
<file path=[Content_Types].xml><?xml version="1.0" encoding="utf-8"?>
<Types xmlns="http://schemas.openxmlformats.org/package/2006/content-types">
  <Default Extension="fntdata" ContentType="application/x-fontdata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12192000" cy="6864350"/>
  <p:notesSz cx="12192000" cy="6864350"/>
  <p:embeddedFontLst>
    <p:embeddedFont>
      <p:font typeface="Grammarsaurus" pitchFamily="2" charset="0"/>
      <p:regular r:id="rId30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CA8B19-CD99-4B8A-95F4-BD65D1E6C250}" v="31" dt="2026-01-23T11:01:16.306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874" y="53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microsoft.com/office/2016/11/relationships/changesInfo" Target="changesInfos/changesInfo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qra umer" userId="059314c69faf8bf7" providerId="LiveId" clId="{39CECC7B-D031-448C-AABC-79D94F5CB5D8}"/>
    <pc:docChg chg="undo custSel modSld">
      <pc:chgData name="iqra umer" userId="059314c69faf8bf7" providerId="LiveId" clId="{39CECC7B-D031-448C-AABC-79D94F5CB5D8}" dt="2026-01-23T11:01:49.399" v="194" actId="1076"/>
      <pc:docMkLst>
        <pc:docMk/>
      </pc:docMkLst>
      <pc:sldChg chg="addSp modSp mod">
        <pc:chgData name="iqra umer" userId="059314c69faf8bf7" providerId="LiveId" clId="{39CECC7B-D031-448C-AABC-79D94F5CB5D8}" dt="2026-01-23T10:47:18.025" v="3" actId="14100"/>
        <pc:sldMkLst>
          <pc:docMk/>
          <pc:sldMk cId="0" sldId="266"/>
        </pc:sldMkLst>
        <pc:spChg chg="add mod">
          <ac:chgData name="iqra umer" userId="059314c69faf8bf7" providerId="LiveId" clId="{39CECC7B-D031-448C-AABC-79D94F5CB5D8}" dt="2026-01-23T10:47:18.025" v="3" actId="14100"/>
          <ac:spMkLst>
            <pc:docMk/>
            <pc:sldMk cId="0" sldId="266"/>
            <ac:spMk id="5" creationId="{A67EE322-D0F0-BA17-336D-8A6780B069C0}"/>
          </ac:spMkLst>
        </pc:spChg>
      </pc:sldChg>
      <pc:sldChg chg="addSp delSp modSp mod">
        <pc:chgData name="iqra umer" userId="059314c69faf8bf7" providerId="LiveId" clId="{39CECC7B-D031-448C-AABC-79D94F5CB5D8}" dt="2026-01-23T10:48:59.194" v="21" actId="14100"/>
        <pc:sldMkLst>
          <pc:docMk/>
          <pc:sldMk cId="0" sldId="267"/>
        </pc:sldMkLst>
        <pc:spChg chg="add mod">
          <ac:chgData name="iqra umer" userId="059314c69faf8bf7" providerId="LiveId" clId="{39CECC7B-D031-448C-AABC-79D94F5CB5D8}" dt="2026-01-23T10:48:59.194" v="21" actId="14100"/>
          <ac:spMkLst>
            <pc:docMk/>
            <pc:sldMk cId="0" sldId="267"/>
            <ac:spMk id="5" creationId="{A5BD65CC-71AE-9D7A-5B93-0DAF76B1AF30}"/>
          </ac:spMkLst>
        </pc:spChg>
        <pc:spChg chg="mod topLvl">
          <ac:chgData name="iqra umer" userId="059314c69faf8bf7" providerId="LiveId" clId="{39CECC7B-D031-448C-AABC-79D94F5CB5D8}" dt="2026-01-23T10:48:12.199" v="14" actId="165"/>
          <ac:spMkLst>
            <pc:docMk/>
            <pc:sldMk cId="0" sldId="267"/>
            <ac:spMk id="20" creationId="{00000000-0000-0000-0000-000000000000}"/>
          </ac:spMkLst>
        </pc:spChg>
        <pc:spChg chg="mod topLvl">
          <ac:chgData name="iqra umer" userId="059314c69faf8bf7" providerId="LiveId" clId="{39CECC7B-D031-448C-AABC-79D94F5CB5D8}" dt="2026-01-23T10:48:12.199" v="14" actId="165"/>
          <ac:spMkLst>
            <pc:docMk/>
            <pc:sldMk cId="0" sldId="267"/>
            <ac:spMk id="22" creationId="{00000000-0000-0000-0000-000000000000}"/>
          </ac:spMkLst>
        </pc:spChg>
        <pc:spChg chg="mod topLvl">
          <ac:chgData name="iqra umer" userId="059314c69faf8bf7" providerId="LiveId" clId="{39CECC7B-D031-448C-AABC-79D94F5CB5D8}" dt="2026-01-23T10:48:29.402" v="18" actId="1036"/>
          <ac:spMkLst>
            <pc:docMk/>
            <pc:sldMk cId="0" sldId="267"/>
            <ac:spMk id="24" creationId="{00000000-0000-0000-0000-000000000000}"/>
          </ac:spMkLst>
        </pc:spChg>
        <pc:spChg chg="mod topLvl">
          <ac:chgData name="iqra umer" userId="059314c69faf8bf7" providerId="LiveId" clId="{39CECC7B-D031-448C-AABC-79D94F5CB5D8}" dt="2026-01-23T10:48:29.402" v="18" actId="1036"/>
          <ac:spMkLst>
            <pc:docMk/>
            <pc:sldMk cId="0" sldId="267"/>
            <ac:spMk id="25" creationId="{00000000-0000-0000-0000-000000000000}"/>
          </ac:spMkLst>
        </pc:spChg>
        <pc:spChg chg="mod">
          <ac:chgData name="iqra umer" userId="059314c69faf8bf7" providerId="LiveId" clId="{39CECC7B-D031-448C-AABC-79D94F5CB5D8}" dt="2026-01-23T10:48:29.402" v="18" actId="1036"/>
          <ac:spMkLst>
            <pc:docMk/>
            <pc:sldMk cId="0" sldId="267"/>
            <ac:spMk id="26" creationId="{00000000-0000-0000-0000-000000000000}"/>
          </ac:spMkLst>
        </pc:spChg>
        <pc:spChg chg="mod">
          <ac:chgData name="iqra umer" userId="059314c69faf8bf7" providerId="LiveId" clId="{39CECC7B-D031-448C-AABC-79D94F5CB5D8}" dt="2026-01-23T10:47:47.464" v="8" actId="1035"/>
          <ac:spMkLst>
            <pc:docMk/>
            <pc:sldMk cId="0" sldId="267"/>
            <ac:spMk id="35" creationId="{00000000-0000-0000-0000-000000000000}"/>
          </ac:spMkLst>
        </pc:spChg>
        <pc:spChg chg="mod">
          <ac:chgData name="iqra umer" userId="059314c69faf8bf7" providerId="LiveId" clId="{39CECC7B-D031-448C-AABC-79D94F5CB5D8}" dt="2026-01-23T10:48:29.402" v="18" actId="1036"/>
          <ac:spMkLst>
            <pc:docMk/>
            <pc:sldMk cId="0" sldId="267"/>
            <ac:spMk id="38" creationId="{AF42F363-51BB-4819-83D4-CBEC7E532C5E}"/>
          </ac:spMkLst>
        </pc:spChg>
        <pc:grpChg chg="add del mod">
          <ac:chgData name="iqra umer" userId="059314c69faf8bf7" providerId="LiveId" clId="{39CECC7B-D031-448C-AABC-79D94F5CB5D8}" dt="2026-01-23T10:48:12.199" v="14" actId="165"/>
          <ac:grpSpMkLst>
            <pc:docMk/>
            <pc:sldMk cId="0" sldId="267"/>
            <ac:grpSpMk id="19" creationId="{00000000-0000-0000-0000-000000000000}"/>
          </ac:grpSpMkLst>
        </pc:grpChg>
        <pc:picChg chg="mod topLvl">
          <ac:chgData name="iqra umer" userId="059314c69faf8bf7" providerId="LiveId" clId="{39CECC7B-D031-448C-AABC-79D94F5CB5D8}" dt="2026-01-23T10:48:12.199" v="14" actId="165"/>
          <ac:picMkLst>
            <pc:docMk/>
            <pc:sldMk cId="0" sldId="267"/>
            <ac:picMk id="21" creationId="{00000000-0000-0000-0000-000000000000}"/>
          </ac:picMkLst>
        </pc:picChg>
        <pc:picChg chg="mod topLvl">
          <ac:chgData name="iqra umer" userId="059314c69faf8bf7" providerId="LiveId" clId="{39CECC7B-D031-448C-AABC-79D94F5CB5D8}" dt="2026-01-23T10:48:12.199" v="14" actId="165"/>
          <ac:picMkLst>
            <pc:docMk/>
            <pc:sldMk cId="0" sldId="267"/>
            <ac:picMk id="23" creationId="{00000000-0000-0000-0000-000000000000}"/>
          </ac:picMkLst>
        </pc:picChg>
        <pc:picChg chg="mod">
          <ac:chgData name="iqra umer" userId="059314c69faf8bf7" providerId="LiveId" clId="{39CECC7B-D031-448C-AABC-79D94F5CB5D8}" dt="2026-01-23T10:47:47.464" v="8" actId="1035"/>
          <ac:picMkLst>
            <pc:docMk/>
            <pc:sldMk cId="0" sldId="267"/>
            <ac:picMk id="34" creationId="{00000000-0000-0000-0000-000000000000}"/>
          </ac:picMkLst>
        </pc:picChg>
      </pc:sldChg>
      <pc:sldChg chg="addSp delSp modSp mod">
        <pc:chgData name="iqra umer" userId="059314c69faf8bf7" providerId="LiveId" clId="{39CECC7B-D031-448C-AABC-79D94F5CB5D8}" dt="2026-01-23T11:01:49.399" v="194" actId="1076"/>
        <pc:sldMkLst>
          <pc:docMk/>
          <pc:sldMk cId="0" sldId="268"/>
        </pc:sldMkLst>
        <pc:spChg chg="add mod">
          <ac:chgData name="iqra umer" userId="059314c69faf8bf7" providerId="LiveId" clId="{39CECC7B-D031-448C-AABC-79D94F5CB5D8}" dt="2026-01-23T11:01:49.399" v="194" actId="1076"/>
          <ac:spMkLst>
            <pc:docMk/>
            <pc:sldMk cId="0" sldId="268"/>
            <ac:spMk id="5" creationId="{5BA848AC-31E9-11B6-2982-A5A5B6E06F6F}"/>
          </ac:spMkLst>
        </pc:spChg>
        <pc:spChg chg="mod topLvl">
          <ac:chgData name="iqra umer" userId="059314c69faf8bf7" providerId="LiveId" clId="{39CECC7B-D031-448C-AABC-79D94F5CB5D8}" dt="2026-01-23T11:01:16.306" v="187" actId="165"/>
          <ac:spMkLst>
            <pc:docMk/>
            <pc:sldMk cId="0" sldId="268"/>
            <ac:spMk id="20" creationId="{00000000-0000-0000-0000-000000000000}"/>
          </ac:spMkLst>
        </pc:spChg>
        <pc:spChg chg="mod topLvl">
          <ac:chgData name="iqra umer" userId="059314c69faf8bf7" providerId="LiveId" clId="{39CECC7B-D031-448C-AABC-79D94F5CB5D8}" dt="2026-01-23T11:01:16.306" v="187" actId="165"/>
          <ac:spMkLst>
            <pc:docMk/>
            <pc:sldMk cId="0" sldId="268"/>
            <ac:spMk id="22" creationId="{00000000-0000-0000-0000-000000000000}"/>
          </ac:spMkLst>
        </pc:spChg>
        <pc:spChg chg="mod topLvl">
          <ac:chgData name="iqra umer" userId="059314c69faf8bf7" providerId="LiveId" clId="{39CECC7B-D031-448C-AABC-79D94F5CB5D8}" dt="2026-01-23T11:01:45.363" v="193" actId="1036"/>
          <ac:spMkLst>
            <pc:docMk/>
            <pc:sldMk cId="0" sldId="268"/>
            <ac:spMk id="24" creationId="{00000000-0000-0000-0000-000000000000}"/>
          </ac:spMkLst>
        </pc:spChg>
        <pc:spChg chg="mod topLvl">
          <ac:chgData name="iqra umer" userId="059314c69faf8bf7" providerId="LiveId" clId="{39CECC7B-D031-448C-AABC-79D94F5CB5D8}" dt="2026-01-23T11:01:45.363" v="193" actId="1036"/>
          <ac:spMkLst>
            <pc:docMk/>
            <pc:sldMk cId="0" sldId="268"/>
            <ac:spMk id="25" creationId="{00000000-0000-0000-0000-000000000000}"/>
          </ac:spMkLst>
        </pc:spChg>
        <pc:spChg chg="mod">
          <ac:chgData name="iqra umer" userId="059314c69faf8bf7" providerId="LiveId" clId="{39CECC7B-D031-448C-AABC-79D94F5CB5D8}" dt="2026-01-23T11:01:45.363" v="193" actId="1036"/>
          <ac:spMkLst>
            <pc:docMk/>
            <pc:sldMk cId="0" sldId="268"/>
            <ac:spMk id="26" creationId="{00000000-0000-0000-0000-000000000000}"/>
          </ac:spMkLst>
        </pc:spChg>
        <pc:grpChg chg="del">
          <ac:chgData name="iqra umer" userId="059314c69faf8bf7" providerId="LiveId" clId="{39CECC7B-D031-448C-AABC-79D94F5CB5D8}" dt="2026-01-23T11:01:16.306" v="187" actId="165"/>
          <ac:grpSpMkLst>
            <pc:docMk/>
            <pc:sldMk cId="0" sldId="268"/>
            <ac:grpSpMk id="19" creationId="{00000000-0000-0000-0000-000000000000}"/>
          </ac:grpSpMkLst>
        </pc:grpChg>
        <pc:grpChg chg="mod">
          <ac:chgData name="iqra umer" userId="059314c69faf8bf7" providerId="LiveId" clId="{39CECC7B-D031-448C-AABC-79D94F5CB5D8}" dt="2026-01-23T11:01:45.363" v="193" actId="1036"/>
          <ac:grpSpMkLst>
            <pc:docMk/>
            <pc:sldMk cId="0" sldId="268"/>
            <ac:grpSpMk id="31" creationId="{00000000-0000-0000-0000-000000000000}"/>
          </ac:grpSpMkLst>
        </pc:grpChg>
        <pc:picChg chg="mod topLvl">
          <ac:chgData name="iqra umer" userId="059314c69faf8bf7" providerId="LiveId" clId="{39CECC7B-D031-448C-AABC-79D94F5CB5D8}" dt="2026-01-23T11:01:16.306" v="187" actId="165"/>
          <ac:picMkLst>
            <pc:docMk/>
            <pc:sldMk cId="0" sldId="268"/>
            <ac:picMk id="21" creationId="{00000000-0000-0000-0000-000000000000}"/>
          </ac:picMkLst>
        </pc:picChg>
        <pc:picChg chg="mod topLvl">
          <ac:chgData name="iqra umer" userId="059314c69faf8bf7" providerId="LiveId" clId="{39CECC7B-D031-448C-AABC-79D94F5CB5D8}" dt="2026-01-23T11:01:16.306" v="187" actId="165"/>
          <ac:picMkLst>
            <pc:docMk/>
            <pc:sldMk cId="0" sldId="268"/>
            <ac:picMk id="23" creationId="{00000000-0000-0000-0000-000000000000}"/>
          </ac:picMkLst>
        </pc:picChg>
      </pc:sldChg>
      <pc:sldChg chg="addSp delSp modSp mod">
        <pc:chgData name="iqra umer" userId="059314c69faf8bf7" providerId="LiveId" clId="{39CECC7B-D031-448C-AABC-79D94F5CB5D8}" dt="2026-01-23T10:50:47.710" v="55" actId="14100"/>
        <pc:sldMkLst>
          <pc:docMk/>
          <pc:sldMk cId="0" sldId="269"/>
        </pc:sldMkLst>
        <pc:spChg chg="add mod">
          <ac:chgData name="iqra umer" userId="059314c69faf8bf7" providerId="LiveId" clId="{39CECC7B-D031-448C-AABC-79D94F5CB5D8}" dt="2026-01-23T10:50:47.710" v="55" actId="14100"/>
          <ac:spMkLst>
            <pc:docMk/>
            <pc:sldMk cId="0" sldId="269"/>
            <ac:spMk id="5" creationId="{28C9AD05-F49A-116C-1018-F99A26094719}"/>
          </ac:spMkLst>
        </pc:spChg>
        <pc:spChg chg="mod topLvl">
          <ac:chgData name="iqra umer" userId="059314c69faf8bf7" providerId="LiveId" clId="{39CECC7B-D031-448C-AABC-79D94F5CB5D8}" dt="2026-01-23T10:50:13.326" v="32" actId="165"/>
          <ac:spMkLst>
            <pc:docMk/>
            <pc:sldMk cId="0" sldId="269"/>
            <ac:spMk id="20" creationId="{00000000-0000-0000-0000-000000000000}"/>
          </ac:spMkLst>
        </pc:spChg>
        <pc:spChg chg="mod topLvl">
          <ac:chgData name="iqra umer" userId="059314c69faf8bf7" providerId="LiveId" clId="{39CECC7B-D031-448C-AABC-79D94F5CB5D8}" dt="2026-01-23T10:50:13.326" v="32" actId="165"/>
          <ac:spMkLst>
            <pc:docMk/>
            <pc:sldMk cId="0" sldId="269"/>
            <ac:spMk id="22" creationId="{00000000-0000-0000-0000-000000000000}"/>
          </ac:spMkLst>
        </pc:spChg>
        <pc:spChg chg="mod topLvl">
          <ac:chgData name="iqra umer" userId="059314c69faf8bf7" providerId="LiveId" clId="{39CECC7B-D031-448C-AABC-79D94F5CB5D8}" dt="2026-01-23T10:50:34.378" v="38" actId="1035"/>
          <ac:spMkLst>
            <pc:docMk/>
            <pc:sldMk cId="0" sldId="269"/>
            <ac:spMk id="24" creationId="{00000000-0000-0000-0000-000000000000}"/>
          </ac:spMkLst>
        </pc:spChg>
        <pc:spChg chg="mod topLvl">
          <ac:chgData name="iqra umer" userId="059314c69faf8bf7" providerId="LiveId" clId="{39CECC7B-D031-448C-AABC-79D94F5CB5D8}" dt="2026-01-23T10:50:34.378" v="38" actId="1035"/>
          <ac:spMkLst>
            <pc:docMk/>
            <pc:sldMk cId="0" sldId="269"/>
            <ac:spMk id="25" creationId="{00000000-0000-0000-0000-000000000000}"/>
          </ac:spMkLst>
        </pc:spChg>
        <pc:spChg chg="mod">
          <ac:chgData name="iqra umer" userId="059314c69faf8bf7" providerId="LiveId" clId="{39CECC7B-D031-448C-AABC-79D94F5CB5D8}" dt="2026-01-23T10:50:34.378" v="38" actId="1035"/>
          <ac:spMkLst>
            <pc:docMk/>
            <pc:sldMk cId="0" sldId="269"/>
            <ac:spMk id="26" creationId="{00000000-0000-0000-0000-000000000000}"/>
          </ac:spMkLst>
        </pc:spChg>
        <pc:spChg chg="mod topLvl">
          <ac:chgData name="iqra umer" userId="059314c69faf8bf7" providerId="LiveId" clId="{39CECC7B-D031-448C-AABC-79D94F5CB5D8}" dt="2026-01-23T10:50:05.295" v="31" actId="1035"/>
          <ac:spMkLst>
            <pc:docMk/>
            <pc:sldMk cId="0" sldId="269"/>
            <ac:spMk id="30" creationId="{00000000-0000-0000-0000-000000000000}"/>
          </ac:spMkLst>
        </pc:spChg>
        <pc:spChg chg="mod topLvl">
          <ac:chgData name="iqra umer" userId="059314c69faf8bf7" providerId="LiveId" clId="{39CECC7B-D031-448C-AABC-79D94F5CB5D8}" dt="2026-01-23T10:50:05.295" v="31" actId="1035"/>
          <ac:spMkLst>
            <pc:docMk/>
            <pc:sldMk cId="0" sldId="269"/>
            <ac:spMk id="33" creationId="{00000000-0000-0000-0000-000000000000}"/>
          </ac:spMkLst>
        </pc:spChg>
        <pc:grpChg chg="del">
          <ac:chgData name="iqra umer" userId="059314c69faf8bf7" providerId="LiveId" clId="{39CECC7B-D031-448C-AABC-79D94F5CB5D8}" dt="2026-01-23T10:50:13.326" v="32" actId="165"/>
          <ac:grpSpMkLst>
            <pc:docMk/>
            <pc:sldMk cId="0" sldId="269"/>
            <ac:grpSpMk id="19" creationId="{00000000-0000-0000-0000-000000000000}"/>
          </ac:grpSpMkLst>
        </pc:grpChg>
        <pc:grpChg chg="del">
          <ac:chgData name="iqra umer" userId="059314c69faf8bf7" providerId="LiveId" clId="{39CECC7B-D031-448C-AABC-79D94F5CB5D8}" dt="2026-01-23T10:49:40.707" v="22" actId="165"/>
          <ac:grpSpMkLst>
            <pc:docMk/>
            <pc:sldMk cId="0" sldId="269"/>
            <ac:grpSpMk id="27" creationId="{00000000-0000-0000-0000-000000000000}"/>
          </ac:grpSpMkLst>
        </pc:grpChg>
        <pc:grpChg chg="del mod">
          <ac:chgData name="iqra umer" userId="059314c69faf8bf7" providerId="LiveId" clId="{39CECC7B-D031-448C-AABC-79D94F5CB5D8}" dt="2026-01-23T10:49:49.079" v="25" actId="165"/>
          <ac:grpSpMkLst>
            <pc:docMk/>
            <pc:sldMk cId="0" sldId="269"/>
            <ac:grpSpMk id="31" creationId="{00000000-0000-0000-0000-000000000000}"/>
          </ac:grpSpMkLst>
        </pc:grpChg>
        <pc:picChg chg="mod topLvl">
          <ac:chgData name="iqra umer" userId="059314c69faf8bf7" providerId="LiveId" clId="{39CECC7B-D031-448C-AABC-79D94F5CB5D8}" dt="2026-01-23T10:50:13.326" v="32" actId="165"/>
          <ac:picMkLst>
            <pc:docMk/>
            <pc:sldMk cId="0" sldId="269"/>
            <ac:picMk id="21" creationId="{00000000-0000-0000-0000-000000000000}"/>
          </ac:picMkLst>
        </pc:picChg>
        <pc:picChg chg="mod topLvl">
          <ac:chgData name="iqra umer" userId="059314c69faf8bf7" providerId="LiveId" clId="{39CECC7B-D031-448C-AABC-79D94F5CB5D8}" dt="2026-01-23T10:50:13.326" v="32" actId="165"/>
          <ac:picMkLst>
            <pc:docMk/>
            <pc:sldMk cId="0" sldId="269"/>
            <ac:picMk id="23" creationId="{00000000-0000-0000-0000-000000000000}"/>
          </ac:picMkLst>
        </pc:picChg>
        <pc:picChg chg="mod topLvl">
          <ac:chgData name="iqra umer" userId="059314c69faf8bf7" providerId="LiveId" clId="{39CECC7B-D031-448C-AABC-79D94F5CB5D8}" dt="2026-01-23T10:49:45.006" v="24" actId="1038"/>
          <ac:picMkLst>
            <pc:docMk/>
            <pc:sldMk cId="0" sldId="269"/>
            <ac:picMk id="28" creationId="{00000000-0000-0000-0000-000000000000}"/>
          </ac:picMkLst>
        </pc:picChg>
        <pc:picChg chg="mod topLvl">
          <ac:chgData name="iqra umer" userId="059314c69faf8bf7" providerId="LiveId" clId="{39CECC7B-D031-448C-AABC-79D94F5CB5D8}" dt="2026-01-23T10:50:05.295" v="31" actId="1035"/>
          <ac:picMkLst>
            <pc:docMk/>
            <pc:sldMk cId="0" sldId="269"/>
            <ac:picMk id="29" creationId="{00000000-0000-0000-0000-000000000000}"/>
          </ac:picMkLst>
        </pc:picChg>
        <pc:picChg chg="mod topLvl">
          <ac:chgData name="iqra umer" userId="059314c69faf8bf7" providerId="LiveId" clId="{39CECC7B-D031-448C-AABC-79D94F5CB5D8}" dt="2026-01-23T10:50:05.295" v="31" actId="1035"/>
          <ac:picMkLst>
            <pc:docMk/>
            <pc:sldMk cId="0" sldId="269"/>
            <ac:picMk id="32" creationId="{00000000-0000-0000-0000-000000000000}"/>
          </ac:picMkLst>
        </pc:picChg>
        <pc:picChg chg="mod topLvl">
          <ac:chgData name="iqra umer" userId="059314c69faf8bf7" providerId="LiveId" clId="{39CECC7B-D031-448C-AABC-79D94F5CB5D8}" dt="2026-01-23T10:50:34.378" v="38" actId="1035"/>
          <ac:picMkLst>
            <pc:docMk/>
            <pc:sldMk cId="0" sldId="269"/>
            <ac:picMk id="34" creationId="{00000000-0000-0000-0000-000000000000}"/>
          </ac:picMkLst>
        </pc:picChg>
      </pc:sldChg>
      <pc:sldChg chg="addSp delSp modSp mod">
        <pc:chgData name="iqra umer" userId="059314c69faf8bf7" providerId="LiveId" clId="{39CECC7B-D031-448C-AABC-79D94F5CB5D8}" dt="2026-01-23T10:52:54.369" v="94" actId="14100"/>
        <pc:sldMkLst>
          <pc:docMk/>
          <pc:sldMk cId="0" sldId="270"/>
        </pc:sldMkLst>
        <pc:spChg chg="add mod">
          <ac:chgData name="iqra umer" userId="059314c69faf8bf7" providerId="LiveId" clId="{39CECC7B-D031-448C-AABC-79D94F5CB5D8}" dt="2026-01-23T10:52:40.152" v="92" actId="1036"/>
          <ac:spMkLst>
            <pc:docMk/>
            <pc:sldMk cId="0" sldId="270"/>
            <ac:spMk id="5" creationId="{19D9C711-8288-2D2D-2261-DB327BA2D007}"/>
          </ac:spMkLst>
        </pc:spChg>
        <pc:spChg chg="mod topLvl">
          <ac:chgData name="iqra umer" userId="059314c69faf8bf7" providerId="LiveId" clId="{39CECC7B-D031-448C-AABC-79D94F5CB5D8}" dt="2026-01-23T10:51:21.788" v="58" actId="165"/>
          <ac:spMkLst>
            <pc:docMk/>
            <pc:sldMk cId="0" sldId="270"/>
            <ac:spMk id="20" creationId="{00000000-0000-0000-0000-000000000000}"/>
          </ac:spMkLst>
        </pc:spChg>
        <pc:spChg chg="mod topLvl">
          <ac:chgData name="iqra umer" userId="059314c69faf8bf7" providerId="LiveId" clId="{39CECC7B-D031-448C-AABC-79D94F5CB5D8}" dt="2026-01-23T10:51:21.788" v="58" actId="165"/>
          <ac:spMkLst>
            <pc:docMk/>
            <pc:sldMk cId="0" sldId="270"/>
            <ac:spMk id="22" creationId="{00000000-0000-0000-0000-000000000000}"/>
          </ac:spMkLst>
        </pc:spChg>
        <pc:spChg chg="mod topLvl">
          <ac:chgData name="iqra umer" userId="059314c69faf8bf7" providerId="LiveId" clId="{39CECC7B-D031-448C-AABC-79D94F5CB5D8}" dt="2026-01-23T10:52:37.438" v="91" actId="1036"/>
          <ac:spMkLst>
            <pc:docMk/>
            <pc:sldMk cId="0" sldId="270"/>
            <ac:spMk id="24" creationId="{00000000-0000-0000-0000-000000000000}"/>
          </ac:spMkLst>
        </pc:spChg>
        <pc:spChg chg="mod topLvl">
          <ac:chgData name="iqra umer" userId="059314c69faf8bf7" providerId="LiveId" clId="{39CECC7B-D031-448C-AABC-79D94F5CB5D8}" dt="2026-01-23T10:52:37.438" v="91" actId="1036"/>
          <ac:spMkLst>
            <pc:docMk/>
            <pc:sldMk cId="0" sldId="270"/>
            <ac:spMk id="25" creationId="{00000000-0000-0000-0000-000000000000}"/>
          </ac:spMkLst>
        </pc:spChg>
        <pc:spChg chg="mod">
          <ac:chgData name="iqra umer" userId="059314c69faf8bf7" providerId="LiveId" clId="{39CECC7B-D031-448C-AABC-79D94F5CB5D8}" dt="2026-01-23T10:52:37.438" v="91" actId="1036"/>
          <ac:spMkLst>
            <pc:docMk/>
            <pc:sldMk cId="0" sldId="270"/>
            <ac:spMk id="26" creationId="{00000000-0000-0000-0000-000000000000}"/>
          </ac:spMkLst>
        </pc:spChg>
        <pc:spChg chg="mod topLvl">
          <ac:chgData name="iqra umer" userId="059314c69faf8bf7" providerId="LiveId" clId="{39CECC7B-D031-448C-AABC-79D94F5CB5D8}" dt="2026-01-23T10:52:54.369" v="94" actId="14100"/>
          <ac:spMkLst>
            <pc:docMk/>
            <pc:sldMk cId="0" sldId="270"/>
            <ac:spMk id="31" creationId="{00000000-0000-0000-0000-000000000000}"/>
          </ac:spMkLst>
        </pc:spChg>
        <pc:grpChg chg="del">
          <ac:chgData name="iqra umer" userId="059314c69faf8bf7" providerId="LiveId" clId="{39CECC7B-D031-448C-AABC-79D94F5CB5D8}" dt="2026-01-23T10:51:21.788" v="58" actId="165"/>
          <ac:grpSpMkLst>
            <pc:docMk/>
            <pc:sldMk cId="0" sldId="270"/>
            <ac:grpSpMk id="19" creationId="{00000000-0000-0000-0000-000000000000}"/>
          </ac:grpSpMkLst>
        </pc:grpChg>
        <pc:grpChg chg="del">
          <ac:chgData name="iqra umer" userId="059314c69faf8bf7" providerId="LiveId" clId="{39CECC7B-D031-448C-AABC-79D94F5CB5D8}" dt="2026-01-23T10:51:05.591" v="56" actId="165"/>
          <ac:grpSpMkLst>
            <pc:docMk/>
            <pc:sldMk cId="0" sldId="270"/>
            <ac:grpSpMk id="27" creationId="{00000000-0000-0000-0000-000000000000}"/>
          </ac:grpSpMkLst>
        </pc:grpChg>
        <pc:picChg chg="mod topLvl">
          <ac:chgData name="iqra umer" userId="059314c69faf8bf7" providerId="LiveId" clId="{39CECC7B-D031-448C-AABC-79D94F5CB5D8}" dt="2026-01-23T10:51:21.788" v="58" actId="165"/>
          <ac:picMkLst>
            <pc:docMk/>
            <pc:sldMk cId="0" sldId="270"/>
            <ac:picMk id="21" creationId="{00000000-0000-0000-0000-000000000000}"/>
          </ac:picMkLst>
        </pc:picChg>
        <pc:picChg chg="mod topLvl">
          <ac:chgData name="iqra umer" userId="059314c69faf8bf7" providerId="LiveId" clId="{39CECC7B-D031-448C-AABC-79D94F5CB5D8}" dt="2026-01-23T10:51:21.788" v="58" actId="165"/>
          <ac:picMkLst>
            <pc:docMk/>
            <pc:sldMk cId="0" sldId="270"/>
            <ac:picMk id="23" creationId="{00000000-0000-0000-0000-000000000000}"/>
          </ac:picMkLst>
        </pc:picChg>
        <pc:picChg chg="mod topLvl">
          <ac:chgData name="iqra umer" userId="059314c69faf8bf7" providerId="LiveId" clId="{39CECC7B-D031-448C-AABC-79D94F5CB5D8}" dt="2026-01-23T10:51:05.591" v="56" actId="165"/>
          <ac:picMkLst>
            <pc:docMk/>
            <pc:sldMk cId="0" sldId="270"/>
            <ac:picMk id="28" creationId="{00000000-0000-0000-0000-000000000000}"/>
          </ac:picMkLst>
        </pc:picChg>
        <pc:picChg chg="mod topLvl">
          <ac:chgData name="iqra umer" userId="059314c69faf8bf7" providerId="LiveId" clId="{39CECC7B-D031-448C-AABC-79D94F5CB5D8}" dt="2026-01-23T10:52:37.438" v="91" actId="1036"/>
          <ac:picMkLst>
            <pc:docMk/>
            <pc:sldMk cId="0" sldId="270"/>
            <ac:picMk id="29" creationId="{00000000-0000-0000-0000-000000000000}"/>
          </ac:picMkLst>
        </pc:picChg>
        <pc:picChg chg="mod topLvl">
          <ac:chgData name="iqra umer" userId="059314c69faf8bf7" providerId="LiveId" clId="{39CECC7B-D031-448C-AABC-79D94F5CB5D8}" dt="2026-01-23T10:52:49.890" v="93" actId="14100"/>
          <ac:picMkLst>
            <pc:docMk/>
            <pc:sldMk cId="0" sldId="270"/>
            <ac:picMk id="30" creationId="{00000000-0000-0000-0000-000000000000}"/>
          </ac:picMkLst>
        </pc:picChg>
      </pc:sldChg>
      <pc:sldChg chg="addSp delSp modSp mod">
        <pc:chgData name="iqra umer" userId="059314c69faf8bf7" providerId="LiveId" clId="{39CECC7B-D031-448C-AABC-79D94F5CB5D8}" dt="2026-01-23T10:54:31.854" v="133" actId="14100"/>
        <pc:sldMkLst>
          <pc:docMk/>
          <pc:sldMk cId="0" sldId="271"/>
        </pc:sldMkLst>
        <pc:spChg chg="mod topLvl">
          <ac:chgData name="iqra umer" userId="059314c69faf8bf7" providerId="LiveId" clId="{39CECC7B-D031-448C-AABC-79D94F5CB5D8}" dt="2026-01-23T10:53:27.654" v="95" actId="165"/>
          <ac:spMkLst>
            <pc:docMk/>
            <pc:sldMk cId="0" sldId="271"/>
            <ac:spMk id="20" creationId="{00000000-0000-0000-0000-000000000000}"/>
          </ac:spMkLst>
        </pc:spChg>
        <pc:spChg chg="mod topLvl">
          <ac:chgData name="iqra umer" userId="059314c69faf8bf7" providerId="LiveId" clId="{39CECC7B-D031-448C-AABC-79D94F5CB5D8}" dt="2026-01-23T10:53:27.654" v="95" actId="165"/>
          <ac:spMkLst>
            <pc:docMk/>
            <pc:sldMk cId="0" sldId="271"/>
            <ac:spMk id="22" creationId="{00000000-0000-0000-0000-000000000000}"/>
          </ac:spMkLst>
        </pc:spChg>
        <pc:spChg chg="mod topLvl">
          <ac:chgData name="iqra umer" userId="059314c69faf8bf7" providerId="LiveId" clId="{39CECC7B-D031-448C-AABC-79D94F5CB5D8}" dt="2026-01-23T10:53:27.654" v="95" actId="165"/>
          <ac:spMkLst>
            <pc:docMk/>
            <pc:sldMk cId="0" sldId="271"/>
            <ac:spMk id="23" creationId="{00000000-0000-0000-0000-000000000000}"/>
          </ac:spMkLst>
        </pc:spChg>
        <pc:spChg chg="mod topLvl">
          <ac:chgData name="iqra umer" userId="059314c69faf8bf7" providerId="LiveId" clId="{39CECC7B-D031-448C-AABC-79D94F5CB5D8}" dt="2026-01-23T10:53:27.654" v="95" actId="165"/>
          <ac:spMkLst>
            <pc:docMk/>
            <pc:sldMk cId="0" sldId="271"/>
            <ac:spMk id="26" creationId="{00000000-0000-0000-0000-000000000000}"/>
          </ac:spMkLst>
        </pc:spChg>
        <pc:spChg chg="mod topLvl">
          <ac:chgData name="iqra umer" userId="059314c69faf8bf7" providerId="LiveId" clId="{39CECC7B-D031-448C-AABC-79D94F5CB5D8}" dt="2026-01-23T10:54:03.138" v="102" actId="1036"/>
          <ac:spMkLst>
            <pc:docMk/>
            <pc:sldMk cId="0" sldId="271"/>
            <ac:spMk id="27" creationId="{00000000-0000-0000-0000-000000000000}"/>
          </ac:spMkLst>
        </pc:spChg>
        <pc:spChg chg="mod topLvl">
          <ac:chgData name="iqra umer" userId="059314c69faf8bf7" providerId="LiveId" clId="{39CECC7B-D031-448C-AABC-79D94F5CB5D8}" dt="2026-01-23T10:54:03.138" v="102" actId="1036"/>
          <ac:spMkLst>
            <pc:docMk/>
            <pc:sldMk cId="0" sldId="271"/>
            <ac:spMk id="28" creationId="{00000000-0000-0000-0000-000000000000}"/>
          </ac:spMkLst>
        </pc:spChg>
        <pc:spChg chg="add mod">
          <ac:chgData name="iqra umer" userId="059314c69faf8bf7" providerId="LiveId" clId="{39CECC7B-D031-448C-AABC-79D94F5CB5D8}" dt="2026-01-23T10:54:31.854" v="133" actId="14100"/>
          <ac:spMkLst>
            <pc:docMk/>
            <pc:sldMk cId="0" sldId="271"/>
            <ac:spMk id="30" creationId="{2A971E58-1FE3-F52C-1F70-AEA1315D3C7E}"/>
          </ac:spMkLst>
        </pc:spChg>
        <pc:spChg chg="mod">
          <ac:chgData name="iqra umer" userId="059314c69faf8bf7" providerId="LiveId" clId="{39CECC7B-D031-448C-AABC-79D94F5CB5D8}" dt="2026-01-23T10:54:03.138" v="102" actId="1036"/>
          <ac:spMkLst>
            <pc:docMk/>
            <pc:sldMk cId="0" sldId="271"/>
            <ac:spMk id="36" creationId="{46F9FD7A-BCEE-1207-C691-B5BF7409B766}"/>
          </ac:spMkLst>
        </pc:spChg>
        <pc:picChg chg="mod topLvl">
          <ac:chgData name="iqra umer" userId="059314c69faf8bf7" providerId="LiveId" clId="{39CECC7B-D031-448C-AABC-79D94F5CB5D8}" dt="2026-01-23T10:53:27.654" v="95" actId="165"/>
          <ac:picMkLst>
            <pc:docMk/>
            <pc:sldMk cId="0" sldId="271"/>
            <ac:picMk id="21" creationId="{00000000-0000-0000-0000-000000000000}"/>
          </ac:picMkLst>
        </pc:picChg>
        <pc:picChg chg="mod topLvl">
          <ac:chgData name="iqra umer" userId="059314c69faf8bf7" providerId="LiveId" clId="{39CECC7B-D031-448C-AABC-79D94F5CB5D8}" dt="2026-01-23T10:53:27.654" v="95" actId="165"/>
          <ac:picMkLst>
            <pc:docMk/>
            <pc:sldMk cId="0" sldId="271"/>
            <ac:picMk id="24" creationId="{00000000-0000-0000-0000-000000000000}"/>
          </ac:picMkLst>
        </pc:picChg>
        <pc:picChg chg="mod topLvl">
          <ac:chgData name="iqra umer" userId="059314c69faf8bf7" providerId="LiveId" clId="{39CECC7B-D031-448C-AABC-79D94F5CB5D8}" dt="2026-01-23T10:53:27.654" v="95" actId="165"/>
          <ac:picMkLst>
            <pc:docMk/>
            <pc:sldMk cId="0" sldId="271"/>
            <ac:picMk id="25" creationId="{00000000-0000-0000-0000-000000000000}"/>
          </ac:picMkLst>
        </pc:picChg>
        <pc:picChg chg="mod topLvl">
          <ac:chgData name="iqra umer" userId="059314c69faf8bf7" providerId="LiveId" clId="{39CECC7B-D031-448C-AABC-79D94F5CB5D8}" dt="2026-01-23T10:53:27.654" v="95" actId="165"/>
          <ac:picMkLst>
            <pc:docMk/>
            <pc:sldMk cId="0" sldId="271"/>
            <ac:picMk id="29" creationId="{00000000-0000-0000-0000-000000000000}"/>
          </ac:picMkLst>
        </pc:picChg>
      </pc:sldChg>
      <pc:sldChg chg="addSp modSp mod">
        <pc:chgData name="iqra umer" userId="059314c69faf8bf7" providerId="LiveId" clId="{39CECC7B-D031-448C-AABC-79D94F5CB5D8}" dt="2026-01-23T10:55:50.156" v="151" actId="1037"/>
        <pc:sldMkLst>
          <pc:docMk/>
          <pc:sldMk cId="0" sldId="272"/>
        </pc:sldMkLst>
        <pc:spChg chg="add mod">
          <ac:chgData name="iqra umer" userId="059314c69faf8bf7" providerId="LiveId" clId="{39CECC7B-D031-448C-AABC-79D94F5CB5D8}" dt="2026-01-23T10:55:50.156" v="151" actId="1037"/>
          <ac:spMkLst>
            <pc:docMk/>
            <pc:sldMk cId="0" sldId="272"/>
            <ac:spMk id="52" creationId="{CC277032-1B3F-DD4C-3DDF-39A01BE5AC14}"/>
          </ac:spMkLst>
        </pc:spChg>
      </pc:sldChg>
      <pc:sldChg chg="addSp delSp modSp mod">
        <pc:chgData name="iqra umer" userId="059314c69faf8bf7" providerId="LiveId" clId="{39CECC7B-D031-448C-AABC-79D94F5CB5D8}" dt="2026-01-23T10:56:48.336" v="155"/>
        <pc:sldMkLst>
          <pc:docMk/>
          <pc:sldMk cId="0" sldId="273"/>
        </pc:sldMkLst>
        <pc:spChg chg="add mod">
          <ac:chgData name="iqra umer" userId="059314c69faf8bf7" providerId="LiveId" clId="{39CECC7B-D031-448C-AABC-79D94F5CB5D8}" dt="2026-01-23T10:56:48.336" v="155"/>
          <ac:spMkLst>
            <pc:docMk/>
            <pc:sldMk cId="0" sldId="273"/>
            <ac:spMk id="5" creationId="{C0F09D46-04A9-DD0E-087C-3D276BD6EA6C}"/>
          </ac:spMkLst>
        </pc:spChg>
        <pc:spChg chg="add mod">
          <ac:chgData name="iqra umer" userId="059314c69faf8bf7" providerId="LiveId" clId="{39CECC7B-D031-448C-AABC-79D94F5CB5D8}" dt="2026-01-23T10:56:48.336" v="155"/>
          <ac:spMkLst>
            <pc:docMk/>
            <pc:sldMk cId="0" sldId="273"/>
            <ac:spMk id="10" creationId="{67389A59-38CE-86F4-0CC4-401F0E639935}"/>
          </ac:spMkLst>
        </pc:spChg>
        <pc:spChg chg="add mod">
          <ac:chgData name="iqra umer" userId="059314c69faf8bf7" providerId="LiveId" clId="{39CECC7B-D031-448C-AABC-79D94F5CB5D8}" dt="2026-01-23T10:56:48.336" v="155"/>
          <ac:spMkLst>
            <pc:docMk/>
            <pc:sldMk cId="0" sldId="273"/>
            <ac:spMk id="11" creationId="{0C3099C7-CBF5-EA29-77B8-B7335E129A6B}"/>
          </ac:spMkLst>
        </pc:spChg>
        <pc:spChg chg="add mod">
          <ac:chgData name="iqra umer" userId="059314c69faf8bf7" providerId="LiveId" clId="{39CECC7B-D031-448C-AABC-79D94F5CB5D8}" dt="2026-01-23T10:56:48.336" v="155"/>
          <ac:spMkLst>
            <pc:docMk/>
            <pc:sldMk cId="0" sldId="273"/>
            <ac:spMk id="18" creationId="{07A9990F-8D56-FD17-516F-3752E07D63C2}"/>
          </ac:spMkLst>
        </pc:spChg>
        <pc:spChg chg="del">
          <ac:chgData name="iqra umer" userId="059314c69faf8bf7" providerId="LiveId" clId="{39CECC7B-D031-448C-AABC-79D94F5CB5D8}" dt="2026-01-23T10:56:47.501" v="154" actId="478"/>
          <ac:spMkLst>
            <pc:docMk/>
            <pc:sldMk cId="0" sldId="273"/>
            <ac:spMk id="25" creationId="{00000000-0000-0000-0000-000000000000}"/>
          </ac:spMkLst>
        </pc:spChg>
        <pc:spChg chg="del">
          <ac:chgData name="iqra umer" userId="059314c69faf8bf7" providerId="LiveId" clId="{39CECC7B-D031-448C-AABC-79D94F5CB5D8}" dt="2026-01-23T10:56:35.393" v="152" actId="478"/>
          <ac:spMkLst>
            <pc:docMk/>
            <pc:sldMk cId="0" sldId="273"/>
            <ac:spMk id="26" creationId="{00000000-0000-0000-0000-000000000000}"/>
          </ac:spMkLst>
        </pc:spChg>
        <pc:spChg chg="del">
          <ac:chgData name="iqra umer" userId="059314c69faf8bf7" providerId="LiveId" clId="{39CECC7B-D031-448C-AABC-79D94F5CB5D8}" dt="2026-01-23T10:56:44.698" v="153" actId="478"/>
          <ac:spMkLst>
            <pc:docMk/>
            <pc:sldMk cId="0" sldId="273"/>
            <ac:spMk id="44" creationId="{8656586B-AEA5-99B6-2792-2127E36781C2}"/>
          </ac:spMkLst>
        </pc:spChg>
      </pc:sldChg>
      <pc:sldChg chg="addSp modSp">
        <pc:chgData name="iqra umer" userId="059314c69faf8bf7" providerId="LiveId" clId="{39CECC7B-D031-448C-AABC-79D94F5CB5D8}" dt="2026-01-23T10:57:25.103" v="156"/>
        <pc:sldMkLst>
          <pc:docMk/>
          <pc:sldMk cId="0" sldId="274"/>
        </pc:sldMkLst>
        <pc:spChg chg="add mod">
          <ac:chgData name="iqra umer" userId="059314c69faf8bf7" providerId="LiveId" clId="{39CECC7B-D031-448C-AABC-79D94F5CB5D8}" dt="2026-01-23T10:57:25.103" v="156"/>
          <ac:spMkLst>
            <pc:docMk/>
            <pc:sldMk cId="0" sldId="274"/>
            <ac:spMk id="6" creationId="{AEE82338-FA60-0C5A-FFAF-186454DE28D0}"/>
          </ac:spMkLst>
        </pc:spChg>
      </pc:sldChg>
      <pc:sldChg chg="addSp delSp modSp mod">
        <pc:chgData name="iqra umer" userId="059314c69faf8bf7" providerId="LiveId" clId="{39CECC7B-D031-448C-AABC-79D94F5CB5D8}" dt="2026-01-23T10:57:47.121" v="160"/>
        <pc:sldMkLst>
          <pc:docMk/>
          <pc:sldMk cId="0" sldId="275"/>
        </pc:sldMkLst>
        <pc:spChg chg="add mod">
          <ac:chgData name="iqra umer" userId="059314c69faf8bf7" providerId="LiveId" clId="{39CECC7B-D031-448C-AABC-79D94F5CB5D8}" dt="2026-01-23T10:57:43.122" v="159"/>
          <ac:spMkLst>
            <pc:docMk/>
            <pc:sldMk cId="0" sldId="275"/>
            <ac:spMk id="5" creationId="{6ABC940C-0C8D-D44B-E112-9EBFA3C064F3}"/>
          </ac:spMkLst>
        </pc:spChg>
        <pc:spChg chg="add mod">
          <ac:chgData name="iqra umer" userId="059314c69faf8bf7" providerId="LiveId" clId="{39CECC7B-D031-448C-AABC-79D94F5CB5D8}" dt="2026-01-23T10:57:47.121" v="160"/>
          <ac:spMkLst>
            <pc:docMk/>
            <pc:sldMk cId="0" sldId="275"/>
            <ac:spMk id="10" creationId="{01AEB1F0-7943-8331-9917-41D8CB9B6A05}"/>
          </ac:spMkLst>
        </pc:spChg>
        <pc:spChg chg="add mod">
          <ac:chgData name="iqra umer" userId="059314c69faf8bf7" providerId="LiveId" clId="{39CECC7B-D031-448C-AABC-79D94F5CB5D8}" dt="2026-01-23T10:57:47.121" v="160"/>
          <ac:spMkLst>
            <pc:docMk/>
            <pc:sldMk cId="0" sldId="275"/>
            <ac:spMk id="11" creationId="{38B1D4EC-0ADF-2B82-40C9-BF64BCB522B7}"/>
          </ac:spMkLst>
        </pc:spChg>
        <pc:spChg chg="add mod">
          <ac:chgData name="iqra umer" userId="059314c69faf8bf7" providerId="LiveId" clId="{39CECC7B-D031-448C-AABC-79D94F5CB5D8}" dt="2026-01-23T10:57:47.121" v="160"/>
          <ac:spMkLst>
            <pc:docMk/>
            <pc:sldMk cId="0" sldId="275"/>
            <ac:spMk id="18" creationId="{9D55D7BC-C923-5B3D-FAE5-361C4DE3012B}"/>
          </ac:spMkLst>
        </pc:spChg>
        <pc:spChg chg="mod topLvl">
          <ac:chgData name="iqra umer" userId="059314c69faf8bf7" providerId="LiveId" clId="{39CECC7B-D031-448C-AABC-79D94F5CB5D8}" dt="2026-01-23T10:57:37.855" v="157" actId="165"/>
          <ac:spMkLst>
            <pc:docMk/>
            <pc:sldMk cId="0" sldId="275"/>
            <ac:spMk id="20" creationId="{00000000-0000-0000-0000-000000000000}"/>
          </ac:spMkLst>
        </pc:spChg>
        <pc:spChg chg="mod topLvl">
          <ac:chgData name="iqra umer" userId="059314c69faf8bf7" providerId="LiveId" clId="{39CECC7B-D031-448C-AABC-79D94F5CB5D8}" dt="2026-01-23T10:57:37.855" v="157" actId="165"/>
          <ac:spMkLst>
            <pc:docMk/>
            <pc:sldMk cId="0" sldId="275"/>
            <ac:spMk id="22" creationId="{00000000-0000-0000-0000-000000000000}"/>
          </ac:spMkLst>
        </pc:spChg>
        <pc:spChg chg="mod topLvl">
          <ac:chgData name="iqra umer" userId="059314c69faf8bf7" providerId="LiveId" clId="{39CECC7B-D031-448C-AABC-79D94F5CB5D8}" dt="2026-01-23T10:57:37.855" v="157" actId="165"/>
          <ac:spMkLst>
            <pc:docMk/>
            <pc:sldMk cId="0" sldId="275"/>
            <ac:spMk id="23" creationId="{00000000-0000-0000-0000-000000000000}"/>
          </ac:spMkLst>
        </pc:spChg>
        <pc:spChg chg="del mod topLvl">
          <ac:chgData name="iqra umer" userId="059314c69faf8bf7" providerId="LiveId" clId="{39CECC7B-D031-448C-AABC-79D94F5CB5D8}" dt="2026-01-23T10:57:42.188" v="158" actId="478"/>
          <ac:spMkLst>
            <pc:docMk/>
            <pc:sldMk cId="0" sldId="275"/>
            <ac:spMk id="25" creationId="{00000000-0000-0000-0000-000000000000}"/>
          </ac:spMkLst>
        </pc:spChg>
        <pc:spChg chg="del mod topLvl">
          <ac:chgData name="iqra umer" userId="059314c69faf8bf7" providerId="LiveId" clId="{39CECC7B-D031-448C-AABC-79D94F5CB5D8}" dt="2026-01-23T10:57:42.188" v="158" actId="478"/>
          <ac:spMkLst>
            <pc:docMk/>
            <pc:sldMk cId="0" sldId="275"/>
            <ac:spMk id="26" creationId="{00000000-0000-0000-0000-000000000000}"/>
          </ac:spMkLst>
        </pc:spChg>
        <pc:spChg chg="add mod">
          <ac:chgData name="iqra umer" userId="059314c69faf8bf7" providerId="LiveId" clId="{39CECC7B-D031-448C-AABC-79D94F5CB5D8}" dt="2026-01-23T10:57:47.121" v="160"/>
          <ac:spMkLst>
            <pc:docMk/>
            <pc:sldMk cId="0" sldId="275"/>
            <ac:spMk id="28" creationId="{3419563E-2138-EDD8-C17C-3206F72C1187}"/>
          </ac:spMkLst>
        </pc:spChg>
        <pc:spChg chg="del">
          <ac:chgData name="iqra umer" userId="059314c69faf8bf7" providerId="LiveId" clId="{39CECC7B-D031-448C-AABC-79D94F5CB5D8}" dt="2026-01-23T10:57:42.188" v="158" actId="478"/>
          <ac:spMkLst>
            <pc:docMk/>
            <pc:sldMk cId="0" sldId="275"/>
            <ac:spMk id="45" creationId="{D3977ACD-97AD-9DC1-5D06-9BCC98C1C2B2}"/>
          </ac:spMkLst>
        </pc:spChg>
        <pc:grpChg chg="del">
          <ac:chgData name="iqra umer" userId="059314c69faf8bf7" providerId="LiveId" clId="{39CECC7B-D031-448C-AABC-79D94F5CB5D8}" dt="2026-01-23T10:57:37.855" v="157" actId="165"/>
          <ac:grpSpMkLst>
            <pc:docMk/>
            <pc:sldMk cId="0" sldId="275"/>
            <ac:grpSpMk id="19" creationId="{00000000-0000-0000-0000-000000000000}"/>
          </ac:grpSpMkLst>
        </pc:grpChg>
        <pc:picChg chg="mod topLvl">
          <ac:chgData name="iqra umer" userId="059314c69faf8bf7" providerId="LiveId" clId="{39CECC7B-D031-448C-AABC-79D94F5CB5D8}" dt="2026-01-23T10:57:37.855" v="157" actId="165"/>
          <ac:picMkLst>
            <pc:docMk/>
            <pc:sldMk cId="0" sldId="275"/>
            <ac:picMk id="21" creationId="{00000000-0000-0000-0000-000000000000}"/>
          </ac:picMkLst>
        </pc:picChg>
        <pc:picChg chg="mod topLvl">
          <ac:chgData name="iqra umer" userId="059314c69faf8bf7" providerId="LiveId" clId="{39CECC7B-D031-448C-AABC-79D94F5CB5D8}" dt="2026-01-23T10:57:37.855" v="157" actId="165"/>
          <ac:picMkLst>
            <pc:docMk/>
            <pc:sldMk cId="0" sldId="275"/>
            <ac:picMk id="24" creationId="{00000000-0000-0000-0000-000000000000}"/>
          </ac:picMkLst>
        </pc:picChg>
        <pc:picChg chg="mod topLvl">
          <ac:chgData name="iqra umer" userId="059314c69faf8bf7" providerId="LiveId" clId="{39CECC7B-D031-448C-AABC-79D94F5CB5D8}" dt="2026-01-23T10:57:37.855" v="157" actId="165"/>
          <ac:picMkLst>
            <pc:docMk/>
            <pc:sldMk cId="0" sldId="275"/>
            <ac:picMk id="27" creationId="{00000000-0000-0000-0000-000000000000}"/>
          </ac:picMkLst>
        </pc:picChg>
      </pc:sldChg>
      <pc:sldChg chg="addSp modSp">
        <pc:chgData name="iqra umer" userId="059314c69faf8bf7" providerId="LiveId" clId="{39CECC7B-D031-448C-AABC-79D94F5CB5D8}" dt="2026-01-23T10:57:55.454" v="161"/>
        <pc:sldMkLst>
          <pc:docMk/>
          <pc:sldMk cId="0" sldId="276"/>
        </pc:sldMkLst>
        <pc:spChg chg="add mod">
          <ac:chgData name="iqra umer" userId="059314c69faf8bf7" providerId="LiveId" clId="{39CECC7B-D031-448C-AABC-79D94F5CB5D8}" dt="2026-01-23T10:57:55.454" v="161"/>
          <ac:spMkLst>
            <pc:docMk/>
            <pc:sldMk cId="0" sldId="276"/>
            <ac:spMk id="6" creationId="{1F405E23-9316-9921-51F5-F66B086E4B4D}"/>
          </ac:spMkLst>
        </pc:spChg>
      </pc:sldChg>
      <pc:sldChg chg="addSp delSp modSp mod">
        <pc:chgData name="iqra umer" userId="059314c69faf8bf7" providerId="LiveId" clId="{39CECC7B-D031-448C-AABC-79D94F5CB5D8}" dt="2026-01-23T10:58:29.243" v="169" actId="1035"/>
        <pc:sldMkLst>
          <pc:docMk/>
          <pc:sldMk cId="0" sldId="277"/>
        </pc:sldMkLst>
        <pc:spChg chg="add mod">
          <ac:chgData name="iqra umer" userId="059314c69faf8bf7" providerId="LiveId" clId="{39CECC7B-D031-448C-AABC-79D94F5CB5D8}" dt="2026-01-23T10:58:17.981" v="164"/>
          <ac:spMkLst>
            <pc:docMk/>
            <pc:sldMk cId="0" sldId="277"/>
            <ac:spMk id="5" creationId="{E75B2B38-3FE0-282F-0EE7-C1AD1EAC719B}"/>
          </ac:spMkLst>
        </pc:spChg>
        <pc:spChg chg="add mod">
          <ac:chgData name="iqra umer" userId="059314c69faf8bf7" providerId="LiveId" clId="{39CECC7B-D031-448C-AABC-79D94F5CB5D8}" dt="2026-01-23T10:58:17.981" v="164"/>
          <ac:spMkLst>
            <pc:docMk/>
            <pc:sldMk cId="0" sldId="277"/>
            <ac:spMk id="10" creationId="{153CF23B-B05F-5A18-7F86-6D723AAAC962}"/>
          </ac:spMkLst>
        </pc:spChg>
        <pc:spChg chg="add mod">
          <ac:chgData name="iqra umer" userId="059314c69faf8bf7" providerId="LiveId" clId="{39CECC7B-D031-448C-AABC-79D94F5CB5D8}" dt="2026-01-23T10:58:17.981" v="164"/>
          <ac:spMkLst>
            <pc:docMk/>
            <pc:sldMk cId="0" sldId="277"/>
            <ac:spMk id="11" creationId="{057A4807-95EE-F8D5-A46B-A285A15B9D83}"/>
          </ac:spMkLst>
        </pc:spChg>
        <pc:spChg chg="add mod">
          <ac:chgData name="iqra umer" userId="059314c69faf8bf7" providerId="LiveId" clId="{39CECC7B-D031-448C-AABC-79D94F5CB5D8}" dt="2026-01-23T10:58:29.243" v="169" actId="1035"/>
          <ac:spMkLst>
            <pc:docMk/>
            <pc:sldMk cId="0" sldId="277"/>
            <ac:spMk id="18" creationId="{70579CA2-8FAE-07C2-B1FA-09613146C589}"/>
          </ac:spMkLst>
        </pc:spChg>
        <pc:spChg chg="mod topLvl">
          <ac:chgData name="iqra umer" userId="059314c69faf8bf7" providerId="LiveId" clId="{39CECC7B-D031-448C-AABC-79D94F5CB5D8}" dt="2026-01-23T10:58:11.681" v="162" actId="165"/>
          <ac:spMkLst>
            <pc:docMk/>
            <pc:sldMk cId="0" sldId="277"/>
            <ac:spMk id="20" creationId="{00000000-0000-0000-0000-000000000000}"/>
          </ac:spMkLst>
        </pc:spChg>
        <pc:spChg chg="mod topLvl">
          <ac:chgData name="iqra umer" userId="059314c69faf8bf7" providerId="LiveId" clId="{39CECC7B-D031-448C-AABC-79D94F5CB5D8}" dt="2026-01-23T10:58:11.681" v="162" actId="165"/>
          <ac:spMkLst>
            <pc:docMk/>
            <pc:sldMk cId="0" sldId="277"/>
            <ac:spMk id="22" creationId="{00000000-0000-0000-0000-000000000000}"/>
          </ac:spMkLst>
        </pc:spChg>
        <pc:spChg chg="mod topLvl">
          <ac:chgData name="iqra umer" userId="059314c69faf8bf7" providerId="LiveId" clId="{39CECC7B-D031-448C-AABC-79D94F5CB5D8}" dt="2026-01-23T10:58:11.681" v="162" actId="165"/>
          <ac:spMkLst>
            <pc:docMk/>
            <pc:sldMk cId="0" sldId="277"/>
            <ac:spMk id="23" creationId="{00000000-0000-0000-0000-000000000000}"/>
          </ac:spMkLst>
        </pc:spChg>
        <pc:spChg chg="del mod topLvl">
          <ac:chgData name="iqra umer" userId="059314c69faf8bf7" providerId="LiveId" clId="{39CECC7B-D031-448C-AABC-79D94F5CB5D8}" dt="2026-01-23T10:58:16.303" v="163" actId="478"/>
          <ac:spMkLst>
            <pc:docMk/>
            <pc:sldMk cId="0" sldId="277"/>
            <ac:spMk id="25" creationId="{00000000-0000-0000-0000-000000000000}"/>
          </ac:spMkLst>
        </pc:spChg>
        <pc:spChg chg="del mod topLvl">
          <ac:chgData name="iqra umer" userId="059314c69faf8bf7" providerId="LiveId" clId="{39CECC7B-D031-448C-AABC-79D94F5CB5D8}" dt="2026-01-23T10:58:16.303" v="163" actId="478"/>
          <ac:spMkLst>
            <pc:docMk/>
            <pc:sldMk cId="0" sldId="277"/>
            <ac:spMk id="26" creationId="{00000000-0000-0000-0000-000000000000}"/>
          </ac:spMkLst>
        </pc:spChg>
        <pc:spChg chg="del">
          <ac:chgData name="iqra umer" userId="059314c69faf8bf7" providerId="LiveId" clId="{39CECC7B-D031-448C-AABC-79D94F5CB5D8}" dt="2026-01-23T10:58:16.303" v="163" actId="478"/>
          <ac:spMkLst>
            <pc:docMk/>
            <pc:sldMk cId="0" sldId="277"/>
            <ac:spMk id="46" creationId="{6DD62E11-BA0F-CDC8-ADC6-93D0DF08F46B}"/>
          </ac:spMkLst>
        </pc:spChg>
        <pc:grpChg chg="del">
          <ac:chgData name="iqra umer" userId="059314c69faf8bf7" providerId="LiveId" clId="{39CECC7B-D031-448C-AABC-79D94F5CB5D8}" dt="2026-01-23T10:58:11.681" v="162" actId="165"/>
          <ac:grpSpMkLst>
            <pc:docMk/>
            <pc:sldMk cId="0" sldId="277"/>
            <ac:grpSpMk id="19" creationId="{00000000-0000-0000-0000-000000000000}"/>
          </ac:grpSpMkLst>
        </pc:grpChg>
        <pc:picChg chg="mod topLvl">
          <ac:chgData name="iqra umer" userId="059314c69faf8bf7" providerId="LiveId" clId="{39CECC7B-D031-448C-AABC-79D94F5CB5D8}" dt="2026-01-23T10:58:11.681" v="162" actId="165"/>
          <ac:picMkLst>
            <pc:docMk/>
            <pc:sldMk cId="0" sldId="277"/>
            <ac:picMk id="21" creationId="{00000000-0000-0000-0000-000000000000}"/>
          </ac:picMkLst>
        </pc:picChg>
        <pc:picChg chg="mod topLvl">
          <ac:chgData name="iqra umer" userId="059314c69faf8bf7" providerId="LiveId" clId="{39CECC7B-D031-448C-AABC-79D94F5CB5D8}" dt="2026-01-23T10:58:11.681" v="162" actId="165"/>
          <ac:picMkLst>
            <pc:docMk/>
            <pc:sldMk cId="0" sldId="277"/>
            <ac:picMk id="24" creationId="{00000000-0000-0000-0000-000000000000}"/>
          </ac:picMkLst>
        </pc:picChg>
        <pc:picChg chg="mod topLvl">
          <ac:chgData name="iqra umer" userId="059314c69faf8bf7" providerId="LiveId" clId="{39CECC7B-D031-448C-AABC-79D94F5CB5D8}" dt="2026-01-23T10:58:11.681" v="162" actId="165"/>
          <ac:picMkLst>
            <pc:docMk/>
            <pc:sldMk cId="0" sldId="277"/>
            <ac:picMk id="27" creationId="{00000000-0000-0000-0000-000000000000}"/>
          </ac:picMkLst>
        </pc:picChg>
      </pc:sldChg>
      <pc:sldChg chg="addSp modSp mod">
        <pc:chgData name="iqra umer" userId="059314c69faf8bf7" providerId="LiveId" clId="{39CECC7B-D031-448C-AABC-79D94F5CB5D8}" dt="2026-01-23T10:59:04.779" v="177" actId="1076"/>
        <pc:sldMkLst>
          <pc:docMk/>
          <pc:sldMk cId="0" sldId="278"/>
        </pc:sldMkLst>
        <pc:spChg chg="add mod">
          <ac:chgData name="iqra umer" userId="059314c69faf8bf7" providerId="LiveId" clId="{39CECC7B-D031-448C-AABC-79D94F5CB5D8}" dt="2026-01-23T10:59:04.779" v="177" actId="1076"/>
          <ac:spMkLst>
            <pc:docMk/>
            <pc:sldMk cId="0" sldId="278"/>
            <ac:spMk id="6" creationId="{3D081B3B-3976-1900-BEED-509118D0C200}"/>
          </ac:spMkLst>
        </pc:spChg>
      </pc:sldChg>
      <pc:sldChg chg="addSp delSp modSp mod">
        <pc:chgData name="iqra umer" userId="059314c69faf8bf7" providerId="LiveId" clId="{39CECC7B-D031-448C-AABC-79D94F5CB5D8}" dt="2026-01-23T10:59:26.228" v="180"/>
        <pc:sldMkLst>
          <pc:docMk/>
          <pc:sldMk cId="0" sldId="279"/>
        </pc:sldMkLst>
        <pc:spChg chg="add mod">
          <ac:chgData name="iqra umer" userId="059314c69faf8bf7" providerId="LiveId" clId="{39CECC7B-D031-448C-AABC-79D94F5CB5D8}" dt="2026-01-23T10:59:26.228" v="180"/>
          <ac:spMkLst>
            <pc:docMk/>
            <pc:sldMk cId="0" sldId="279"/>
            <ac:spMk id="5" creationId="{C3B6F6FE-2EE5-9B1B-77CE-02C66505FF92}"/>
          </ac:spMkLst>
        </pc:spChg>
        <pc:spChg chg="add mod">
          <ac:chgData name="iqra umer" userId="059314c69faf8bf7" providerId="LiveId" clId="{39CECC7B-D031-448C-AABC-79D94F5CB5D8}" dt="2026-01-23T10:59:26.228" v="180"/>
          <ac:spMkLst>
            <pc:docMk/>
            <pc:sldMk cId="0" sldId="279"/>
            <ac:spMk id="10" creationId="{6D033868-B586-D7B5-0EC1-41F9FA4B1E22}"/>
          </ac:spMkLst>
        </pc:spChg>
        <pc:spChg chg="add mod">
          <ac:chgData name="iqra umer" userId="059314c69faf8bf7" providerId="LiveId" clId="{39CECC7B-D031-448C-AABC-79D94F5CB5D8}" dt="2026-01-23T10:59:26.228" v="180"/>
          <ac:spMkLst>
            <pc:docMk/>
            <pc:sldMk cId="0" sldId="279"/>
            <ac:spMk id="11" creationId="{DE8BCF19-70E5-8F13-C5F3-C28E888594BE}"/>
          </ac:spMkLst>
        </pc:spChg>
        <pc:spChg chg="add mod">
          <ac:chgData name="iqra umer" userId="059314c69faf8bf7" providerId="LiveId" clId="{39CECC7B-D031-448C-AABC-79D94F5CB5D8}" dt="2026-01-23T10:59:26.228" v="180"/>
          <ac:spMkLst>
            <pc:docMk/>
            <pc:sldMk cId="0" sldId="279"/>
            <ac:spMk id="18" creationId="{A26BD703-A373-28BB-E002-BF8DFAA7561F}"/>
          </ac:spMkLst>
        </pc:spChg>
        <pc:spChg chg="mod topLvl">
          <ac:chgData name="iqra umer" userId="059314c69faf8bf7" providerId="LiveId" clId="{39CECC7B-D031-448C-AABC-79D94F5CB5D8}" dt="2026-01-23T10:59:18.045" v="178" actId="165"/>
          <ac:spMkLst>
            <pc:docMk/>
            <pc:sldMk cId="0" sldId="279"/>
            <ac:spMk id="20" creationId="{00000000-0000-0000-0000-000000000000}"/>
          </ac:spMkLst>
        </pc:spChg>
        <pc:spChg chg="mod topLvl">
          <ac:chgData name="iqra umer" userId="059314c69faf8bf7" providerId="LiveId" clId="{39CECC7B-D031-448C-AABC-79D94F5CB5D8}" dt="2026-01-23T10:59:18.045" v="178" actId="165"/>
          <ac:spMkLst>
            <pc:docMk/>
            <pc:sldMk cId="0" sldId="279"/>
            <ac:spMk id="22" creationId="{00000000-0000-0000-0000-000000000000}"/>
          </ac:spMkLst>
        </pc:spChg>
        <pc:spChg chg="mod topLvl">
          <ac:chgData name="iqra umer" userId="059314c69faf8bf7" providerId="LiveId" clId="{39CECC7B-D031-448C-AABC-79D94F5CB5D8}" dt="2026-01-23T10:59:18.045" v="178" actId="165"/>
          <ac:spMkLst>
            <pc:docMk/>
            <pc:sldMk cId="0" sldId="279"/>
            <ac:spMk id="23" creationId="{00000000-0000-0000-0000-000000000000}"/>
          </ac:spMkLst>
        </pc:spChg>
        <pc:spChg chg="del mod topLvl">
          <ac:chgData name="iqra umer" userId="059314c69faf8bf7" providerId="LiveId" clId="{39CECC7B-D031-448C-AABC-79D94F5CB5D8}" dt="2026-01-23T10:59:24.088" v="179" actId="478"/>
          <ac:spMkLst>
            <pc:docMk/>
            <pc:sldMk cId="0" sldId="279"/>
            <ac:spMk id="25" creationId="{00000000-0000-0000-0000-000000000000}"/>
          </ac:spMkLst>
        </pc:spChg>
        <pc:spChg chg="del mod topLvl">
          <ac:chgData name="iqra umer" userId="059314c69faf8bf7" providerId="LiveId" clId="{39CECC7B-D031-448C-AABC-79D94F5CB5D8}" dt="2026-01-23T10:59:24.088" v="179" actId="478"/>
          <ac:spMkLst>
            <pc:docMk/>
            <pc:sldMk cId="0" sldId="279"/>
            <ac:spMk id="26" creationId="{00000000-0000-0000-0000-000000000000}"/>
          </ac:spMkLst>
        </pc:spChg>
        <pc:spChg chg="del">
          <ac:chgData name="iqra umer" userId="059314c69faf8bf7" providerId="LiveId" clId="{39CECC7B-D031-448C-AABC-79D94F5CB5D8}" dt="2026-01-23T10:59:24.088" v="179" actId="478"/>
          <ac:spMkLst>
            <pc:docMk/>
            <pc:sldMk cId="0" sldId="279"/>
            <ac:spMk id="44" creationId="{7AED3BF2-95C3-D5D2-178E-564768F00081}"/>
          </ac:spMkLst>
        </pc:spChg>
        <pc:grpChg chg="del">
          <ac:chgData name="iqra umer" userId="059314c69faf8bf7" providerId="LiveId" clId="{39CECC7B-D031-448C-AABC-79D94F5CB5D8}" dt="2026-01-23T10:59:18.045" v="178" actId="165"/>
          <ac:grpSpMkLst>
            <pc:docMk/>
            <pc:sldMk cId="0" sldId="279"/>
            <ac:grpSpMk id="19" creationId="{00000000-0000-0000-0000-000000000000}"/>
          </ac:grpSpMkLst>
        </pc:grpChg>
        <pc:picChg chg="mod topLvl">
          <ac:chgData name="iqra umer" userId="059314c69faf8bf7" providerId="LiveId" clId="{39CECC7B-D031-448C-AABC-79D94F5CB5D8}" dt="2026-01-23T10:59:18.045" v="178" actId="165"/>
          <ac:picMkLst>
            <pc:docMk/>
            <pc:sldMk cId="0" sldId="279"/>
            <ac:picMk id="21" creationId="{00000000-0000-0000-0000-000000000000}"/>
          </ac:picMkLst>
        </pc:picChg>
        <pc:picChg chg="mod topLvl">
          <ac:chgData name="iqra umer" userId="059314c69faf8bf7" providerId="LiveId" clId="{39CECC7B-D031-448C-AABC-79D94F5CB5D8}" dt="2026-01-23T10:59:18.045" v="178" actId="165"/>
          <ac:picMkLst>
            <pc:docMk/>
            <pc:sldMk cId="0" sldId="279"/>
            <ac:picMk id="24" creationId="{00000000-0000-0000-0000-000000000000}"/>
          </ac:picMkLst>
        </pc:picChg>
        <pc:picChg chg="mod topLvl">
          <ac:chgData name="iqra umer" userId="059314c69faf8bf7" providerId="LiveId" clId="{39CECC7B-D031-448C-AABC-79D94F5CB5D8}" dt="2026-01-23T10:59:18.045" v="178" actId="165"/>
          <ac:picMkLst>
            <pc:docMk/>
            <pc:sldMk cId="0" sldId="279"/>
            <ac:picMk id="27" creationId="{00000000-0000-0000-0000-000000000000}"/>
          </ac:picMkLst>
        </pc:picChg>
      </pc:sldChg>
      <pc:sldChg chg="addSp modSp mod">
        <pc:chgData name="iqra umer" userId="059314c69faf8bf7" providerId="LiveId" clId="{39CECC7B-D031-448C-AABC-79D94F5CB5D8}" dt="2026-01-23T10:59:50.933" v="184" actId="14100"/>
        <pc:sldMkLst>
          <pc:docMk/>
          <pc:sldMk cId="0" sldId="280"/>
        </pc:sldMkLst>
        <pc:spChg chg="add mod">
          <ac:chgData name="iqra umer" userId="059314c69faf8bf7" providerId="LiveId" clId="{39CECC7B-D031-448C-AABC-79D94F5CB5D8}" dt="2026-01-23T10:59:50.933" v="184" actId="14100"/>
          <ac:spMkLst>
            <pc:docMk/>
            <pc:sldMk cId="0" sldId="280"/>
            <ac:spMk id="6" creationId="{D1D42D02-03AC-64BC-FC5C-088249E34F7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7948"/>
            <a:ext cx="10363200" cy="14415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700" b="1" i="0">
                <a:solidFill>
                  <a:srgbClr val="FFFBF8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4036"/>
            <a:ext cx="8534400" cy="17160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2E3C40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rgbClr val="FFFBF8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rgbClr val="2E3C40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0641" cy="6858000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245687" y="312032"/>
            <a:ext cx="11699875" cy="6234430"/>
          </a:xfrm>
          <a:custGeom>
            <a:avLst/>
            <a:gdLst/>
            <a:ahLst/>
            <a:cxnLst/>
            <a:rect l="l" t="t" r="r" b="b"/>
            <a:pathLst>
              <a:path w="11699875" h="6234430">
                <a:moveTo>
                  <a:pt x="11476748" y="0"/>
                </a:moveTo>
                <a:lnTo>
                  <a:pt x="222516" y="0"/>
                </a:lnTo>
                <a:lnTo>
                  <a:pt x="177673" y="4520"/>
                </a:lnTo>
                <a:lnTo>
                  <a:pt x="135906" y="17485"/>
                </a:lnTo>
                <a:lnTo>
                  <a:pt x="98108" y="38000"/>
                </a:lnTo>
                <a:lnTo>
                  <a:pt x="65176" y="65171"/>
                </a:lnTo>
                <a:lnTo>
                  <a:pt x="38004" y="98103"/>
                </a:lnTo>
                <a:lnTo>
                  <a:pt x="17487" y="135900"/>
                </a:lnTo>
                <a:lnTo>
                  <a:pt x="4521" y="177670"/>
                </a:lnTo>
                <a:lnTo>
                  <a:pt x="0" y="222516"/>
                </a:lnTo>
                <a:lnTo>
                  <a:pt x="0" y="6011417"/>
                </a:lnTo>
                <a:lnTo>
                  <a:pt x="4521" y="6056260"/>
                </a:lnTo>
                <a:lnTo>
                  <a:pt x="17487" y="6098028"/>
                </a:lnTo>
                <a:lnTo>
                  <a:pt x="38004" y="6135825"/>
                </a:lnTo>
                <a:lnTo>
                  <a:pt x="65176" y="6168758"/>
                </a:lnTo>
                <a:lnTo>
                  <a:pt x="98108" y="6195930"/>
                </a:lnTo>
                <a:lnTo>
                  <a:pt x="135906" y="6216447"/>
                </a:lnTo>
                <a:lnTo>
                  <a:pt x="177673" y="6229413"/>
                </a:lnTo>
                <a:lnTo>
                  <a:pt x="222516" y="6233934"/>
                </a:lnTo>
                <a:lnTo>
                  <a:pt x="11476748" y="6233934"/>
                </a:lnTo>
                <a:lnTo>
                  <a:pt x="11521595" y="6229413"/>
                </a:lnTo>
                <a:lnTo>
                  <a:pt x="11563364" y="6216447"/>
                </a:lnTo>
                <a:lnTo>
                  <a:pt x="11601162" y="6195930"/>
                </a:lnTo>
                <a:lnTo>
                  <a:pt x="11634093" y="6168758"/>
                </a:lnTo>
                <a:lnTo>
                  <a:pt x="11661264" y="6135825"/>
                </a:lnTo>
                <a:lnTo>
                  <a:pt x="11681779" y="6098028"/>
                </a:lnTo>
                <a:lnTo>
                  <a:pt x="11694744" y="6056260"/>
                </a:lnTo>
                <a:lnTo>
                  <a:pt x="11699265" y="6011417"/>
                </a:lnTo>
                <a:lnTo>
                  <a:pt x="11699265" y="222516"/>
                </a:lnTo>
                <a:lnTo>
                  <a:pt x="11694744" y="177670"/>
                </a:lnTo>
                <a:lnTo>
                  <a:pt x="11681779" y="135900"/>
                </a:lnTo>
                <a:lnTo>
                  <a:pt x="11661264" y="98103"/>
                </a:lnTo>
                <a:lnTo>
                  <a:pt x="11634093" y="65171"/>
                </a:lnTo>
                <a:lnTo>
                  <a:pt x="11601162" y="38000"/>
                </a:lnTo>
                <a:lnTo>
                  <a:pt x="11563364" y="17485"/>
                </a:lnTo>
                <a:lnTo>
                  <a:pt x="11521595" y="4520"/>
                </a:lnTo>
                <a:lnTo>
                  <a:pt x="1147674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245687" y="312032"/>
            <a:ext cx="11699875" cy="6234430"/>
          </a:xfrm>
          <a:custGeom>
            <a:avLst/>
            <a:gdLst/>
            <a:ahLst/>
            <a:cxnLst/>
            <a:rect l="l" t="t" r="r" b="b"/>
            <a:pathLst>
              <a:path w="11699875" h="6234430">
                <a:moveTo>
                  <a:pt x="11476748" y="6233934"/>
                </a:moveTo>
                <a:lnTo>
                  <a:pt x="222516" y="6233934"/>
                </a:lnTo>
                <a:lnTo>
                  <a:pt x="177673" y="6229413"/>
                </a:lnTo>
                <a:lnTo>
                  <a:pt x="135906" y="6216447"/>
                </a:lnTo>
                <a:lnTo>
                  <a:pt x="98108" y="6195930"/>
                </a:lnTo>
                <a:lnTo>
                  <a:pt x="65176" y="6168758"/>
                </a:lnTo>
                <a:lnTo>
                  <a:pt x="38004" y="6135825"/>
                </a:lnTo>
                <a:lnTo>
                  <a:pt x="17487" y="6098028"/>
                </a:lnTo>
                <a:lnTo>
                  <a:pt x="4521" y="6056260"/>
                </a:lnTo>
                <a:lnTo>
                  <a:pt x="0" y="6011417"/>
                </a:lnTo>
                <a:lnTo>
                  <a:pt x="0" y="222516"/>
                </a:lnTo>
                <a:lnTo>
                  <a:pt x="4521" y="177670"/>
                </a:lnTo>
                <a:lnTo>
                  <a:pt x="17487" y="135900"/>
                </a:lnTo>
                <a:lnTo>
                  <a:pt x="38004" y="98103"/>
                </a:lnTo>
                <a:lnTo>
                  <a:pt x="65176" y="65171"/>
                </a:lnTo>
                <a:lnTo>
                  <a:pt x="98108" y="38000"/>
                </a:lnTo>
                <a:lnTo>
                  <a:pt x="135906" y="17485"/>
                </a:lnTo>
                <a:lnTo>
                  <a:pt x="177673" y="4520"/>
                </a:lnTo>
                <a:lnTo>
                  <a:pt x="222516" y="0"/>
                </a:lnTo>
                <a:lnTo>
                  <a:pt x="11476748" y="0"/>
                </a:lnTo>
                <a:lnTo>
                  <a:pt x="11521595" y="4520"/>
                </a:lnTo>
                <a:lnTo>
                  <a:pt x="11563364" y="17485"/>
                </a:lnTo>
                <a:lnTo>
                  <a:pt x="11601162" y="38000"/>
                </a:lnTo>
                <a:lnTo>
                  <a:pt x="11634093" y="65171"/>
                </a:lnTo>
                <a:lnTo>
                  <a:pt x="11661264" y="98103"/>
                </a:lnTo>
                <a:lnTo>
                  <a:pt x="11681779" y="135900"/>
                </a:lnTo>
                <a:lnTo>
                  <a:pt x="11694744" y="177670"/>
                </a:lnTo>
                <a:lnTo>
                  <a:pt x="11699265" y="222516"/>
                </a:lnTo>
                <a:lnTo>
                  <a:pt x="11699265" y="6011417"/>
                </a:lnTo>
                <a:lnTo>
                  <a:pt x="11694744" y="6056260"/>
                </a:lnTo>
                <a:lnTo>
                  <a:pt x="11681779" y="6098028"/>
                </a:lnTo>
                <a:lnTo>
                  <a:pt x="11661264" y="6135825"/>
                </a:lnTo>
                <a:lnTo>
                  <a:pt x="11634093" y="6168758"/>
                </a:lnTo>
                <a:lnTo>
                  <a:pt x="11601162" y="6195930"/>
                </a:lnTo>
                <a:lnTo>
                  <a:pt x="11563364" y="6216447"/>
                </a:lnTo>
                <a:lnTo>
                  <a:pt x="11521595" y="6229413"/>
                </a:lnTo>
                <a:lnTo>
                  <a:pt x="11476748" y="6233934"/>
                </a:lnTo>
                <a:close/>
              </a:path>
            </a:pathLst>
          </a:custGeom>
          <a:ln w="12700">
            <a:solidFill>
              <a:srgbClr val="221F1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2045602" y="181227"/>
            <a:ext cx="8101330" cy="755650"/>
          </a:xfrm>
          <a:custGeom>
            <a:avLst/>
            <a:gdLst/>
            <a:ahLst/>
            <a:cxnLst/>
            <a:rect l="l" t="t" r="r" b="b"/>
            <a:pathLst>
              <a:path w="8101330" h="755650">
                <a:moveTo>
                  <a:pt x="8061274" y="0"/>
                </a:moveTo>
                <a:lnTo>
                  <a:pt x="39522" y="0"/>
                </a:lnTo>
                <a:lnTo>
                  <a:pt x="24153" y="3498"/>
                </a:lnTo>
                <a:lnTo>
                  <a:pt x="11588" y="13033"/>
                </a:lnTo>
                <a:lnTo>
                  <a:pt x="3110" y="27164"/>
                </a:lnTo>
                <a:lnTo>
                  <a:pt x="0" y="44449"/>
                </a:lnTo>
                <a:lnTo>
                  <a:pt x="0" y="710691"/>
                </a:lnTo>
                <a:lnTo>
                  <a:pt x="3110" y="727977"/>
                </a:lnTo>
                <a:lnTo>
                  <a:pt x="11588" y="742108"/>
                </a:lnTo>
                <a:lnTo>
                  <a:pt x="24153" y="751643"/>
                </a:lnTo>
                <a:lnTo>
                  <a:pt x="39522" y="755141"/>
                </a:lnTo>
                <a:lnTo>
                  <a:pt x="8061274" y="755141"/>
                </a:lnTo>
                <a:lnTo>
                  <a:pt x="8076643" y="751643"/>
                </a:lnTo>
                <a:lnTo>
                  <a:pt x="8089207" y="742108"/>
                </a:lnTo>
                <a:lnTo>
                  <a:pt x="8097685" y="727977"/>
                </a:lnTo>
                <a:lnTo>
                  <a:pt x="8100796" y="710691"/>
                </a:lnTo>
                <a:lnTo>
                  <a:pt x="8100796" y="44449"/>
                </a:lnTo>
                <a:lnTo>
                  <a:pt x="8097685" y="27164"/>
                </a:lnTo>
                <a:lnTo>
                  <a:pt x="8089207" y="13033"/>
                </a:lnTo>
                <a:lnTo>
                  <a:pt x="8076643" y="3498"/>
                </a:lnTo>
                <a:lnTo>
                  <a:pt x="8061274" y="0"/>
                </a:lnTo>
                <a:close/>
              </a:path>
            </a:pathLst>
          </a:custGeom>
          <a:solidFill>
            <a:srgbClr val="96A98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2045602" y="181227"/>
            <a:ext cx="8101330" cy="755650"/>
          </a:xfrm>
          <a:custGeom>
            <a:avLst/>
            <a:gdLst/>
            <a:ahLst/>
            <a:cxnLst/>
            <a:rect l="l" t="t" r="r" b="b"/>
            <a:pathLst>
              <a:path w="8101330" h="755650">
                <a:moveTo>
                  <a:pt x="39522" y="755141"/>
                </a:moveTo>
                <a:lnTo>
                  <a:pt x="24153" y="751643"/>
                </a:lnTo>
                <a:lnTo>
                  <a:pt x="11588" y="742108"/>
                </a:lnTo>
                <a:lnTo>
                  <a:pt x="3110" y="727977"/>
                </a:lnTo>
                <a:lnTo>
                  <a:pt x="0" y="710691"/>
                </a:lnTo>
                <a:lnTo>
                  <a:pt x="0" y="44449"/>
                </a:lnTo>
                <a:lnTo>
                  <a:pt x="3110" y="27164"/>
                </a:lnTo>
                <a:lnTo>
                  <a:pt x="11588" y="13033"/>
                </a:lnTo>
                <a:lnTo>
                  <a:pt x="24153" y="3498"/>
                </a:lnTo>
                <a:lnTo>
                  <a:pt x="39522" y="0"/>
                </a:lnTo>
                <a:lnTo>
                  <a:pt x="8061274" y="0"/>
                </a:lnTo>
                <a:lnTo>
                  <a:pt x="8076643" y="3498"/>
                </a:lnTo>
                <a:lnTo>
                  <a:pt x="8089207" y="13033"/>
                </a:lnTo>
                <a:lnTo>
                  <a:pt x="8097685" y="27164"/>
                </a:lnTo>
                <a:lnTo>
                  <a:pt x="8100796" y="44449"/>
                </a:lnTo>
                <a:lnTo>
                  <a:pt x="8100796" y="710691"/>
                </a:lnTo>
                <a:lnTo>
                  <a:pt x="8097685" y="727977"/>
                </a:lnTo>
                <a:lnTo>
                  <a:pt x="8089207" y="742108"/>
                </a:lnTo>
                <a:lnTo>
                  <a:pt x="8076643" y="751643"/>
                </a:lnTo>
                <a:lnTo>
                  <a:pt x="8061274" y="755141"/>
                </a:lnTo>
                <a:lnTo>
                  <a:pt x="39522" y="755141"/>
                </a:lnTo>
                <a:close/>
              </a:path>
            </a:pathLst>
          </a:custGeom>
          <a:ln w="12700">
            <a:solidFill>
              <a:srgbClr val="0817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rgbClr val="FFFBF8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8800"/>
            <a:ext cx="5303520" cy="45304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770862" y="1250711"/>
            <a:ext cx="3013075" cy="45580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rgbClr val="3C392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1/23/2026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rgbClr val="FFFBF8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1/23/2026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1/23/2026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4" y="0"/>
            <a:ext cx="12190632" cy="6858000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245771" y="312032"/>
            <a:ext cx="11699875" cy="6234430"/>
          </a:xfrm>
          <a:custGeom>
            <a:avLst/>
            <a:gdLst/>
            <a:ahLst/>
            <a:cxnLst/>
            <a:rect l="l" t="t" r="r" b="b"/>
            <a:pathLst>
              <a:path w="11699875" h="6234430">
                <a:moveTo>
                  <a:pt x="11476748" y="0"/>
                </a:moveTo>
                <a:lnTo>
                  <a:pt x="222516" y="0"/>
                </a:lnTo>
                <a:lnTo>
                  <a:pt x="177673" y="4520"/>
                </a:lnTo>
                <a:lnTo>
                  <a:pt x="135906" y="17485"/>
                </a:lnTo>
                <a:lnTo>
                  <a:pt x="98108" y="38000"/>
                </a:lnTo>
                <a:lnTo>
                  <a:pt x="65176" y="65171"/>
                </a:lnTo>
                <a:lnTo>
                  <a:pt x="38004" y="98103"/>
                </a:lnTo>
                <a:lnTo>
                  <a:pt x="17487" y="135900"/>
                </a:lnTo>
                <a:lnTo>
                  <a:pt x="4521" y="177670"/>
                </a:lnTo>
                <a:lnTo>
                  <a:pt x="0" y="222516"/>
                </a:lnTo>
                <a:lnTo>
                  <a:pt x="0" y="6011417"/>
                </a:lnTo>
                <a:lnTo>
                  <a:pt x="4521" y="6056260"/>
                </a:lnTo>
                <a:lnTo>
                  <a:pt x="17487" y="6098028"/>
                </a:lnTo>
                <a:lnTo>
                  <a:pt x="38004" y="6135825"/>
                </a:lnTo>
                <a:lnTo>
                  <a:pt x="65176" y="6168758"/>
                </a:lnTo>
                <a:lnTo>
                  <a:pt x="98108" y="6195930"/>
                </a:lnTo>
                <a:lnTo>
                  <a:pt x="135906" y="6216447"/>
                </a:lnTo>
                <a:lnTo>
                  <a:pt x="177673" y="6229413"/>
                </a:lnTo>
                <a:lnTo>
                  <a:pt x="222516" y="6233934"/>
                </a:lnTo>
                <a:lnTo>
                  <a:pt x="11476748" y="6233934"/>
                </a:lnTo>
                <a:lnTo>
                  <a:pt x="11521595" y="6229413"/>
                </a:lnTo>
                <a:lnTo>
                  <a:pt x="11563364" y="6216447"/>
                </a:lnTo>
                <a:lnTo>
                  <a:pt x="11601162" y="6195930"/>
                </a:lnTo>
                <a:lnTo>
                  <a:pt x="11634093" y="6168758"/>
                </a:lnTo>
                <a:lnTo>
                  <a:pt x="11661264" y="6135825"/>
                </a:lnTo>
                <a:lnTo>
                  <a:pt x="11681779" y="6098028"/>
                </a:lnTo>
                <a:lnTo>
                  <a:pt x="11694744" y="6056260"/>
                </a:lnTo>
                <a:lnTo>
                  <a:pt x="11699265" y="6011417"/>
                </a:lnTo>
                <a:lnTo>
                  <a:pt x="11699265" y="222516"/>
                </a:lnTo>
                <a:lnTo>
                  <a:pt x="11694744" y="177670"/>
                </a:lnTo>
                <a:lnTo>
                  <a:pt x="11681779" y="135900"/>
                </a:lnTo>
                <a:lnTo>
                  <a:pt x="11661264" y="98103"/>
                </a:lnTo>
                <a:lnTo>
                  <a:pt x="11634093" y="65171"/>
                </a:lnTo>
                <a:lnTo>
                  <a:pt x="11601162" y="38000"/>
                </a:lnTo>
                <a:lnTo>
                  <a:pt x="11563364" y="17485"/>
                </a:lnTo>
                <a:lnTo>
                  <a:pt x="11521595" y="4520"/>
                </a:lnTo>
                <a:lnTo>
                  <a:pt x="1147674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245771" y="312032"/>
            <a:ext cx="11699875" cy="6234430"/>
          </a:xfrm>
          <a:custGeom>
            <a:avLst/>
            <a:gdLst/>
            <a:ahLst/>
            <a:cxnLst/>
            <a:rect l="l" t="t" r="r" b="b"/>
            <a:pathLst>
              <a:path w="11699875" h="6234430">
                <a:moveTo>
                  <a:pt x="11476748" y="6233934"/>
                </a:moveTo>
                <a:lnTo>
                  <a:pt x="222516" y="6233934"/>
                </a:lnTo>
                <a:lnTo>
                  <a:pt x="177673" y="6229413"/>
                </a:lnTo>
                <a:lnTo>
                  <a:pt x="135906" y="6216447"/>
                </a:lnTo>
                <a:lnTo>
                  <a:pt x="98108" y="6195930"/>
                </a:lnTo>
                <a:lnTo>
                  <a:pt x="65176" y="6168758"/>
                </a:lnTo>
                <a:lnTo>
                  <a:pt x="38004" y="6135825"/>
                </a:lnTo>
                <a:lnTo>
                  <a:pt x="17487" y="6098028"/>
                </a:lnTo>
                <a:lnTo>
                  <a:pt x="4521" y="6056260"/>
                </a:lnTo>
                <a:lnTo>
                  <a:pt x="0" y="6011417"/>
                </a:lnTo>
                <a:lnTo>
                  <a:pt x="0" y="222516"/>
                </a:lnTo>
                <a:lnTo>
                  <a:pt x="4521" y="177670"/>
                </a:lnTo>
                <a:lnTo>
                  <a:pt x="17487" y="135900"/>
                </a:lnTo>
                <a:lnTo>
                  <a:pt x="38004" y="98103"/>
                </a:lnTo>
                <a:lnTo>
                  <a:pt x="65176" y="65171"/>
                </a:lnTo>
                <a:lnTo>
                  <a:pt x="98108" y="38000"/>
                </a:lnTo>
                <a:lnTo>
                  <a:pt x="135906" y="17485"/>
                </a:lnTo>
                <a:lnTo>
                  <a:pt x="177673" y="4520"/>
                </a:lnTo>
                <a:lnTo>
                  <a:pt x="222516" y="0"/>
                </a:lnTo>
                <a:lnTo>
                  <a:pt x="11476748" y="0"/>
                </a:lnTo>
                <a:lnTo>
                  <a:pt x="11521595" y="4520"/>
                </a:lnTo>
                <a:lnTo>
                  <a:pt x="11563364" y="17485"/>
                </a:lnTo>
                <a:lnTo>
                  <a:pt x="11601162" y="38000"/>
                </a:lnTo>
                <a:lnTo>
                  <a:pt x="11634093" y="65171"/>
                </a:lnTo>
                <a:lnTo>
                  <a:pt x="11661264" y="98103"/>
                </a:lnTo>
                <a:lnTo>
                  <a:pt x="11681779" y="135900"/>
                </a:lnTo>
                <a:lnTo>
                  <a:pt x="11694744" y="177670"/>
                </a:lnTo>
                <a:lnTo>
                  <a:pt x="11699265" y="222516"/>
                </a:lnTo>
                <a:lnTo>
                  <a:pt x="11699265" y="6011417"/>
                </a:lnTo>
                <a:lnTo>
                  <a:pt x="11694744" y="6056260"/>
                </a:lnTo>
                <a:lnTo>
                  <a:pt x="11681779" y="6098028"/>
                </a:lnTo>
                <a:lnTo>
                  <a:pt x="11661264" y="6135825"/>
                </a:lnTo>
                <a:lnTo>
                  <a:pt x="11634093" y="6168758"/>
                </a:lnTo>
                <a:lnTo>
                  <a:pt x="11601162" y="6195930"/>
                </a:lnTo>
                <a:lnTo>
                  <a:pt x="11563364" y="6216447"/>
                </a:lnTo>
                <a:lnTo>
                  <a:pt x="11521595" y="6229413"/>
                </a:lnTo>
                <a:lnTo>
                  <a:pt x="11476748" y="6233934"/>
                </a:lnTo>
                <a:close/>
              </a:path>
            </a:pathLst>
          </a:custGeom>
          <a:ln w="12700">
            <a:solidFill>
              <a:srgbClr val="221F1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28230" y="238441"/>
            <a:ext cx="6335539" cy="589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700" b="1" i="0">
                <a:solidFill>
                  <a:srgbClr val="FFFBF8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32387" y="1125358"/>
            <a:ext cx="6127224" cy="17589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2E3C40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83845"/>
            <a:ext cx="3901440" cy="3432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83845"/>
            <a:ext cx="2804160" cy="3432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83845"/>
            <a:ext cx="2804160" cy="3432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g"/><Relationship Id="rId3" Type="http://schemas.openxmlformats.org/officeDocument/2006/relationships/image" Target="../media/image2.png"/><Relationship Id="rId7" Type="http://schemas.openxmlformats.org/officeDocument/2006/relationships/image" Target="../media/image51.jp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jpg"/><Relationship Id="rId4" Type="http://schemas.openxmlformats.org/officeDocument/2006/relationships/image" Target="../media/image5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2.png"/><Relationship Id="rId7" Type="http://schemas.openxmlformats.org/officeDocument/2006/relationships/image" Target="../media/image58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g"/><Relationship Id="rId5" Type="http://schemas.openxmlformats.org/officeDocument/2006/relationships/image" Target="../media/image56.png"/><Relationship Id="rId4" Type="http://schemas.openxmlformats.org/officeDocument/2006/relationships/image" Target="../media/image5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2.png"/><Relationship Id="rId7" Type="http://schemas.openxmlformats.org/officeDocument/2006/relationships/image" Target="../media/image60.jp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6.png"/><Relationship Id="rId4" Type="http://schemas.openxmlformats.org/officeDocument/2006/relationships/image" Target="../media/image53.png"/><Relationship Id="rId9" Type="http://schemas.openxmlformats.org/officeDocument/2006/relationships/image" Target="../media/image6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g"/><Relationship Id="rId3" Type="http://schemas.openxmlformats.org/officeDocument/2006/relationships/image" Target="../media/image2.png"/><Relationship Id="rId7" Type="http://schemas.openxmlformats.org/officeDocument/2006/relationships/image" Target="../media/image63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6.png"/><Relationship Id="rId4" Type="http://schemas.openxmlformats.org/officeDocument/2006/relationships/image" Target="../media/image53.png"/><Relationship Id="rId9" Type="http://schemas.openxmlformats.org/officeDocument/2006/relationships/image" Target="../media/image6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2.png"/><Relationship Id="rId7" Type="http://schemas.openxmlformats.org/officeDocument/2006/relationships/image" Target="../media/image66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6.png"/><Relationship Id="rId4" Type="http://schemas.openxmlformats.org/officeDocument/2006/relationships/image" Target="../media/image5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1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13" Type="http://schemas.openxmlformats.org/officeDocument/2006/relationships/image" Target="../media/image82.png"/><Relationship Id="rId3" Type="http://schemas.openxmlformats.org/officeDocument/2006/relationships/image" Target="../media/image2.png"/><Relationship Id="rId7" Type="http://schemas.openxmlformats.org/officeDocument/2006/relationships/image" Target="../media/image76.png"/><Relationship Id="rId12" Type="http://schemas.openxmlformats.org/officeDocument/2006/relationships/image" Target="../media/image81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g"/><Relationship Id="rId11" Type="http://schemas.openxmlformats.org/officeDocument/2006/relationships/image" Target="../media/image80.png"/><Relationship Id="rId5" Type="http://schemas.openxmlformats.org/officeDocument/2006/relationships/image" Target="../media/image74.png"/><Relationship Id="rId10" Type="http://schemas.openxmlformats.org/officeDocument/2006/relationships/image" Target="../media/image79.png"/><Relationship Id="rId4" Type="http://schemas.openxmlformats.org/officeDocument/2006/relationships/image" Target="../media/image73.png"/><Relationship Id="rId9" Type="http://schemas.openxmlformats.org/officeDocument/2006/relationships/image" Target="../media/image7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3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2.png"/><Relationship Id="rId7" Type="http://schemas.openxmlformats.org/officeDocument/2006/relationships/image" Target="../media/image82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5" Type="http://schemas.openxmlformats.org/officeDocument/2006/relationships/image" Target="../media/image74.png"/><Relationship Id="rId10" Type="http://schemas.openxmlformats.org/officeDocument/2006/relationships/image" Target="../media/image87.png"/><Relationship Id="rId4" Type="http://schemas.openxmlformats.org/officeDocument/2006/relationships/image" Target="../media/image73.png"/><Relationship Id="rId9" Type="http://schemas.openxmlformats.org/officeDocument/2006/relationships/image" Target="../media/image8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8.jp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2.png"/><Relationship Id="rId7" Type="http://schemas.openxmlformats.org/officeDocument/2006/relationships/image" Target="../media/image82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jp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jpg"/><Relationship Id="rId3" Type="http://schemas.openxmlformats.org/officeDocument/2006/relationships/image" Target="../media/image2.png"/><Relationship Id="rId7" Type="http://schemas.openxmlformats.org/officeDocument/2006/relationships/image" Target="../media/image91.jp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openxmlformats.org/officeDocument/2006/relationships/image" Target="../media/image2.png"/><Relationship Id="rId7" Type="http://schemas.openxmlformats.org/officeDocument/2006/relationships/image" Target="../media/image92.jp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jpg"/><Relationship Id="rId5" Type="http://schemas.openxmlformats.org/officeDocument/2006/relationships/image" Target="../media/image74.png"/><Relationship Id="rId4" Type="http://schemas.openxmlformats.org/officeDocument/2006/relationships/image" Target="../media/image73.png"/><Relationship Id="rId9" Type="http://schemas.openxmlformats.org/officeDocument/2006/relationships/image" Target="../media/image9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96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13" Type="http://schemas.openxmlformats.org/officeDocument/2006/relationships/image" Target="../media/image103.png"/><Relationship Id="rId3" Type="http://schemas.openxmlformats.org/officeDocument/2006/relationships/image" Target="../media/image2.png"/><Relationship Id="rId7" Type="http://schemas.openxmlformats.org/officeDocument/2006/relationships/image" Target="../media/image82.png"/><Relationship Id="rId12" Type="http://schemas.openxmlformats.org/officeDocument/2006/relationships/image" Target="../media/image102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png"/><Relationship Id="rId11" Type="http://schemas.openxmlformats.org/officeDocument/2006/relationships/image" Target="../media/image101.png"/><Relationship Id="rId5" Type="http://schemas.openxmlformats.org/officeDocument/2006/relationships/image" Target="../media/image74.png"/><Relationship Id="rId15" Type="http://schemas.openxmlformats.org/officeDocument/2006/relationships/image" Target="../media/image105.png"/><Relationship Id="rId10" Type="http://schemas.openxmlformats.org/officeDocument/2006/relationships/image" Target="../media/image100.png"/><Relationship Id="rId4" Type="http://schemas.openxmlformats.org/officeDocument/2006/relationships/image" Target="../media/image73.png"/><Relationship Id="rId9" Type="http://schemas.openxmlformats.org/officeDocument/2006/relationships/image" Target="../media/image99.png"/><Relationship Id="rId14" Type="http://schemas.openxmlformats.org/officeDocument/2006/relationships/image" Target="../media/image10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7" Type="http://schemas.openxmlformats.org/officeDocument/2006/relationships/image" Target="../media/image9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8.png"/><Relationship Id="rId5" Type="http://schemas.openxmlformats.org/officeDocument/2006/relationships/hyperlink" Target="http://www.grammarsaurus.co.uk/" TargetMode="External"/><Relationship Id="rId4" Type="http://schemas.openxmlformats.org/officeDocument/2006/relationships/image" Target="../media/image10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openxmlformats.org/officeDocument/2006/relationships/image" Target="../media/image2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5.png"/><Relationship Id="rId7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g"/><Relationship Id="rId5" Type="http://schemas.openxmlformats.org/officeDocument/2006/relationships/image" Target="../media/image37.jpg"/><Relationship Id="rId4" Type="http://schemas.openxmlformats.org/officeDocument/2006/relationships/image" Target="../media/image36.jpg"/><Relationship Id="rId9" Type="http://schemas.openxmlformats.org/officeDocument/2006/relationships/image" Target="../media/image4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43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45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12190641" cy="6860411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4970524" y="6352213"/>
            <a:ext cx="2255520" cy="363220"/>
            <a:chOff x="4970524" y="6352213"/>
            <a:chExt cx="2255520" cy="363220"/>
          </a:xfrm>
        </p:grpSpPr>
        <p:sp>
          <p:nvSpPr>
            <p:cNvPr id="4" name="object 4"/>
            <p:cNvSpPr/>
            <p:nvPr/>
          </p:nvSpPr>
          <p:spPr>
            <a:xfrm>
              <a:off x="4976874" y="635856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0"/>
                  </a:moveTo>
                  <a:lnTo>
                    <a:pt x="101587" y="0"/>
                  </a:lnTo>
                  <a:lnTo>
                    <a:pt x="62139" y="8016"/>
                  </a:lnTo>
                  <a:lnTo>
                    <a:pt x="29838" y="29843"/>
                  </a:lnTo>
                  <a:lnTo>
                    <a:pt x="8014" y="62145"/>
                  </a:lnTo>
                  <a:lnTo>
                    <a:pt x="0" y="101587"/>
                  </a:lnTo>
                  <a:lnTo>
                    <a:pt x="0" y="248881"/>
                  </a:lnTo>
                  <a:lnTo>
                    <a:pt x="8014" y="288323"/>
                  </a:lnTo>
                  <a:lnTo>
                    <a:pt x="29838" y="320625"/>
                  </a:lnTo>
                  <a:lnTo>
                    <a:pt x="62139" y="342452"/>
                  </a:lnTo>
                  <a:lnTo>
                    <a:pt x="101587" y="350469"/>
                  </a:lnTo>
                  <a:lnTo>
                    <a:pt x="2141169" y="350469"/>
                  </a:lnTo>
                  <a:lnTo>
                    <a:pt x="2180616" y="342452"/>
                  </a:lnTo>
                  <a:lnTo>
                    <a:pt x="2212917" y="320625"/>
                  </a:lnTo>
                  <a:lnTo>
                    <a:pt x="2234741" y="288323"/>
                  </a:lnTo>
                  <a:lnTo>
                    <a:pt x="2242756" y="248881"/>
                  </a:lnTo>
                  <a:lnTo>
                    <a:pt x="2242756" y="101587"/>
                  </a:lnTo>
                  <a:lnTo>
                    <a:pt x="2234741" y="62145"/>
                  </a:lnTo>
                  <a:lnTo>
                    <a:pt x="2212917" y="29843"/>
                  </a:lnTo>
                  <a:lnTo>
                    <a:pt x="2180616" y="8016"/>
                  </a:lnTo>
                  <a:lnTo>
                    <a:pt x="2141169" y="0"/>
                  </a:lnTo>
                  <a:close/>
                </a:path>
              </a:pathLst>
            </a:custGeom>
            <a:solidFill>
              <a:srgbClr val="97AB87"/>
            </a:solidFill>
          </p:spPr>
          <p:txBody>
            <a:bodyPr wrap="square" lIns="0" tIns="0" rIns="0" bIns="0" rtlCol="0"/>
            <a:lstStyle/>
            <a:p>
              <a:endParaRPr sz="1600" dirty="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4976874" y="635856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350469"/>
                  </a:moveTo>
                  <a:lnTo>
                    <a:pt x="101587" y="350469"/>
                  </a:lnTo>
                  <a:lnTo>
                    <a:pt x="62139" y="342452"/>
                  </a:lnTo>
                  <a:lnTo>
                    <a:pt x="29838" y="320625"/>
                  </a:lnTo>
                  <a:lnTo>
                    <a:pt x="8014" y="288323"/>
                  </a:lnTo>
                  <a:lnTo>
                    <a:pt x="0" y="248881"/>
                  </a:lnTo>
                  <a:lnTo>
                    <a:pt x="0" y="101587"/>
                  </a:lnTo>
                  <a:lnTo>
                    <a:pt x="8014" y="62145"/>
                  </a:lnTo>
                  <a:lnTo>
                    <a:pt x="29838" y="29843"/>
                  </a:lnTo>
                  <a:lnTo>
                    <a:pt x="62139" y="8016"/>
                  </a:lnTo>
                  <a:lnTo>
                    <a:pt x="101587" y="0"/>
                  </a:lnTo>
                  <a:lnTo>
                    <a:pt x="2141169" y="0"/>
                  </a:lnTo>
                  <a:lnTo>
                    <a:pt x="2180616" y="8016"/>
                  </a:lnTo>
                  <a:lnTo>
                    <a:pt x="2212917" y="29843"/>
                  </a:lnTo>
                  <a:lnTo>
                    <a:pt x="2234741" y="62145"/>
                  </a:lnTo>
                  <a:lnTo>
                    <a:pt x="2242756" y="101587"/>
                  </a:lnTo>
                  <a:lnTo>
                    <a:pt x="2242756" y="248881"/>
                  </a:lnTo>
                  <a:lnTo>
                    <a:pt x="2234741" y="288323"/>
                  </a:lnTo>
                  <a:lnTo>
                    <a:pt x="2212917" y="320625"/>
                  </a:lnTo>
                  <a:lnTo>
                    <a:pt x="2180616" y="342452"/>
                  </a:lnTo>
                  <a:lnTo>
                    <a:pt x="2141169" y="350469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61995" y="6398828"/>
              <a:ext cx="270796" cy="270796"/>
            </a:xfrm>
            <a:prstGeom prst="rect">
              <a:avLst/>
            </a:prstGeom>
          </p:spPr>
        </p:pic>
      </p:grpSp>
      <p:sp>
        <p:nvSpPr>
          <p:cNvPr id="47" name="object 47"/>
          <p:cNvSpPr txBox="1"/>
          <p:nvPr/>
        </p:nvSpPr>
        <p:spPr>
          <a:xfrm>
            <a:off x="0" y="2542657"/>
            <a:ext cx="12190641" cy="1046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483D3C"/>
                </a:solidFill>
                <a:latin typeface="Grammarsaurus" pitchFamily="2" charset="0"/>
                <a:cs typeface="Arial"/>
              </a:rPr>
              <a:t>What facilities are in my local area, and how do people travel there?</a:t>
            </a:r>
            <a:endParaRPr sz="2400" dirty="0">
              <a:latin typeface="Grammarsaurus" pitchFamily="2" charset="0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2255"/>
              </a:spcBef>
            </a:pPr>
            <a:r>
              <a:rPr sz="2400" b="1" dirty="0">
                <a:solidFill>
                  <a:srgbClr val="483D3C"/>
                </a:solidFill>
                <a:latin typeface="Grammarsaurus" pitchFamily="2" charset="0"/>
                <a:cs typeface="Arial"/>
              </a:rPr>
              <a:t>Lesson 3: </a:t>
            </a:r>
            <a:r>
              <a:rPr sz="2400" dirty="0">
                <a:solidFill>
                  <a:srgbClr val="483D3C"/>
                </a:solidFill>
                <a:latin typeface="Grammarsaurus" pitchFamily="2" charset="0"/>
                <a:cs typeface="Arial MT"/>
              </a:rPr>
              <a:t>What types of land-use patterns can I find in my local area?</a:t>
            </a:r>
            <a:endParaRPr sz="2400" dirty="0">
              <a:latin typeface="Grammarsaurus" pitchFamily="2" charset="0"/>
              <a:cs typeface="Arial MT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5410985" y="6451428"/>
            <a:ext cx="318998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www.grammarsaurus.co.uk</a:t>
            </a:r>
            <a:endParaRPr sz="1050" dirty="0">
              <a:latin typeface="Grammarsaurus" pitchFamily="2" charset="0"/>
              <a:cs typeface="Arial MT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1CE2C27-3F6A-5CC8-7C9E-633282A82428}"/>
              </a:ext>
            </a:extLst>
          </p:cNvPr>
          <p:cNvSpPr txBox="1"/>
          <p:nvPr/>
        </p:nvSpPr>
        <p:spPr>
          <a:xfrm>
            <a:off x="0" y="503327"/>
            <a:ext cx="12190641" cy="1862048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Grammarsaurus" pitchFamily="2" charset="0"/>
              </a:rPr>
              <a:t>Land use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39676" y="174877"/>
            <a:ext cx="11712575" cy="6377940"/>
            <a:chOff x="239676" y="174877"/>
            <a:chExt cx="11712575" cy="6377940"/>
          </a:xfrm>
        </p:grpSpPr>
        <p:sp>
          <p:nvSpPr>
            <p:cNvPr id="3" name="object 3"/>
            <p:cNvSpPr/>
            <p:nvPr/>
          </p:nvSpPr>
          <p:spPr>
            <a:xfrm>
              <a:off x="2693079" y="181227"/>
              <a:ext cx="6806565" cy="755650"/>
            </a:xfrm>
            <a:custGeom>
              <a:avLst/>
              <a:gdLst/>
              <a:ahLst/>
              <a:cxnLst/>
              <a:rect l="l" t="t" r="r" b="b"/>
              <a:pathLst>
                <a:path w="6806565" h="755650">
                  <a:moveTo>
                    <a:pt x="6773303" y="0"/>
                  </a:moveTo>
                  <a:lnTo>
                    <a:pt x="33210" y="0"/>
                  </a:lnTo>
                  <a:lnTo>
                    <a:pt x="20295" y="3498"/>
                  </a:lnTo>
                  <a:lnTo>
                    <a:pt x="9737" y="13033"/>
                  </a:lnTo>
                  <a:lnTo>
                    <a:pt x="2613" y="27164"/>
                  </a:lnTo>
                  <a:lnTo>
                    <a:pt x="0" y="44449"/>
                  </a:lnTo>
                  <a:lnTo>
                    <a:pt x="0" y="710691"/>
                  </a:lnTo>
                  <a:lnTo>
                    <a:pt x="2613" y="727977"/>
                  </a:lnTo>
                  <a:lnTo>
                    <a:pt x="9737" y="742108"/>
                  </a:lnTo>
                  <a:lnTo>
                    <a:pt x="20295" y="751643"/>
                  </a:lnTo>
                  <a:lnTo>
                    <a:pt x="33210" y="755141"/>
                  </a:lnTo>
                  <a:lnTo>
                    <a:pt x="6773303" y="755141"/>
                  </a:lnTo>
                  <a:lnTo>
                    <a:pt x="6786226" y="751643"/>
                  </a:lnTo>
                  <a:lnTo>
                    <a:pt x="6796787" y="742108"/>
                  </a:lnTo>
                  <a:lnTo>
                    <a:pt x="6803912" y="727977"/>
                  </a:lnTo>
                  <a:lnTo>
                    <a:pt x="6806526" y="710691"/>
                  </a:lnTo>
                  <a:lnTo>
                    <a:pt x="6806526" y="44449"/>
                  </a:lnTo>
                  <a:lnTo>
                    <a:pt x="6803912" y="27164"/>
                  </a:lnTo>
                  <a:lnTo>
                    <a:pt x="6796787" y="13033"/>
                  </a:lnTo>
                  <a:lnTo>
                    <a:pt x="6786226" y="3498"/>
                  </a:lnTo>
                  <a:lnTo>
                    <a:pt x="6773303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2693079" y="181227"/>
              <a:ext cx="6806565" cy="755650"/>
            </a:xfrm>
            <a:custGeom>
              <a:avLst/>
              <a:gdLst/>
              <a:ahLst/>
              <a:cxnLst/>
              <a:rect l="l" t="t" r="r" b="b"/>
              <a:pathLst>
                <a:path w="6806565" h="755650">
                  <a:moveTo>
                    <a:pt x="33210" y="755141"/>
                  </a:moveTo>
                  <a:lnTo>
                    <a:pt x="20295" y="751643"/>
                  </a:lnTo>
                  <a:lnTo>
                    <a:pt x="9737" y="742108"/>
                  </a:lnTo>
                  <a:lnTo>
                    <a:pt x="2613" y="727977"/>
                  </a:lnTo>
                  <a:lnTo>
                    <a:pt x="0" y="710691"/>
                  </a:lnTo>
                  <a:lnTo>
                    <a:pt x="0" y="44449"/>
                  </a:lnTo>
                  <a:lnTo>
                    <a:pt x="2613" y="27164"/>
                  </a:lnTo>
                  <a:lnTo>
                    <a:pt x="9737" y="13033"/>
                  </a:lnTo>
                  <a:lnTo>
                    <a:pt x="20295" y="3498"/>
                  </a:lnTo>
                  <a:lnTo>
                    <a:pt x="33210" y="0"/>
                  </a:lnTo>
                  <a:lnTo>
                    <a:pt x="6773303" y="0"/>
                  </a:lnTo>
                  <a:lnTo>
                    <a:pt x="6786226" y="3498"/>
                  </a:lnTo>
                  <a:lnTo>
                    <a:pt x="6796787" y="13033"/>
                  </a:lnTo>
                  <a:lnTo>
                    <a:pt x="6803912" y="27164"/>
                  </a:lnTo>
                  <a:lnTo>
                    <a:pt x="6806526" y="44449"/>
                  </a:lnTo>
                  <a:lnTo>
                    <a:pt x="6806526" y="710691"/>
                  </a:lnTo>
                  <a:lnTo>
                    <a:pt x="6803912" y="727977"/>
                  </a:lnTo>
                  <a:lnTo>
                    <a:pt x="6796787" y="742108"/>
                  </a:lnTo>
                  <a:lnTo>
                    <a:pt x="6786226" y="751643"/>
                  </a:lnTo>
                  <a:lnTo>
                    <a:pt x="6773303" y="755141"/>
                  </a:lnTo>
                  <a:lnTo>
                    <a:pt x="33210" y="755141"/>
                  </a:lnTo>
                  <a:close/>
                </a:path>
              </a:pathLst>
            </a:custGeom>
            <a:ln w="12699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692356" y="269382"/>
            <a:ext cx="680656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algn="ctr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Grammarsaurus" pitchFamily="2" charset="0"/>
              </a:rPr>
              <a:t>Using maps to identify land use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11640099" y="-6350"/>
            <a:ext cx="558165" cy="666750"/>
            <a:chOff x="11640099" y="-6350"/>
            <a:chExt cx="558165" cy="666750"/>
          </a:xfrm>
        </p:grpSpPr>
        <p:sp>
          <p:nvSpPr>
            <p:cNvPr id="7" name="object 7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1880428" y="49578"/>
            <a:ext cx="19304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BF8"/>
                </a:solidFill>
                <a:latin typeface="Grammarsaurus" pitchFamily="2" charset="0"/>
                <a:cs typeface="Arial"/>
              </a:rPr>
              <a:t>9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1815388" y="438583"/>
            <a:ext cx="9644380" cy="6275705"/>
            <a:chOff x="1815388" y="438583"/>
            <a:chExt cx="9644380" cy="6275705"/>
          </a:xfrm>
        </p:grpSpPr>
        <p:sp>
          <p:nvSpPr>
            <p:cNvPr id="12" name="object 12"/>
            <p:cNvSpPr/>
            <p:nvPr/>
          </p:nvSpPr>
          <p:spPr>
            <a:xfrm>
              <a:off x="11076735" y="438583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AF466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3" name="object 1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155514" y="501906"/>
              <a:ext cx="216941" cy="216936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0"/>
                  </a:moveTo>
                  <a:lnTo>
                    <a:pt x="101587" y="0"/>
                  </a:lnTo>
                  <a:lnTo>
                    <a:pt x="62139" y="8016"/>
                  </a:lnTo>
                  <a:lnTo>
                    <a:pt x="29838" y="29843"/>
                  </a:lnTo>
                  <a:lnTo>
                    <a:pt x="8014" y="62145"/>
                  </a:lnTo>
                  <a:lnTo>
                    <a:pt x="0" y="101587"/>
                  </a:lnTo>
                  <a:lnTo>
                    <a:pt x="0" y="248881"/>
                  </a:lnTo>
                  <a:lnTo>
                    <a:pt x="8014" y="288323"/>
                  </a:lnTo>
                  <a:lnTo>
                    <a:pt x="29838" y="320625"/>
                  </a:lnTo>
                  <a:lnTo>
                    <a:pt x="62139" y="342452"/>
                  </a:lnTo>
                  <a:lnTo>
                    <a:pt x="101587" y="350469"/>
                  </a:lnTo>
                  <a:lnTo>
                    <a:pt x="2141169" y="350469"/>
                  </a:lnTo>
                  <a:lnTo>
                    <a:pt x="2180616" y="342452"/>
                  </a:lnTo>
                  <a:lnTo>
                    <a:pt x="2212917" y="320625"/>
                  </a:lnTo>
                  <a:lnTo>
                    <a:pt x="2234741" y="288323"/>
                  </a:lnTo>
                  <a:lnTo>
                    <a:pt x="2242756" y="248881"/>
                  </a:lnTo>
                  <a:lnTo>
                    <a:pt x="2242756" y="101587"/>
                  </a:lnTo>
                  <a:lnTo>
                    <a:pt x="2234741" y="62145"/>
                  </a:lnTo>
                  <a:lnTo>
                    <a:pt x="2212917" y="29843"/>
                  </a:lnTo>
                  <a:lnTo>
                    <a:pt x="2180616" y="8016"/>
                  </a:lnTo>
                  <a:lnTo>
                    <a:pt x="2141169" y="0"/>
                  </a:lnTo>
                  <a:close/>
                </a:path>
              </a:pathLst>
            </a:custGeom>
            <a:solidFill>
              <a:srgbClr val="97AB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350469"/>
                  </a:moveTo>
                  <a:lnTo>
                    <a:pt x="101587" y="350469"/>
                  </a:lnTo>
                  <a:lnTo>
                    <a:pt x="62139" y="342452"/>
                  </a:lnTo>
                  <a:lnTo>
                    <a:pt x="29838" y="320625"/>
                  </a:lnTo>
                  <a:lnTo>
                    <a:pt x="8014" y="288323"/>
                  </a:lnTo>
                  <a:lnTo>
                    <a:pt x="0" y="248881"/>
                  </a:lnTo>
                  <a:lnTo>
                    <a:pt x="0" y="101587"/>
                  </a:lnTo>
                  <a:lnTo>
                    <a:pt x="8014" y="62145"/>
                  </a:lnTo>
                  <a:lnTo>
                    <a:pt x="29838" y="29843"/>
                  </a:lnTo>
                  <a:lnTo>
                    <a:pt x="62139" y="8016"/>
                  </a:lnTo>
                  <a:lnTo>
                    <a:pt x="101587" y="0"/>
                  </a:lnTo>
                  <a:lnTo>
                    <a:pt x="2141169" y="0"/>
                  </a:lnTo>
                  <a:lnTo>
                    <a:pt x="2180616" y="8016"/>
                  </a:lnTo>
                  <a:lnTo>
                    <a:pt x="2212917" y="29843"/>
                  </a:lnTo>
                  <a:lnTo>
                    <a:pt x="2234741" y="62145"/>
                  </a:lnTo>
                  <a:lnTo>
                    <a:pt x="2242756" y="101587"/>
                  </a:lnTo>
                  <a:lnTo>
                    <a:pt x="2242756" y="248881"/>
                  </a:lnTo>
                  <a:lnTo>
                    <a:pt x="2234741" y="288323"/>
                  </a:lnTo>
                  <a:lnTo>
                    <a:pt x="2212917" y="320625"/>
                  </a:lnTo>
                  <a:lnTo>
                    <a:pt x="2180616" y="342452"/>
                  </a:lnTo>
                  <a:lnTo>
                    <a:pt x="2141169" y="350469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6" name="object 1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62677" y="6397625"/>
              <a:ext cx="270789" cy="270792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15388" y="1095122"/>
              <a:ext cx="8561222" cy="1372450"/>
            </a:xfrm>
            <a:prstGeom prst="rect">
              <a:avLst/>
            </a:prstGeom>
          </p:spPr>
        </p:pic>
      </p:grpSp>
      <p:sp>
        <p:nvSpPr>
          <p:cNvPr id="18" name="object 18"/>
          <p:cNvSpPr txBox="1"/>
          <p:nvPr/>
        </p:nvSpPr>
        <p:spPr>
          <a:xfrm>
            <a:off x="1815388" y="1297882"/>
            <a:ext cx="8561222" cy="96693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459"/>
              </a:spcBef>
              <a:tabLst>
                <a:tab pos="2434590" algn="l"/>
                <a:tab pos="7488555" algn="l"/>
              </a:tabLst>
            </a:pP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We can use maps</a:t>
            </a:r>
            <a:r>
              <a:rPr lang="en-GB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   </a:t>
            </a: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	</a:t>
            </a:r>
            <a:r>
              <a:rPr lang="en-GB" sz="105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 </a:t>
            </a: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to help us identify di</a:t>
            </a:r>
            <a:r>
              <a:rPr lang="en-GB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ff</a:t>
            </a:r>
            <a:r>
              <a:rPr dirty="0" err="1">
                <a:solidFill>
                  <a:srgbClr val="1B283D"/>
                </a:solidFill>
                <a:latin typeface="Grammarsaurus" pitchFamily="2" charset="0"/>
                <a:cs typeface="Arial MT"/>
              </a:rPr>
              <a:t>erent</a:t>
            </a: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 types of land use	</a:t>
            </a:r>
            <a:r>
              <a:rPr lang="en-GB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  </a:t>
            </a: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.</a:t>
            </a:r>
            <a:endParaRPr dirty="0">
              <a:latin typeface="Grammarsaurus" pitchFamily="2" charset="0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360"/>
              </a:spcBef>
              <a:tabLst>
                <a:tab pos="2987675" algn="l"/>
              </a:tabLst>
            </a:pP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Maps and aerial images	</a:t>
            </a:r>
            <a:r>
              <a:rPr lang="en-GB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   </a:t>
            </a: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show us what places look like from above.</a:t>
            </a:r>
            <a:endParaRPr dirty="0">
              <a:latin typeface="Grammarsaurus" pitchFamily="2" charset="0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160"/>
              </a:spcBef>
            </a:pP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This helps us to see where houses, shops, natural spaces and other places are.</a:t>
            </a:r>
            <a:endParaRPr dirty="0">
              <a:latin typeface="Grammarsaurus" pitchFamily="2" charset="0"/>
              <a:cs typeface="Arial MT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3665503" y="5135371"/>
            <a:ext cx="4867275" cy="1122680"/>
            <a:chOff x="3665503" y="5135371"/>
            <a:chExt cx="4867275" cy="1122680"/>
          </a:xfrm>
        </p:grpSpPr>
        <p:sp>
          <p:nvSpPr>
            <p:cNvPr id="20" name="object 20"/>
            <p:cNvSpPr/>
            <p:nvPr/>
          </p:nvSpPr>
          <p:spPr>
            <a:xfrm>
              <a:off x="3671853" y="5336502"/>
              <a:ext cx="4854575" cy="915035"/>
            </a:xfrm>
            <a:custGeom>
              <a:avLst/>
              <a:gdLst/>
              <a:ahLst/>
              <a:cxnLst/>
              <a:rect l="l" t="t" r="r" b="b"/>
              <a:pathLst>
                <a:path w="4854575" h="915035">
                  <a:moveTo>
                    <a:pt x="4726165" y="0"/>
                  </a:moveTo>
                  <a:lnTo>
                    <a:pt x="127990" y="0"/>
                  </a:lnTo>
                  <a:lnTo>
                    <a:pt x="78170" y="10057"/>
                  </a:lnTo>
                  <a:lnTo>
                    <a:pt x="37487" y="37485"/>
                  </a:lnTo>
                  <a:lnTo>
                    <a:pt x="10058" y="78165"/>
                  </a:lnTo>
                  <a:lnTo>
                    <a:pt x="0" y="127977"/>
                  </a:lnTo>
                  <a:lnTo>
                    <a:pt x="0" y="786650"/>
                  </a:lnTo>
                  <a:lnTo>
                    <a:pt x="10058" y="836470"/>
                  </a:lnTo>
                  <a:lnTo>
                    <a:pt x="37487" y="877154"/>
                  </a:lnTo>
                  <a:lnTo>
                    <a:pt x="78170" y="904583"/>
                  </a:lnTo>
                  <a:lnTo>
                    <a:pt x="127990" y="914641"/>
                  </a:lnTo>
                  <a:lnTo>
                    <a:pt x="4726165" y="914641"/>
                  </a:lnTo>
                  <a:lnTo>
                    <a:pt x="4775985" y="904583"/>
                  </a:lnTo>
                  <a:lnTo>
                    <a:pt x="4816668" y="877154"/>
                  </a:lnTo>
                  <a:lnTo>
                    <a:pt x="4844097" y="836470"/>
                  </a:lnTo>
                  <a:lnTo>
                    <a:pt x="4854155" y="786650"/>
                  </a:lnTo>
                  <a:lnTo>
                    <a:pt x="4854155" y="127977"/>
                  </a:lnTo>
                  <a:lnTo>
                    <a:pt x="4844097" y="78165"/>
                  </a:lnTo>
                  <a:lnTo>
                    <a:pt x="4816668" y="37485"/>
                  </a:lnTo>
                  <a:lnTo>
                    <a:pt x="4775985" y="10057"/>
                  </a:lnTo>
                  <a:lnTo>
                    <a:pt x="4726165" y="0"/>
                  </a:lnTo>
                  <a:close/>
                </a:path>
              </a:pathLst>
            </a:custGeom>
            <a:solidFill>
              <a:srgbClr val="F5F5F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3671853" y="5336502"/>
              <a:ext cx="4854575" cy="915035"/>
            </a:xfrm>
            <a:custGeom>
              <a:avLst/>
              <a:gdLst/>
              <a:ahLst/>
              <a:cxnLst/>
              <a:rect l="l" t="t" r="r" b="b"/>
              <a:pathLst>
                <a:path w="4854575" h="915035">
                  <a:moveTo>
                    <a:pt x="127990" y="914641"/>
                  </a:moveTo>
                  <a:lnTo>
                    <a:pt x="4726165" y="914641"/>
                  </a:lnTo>
                  <a:lnTo>
                    <a:pt x="4775985" y="904583"/>
                  </a:lnTo>
                  <a:lnTo>
                    <a:pt x="4816668" y="877154"/>
                  </a:lnTo>
                  <a:lnTo>
                    <a:pt x="4844097" y="836470"/>
                  </a:lnTo>
                  <a:lnTo>
                    <a:pt x="4854155" y="786650"/>
                  </a:lnTo>
                  <a:lnTo>
                    <a:pt x="4854155" y="127977"/>
                  </a:lnTo>
                  <a:lnTo>
                    <a:pt x="4844097" y="78165"/>
                  </a:lnTo>
                  <a:lnTo>
                    <a:pt x="4816668" y="37485"/>
                  </a:lnTo>
                  <a:lnTo>
                    <a:pt x="4775985" y="10057"/>
                  </a:lnTo>
                  <a:lnTo>
                    <a:pt x="4726165" y="0"/>
                  </a:lnTo>
                  <a:lnTo>
                    <a:pt x="127990" y="0"/>
                  </a:lnTo>
                  <a:lnTo>
                    <a:pt x="78170" y="10057"/>
                  </a:lnTo>
                  <a:lnTo>
                    <a:pt x="37487" y="37485"/>
                  </a:lnTo>
                  <a:lnTo>
                    <a:pt x="10058" y="78165"/>
                  </a:lnTo>
                  <a:lnTo>
                    <a:pt x="0" y="127977"/>
                  </a:lnTo>
                  <a:lnTo>
                    <a:pt x="0" y="786650"/>
                  </a:lnTo>
                  <a:lnTo>
                    <a:pt x="10058" y="836470"/>
                  </a:lnTo>
                  <a:lnTo>
                    <a:pt x="37487" y="877154"/>
                  </a:lnTo>
                  <a:lnTo>
                    <a:pt x="78170" y="904583"/>
                  </a:lnTo>
                  <a:lnTo>
                    <a:pt x="127990" y="914641"/>
                  </a:lnTo>
                  <a:close/>
                </a:path>
              </a:pathLst>
            </a:custGeom>
            <a:ln w="12700">
              <a:solidFill>
                <a:srgbClr val="11111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3923710" y="5141404"/>
              <a:ext cx="1654175" cy="321310"/>
            </a:xfrm>
            <a:custGeom>
              <a:avLst/>
              <a:gdLst/>
              <a:ahLst/>
              <a:cxnLst/>
              <a:rect l="l" t="t" r="r" b="b"/>
              <a:pathLst>
                <a:path w="1654175" h="321310">
                  <a:moveTo>
                    <a:pt x="1583626" y="0"/>
                  </a:moveTo>
                  <a:lnTo>
                    <a:pt x="69989" y="0"/>
                  </a:lnTo>
                  <a:lnTo>
                    <a:pt x="42744" y="5501"/>
                  </a:lnTo>
                  <a:lnTo>
                    <a:pt x="20497" y="20504"/>
                  </a:lnTo>
                  <a:lnTo>
                    <a:pt x="5499" y="42755"/>
                  </a:lnTo>
                  <a:lnTo>
                    <a:pt x="0" y="70002"/>
                  </a:lnTo>
                  <a:lnTo>
                    <a:pt x="0" y="251231"/>
                  </a:lnTo>
                  <a:lnTo>
                    <a:pt x="5499" y="278476"/>
                  </a:lnTo>
                  <a:lnTo>
                    <a:pt x="20497" y="300723"/>
                  </a:lnTo>
                  <a:lnTo>
                    <a:pt x="42744" y="315721"/>
                  </a:lnTo>
                  <a:lnTo>
                    <a:pt x="69989" y="321221"/>
                  </a:lnTo>
                  <a:lnTo>
                    <a:pt x="1583626" y="321221"/>
                  </a:lnTo>
                  <a:lnTo>
                    <a:pt x="1610871" y="315721"/>
                  </a:lnTo>
                  <a:lnTo>
                    <a:pt x="1633118" y="300723"/>
                  </a:lnTo>
                  <a:lnTo>
                    <a:pt x="1648116" y="278476"/>
                  </a:lnTo>
                  <a:lnTo>
                    <a:pt x="1653616" y="251231"/>
                  </a:lnTo>
                  <a:lnTo>
                    <a:pt x="1653616" y="70002"/>
                  </a:lnTo>
                  <a:lnTo>
                    <a:pt x="1648116" y="42755"/>
                  </a:lnTo>
                  <a:lnTo>
                    <a:pt x="1633118" y="20504"/>
                  </a:lnTo>
                  <a:lnTo>
                    <a:pt x="1610871" y="5501"/>
                  </a:lnTo>
                  <a:lnTo>
                    <a:pt x="1583626" y="0"/>
                  </a:lnTo>
                  <a:close/>
                </a:path>
              </a:pathLst>
            </a:custGeom>
            <a:solidFill>
              <a:srgbClr val="ECAA9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3923710" y="5141404"/>
              <a:ext cx="1654175" cy="321310"/>
            </a:xfrm>
            <a:custGeom>
              <a:avLst/>
              <a:gdLst/>
              <a:ahLst/>
              <a:cxnLst/>
              <a:rect l="l" t="t" r="r" b="b"/>
              <a:pathLst>
                <a:path w="1654175" h="321310">
                  <a:moveTo>
                    <a:pt x="1583626" y="321221"/>
                  </a:moveTo>
                  <a:lnTo>
                    <a:pt x="69989" y="321221"/>
                  </a:lnTo>
                  <a:lnTo>
                    <a:pt x="42744" y="315721"/>
                  </a:lnTo>
                  <a:lnTo>
                    <a:pt x="20497" y="300723"/>
                  </a:lnTo>
                  <a:lnTo>
                    <a:pt x="5499" y="278476"/>
                  </a:lnTo>
                  <a:lnTo>
                    <a:pt x="0" y="251231"/>
                  </a:lnTo>
                  <a:lnTo>
                    <a:pt x="0" y="70002"/>
                  </a:lnTo>
                  <a:lnTo>
                    <a:pt x="5499" y="42755"/>
                  </a:lnTo>
                  <a:lnTo>
                    <a:pt x="20497" y="20504"/>
                  </a:lnTo>
                  <a:lnTo>
                    <a:pt x="42744" y="5501"/>
                  </a:lnTo>
                  <a:lnTo>
                    <a:pt x="69989" y="0"/>
                  </a:lnTo>
                  <a:lnTo>
                    <a:pt x="1583626" y="0"/>
                  </a:lnTo>
                  <a:lnTo>
                    <a:pt x="1610871" y="5501"/>
                  </a:lnTo>
                  <a:lnTo>
                    <a:pt x="1633118" y="20504"/>
                  </a:lnTo>
                  <a:lnTo>
                    <a:pt x="1648116" y="42755"/>
                  </a:lnTo>
                  <a:lnTo>
                    <a:pt x="1653616" y="70002"/>
                  </a:lnTo>
                  <a:lnTo>
                    <a:pt x="1653616" y="251231"/>
                  </a:lnTo>
                  <a:lnTo>
                    <a:pt x="1648116" y="278476"/>
                  </a:lnTo>
                  <a:lnTo>
                    <a:pt x="1633118" y="300723"/>
                  </a:lnTo>
                  <a:lnTo>
                    <a:pt x="1610871" y="315721"/>
                  </a:lnTo>
                  <a:lnTo>
                    <a:pt x="1583626" y="321221"/>
                  </a:lnTo>
                  <a:close/>
                </a:path>
              </a:pathLst>
            </a:custGeom>
            <a:ln w="11925">
              <a:solidFill>
                <a:srgbClr val="09172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4047339" y="5174814"/>
            <a:ext cx="6381195" cy="69762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New word alert!</a:t>
            </a:r>
            <a:endParaRPr sz="14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325"/>
              </a:spcBef>
            </a:pPr>
            <a:endParaRPr sz="1400" dirty="0">
              <a:latin typeface="Grammarsaurus" pitchFamily="2" charset="0"/>
              <a:cs typeface="Arial"/>
            </a:endParaRPr>
          </a:p>
          <a:p>
            <a:pPr marL="669290">
              <a:lnSpc>
                <a:spcPct val="100000"/>
              </a:lnSpc>
            </a:pPr>
            <a:r>
              <a:rPr sz="1400" b="1" dirty="0">
                <a:solidFill>
                  <a:srgbClr val="2E3C40"/>
                </a:solidFill>
                <a:latin typeface="Grammarsaurus" pitchFamily="2" charset="0"/>
                <a:cs typeface="Arial"/>
              </a:rPr>
              <a:t>aerial image - </a:t>
            </a:r>
            <a:r>
              <a:rPr sz="1400" dirty="0">
                <a:solidFill>
                  <a:srgbClr val="2E3C40"/>
                </a:solidFill>
                <a:latin typeface="Grammarsaurus" pitchFamily="2" charset="0"/>
                <a:cs typeface="Arial MT"/>
              </a:rPr>
              <a:t>a photo taken from the sky</a:t>
            </a:r>
            <a:endParaRPr sz="1400" dirty="0">
              <a:latin typeface="Grammarsaurus" pitchFamily="2" charset="0"/>
              <a:cs typeface="Arial MT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1356385" y="2588069"/>
            <a:ext cx="9479280" cy="3519804"/>
            <a:chOff x="1356385" y="2588069"/>
            <a:chExt cx="9479280" cy="3519804"/>
          </a:xfrm>
        </p:grpSpPr>
        <p:sp>
          <p:nvSpPr>
            <p:cNvPr id="26" name="object 26"/>
            <p:cNvSpPr/>
            <p:nvPr/>
          </p:nvSpPr>
          <p:spPr>
            <a:xfrm>
              <a:off x="4039946" y="5824816"/>
              <a:ext cx="443865" cy="272415"/>
            </a:xfrm>
            <a:custGeom>
              <a:avLst/>
              <a:gdLst/>
              <a:ahLst/>
              <a:cxnLst/>
              <a:rect l="l" t="t" r="r" b="b"/>
              <a:pathLst>
                <a:path w="443864" h="272414">
                  <a:moveTo>
                    <a:pt x="190449" y="226021"/>
                  </a:moveTo>
                  <a:lnTo>
                    <a:pt x="0" y="226021"/>
                  </a:lnTo>
                  <a:lnTo>
                    <a:pt x="11125" y="272110"/>
                  </a:lnTo>
                  <a:lnTo>
                    <a:pt x="190449" y="226021"/>
                  </a:lnTo>
                  <a:close/>
                </a:path>
                <a:path w="443864" h="272414">
                  <a:moveTo>
                    <a:pt x="443445" y="168440"/>
                  </a:moveTo>
                  <a:lnTo>
                    <a:pt x="401205" y="0"/>
                  </a:lnTo>
                  <a:lnTo>
                    <a:pt x="401205" y="178587"/>
                  </a:lnTo>
                  <a:lnTo>
                    <a:pt x="443445" y="168440"/>
                  </a:lnTo>
                  <a:close/>
                </a:path>
              </a:pathLst>
            </a:custGeom>
            <a:solidFill>
              <a:srgbClr val="868A8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3996525" y="5635320"/>
              <a:ext cx="445134" cy="415290"/>
            </a:xfrm>
            <a:custGeom>
              <a:avLst/>
              <a:gdLst/>
              <a:ahLst/>
              <a:cxnLst/>
              <a:rect l="l" t="t" r="r" b="b"/>
              <a:pathLst>
                <a:path w="445135" h="415289">
                  <a:moveTo>
                    <a:pt x="444627" y="0"/>
                  </a:moveTo>
                  <a:lnTo>
                    <a:pt x="407568" y="0"/>
                  </a:lnTo>
                  <a:lnTo>
                    <a:pt x="407568" y="38100"/>
                  </a:lnTo>
                  <a:lnTo>
                    <a:pt x="407568" y="378460"/>
                  </a:lnTo>
                  <a:lnTo>
                    <a:pt x="37058" y="378460"/>
                  </a:lnTo>
                  <a:lnTo>
                    <a:pt x="37058" y="38100"/>
                  </a:lnTo>
                  <a:lnTo>
                    <a:pt x="407568" y="38100"/>
                  </a:lnTo>
                  <a:lnTo>
                    <a:pt x="407568" y="0"/>
                  </a:lnTo>
                  <a:lnTo>
                    <a:pt x="0" y="0"/>
                  </a:lnTo>
                  <a:lnTo>
                    <a:pt x="0" y="38100"/>
                  </a:lnTo>
                  <a:lnTo>
                    <a:pt x="0" y="378460"/>
                  </a:lnTo>
                  <a:lnTo>
                    <a:pt x="0" y="415290"/>
                  </a:lnTo>
                  <a:lnTo>
                    <a:pt x="444627" y="415290"/>
                  </a:lnTo>
                  <a:lnTo>
                    <a:pt x="444627" y="378460"/>
                  </a:lnTo>
                  <a:lnTo>
                    <a:pt x="444627" y="38100"/>
                  </a:lnTo>
                  <a:lnTo>
                    <a:pt x="444627" y="37592"/>
                  </a:lnTo>
                  <a:lnTo>
                    <a:pt x="444627" y="0"/>
                  </a:lnTo>
                  <a:close/>
                </a:path>
              </a:pathLst>
            </a:custGeom>
            <a:solidFill>
              <a:srgbClr val="E7EBE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8" name="object 2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263308" y="5895219"/>
              <a:ext cx="140792" cy="118554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4033591" y="5724775"/>
              <a:ext cx="370840" cy="289560"/>
            </a:xfrm>
            <a:custGeom>
              <a:avLst/>
              <a:gdLst/>
              <a:ahLst/>
              <a:cxnLst/>
              <a:rect l="l" t="t" r="r" b="b"/>
              <a:pathLst>
                <a:path w="370839" h="289560">
                  <a:moveTo>
                    <a:pt x="237121" y="0"/>
                  </a:moveTo>
                  <a:lnTo>
                    <a:pt x="229717" y="22237"/>
                  </a:lnTo>
                  <a:lnTo>
                    <a:pt x="259359" y="29641"/>
                  </a:lnTo>
                  <a:lnTo>
                    <a:pt x="244538" y="81508"/>
                  </a:lnTo>
                  <a:lnTo>
                    <a:pt x="200075" y="125971"/>
                  </a:lnTo>
                  <a:lnTo>
                    <a:pt x="148196" y="155613"/>
                  </a:lnTo>
                  <a:lnTo>
                    <a:pt x="81508" y="170433"/>
                  </a:lnTo>
                  <a:lnTo>
                    <a:pt x="37045" y="111150"/>
                  </a:lnTo>
                  <a:lnTo>
                    <a:pt x="0" y="96329"/>
                  </a:lnTo>
                  <a:lnTo>
                    <a:pt x="0" y="289001"/>
                  </a:lnTo>
                  <a:lnTo>
                    <a:pt x="244538" y="289001"/>
                  </a:lnTo>
                  <a:lnTo>
                    <a:pt x="229717" y="251955"/>
                  </a:lnTo>
                  <a:lnTo>
                    <a:pt x="274180" y="222313"/>
                  </a:lnTo>
                  <a:lnTo>
                    <a:pt x="281584" y="177850"/>
                  </a:lnTo>
                  <a:lnTo>
                    <a:pt x="340867" y="170433"/>
                  </a:lnTo>
                  <a:lnTo>
                    <a:pt x="370509" y="222313"/>
                  </a:lnTo>
                  <a:lnTo>
                    <a:pt x="370509" y="88925"/>
                  </a:lnTo>
                  <a:lnTo>
                    <a:pt x="311226" y="66687"/>
                  </a:lnTo>
                  <a:lnTo>
                    <a:pt x="296405" y="14820"/>
                  </a:lnTo>
                  <a:lnTo>
                    <a:pt x="237121" y="0"/>
                  </a:lnTo>
                  <a:close/>
                </a:path>
              </a:pathLst>
            </a:custGeom>
            <a:solidFill>
              <a:srgbClr val="3EA9F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4033591" y="5672904"/>
              <a:ext cx="370840" cy="222885"/>
            </a:xfrm>
            <a:custGeom>
              <a:avLst/>
              <a:gdLst/>
              <a:ahLst/>
              <a:cxnLst/>
              <a:rect l="l" t="t" r="r" b="b"/>
              <a:pathLst>
                <a:path w="370839" h="222885">
                  <a:moveTo>
                    <a:pt x="370509" y="0"/>
                  </a:moveTo>
                  <a:lnTo>
                    <a:pt x="0" y="0"/>
                  </a:lnTo>
                  <a:lnTo>
                    <a:pt x="0" y="148208"/>
                  </a:lnTo>
                  <a:lnTo>
                    <a:pt x="37045" y="163029"/>
                  </a:lnTo>
                  <a:lnTo>
                    <a:pt x="81508" y="222313"/>
                  </a:lnTo>
                  <a:lnTo>
                    <a:pt x="148196" y="207492"/>
                  </a:lnTo>
                  <a:lnTo>
                    <a:pt x="200075" y="177850"/>
                  </a:lnTo>
                  <a:lnTo>
                    <a:pt x="244538" y="133388"/>
                  </a:lnTo>
                  <a:lnTo>
                    <a:pt x="259359" y="81508"/>
                  </a:lnTo>
                  <a:lnTo>
                    <a:pt x="229717" y="74104"/>
                  </a:lnTo>
                  <a:lnTo>
                    <a:pt x="237121" y="51866"/>
                  </a:lnTo>
                  <a:lnTo>
                    <a:pt x="296405" y="66687"/>
                  </a:lnTo>
                  <a:lnTo>
                    <a:pt x="311226" y="118567"/>
                  </a:lnTo>
                  <a:lnTo>
                    <a:pt x="370509" y="140792"/>
                  </a:lnTo>
                  <a:lnTo>
                    <a:pt x="370509" y="0"/>
                  </a:lnTo>
                  <a:close/>
                </a:path>
              </a:pathLst>
            </a:custGeom>
            <a:solidFill>
              <a:srgbClr val="36C53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3954284" y="5589765"/>
              <a:ext cx="443865" cy="280035"/>
            </a:xfrm>
            <a:custGeom>
              <a:avLst/>
              <a:gdLst/>
              <a:ahLst/>
              <a:cxnLst/>
              <a:rect l="l" t="t" r="r" b="b"/>
              <a:pathLst>
                <a:path w="443864" h="280035">
                  <a:moveTo>
                    <a:pt x="42240" y="93522"/>
                  </a:moveTo>
                  <a:lnTo>
                    <a:pt x="0" y="103670"/>
                  </a:lnTo>
                  <a:lnTo>
                    <a:pt x="42240" y="279819"/>
                  </a:lnTo>
                  <a:lnTo>
                    <a:pt x="42240" y="93522"/>
                  </a:lnTo>
                  <a:close/>
                </a:path>
                <a:path w="443864" h="280035">
                  <a:moveTo>
                    <a:pt x="443357" y="46012"/>
                  </a:moveTo>
                  <a:lnTo>
                    <a:pt x="432320" y="0"/>
                  </a:lnTo>
                  <a:lnTo>
                    <a:pt x="242316" y="45567"/>
                  </a:lnTo>
                  <a:lnTo>
                    <a:pt x="242316" y="46088"/>
                  </a:lnTo>
                  <a:lnTo>
                    <a:pt x="443357" y="46012"/>
                  </a:lnTo>
                  <a:close/>
                </a:path>
              </a:pathLst>
            </a:custGeom>
            <a:solidFill>
              <a:srgbClr val="868A8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3943781" y="5579313"/>
              <a:ext cx="550545" cy="528955"/>
            </a:xfrm>
            <a:custGeom>
              <a:avLst/>
              <a:gdLst/>
              <a:ahLst/>
              <a:cxnLst/>
              <a:rect l="l" t="t" r="r" b="b"/>
              <a:pathLst>
                <a:path w="550545" h="528954">
                  <a:moveTo>
                    <a:pt x="469087" y="84950"/>
                  </a:moveTo>
                  <a:lnTo>
                    <a:pt x="451599" y="84950"/>
                  </a:lnTo>
                  <a:lnTo>
                    <a:pt x="451599" y="102438"/>
                  </a:lnTo>
                  <a:lnTo>
                    <a:pt x="451599" y="221869"/>
                  </a:lnTo>
                  <a:lnTo>
                    <a:pt x="451599" y="240550"/>
                  </a:lnTo>
                  <a:lnTo>
                    <a:pt x="451599" y="334937"/>
                  </a:lnTo>
                  <a:lnTo>
                    <a:pt x="451599" y="370205"/>
                  </a:lnTo>
                  <a:lnTo>
                    <a:pt x="451599" y="425818"/>
                  </a:lnTo>
                  <a:lnTo>
                    <a:pt x="340296" y="425818"/>
                  </a:lnTo>
                  <a:lnTo>
                    <a:pt x="330314" y="400862"/>
                  </a:lnTo>
                  <a:lnTo>
                    <a:pt x="372021" y="373049"/>
                  </a:lnTo>
                  <a:lnTo>
                    <a:pt x="378980" y="331292"/>
                  </a:lnTo>
                  <a:lnTo>
                    <a:pt x="426008" y="325412"/>
                  </a:lnTo>
                  <a:lnTo>
                    <a:pt x="451599" y="370205"/>
                  </a:lnTo>
                  <a:lnTo>
                    <a:pt x="451599" y="334937"/>
                  </a:lnTo>
                  <a:lnTo>
                    <a:pt x="446163" y="325412"/>
                  </a:lnTo>
                  <a:lnTo>
                    <a:pt x="435406" y="306603"/>
                  </a:lnTo>
                  <a:lnTo>
                    <a:pt x="363867" y="315544"/>
                  </a:lnTo>
                  <a:lnTo>
                    <a:pt x="356006" y="362699"/>
                  </a:lnTo>
                  <a:lnTo>
                    <a:pt x="308787" y="394182"/>
                  </a:lnTo>
                  <a:lnTo>
                    <a:pt x="321449" y="425818"/>
                  </a:lnTo>
                  <a:lnTo>
                    <a:pt x="98577" y="425818"/>
                  </a:lnTo>
                  <a:lnTo>
                    <a:pt x="98577" y="254825"/>
                  </a:lnTo>
                  <a:lnTo>
                    <a:pt x="121348" y="263931"/>
                  </a:lnTo>
                  <a:lnTo>
                    <a:pt x="167728" y="325767"/>
                  </a:lnTo>
                  <a:lnTo>
                    <a:pt x="241223" y="309435"/>
                  </a:lnTo>
                  <a:lnTo>
                    <a:pt x="246811" y="306247"/>
                  </a:lnTo>
                  <a:lnTo>
                    <a:pt x="295262" y="278561"/>
                  </a:lnTo>
                  <a:lnTo>
                    <a:pt x="342163" y="231660"/>
                  </a:lnTo>
                  <a:lnTo>
                    <a:pt x="360083" y="168922"/>
                  </a:lnTo>
                  <a:lnTo>
                    <a:pt x="330835" y="161607"/>
                  </a:lnTo>
                  <a:lnTo>
                    <a:pt x="332701" y="156019"/>
                  </a:lnTo>
                  <a:lnTo>
                    <a:pt x="379222" y="167652"/>
                  </a:lnTo>
                  <a:lnTo>
                    <a:pt x="393865" y="218909"/>
                  </a:lnTo>
                  <a:lnTo>
                    <a:pt x="451599" y="240550"/>
                  </a:lnTo>
                  <a:lnTo>
                    <a:pt x="451599" y="221869"/>
                  </a:lnTo>
                  <a:lnTo>
                    <a:pt x="408266" y="205613"/>
                  </a:lnTo>
                  <a:lnTo>
                    <a:pt x="394093" y="156019"/>
                  </a:lnTo>
                  <a:lnTo>
                    <a:pt x="393268" y="153123"/>
                  </a:lnTo>
                  <a:lnTo>
                    <a:pt x="321221" y="135115"/>
                  </a:lnTo>
                  <a:lnTo>
                    <a:pt x="308267" y="173990"/>
                  </a:lnTo>
                  <a:lnTo>
                    <a:pt x="338302" y="181508"/>
                  </a:lnTo>
                  <a:lnTo>
                    <a:pt x="326580" y="222504"/>
                  </a:lnTo>
                  <a:lnTo>
                    <a:pt x="284556" y="264528"/>
                  </a:lnTo>
                  <a:lnTo>
                    <a:pt x="234848" y="292938"/>
                  </a:lnTo>
                  <a:lnTo>
                    <a:pt x="174955" y="306247"/>
                  </a:lnTo>
                  <a:lnTo>
                    <a:pt x="136398" y="254825"/>
                  </a:lnTo>
                  <a:lnTo>
                    <a:pt x="132410" y="249516"/>
                  </a:lnTo>
                  <a:lnTo>
                    <a:pt x="98577" y="235978"/>
                  </a:lnTo>
                  <a:lnTo>
                    <a:pt x="98577" y="102438"/>
                  </a:lnTo>
                  <a:lnTo>
                    <a:pt x="451599" y="102438"/>
                  </a:lnTo>
                  <a:lnTo>
                    <a:pt x="451599" y="84950"/>
                  </a:lnTo>
                  <a:lnTo>
                    <a:pt x="81089" y="84950"/>
                  </a:lnTo>
                  <a:lnTo>
                    <a:pt x="81089" y="443318"/>
                  </a:lnTo>
                  <a:lnTo>
                    <a:pt x="469087" y="443318"/>
                  </a:lnTo>
                  <a:lnTo>
                    <a:pt x="469087" y="425818"/>
                  </a:lnTo>
                  <a:lnTo>
                    <a:pt x="469087" y="334937"/>
                  </a:lnTo>
                  <a:lnTo>
                    <a:pt x="469087" y="221869"/>
                  </a:lnTo>
                  <a:lnTo>
                    <a:pt x="469087" y="102438"/>
                  </a:lnTo>
                  <a:lnTo>
                    <a:pt x="469087" y="84950"/>
                  </a:lnTo>
                  <a:close/>
                </a:path>
                <a:path w="550545" h="528954">
                  <a:moveTo>
                    <a:pt x="550265" y="420484"/>
                  </a:moveTo>
                  <a:lnTo>
                    <a:pt x="548411" y="413092"/>
                  </a:lnTo>
                  <a:lnTo>
                    <a:pt x="529005" y="335699"/>
                  </a:lnTo>
                  <a:lnTo>
                    <a:pt x="529005" y="407593"/>
                  </a:lnTo>
                  <a:lnTo>
                    <a:pt x="506145" y="413092"/>
                  </a:lnTo>
                  <a:lnTo>
                    <a:pt x="506145" y="316445"/>
                  </a:lnTo>
                  <a:lnTo>
                    <a:pt x="529005" y="407593"/>
                  </a:lnTo>
                  <a:lnTo>
                    <a:pt x="529005" y="335699"/>
                  </a:lnTo>
                  <a:lnTo>
                    <a:pt x="524179" y="316445"/>
                  </a:lnTo>
                  <a:lnTo>
                    <a:pt x="506145" y="244525"/>
                  </a:lnTo>
                  <a:lnTo>
                    <a:pt x="506145" y="65392"/>
                  </a:lnTo>
                  <a:lnTo>
                    <a:pt x="506145" y="47891"/>
                  </a:lnTo>
                  <a:lnTo>
                    <a:pt x="488657" y="47891"/>
                  </a:lnTo>
                  <a:lnTo>
                    <a:pt x="488657" y="65392"/>
                  </a:lnTo>
                  <a:lnTo>
                    <a:pt x="488657" y="462876"/>
                  </a:lnTo>
                  <a:lnTo>
                    <a:pt x="217474" y="462876"/>
                  </a:lnTo>
                  <a:lnTo>
                    <a:pt x="217474" y="480364"/>
                  </a:lnTo>
                  <a:lnTo>
                    <a:pt x="113741" y="507034"/>
                  </a:lnTo>
                  <a:lnTo>
                    <a:pt x="107315" y="480364"/>
                  </a:lnTo>
                  <a:lnTo>
                    <a:pt x="217474" y="480364"/>
                  </a:lnTo>
                  <a:lnTo>
                    <a:pt x="217474" y="462876"/>
                  </a:lnTo>
                  <a:lnTo>
                    <a:pt x="61531" y="462876"/>
                  </a:lnTo>
                  <a:lnTo>
                    <a:pt x="61531" y="216382"/>
                  </a:lnTo>
                  <a:lnTo>
                    <a:pt x="61531" y="115163"/>
                  </a:lnTo>
                  <a:lnTo>
                    <a:pt x="61531" y="65392"/>
                  </a:lnTo>
                  <a:lnTo>
                    <a:pt x="488657" y="65392"/>
                  </a:lnTo>
                  <a:lnTo>
                    <a:pt x="488657" y="47891"/>
                  </a:lnTo>
                  <a:lnTo>
                    <a:pt x="460819" y="47891"/>
                  </a:lnTo>
                  <a:lnTo>
                    <a:pt x="454393" y="21094"/>
                  </a:lnTo>
                  <a:lnTo>
                    <a:pt x="449326" y="0"/>
                  </a:lnTo>
                  <a:lnTo>
                    <a:pt x="442823" y="1562"/>
                  </a:lnTo>
                  <a:lnTo>
                    <a:pt x="442823" y="47891"/>
                  </a:lnTo>
                  <a:lnTo>
                    <a:pt x="324662" y="47891"/>
                  </a:lnTo>
                  <a:lnTo>
                    <a:pt x="436397" y="21094"/>
                  </a:lnTo>
                  <a:lnTo>
                    <a:pt x="442760" y="47612"/>
                  </a:lnTo>
                  <a:lnTo>
                    <a:pt x="442823" y="47891"/>
                  </a:lnTo>
                  <a:lnTo>
                    <a:pt x="442823" y="1562"/>
                  </a:lnTo>
                  <a:lnTo>
                    <a:pt x="250812" y="47612"/>
                  </a:lnTo>
                  <a:lnTo>
                    <a:pt x="250888" y="47891"/>
                  </a:lnTo>
                  <a:lnTo>
                    <a:pt x="44030" y="47891"/>
                  </a:lnTo>
                  <a:lnTo>
                    <a:pt x="44030" y="97167"/>
                  </a:lnTo>
                  <a:lnTo>
                    <a:pt x="44030" y="115163"/>
                  </a:lnTo>
                  <a:lnTo>
                    <a:pt x="44030" y="216382"/>
                  </a:lnTo>
                  <a:lnTo>
                    <a:pt x="21082" y="120675"/>
                  </a:lnTo>
                  <a:lnTo>
                    <a:pt x="44030" y="115163"/>
                  </a:lnTo>
                  <a:lnTo>
                    <a:pt x="44030" y="97167"/>
                  </a:lnTo>
                  <a:lnTo>
                    <a:pt x="0" y="107759"/>
                  </a:lnTo>
                  <a:lnTo>
                    <a:pt x="44030" y="291401"/>
                  </a:lnTo>
                  <a:lnTo>
                    <a:pt x="44030" y="480364"/>
                  </a:lnTo>
                  <a:lnTo>
                    <a:pt x="89319" y="480364"/>
                  </a:lnTo>
                  <a:lnTo>
                    <a:pt x="100901" y="528396"/>
                  </a:lnTo>
                  <a:lnTo>
                    <a:pt x="184010" y="507034"/>
                  </a:lnTo>
                  <a:lnTo>
                    <a:pt x="287756" y="480364"/>
                  </a:lnTo>
                  <a:lnTo>
                    <a:pt x="506145" y="480364"/>
                  </a:lnTo>
                  <a:lnTo>
                    <a:pt x="506145" y="462876"/>
                  </a:lnTo>
                  <a:lnTo>
                    <a:pt x="506145" y="431088"/>
                  </a:lnTo>
                  <a:lnTo>
                    <a:pt x="550265" y="420484"/>
                  </a:lnTo>
                  <a:close/>
                </a:path>
              </a:pathLst>
            </a:custGeom>
            <a:solidFill>
              <a:srgbClr val="221F1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4054510" y="5693901"/>
              <a:ext cx="46355" cy="46355"/>
            </a:xfrm>
            <a:custGeom>
              <a:avLst/>
              <a:gdLst/>
              <a:ahLst/>
              <a:cxnLst/>
              <a:rect l="l" t="t" r="r" b="b"/>
              <a:pathLst>
                <a:path w="46354" h="46354">
                  <a:moveTo>
                    <a:pt x="45808" y="0"/>
                  </a:moveTo>
                  <a:lnTo>
                    <a:pt x="0" y="0"/>
                  </a:lnTo>
                  <a:lnTo>
                    <a:pt x="0" y="45796"/>
                  </a:lnTo>
                  <a:lnTo>
                    <a:pt x="17500" y="45796"/>
                  </a:lnTo>
                  <a:lnTo>
                    <a:pt x="17500" y="17487"/>
                  </a:lnTo>
                  <a:lnTo>
                    <a:pt x="45808" y="17487"/>
                  </a:lnTo>
                  <a:lnTo>
                    <a:pt x="4580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4054513" y="5754522"/>
              <a:ext cx="328930" cy="238760"/>
            </a:xfrm>
            <a:custGeom>
              <a:avLst/>
              <a:gdLst/>
              <a:ahLst/>
              <a:cxnLst/>
              <a:rect l="l" t="t" r="r" b="b"/>
              <a:pathLst>
                <a:path w="328929" h="238760">
                  <a:moveTo>
                    <a:pt x="17487" y="0"/>
                  </a:moveTo>
                  <a:lnTo>
                    <a:pt x="0" y="0"/>
                  </a:lnTo>
                  <a:lnTo>
                    <a:pt x="0" y="14820"/>
                  </a:lnTo>
                  <a:lnTo>
                    <a:pt x="17487" y="14820"/>
                  </a:lnTo>
                  <a:lnTo>
                    <a:pt x="17487" y="0"/>
                  </a:lnTo>
                  <a:close/>
                </a:path>
                <a:path w="328929" h="238760">
                  <a:moveTo>
                    <a:pt x="328714" y="200075"/>
                  </a:moveTo>
                  <a:lnTo>
                    <a:pt x="311226" y="200075"/>
                  </a:lnTo>
                  <a:lnTo>
                    <a:pt x="311226" y="220967"/>
                  </a:lnTo>
                  <a:lnTo>
                    <a:pt x="282917" y="220967"/>
                  </a:lnTo>
                  <a:lnTo>
                    <a:pt x="282917" y="238455"/>
                  </a:lnTo>
                  <a:lnTo>
                    <a:pt x="328714" y="238455"/>
                  </a:lnTo>
                  <a:lnTo>
                    <a:pt x="328714" y="200075"/>
                  </a:lnTo>
                  <a:close/>
                </a:path>
              </a:pathLst>
            </a:custGeom>
            <a:solidFill>
              <a:srgbClr val="221F1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5" name="object 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063265" y="5842104"/>
              <a:ext cx="311226" cy="143466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672305" y="2607076"/>
              <a:ext cx="4146784" cy="2376950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6663461" y="2598229"/>
              <a:ext cx="4162425" cy="2394585"/>
            </a:xfrm>
            <a:custGeom>
              <a:avLst/>
              <a:gdLst/>
              <a:ahLst/>
              <a:cxnLst/>
              <a:rect l="l" t="t" r="r" b="b"/>
              <a:pathLst>
                <a:path w="4162425" h="2394585">
                  <a:moveTo>
                    <a:pt x="0" y="0"/>
                  </a:moveTo>
                  <a:lnTo>
                    <a:pt x="4161955" y="0"/>
                  </a:lnTo>
                  <a:lnTo>
                    <a:pt x="4161955" y="2394000"/>
                  </a:lnTo>
                  <a:lnTo>
                    <a:pt x="0" y="2394000"/>
                  </a:lnTo>
                  <a:lnTo>
                    <a:pt x="0" y="0"/>
                  </a:lnTo>
                  <a:close/>
                </a:path>
              </a:pathLst>
            </a:custGeom>
            <a:ln w="1981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8" name="object 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75484" y="2607802"/>
              <a:ext cx="4176971" cy="2375773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1366545" y="2598864"/>
              <a:ext cx="4191635" cy="2393950"/>
            </a:xfrm>
            <a:custGeom>
              <a:avLst/>
              <a:gdLst/>
              <a:ahLst/>
              <a:cxnLst/>
              <a:rect l="l" t="t" r="r" b="b"/>
              <a:pathLst>
                <a:path w="4191635" h="2393950">
                  <a:moveTo>
                    <a:pt x="0" y="0"/>
                  </a:moveTo>
                  <a:lnTo>
                    <a:pt x="4191495" y="0"/>
                  </a:lnTo>
                  <a:lnTo>
                    <a:pt x="4191495" y="2393365"/>
                  </a:lnTo>
                  <a:lnTo>
                    <a:pt x="0" y="2393365"/>
                  </a:lnTo>
                  <a:lnTo>
                    <a:pt x="0" y="0"/>
                  </a:lnTo>
                  <a:close/>
                </a:path>
              </a:pathLst>
            </a:custGeom>
            <a:ln w="1981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1363690" y="4760653"/>
              <a:ext cx="4195445" cy="231775"/>
            </a:xfrm>
            <a:custGeom>
              <a:avLst/>
              <a:gdLst/>
              <a:ahLst/>
              <a:cxnLst/>
              <a:rect l="l" t="t" r="r" b="b"/>
              <a:pathLst>
                <a:path w="4195445" h="231775">
                  <a:moveTo>
                    <a:pt x="4195229" y="231584"/>
                  </a:moveTo>
                  <a:lnTo>
                    <a:pt x="0" y="231584"/>
                  </a:lnTo>
                  <a:lnTo>
                    <a:pt x="0" y="0"/>
                  </a:lnTo>
                  <a:lnTo>
                    <a:pt x="4195229" y="0"/>
                  </a:lnTo>
                  <a:lnTo>
                    <a:pt x="4195229" y="231584"/>
                  </a:lnTo>
                  <a:close/>
                </a:path>
              </a:pathLst>
            </a:custGeom>
            <a:ln w="11925">
              <a:solidFill>
                <a:srgbClr val="09172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1363690" y="4760653"/>
            <a:ext cx="4195445" cy="175689"/>
          </a:xfrm>
          <a:prstGeom prst="rect">
            <a:avLst/>
          </a:prstGeom>
          <a:solidFill>
            <a:srgbClr val="ECAA95"/>
          </a:solidFill>
        </p:spPr>
        <p:txBody>
          <a:bodyPr vert="horz" wrap="square" lIns="0" tIns="635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50"/>
              </a:spcBef>
            </a:pPr>
            <a:r>
              <a:rPr sz="1100" b="1" dirty="0">
                <a:solidFill>
                  <a:srgbClr val="2E3C40"/>
                </a:solidFill>
                <a:latin typeface="Grammarsaurus" pitchFamily="2" charset="0"/>
                <a:cs typeface="Arial"/>
              </a:rPr>
              <a:t>Ordnance Survey (OS) map</a:t>
            </a:r>
            <a:endParaRPr sz="1100" dirty="0">
              <a:latin typeface="Grammarsaurus" pitchFamily="2" charset="0"/>
              <a:cs typeface="Arial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6660554" y="4760653"/>
            <a:ext cx="4168140" cy="231775"/>
          </a:xfrm>
          <a:custGeom>
            <a:avLst/>
            <a:gdLst/>
            <a:ahLst/>
            <a:cxnLst/>
            <a:rect l="l" t="t" r="r" b="b"/>
            <a:pathLst>
              <a:path w="4168140" h="231775">
                <a:moveTo>
                  <a:pt x="4167759" y="231584"/>
                </a:moveTo>
                <a:lnTo>
                  <a:pt x="0" y="231584"/>
                </a:lnTo>
                <a:lnTo>
                  <a:pt x="0" y="0"/>
                </a:lnTo>
                <a:lnTo>
                  <a:pt x="4167759" y="0"/>
                </a:lnTo>
                <a:lnTo>
                  <a:pt x="4167759" y="231584"/>
                </a:lnTo>
                <a:close/>
              </a:path>
            </a:pathLst>
          </a:custGeom>
          <a:ln w="11925">
            <a:solidFill>
              <a:srgbClr val="09172E"/>
            </a:solidFill>
          </a:ln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6660554" y="4760653"/>
            <a:ext cx="4168140" cy="175689"/>
          </a:xfrm>
          <a:prstGeom prst="rect">
            <a:avLst/>
          </a:prstGeom>
          <a:solidFill>
            <a:srgbClr val="ECAA95"/>
          </a:solidFill>
        </p:spPr>
        <p:txBody>
          <a:bodyPr vert="horz" wrap="square" lIns="0" tIns="6350" rIns="0" bIns="0" rtlCol="0">
            <a:spAutoFit/>
          </a:bodyPr>
          <a:lstStyle/>
          <a:p>
            <a:pPr marR="1270" algn="ctr">
              <a:lnSpc>
                <a:spcPct val="100000"/>
              </a:lnSpc>
              <a:spcBef>
                <a:spcPts val="50"/>
              </a:spcBef>
            </a:pPr>
            <a:r>
              <a:rPr sz="1100" b="1" dirty="0">
                <a:solidFill>
                  <a:srgbClr val="2E3C40"/>
                </a:solidFill>
                <a:latin typeface="Grammarsaurus" pitchFamily="2" charset="0"/>
                <a:cs typeface="Arial"/>
              </a:rPr>
              <a:t>aerial image</a:t>
            </a:r>
            <a:endParaRPr sz="1100" dirty="0">
              <a:latin typeface="Grammarsaurus" pitchFamily="2" charset="0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10515600" y="1483965"/>
            <a:ext cx="1496572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19380" marR="5080" indent="-107314" algn="ctr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6DB8D3"/>
                </a:solidFill>
                <a:latin typeface="Grammarsaurus" pitchFamily="2" charset="0"/>
                <a:cs typeface="Arial"/>
              </a:rPr>
              <a:t>Geographical skills </a:t>
            </a:r>
            <a:br>
              <a:rPr lang="en-GB" sz="700" b="1" dirty="0">
                <a:solidFill>
                  <a:srgbClr val="6DB8D3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6DB8D3"/>
                </a:solidFill>
                <a:latin typeface="Grammarsaurus" pitchFamily="2" charset="0"/>
                <a:cs typeface="Arial"/>
              </a:rPr>
              <a:t>and fieldwork</a:t>
            </a:r>
            <a:endParaRPr sz="700" dirty="0">
              <a:latin typeface="Grammarsaurus" pitchFamily="2" charset="0"/>
              <a:cs typeface="Arial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11076734" y="1154145"/>
            <a:ext cx="383540" cy="345440"/>
            <a:chOff x="11076734" y="1154145"/>
            <a:chExt cx="383540" cy="345440"/>
          </a:xfrm>
        </p:grpSpPr>
        <p:sp>
          <p:nvSpPr>
            <p:cNvPr id="46" name="object 46"/>
            <p:cNvSpPr/>
            <p:nvPr/>
          </p:nvSpPr>
          <p:spPr>
            <a:xfrm>
              <a:off x="11076734" y="1154145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6DB8D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7" name="object 4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165611" y="1216279"/>
              <a:ext cx="216941" cy="217119"/>
            </a:xfrm>
            <a:prstGeom prst="rect">
              <a:avLst/>
            </a:prstGeom>
          </p:spPr>
        </p:pic>
      </p:grpSp>
      <p:sp>
        <p:nvSpPr>
          <p:cNvPr id="49" name="object 10">
            <a:extLst>
              <a:ext uri="{FF2B5EF4-FFF2-40B4-BE49-F238E27FC236}">
                <a16:creationId xmlns:a16="http://schemas.microsoft.com/office/drawing/2014/main" id="{1D1B9E3E-96AB-5898-5333-219B09631045}"/>
              </a:ext>
            </a:extLst>
          </p:cNvPr>
          <p:cNvSpPr txBox="1"/>
          <p:nvPr/>
        </p:nvSpPr>
        <p:spPr>
          <a:xfrm>
            <a:off x="10443774" y="771294"/>
            <a:ext cx="1660509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-12700" algn="ctr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Human and</a:t>
            </a:r>
            <a:br>
              <a:rPr lang="en-GB"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 physical geography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50" name="object 48">
            <a:extLst>
              <a:ext uri="{FF2B5EF4-FFF2-40B4-BE49-F238E27FC236}">
                <a16:creationId xmlns:a16="http://schemas.microsoft.com/office/drawing/2014/main" id="{36CC23D9-C18D-7E31-6E18-6221262BB9B2}"/>
              </a:ext>
            </a:extLst>
          </p:cNvPr>
          <p:cNvSpPr txBox="1"/>
          <p:nvPr/>
        </p:nvSpPr>
        <p:spPr>
          <a:xfrm>
            <a:off x="5410985" y="6451428"/>
            <a:ext cx="318998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www.grammarsaurus.co.uk</a:t>
            </a:r>
            <a:endParaRPr sz="1050" dirty="0">
              <a:latin typeface="Grammarsaurus" pitchFamily="2" charset="0"/>
              <a:cs typeface="Arial M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0605869-051B-6411-5A5A-60C97565A2EB}"/>
              </a:ext>
            </a:extLst>
          </p:cNvPr>
          <p:cNvSpPr txBox="1"/>
          <p:nvPr/>
        </p:nvSpPr>
        <p:spPr>
          <a:xfrm>
            <a:off x="381000" y="6175375"/>
            <a:ext cx="4267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  <a:t>©Crown copyright and database rights 2026 Ordnance Survey (100025252)  </a:t>
            </a:r>
            <a:b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</a:br>
            <a: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  <a:t>Images taken from Digimap for Schools: https://digimapforschools.edina.ac.uk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39676" y="174877"/>
            <a:ext cx="11712575" cy="6377940"/>
            <a:chOff x="239676" y="174877"/>
            <a:chExt cx="11712575" cy="6377940"/>
          </a:xfrm>
        </p:grpSpPr>
        <p:sp>
          <p:nvSpPr>
            <p:cNvPr id="3" name="object 3"/>
            <p:cNvSpPr/>
            <p:nvPr/>
          </p:nvSpPr>
          <p:spPr>
            <a:xfrm>
              <a:off x="2693079" y="181227"/>
              <a:ext cx="6806565" cy="755650"/>
            </a:xfrm>
            <a:custGeom>
              <a:avLst/>
              <a:gdLst/>
              <a:ahLst/>
              <a:cxnLst/>
              <a:rect l="l" t="t" r="r" b="b"/>
              <a:pathLst>
                <a:path w="6806565" h="755650">
                  <a:moveTo>
                    <a:pt x="6773303" y="0"/>
                  </a:moveTo>
                  <a:lnTo>
                    <a:pt x="33210" y="0"/>
                  </a:lnTo>
                  <a:lnTo>
                    <a:pt x="20295" y="3498"/>
                  </a:lnTo>
                  <a:lnTo>
                    <a:pt x="9737" y="13033"/>
                  </a:lnTo>
                  <a:lnTo>
                    <a:pt x="2613" y="27164"/>
                  </a:lnTo>
                  <a:lnTo>
                    <a:pt x="0" y="44449"/>
                  </a:lnTo>
                  <a:lnTo>
                    <a:pt x="0" y="710691"/>
                  </a:lnTo>
                  <a:lnTo>
                    <a:pt x="2613" y="727977"/>
                  </a:lnTo>
                  <a:lnTo>
                    <a:pt x="9737" y="742108"/>
                  </a:lnTo>
                  <a:lnTo>
                    <a:pt x="20295" y="751643"/>
                  </a:lnTo>
                  <a:lnTo>
                    <a:pt x="33210" y="755141"/>
                  </a:lnTo>
                  <a:lnTo>
                    <a:pt x="6773303" y="755141"/>
                  </a:lnTo>
                  <a:lnTo>
                    <a:pt x="6786226" y="751643"/>
                  </a:lnTo>
                  <a:lnTo>
                    <a:pt x="6796787" y="742108"/>
                  </a:lnTo>
                  <a:lnTo>
                    <a:pt x="6803912" y="727977"/>
                  </a:lnTo>
                  <a:lnTo>
                    <a:pt x="6806526" y="710691"/>
                  </a:lnTo>
                  <a:lnTo>
                    <a:pt x="6806526" y="44449"/>
                  </a:lnTo>
                  <a:lnTo>
                    <a:pt x="6803912" y="27164"/>
                  </a:lnTo>
                  <a:lnTo>
                    <a:pt x="6796787" y="13033"/>
                  </a:lnTo>
                  <a:lnTo>
                    <a:pt x="6786226" y="3498"/>
                  </a:lnTo>
                  <a:lnTo>
                    <a:pt x="6773303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2693079" y="181227"/>
              <a:ext cx="6806565" cy="755650"/>
            </a:xfrm>
            <a:custGeom>
              <a:avLst/>
              <a:gdLst/>
              <a:ahLst/>
              <a:cxnLst/>
              <a:rect l="l" t="t" r="r" b="b"/>
              <a:pathLst>
                <a:path w="6806565" h="755650">
                  <a:moveTo>
                    <a:pt x="33210" y="755141"/>
                  </a:moveTo>
                  <a:lnTo>
                    <a:pt x="20295" y="751643"/>
                  </a:lnTo>
                  <a:lnTo>
                    <a:pt x="9737" y="742108"/>
                  </a:lnTo>
                  <a:lnTo>
                    <a:pt x="2613" y="727977"/>
                  </a:lnTo>
                  <a:lnTo>
                    <a:pt x="0" y="710691"/>
                  </a:lnTo>
                  <a:lnTo>
                    <a:pt x="0" y="44449"/>
                  </a:lnTo>
                  <a:lnTo>
                    <a:pt x="2613" y="27164"/>
                  </a:lnTo>
                  <a:lnTo>
                    <a:pt x="9737" y="13033"/>
                  </a:lnTo>
                  <a:lnTo>
                    <a:pt x="20295" y="3498"/>
                  </a:lnTo>
                  <a:lnTo>
                    <a:pt x="33210" y="0"/>
                  </a:lnTo>
                  <a:lnTo>
                    <a:pt x="6773303" y="0"/>
                  </a:lnTo>
                  <a:lnTo>
                    <a:pt x="6786226" y="3498"/>
                  </a:lnTo>
                  <a:lnTo>
                    <a:pt x="6796787" y="13033"/>
                  </a:lnTo>
                  <a:lnTo>
                    <a:pt x="6803912" y="27164"/>
                  </a:lnTo>
                  <a:lnTo>
                    <a:pt x="6806526" y="44449"/>
                  </a:lnTo>
                  <a:lnTo>
                    <a:pt x="6806526" y="710691"/>
                  </a:lnTo>
                  <a:lnTo>
                    <a:pt x="6803912" y="727977"/>
                  </a:lnTo>
                  <a:lnTo>
                    <a:pt x="6796787" y="742108"/>
                  </a:lnTo>
                  <a:lnTo>
                    <a:pt x="6786226" y="751643"/>
                  </a:lnTo>
                  <a:lnTo>
                    <a:pt x="6773303" y="755141"/>
                  </a:lnTo>
                  <a:lnTo>
                    <a:pt x="33210" y="755141"/>
                  </a:lnTo>
                  <a:close/>
                </a:path>
              </a:pathLst>
            </a:custGeom>
            <a:ln w="12699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11640099" y="-6350"/>
            <a:ext cx="558165" cy="666750"/>
            <a:chOff x="11640099" y="-6350"/>
            <a:chExt cx="558165" cy="666750"/>
          </a:xfrm>
        </p:grpSpPr>
        <p:sp>
          <p:nvSpPr>
            <p:cNvPr id="7" name="object 7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1778828" y="49578"/>
            <a:ext cx="36068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BF8"/>
                </a:solidFill>
                <a:latin typeface="Grammarsaurus" pitchFamily="2" charset="0"/>
                <a:cs typeface="Arial"/>
              </a:rPr>
              <a:t>10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634387" y="760071"/>
            <a:ext cx="1248582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45720" algn="ctr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  <a:t>Location </a:t>
            </a:r>
            <a:br>
              <a:rPr lang="en-GB"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  <a:t>knowledge</a:t>
            </a:r>
            <a:endParaRPr sz="700" dirty="0">
              <a:latin typeface="Grammarsaurus" pitchFamily="2" charset="0"/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696939" y="438583"/>
            <a:ext cx="9782810" cy="6275705"/>
            <a:chOff x="696939" y="438583"/>
            <a:chExt cx="9782810" cy="6275705"/>
          </a:xfrm>
        </p:grpSpPr>
        <p:sp>
          <p:nvSpPr>
            <p:cNvPr id="13" name="object 13"/>
            <p:cNvSpPr/>
            <p:nvPr/>
          </p:nvSpPr>
          <p:spPr>
            <a:xfrm>
              <a:off x="10096672" y="438583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AF466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4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175450" y="501906"/>
              <a:ext cx="216941" cy="216936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0"/>
                  </a:moveTo>
                  <a:lnTo>
                    <a:pt x="101587" y="0"/>
                  </a:lnTo>
                  <a:lnTo>
                    <a:pt x="62139" y="8016"/>
                  </a:lnTo>
                  <a:lnTo>
                    <a:pt x="29838" y="29843"/>
                  </a:lnTo>
                  <a:lnTo>
                    <a:pt x="8014" y="62145"/>
                  </a:lnTo>
                  <a:lnTo>
                    <a:pt x="0" y="101587"/>
                  </a:lnTo>
                  <a:lnTo>
                    <a:pt x="0" y="248881"/>
                  </a:lnTo>
                  <a:lnTo>
                    <a:pt x="8014" y="288323"/>
                  </a:lnTo>
                  <a:lnTo>
                    <a:pt x="29838" y="320625"/>
                  </a:lnTo>
                  <a:lnTo>
                    <a:pt x="62139" y="342452"/>
                  </a:lnTo>
                  <a:lnTo>
                    <a:pt x="101587" y="350469"/>
                  </a:lnTo>
                  <a:lnTo>
                    <a:pt x="2141169" y="350469"/>
                  </a:lnTo>
                  <a:lnTo>
                    <a:pt x="2180616" y="342452"/>
                  </a:lnTo>
                  <a:lnTo>
                    <a:pt x="2212917" y="320625"/>
                  </a:lnTo>
                  <a:lnTo>
                    <a:pt x="2234741" y="288323"/>
                  </a:lnTo>
                  <a:lnTo>
                    <a:pt x="2242756" y="248881"/>
                  </a:lnTo>
                  <a:lnTo>
                    <a:pt x="2242756" y="101587"/>
                  </a:lnTo>
                  <a:lnTo>
                    <a:pt x="2234741" y="62145"/>
                  </a:lnTo>
                  <a:lnTo>
                    <a:pt x="2212917" y="29843"/>
                  </a:lnTo>
                  <a:lnTo>
                    <a:pt x="2180616" y="8016"/>
                  </a:lnTo>
                  <a:lnTo>
                    <a:pt x="2141169" y="0"/>
                  </a:lnTo>
                  <a:close/>
                </a:path>
              </a:pathLst>
            </a:custGeom>
            <a:solidFill>
              <a:srgbClr val="97AB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350469"/>
                  </a:moveTo>
                  <a:lnTo>
                    <a:pt x="101587" y="350469"/>
                  </a:lnTo>
                  <a:lnTo>
                    <a:pt x="62139" y="342452"/>
                  </a:lnTo>
                  <a:lnTo>
                    <a:pt x="29838" y="320625"/>
                  </a:lnTo>
                  <a:lnTo>
                    <a:pt x="8014" y="288323"/>
                  </a:lnTo>
                  <a:lnTo>
                    <a:pt x="0" y="248881"/>
                  </a:lnTo>
                  <a:lnTo>
                    <a:pt x="0" y="101587"/>
                  </a:lnTo>
                  <a:lnTo>
                    <a:pt x="8014" y="62145"/>
                  </a:lnTo>
                  <a:lnTo>
                    <a:pt x="29838" y="29843"/>
                  </a:lnTo>
                  <a:lnTo>
                    <a:pt x="62139" y="8016"/>
                  </a:lnTo>
                  <a:lnTo>
                    <a:pt x="101587" y="0"/>
                  </a:lnTo>
                  <a:lnTo>
                    <a:pt x="2141169" y="0"/>
                  </a:lnTo>
                  <a:lnTo>
                    <a:pt x="2180616" y="8016"/>
                  </a:lnTo>
                  <a:lnTo>
                    <a:pt x="2212917" y="29843"/>
                  </a:lnTo>
                  <a:lnTo>
                    <a:pt x="2234741" y="62145"/>
                  </a:lnTo>
                  <a:lnTo>
                    <a:pt x="2242756" y="101587"/>
                  </a:lnTo>
                  <a:lnTo>
                    <a:pt x="2242756" y="248881"/>
                  </a:lnTo>
                  <a:lnTo>
                    <a:pt x="2234741" y="288323"/>
                  </a:lnTo>
                  <a:lnTo>
                    <a:pt x="2212917" y="320625"/>
                  </a:lnTo>
                  <a:lnTo>
                    <a:pt x="2180616" y="342452"/>
                  </a:lnTo>
                  <a:lnTo>
                    <a:pt x="2141169" y="350469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7" name="object 1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62677" y="6397625"/>
              <a:ext cx="270789" cy="270792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703289" y="1253747"/>
              <a:ext cx="5337810" cy="4786630"/>
            </a:xfrm>
            <a:custGeom>
              <a:avLst/>
              <a:gdLst/>
              <a:ahLst/>
              <a:cxnLst/>
              <a:rect l="l" t="t" r="r" b="b"/>
              <a:pathLst>
                <a:path w="5337810" h="4786630">
                  <a:moveTo>
                    <a:pt x="5256923" y="0"/>
                  </a:moveTo>
                  <a:lnTo>
                    <a:pt x="80759" y="0"/>
                  </a:lnTo>
                  <a:lnTo>
                    <a:pt x="49324" y="6346"/>
                  </a:lnTo>
                  <a:lnTo>
                    <a:pt x="23653" y="23653"/>
                  </a:lnTo>
                  <a:lnTo>
                    <a:pt x="6346" y="49324"/>
                  </a:lnTo>
                  <a:lnTo>
                    <a:pt x="0" y="80759"/>
                  </a:lnTo>
                  <a:lnTo>
                    <a:pt x="0" y="4705477"/>
                  </a:lnTo>
                  <a:lnTo>
                    <a:pt x="6346" y="4736912"/>
                  </a:lnTo>
                  <a:lnTo>
                    <a:pt x="23653" y="4762582"/>
                  </a:lnTo>
                  <a:lnTo>
                    <a:pt x="49324" y="4779889"/>
                  </a:lnTo>
                  <a:lnTo>
                    <a:pt x="80759" y="4786236"/>
                  </a:lnTo>
                  <a:lnTo>
                    <a:pt x="5256923" y="4786236"/>
                  </a:lnTo>
                  <a:lnTo>
                    <a:pt x="5288358" y="4779889"/>
                  </a:lnTo>
                  <a:lnTo>
                    <a:pt x="5314029" y="4762582"/>
                  </a:lnTo>
                  <a:lnTo>
                    <a:pt x="5331336" y="4736912"/>
                  </a:lnTo>
                  <a:lnTo>
                    <a:pt x="5337683" y="4705477"/>
                  </a:lnTo>
                  <a:lnTo>
                    <a:pt x="5337683" y="80759"/>
                  </a:lnTo>
                  <a:lnTo>
                    <a:pt x="5331336" y="49324"/>
                  </a:lnTo>
                  <a:lnTo>
                    <a:pt x="5314029" y="23653"/>
                  </a:lnTo>
                  <a:lnTo>
                    <a:pt x="5288358" y="6346"/>
                  </a:lnTo>
                  <a:lnTo>
                    <a:pt x="5256923" y="0"/>
                  </a:lnTo>
                  <a:close/>
                </a:path>
              </a:pathLst>
            </a:custGeom>
            <a:solidFill>
              <a:srgbClr val="E4E4E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703289" y="1253747"/>
              <a:ext cx="5337810" cy="4786630"/>
            </a:xfrm>
            <a:custGeom>
              <a:avLst/>
              <a:gdLst/>
              <a:ahLst/>
              <a:cxnLst/>
              <a:rect l="l" t="t" r="r" b="b"/>
              <a:pathLst>
                <a:path w="5337810" h="4786630">
                  <a:moveTo>
                    <a:pt x="5256923" y="4786236"/>
                  </a:moveTo>
                  <a:lnTo>
                    <a:pt x="80759" y="4786236"/>
                  </a:lnTo>
                  <a:lnTo>
                    <a:pt x="49324" y="4779889"/>
                  </a:lnTo>
                  <a:lnTo>
                    <a:pt x="23653" y="4762582"/>
                  </a:lnTo>
                  <a:lnTo>
                    <a:pt x="6346" y="4736912"/>
                  </a:lnTo>
                  <a:lnTo>
                    <a:pt x="0" y="4705477"/>
                  </a:lnTo>
                  <a:lnTo>
                    <a:pt x="0" y="80759"/>
                  </a:lnTo>
                  <a:lnTo>
                    <a:pt x="6346" y="49324"/>
                  </a:lnTo>
                  <a:lnTo>
                    <a:pt x="23653" y="23653"/>
                  </a:lnTo>
                  <a:lnTo>
                    <a:pt x="49324" y="6346"/>
                  </a:lnTo>
                  <a:lnTo>
                    <a:pt x="80759" y="0"/>
                  </a:lnTo>
                  <a:lnTo>
                    <a:pt x="5256923" y="0"/>
                  </a:lnTo>
                  <a:lnTo>
                    <a:pt x="5288358" y="6346"/>
                  </a:lnTo>
                  <a:lnTo>
                    <a:pt x="5314029" y="23653"/>
                  </a:lnTo>
                  <a:lnTo>
                    <a:pt x="5331336" y="49324"/>
                  </a:lnTo>
                  <a:lnTo>
                    <a:pt x="5337683" y="80759"/>
                  </a:lnTo>
                  <a:lnTo>
                    <a:pt x="5337683" y="4705477"/>
                  </a:lnTo>
                  <a:lnTo>
                    <a:pt x="5331336" y="4736912"/>
                  </a:lnTo>
                  <a:lnTo>
                    <a:pt x="5314029" y="4762582"/>
                  </a:lnTo>
                  <a:lnTo>
                    <a:pt x="5288358" y="4779889"/>
                  </a:lnTo>
                  <a:lnTo>
                    <a:pt x="5256923" y="4786236"/>
                  </a:lnTo>
                  <a:close/>
                </a:path>
              </a:pathLst>
            </a:custGeom>
            <a:ln w="12700">
              <a:solidFill>
                <a:srgbClr val="062E35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690296" y="1707460"/>
            <a:ext cx="5350803" cy="387920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6100"/>
              </a:lnSpc>
              <a:spcBef>
                <a:spcPts val="100"/>
              </a:spcBef>
            </a:pP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OS maps 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use words, symbols and colours to show di erent features on the land.</a:t>
            </a:r>
            <a:endParaRPr sz="2000" dirty="0">
              <a:latin typeface="Grammarsaurus" pitchFamily="2" charset="0"/>
              <a:cs typeface="Arial MT"/>
            </a:endParaRPr>
          </a:p>
          <a:p>
            <a:pPr marL="342265" marR="334645" algn="ctr">
              <a:lnSpc>
                <a:spcPct val="106100"/>
              </a:lnSpc>
              <a:spcBef>
                <a:spcPts val="1240"/>
              </a:spcBef>
            </a:pP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Houses 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and other buildings are shown as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small blocks 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or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shapes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.</a:t>
            </a:r>
            <a:endParaRPr sz="2000" dirty="0">
              <a:latin typeface="Grammarsaurus" pitchFamily="2" charset="0"/>
              <a:cs typeface="Arial MT"/>
            </a:endParaRPr>
          </a:p>
          <a:p>
            <a:pPr marL="18415" marR="10160" algn="ctr">
              <a:lnSpc>
                <a:spcPct val="106100"/>
              </a:lnSpc>
              <a:spcBef>
                <a:spcPts val="1225"/>
              </a:spcBef>
            </a:pP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Industrial 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and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commercial 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buildings are </a:t>
            </a:r>
            <a:br>
              <a:rPr lang="en-GB"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</a:b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shown as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larger blocks 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or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shapes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.</a:t>
            </a:r>
            <a:endParaRPr sz="2000" dirty="0">
              <a:latin typeface="Grammarsaurus" pitchFamily="2" charset="0"/>
              <a:cs typeface="Arial MT"/>
            </a:endParaRPr>
          </a:p>
          <a:p>
            <a:pPr marL="256540" marR="248920" algn="ctr">
              <a:lnSpc>
                <a:spcPct val="106100"/>
              </a:lnSpc>
              <a:spcBef>
                <a:spcPts val="1220"/>
              </a:spcBef>
            </a:pP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Water features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, such as rivers, lakes and canals are shown in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blue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.</a:t>
            </a:r>
            <a:endParaRPr sz="2000" dirty="0">
              <a:latin typeface="Grammarsaurus" pitchFamily="2" charset="0"/>
              <a:cs typeface="Arial MT"/>
            </a:endParaRPr>
          </a:p>
          <a:p>
            <a:pPr marL="276860" marR="268605" algn="ctr">
              <a:lnSpc>
                <a:spcPct val="106100"/>
              </a:lnSpc>
              <a:spcBef>
                <a:spcPts val="1225"/>
              </a:spcBef>
            </a:pP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Green spaces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, including parks, fields and woodland are shown in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green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.</a:t>
            </a:r>
            <a:endParaRPr sz="2000" dirty="0">
              <a:latin typeface="Grammarsaurus" pitchFamily="2" charset="0"/>
              <a:cs typeface="Arial MT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6234328" y="438583"/>
            <a:ext cx="5225415" cy="5020945"/>
            <a:chOff x="6234328" y="438583"/>
            <a:chExt cx="5225415" cy="5020945"/>
          </a:xfrm>
        </p:grpSpPr>
        <p:sp>
          <p:nvSpPr>
            <p:cNvPr id="23" name="object 23"/>
            <p:cNvSpPr/>
            <p:nvPr/>
          </p:nvSpPr>
          <p:spPr>
            <a:xfrm>
              <a:off x="11076734" y="1154145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6DB8D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4" name="object 2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165611" y="1216279"/>
              <a:ext cx="216941" cy="217119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263323" y="1837518"/>
              <a:ext cx="4865655" cy="3593515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6250330" y="1824532"/>
              <a:ext cx="4888230" cy="3618865"/>
            </a:xfrm>
            <a:custGeom>
              <a:avLst/>
              <a:gdLst/>
              <a:ahLst/>
              <a:cxnLst/>
              <a:rect l="l" t="t" r="r" b="b"/>
              <a:pathLst>
                <a:path w="4888230" h="3618865">
                  <a:moveTo>
                    <a:pt x="0" y="0"/>
                  </a:moveTo>
                  <a:lnTo>
                    <a:pt x="4888115" y="0"/>
                  </a:lnTo>
                  <a:lnTo>
                    <a:pt x="4888115" y="3618763"/>
                  </a:lnTo>
                  <a:lnTo>
                    <a:pt x="0" y="3618763"/>
                  </a:lnTo>
                  <a:lnTo>
                    <a:pt x="0" y="0"/>
                  </a:lnTo>
                  <a:close/>
                </a:path>
              </a:pathLst>
            </a:custGeom>
            <a:ln w="3200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11076734" y="438583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4D6B8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8" name="object 2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198976" y="506938"/>
              <a:ext cx="134970" cy="217265"/>
            </a:xfrm>
            <a:prstGeom prst="rect">
              <a:avLst/>
            </a:prstGeom>
          </p:spPr>
        </p:pic>
      </p:grpSp>
      <p:sp>
        <p:nvSpPr>
          <p:cNvPr id="32" name="object 10">
            <a:extLst>
              <a:ext uri="{FF2B5EF4-FFF2-40B4-BE49-F238E27FC236}">
                <a16:creationId xmlns:a16="http://schemas.microsoft.com/office/drawing/2014/main" id="{CE17BCC3-C3EF-3D8F-B0A5-BBA4D3B83D51}"/>
              </a:ext>
            </a:extLst>
          </p:cNvPr>
          <p:cNvSpPr txBox="1"/>
          <p:nvPr/>
        </p:nvSpPr>
        <p:spPr>
          <a:xfrm>
            <a:off x="9448800" y="771294"/>
            <a:ext cx="1660509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-12700" algn="ctr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Human and</a:t>
            </a:r>
            <a:br>
              <a:rPr lang="en-GB"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 physical geography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33" name="object 48">
            <a:extLst>
              <a:ext uri="{FF2B5EF4-FFF2-40B4-BE49-F238E27FC236}">
                <a16:creationId xmlns:a16="http://schemas.microsoft.com/office/drawing/2014/main" id="{816F5DCA-669D-CE6D-4116-0AEE0DC7182B}"/>
              </a:ext>
            </a:extLst>
          </p:cNvPr>
          <p:cNvSpPr txBox="1"/>
          <p:nvPr/>
        </p:nvSpPr>
        <p:spPr>
          <a:xfrm>
            <a:off x="5410985" y="6451428"/>
            <a:ext cx="318998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www.grammarsaurus.co.uk</a:t>
            </a:r>
            <a:endParaRPr sz="1050" dirty="0">
              <a:latin typeface="Grammarsaurus" pitchFamily="2" charset="0"/>
              <a:cs typeface="Arial MT"/>
            </a:endParaRPr>
          </a:p>
        </p:txBody>
      </p:sp>
      <p:sp>
        <p:nvSpPr>
          <p:cNvPr id="34" name="object 44">
            <a:extLst>
              <a:ext uri="{FF2B5EF4-FFF2-40B4-BE49-F238E27FC236}">
                <a16:creationId xmlns:a16="http://schemas.microsoft.com/office/drawing/2014/main" id="{2BE9A942-6B58-1FDB-7BE0-43FBFFF07CAA}"/>
              </a:ext>
            </a:extLst>
          </p:cNvPr>
          <p:cNvSpPr txBox="1"/>
          <p:nvPr/>
        </p:nvSpPr>
        <p:spPr>
          <a:xfrm>
            <a:off x="10515600" y="1483965"/>
            <a:ext cx="1496572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19380" marR="5080" indent="-107314" algn="ctr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6DB8D3"/>
                </a:solidFill>
                <a:latin typeface="Grammarsaurus" pitchFamily="2" charset="0"/>
                <a:cs typeface="Arial"/>
              </a:rPr>
              <a:t>Geographical skills </a:t>
            </a:r>
            <a:br>
              <a:rPr lang="en-GB" sz="700" b="1" dirty="0">
                <a:solidFill>
                  <a:srgbClr val="6DB8D3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6DB8D3"/>
                </a:solidFill>
                <a:latin typeface="Grammarsaurus" pitchFamily="2" charset="0"/>
                <a:cs typeface="Arial"/>
              </a:rPr>
              <a:t>and fieldwork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37" name="object 5">
            <a:extLst>
              <a:ext uri="{FF2B5EF4-FFF2-40B4-BE49-F238E27FC236}">
                <a16:creationId xmlns:a16="http://schemas.microsoft.com/office/drawing/2014/main" id="{5B8FCC97-8DAB-5598-3B4E-901327C476E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692356" y="269382"/>
            <a:ext cx="680656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algn="ctr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Grammarsaurus" pitchFamily="2" charset="0"/>
              </a:rPr>
              <a:t>Using maps to identify land use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67EE322-D0F0-BA17-336D-8A6780B069C0}"/>
              </a:ext>
            </a:extLst>
          </p:cNvPr>
          <p:cNvSpPr txBox="1"/>
          <p:nvPr/>
        </p:nvSpPr>
        <p:spPr>
          <a:xfrm>
            <a:off x="6250330" y="5510344"/>
            <a:ext cx="42298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  <a:t>©Crown copyright and database rights 2026 Ordnance Survey (100025252)  </a:t>
            </a:r>
            <a:b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</a:br>
            <a: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  <a:t>Images taken from Digimap for Schools: https://digimapforschools.edina.ac.uk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39676" y="174877"/>
            <a:ext cx="11712575" cy="6377940"/>
            <a:chOff x="239676" y="174877"/>
            <a:chExt cx="11712575" cy="6377940"/>
          </a:xfrm>
        </p:grpSpPr>
        <p:sp>
          <p:nvSpPr>
            <p:cNvPr id="3" name="object 3"/>
            <p:cNvSpPr/>
            <p:nvPr/>
          </p:nvSpPr>
          <p:spPr>
            <a:xfrm>
              <a:off x="2693079" y="181227"/>
              <a:ext cx="6806565" cy="755650"/>
            </a:xfrm>
            <a:custGeom>
              <a:avLst/>
              <a:gdLst/>
              <a:ahLst/>
              <a:cxnLst/>
              <a:rect l="l" t="t" r="r" b="b"/>
              <a:pathLst>
                <a:path w="6806565" h="755650">
                  <a:moveTo>
                    <a:pt x="6773303" y="0"/>
                  </a:moveTo>
                  <a:lnTo>
                    <a:pt x="33210" y="0"/>
                  </a:lnTo>
                  <a:lnTo>
                    <a:pt x="20295" y="3498"/>
                  </a:lnTo>
                  <a:lnTo>
                    <a:pt x="9737" y="13033"/>
                  </a:lnTo>
                  <a:lnTo>
                    <a:pt x="2613" y="27164"/>
                  </a:lnTo>
                  <a:lnTo>
                    <a:pt x="0" y="44449"/>
                  </a:lnTo>
                  <a:lnTo>
                    <a:pt x="0" y="710691"/>
                  </a:lnTo>
                  <a:lnTo>
                    <a:pt x="2613" y="727977"/>
                  </a:lnTo>
                  <a:lnTo>
                    <a:pt x="9737" y="742108"/>
                  </a:lnTo>
                  <a:lnTo>
                    <a:pt x="20295" y="751643"/>
                  </a:lnTo>
                  <a:lnTo>
                    <a:pt x="33210" y="755141"/>
                  </a:lnTo>
                  <a:lnTo>
                    <a:pt x="6773303" y="755141"/>
                  </a:lnTo>
                  <a:lnTo>
                    <a:pt x="6786226" y="751643"/>
                  </a:lnTo>
                  <a:lnTo>
                    <a:pt x="6796787" y="742108"/>
                  </a:lnTo>
                  <a:lnTo>
                    <a:pt x="6803912" y="727977"/>
                  </a:lnTo>
                  <a:lnTo>
                    <a:pt x="6806526" y="710691"/>
                  </a:lnTo>
                  <a:lnTo>
                    <a:pt x="6806526" y="44449"/>
                  </a:lnTo>
                  <a:lnTo>
                    <a:pt x="6803912" y="27164"/>
                  </a:lnTo>
                  <a:lnTo>
                    <a:pt x="6796787" y="13033"/>
                  </a:lnTo>
                  <a:lnTo>
                    <a:pt x="6786226" y="3498"/>
                  </a:lnTo>
                  <a:lnTo>
                    <a:pt x="6773303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2693079" y="181227"/>
              <a:ext cx="6806565" cy="755650"/>
            </a:xfrm>
            <a:custGeom>
              <a:avLst/>
              <a:gdLst/>
              <a:ahLst/>
              <a:cxnLst/>
              <a:rect l="l" t="t" r="r" b="b"/>
              <a:pathLst>
                <a:path w="6806565" h="755650">
                  <a:moveTo>
                    <a:pt x="33210" y="755141"/>
                  </a:moveTo>
                  <a:lnTo>
                    <a:pt x="20295" y="751643"/>
                  </a:lnTo>
                  <a:lnTo>
                    <a:pt x="9737" y="742108"/>
                  </a:lnTo>
                  <a:lnTo>
                    <a:pt x="2613" y="727977"/>
                  </a:lnTo>
                  <a:lnTo>
                    <a:pt x="0" y="710691"/>
                  </a:lnTo>
                  <a:lnTo>
                    <a:pt x="0" y="44449"/>
                  </a:lnTo>
                  <a:lnTo>
                    <a:pt x="2613" y="27164"/>
                  </a:lnTo>
                  <a:lnTo>
                    <a:pt x="9737" y="13033"/>
                  </a:lnTo>
                  <a:lnTo>
                    <a:pt x="20295" y="3498"/>
                  </a:lnTo>
                  <a:lnTo>
                    <a:pt x="33210" y="0"/>
                  </a:lnTo>
                  <a:lnTo>
                    <a:pt x="6773303" y="0"/>
                  </a:lnTo>
                  <a:lnTo>
                    <a:pt x="6786226" y="3498"/>
                  </a:lnTo>
                  <a:lnTo>
                    <a:pt x="6796787" y="13033"/>
                  </a:lnTo>
                  <a:lnTo>
                    <a:pt x="6803912" y="27164"/>
                  </a:lnTo>
                  <a:lnTo>
                    <a:pt x="6806526" y="44449"/>
                  </a:lnTo>
                  <a:lnTo>
                    <a:pt x="6806526" y="710691"/>
                  </a:lnTo>
                  <a:lnTo>
                    <a:pt x="6803912" y="727977"/>
                  </a:lnTo>
                  <a:lnTo>
                    <a:pt x="6796787" y="742108"/>
                  </a:lnTo>
                  <a:lnTo>
                    <a:pt x="6786226" y="751643"/>
                  </a:lnTo>
                  <a:lnTo>
                    <a:pt x="6773303" y="755141"/>
                  </a:lnTo>
                  <a:lnTo>
                    <a:pt x="33210" y="755141"/>
                  </a:lnTo>
                  <a:close/>
                </a:path>
              </a:pathLst>
            </a:custGeom>
            <a:ln w="12699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11640099" y="-6350"/>
            <a:ext cx="558165" cy="666750"/>
            <a:chOff x="11640099" y="-6350"/>
            <a:chExt cx="558165" cy="666750"/>
          </a:xfrm>
        </p:grpSpPr>
        <p:sp>
          <p:nvSpPr>
            <p:cNvPr id="7" name="object 7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1791515" y="49578"/>
            <a:ext cx="36068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BF8"/>
                </a:solidFill>
                <a:latin typeface="Grammarsaurus" pitchFamily="2" charset="0"/>
                <a:cs typeface="Arial"/>
              </a:rPr>
              <a:t>11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4971204" y="438583"/>
            <a:ext cx="5508625" cy="6275705"/>
            <a:chOff x="4971204" y="438583"/>
            <a:chExt cx="5508625" cy="6275705"/>
          </a:xfrm>
        </p:grpSpPr>
        <p:sp>
          <p:nvSpPr>
            <p:cNvPr id="13" name="object 13"/>
            <p:cNvSpPr/>
            <p:nvPr/>
          </p:nvSpPr>
          <p:spPr>
            <a:xfrm>
              <a:off x="10096672" y="438583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AF466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4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175450" y="501906"/>
              <a:ext cx="216941" cy="216936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0"/>
                  </a:moveTo>
                  <a:lnTo>
                    <a:pt x="101587" y="0"/>
                  </a:lnTo>
                  <a:lnTo>
                    <a:pt x="62139" y="8016"/>
                  </a:lnTo>
                  <a:lnTo>
                    <a:pt x="29838" y="29843"/>
                  </a:lnTo>
                  <a:lnTo>
                    <a:pt x="8014" y="62145"/>
                  </a:lnTo>
                  <a:lnTo>
                    <a:pt x="0" y="101587"/>
                  </a:lnTo>
                  <a:lnTo>
                    <a:pt x="0" y="248881"/>
                  </a:lnTo>
                  <a:lnTo>
                    <a:pt x="8014" y="288323"/>
                  </a:lnTo>
                  <a:lnTo>
                    <a:pt x="29838" y="320625"/>
                  </a:lnTo>
                  <a:lnTo>
                    <a:pt x="62139" y="342452"/>
                  </a:lnTo>
                  <a:lnTo>
                    <a:pt x="101587" y="350469"/>
                  </a:lnTo>
                  <a:lnTo>
                    <a:pt x="2141169" y="350469"/>
                  </a:lnTo>
                  <a:lnTo>
                    <a:pt x="2180616" y="342452"/>
                  </a:lnTo>
                  <a:lnTo>
                    <a:pt x="2212917" y="320625"/>
                  </a:lnTo>
                  <a:lnTo>
                    <a:pt x="2234741" y="288323"/>
                  </a:lnTo>
                  <a:lnTo>
                    <a:pt x="2242756" y="248881"/>
                  </a:lnTo>
                  <a:lnTo>
                    <a:pt x="2242756" y="101587"/>
                  </a:lnTo>
                  <a:lnTo>
                    <a:pt x="2234741" y="62145"/>
                  </a:lnTo>
                  <a:lnTo>
                    <a:pt x="2212917" y="29843"/>
                  </a:lnTo>
                  <a:lnTo>
                    <a:pt x="2180616" y="8016"/>
                  </a:lnTo>
                  <a:lnTo>
                    <a:pt x="2141169" y="0"/>
                  </a:lnTo>
                  <a:close/>
                </a:path>
              </a:pathLst>
            </a:custGeom>
            <a:solidFill>
              <a:srgbClr val="97AB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350469"/>
                  </a:moveTo>
                  <a:lnTo>
                    <a:pt x="101587" y="350469"/>
                  </a:lnTo>
                  <a:lnTo>
                    <a:pt x="62139" y="342452"/>
                  </a:lnTo>
                  <a:lnTo>
                    <a:pt x="29838" y="320625"/>
                  </a:lnTo>
                  <a:lnTo>
                    <a:pt x="8014" y="288323"/>
                  </a:lnTo>
                  <a:lnTo>
                    <a:pt x="0" y="248881"/>
                  </a:lnTo>
                  <a:lnTo>
                    <a:pt x="0" y="101587"/>
                  </a:lnTo>
                  <a:lnTo>
                    <a:pt x="8014" y="62145"/>
                  </a:lnTo>
                  <a:lnTo>
                    <a:pt x="29838" y="29843"/>
                  </a:lnTo>
                  <a:lnTo>
                    <a:pt x="62139" y="8016"/>
                  </a:lnTo>
                  <a:lnTo>
                    <a:pt x="101587" y="0"/>
                  </a:lnTo>
                  <a:lnTo>
                    <a:pt x="2141169" y="0"/>
                  </a:lnTo>
                  <a:lnTo>
                    <a:pt x="2180616" y="8016"/>
                  </a:lnTo>
                  <a:lnTo>
                    <a:pt x="2212917" y="29843"/>
                  </a:lnTo>
                  <a:lnTo>
                    <a:pt x="2234741" y="62145"/>
                  </a:lnTo>
                  <a:lnTo>
                    <a:pt x="2242756" y="101587"/>
                  </a:lnTo>
                  <a:lnTo>
                    <a:pt x="2242756" y="248881"/>
                  </a:lnTo>
                  <a:lnTo>
                    <a:pt x="2234741" y="288323"/>
                  </a:lnTo>
                  <a:lnTo>
                    <a:pt x="2212917" y="320625"/>
                  </a:lnTo>
                  <a:lnTo>
                    <a:pt x="2180616" y="342452"/>
                  </a:lnTo>
                  <a:lnTo>
                    <a:pt x="2141169" y="350469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7" name="object 1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62677" y="6397625"/>
              <a:ext cx="270789" cy="270792"/>
            </a:xfrm>
            <a:prstGeom prst="rect">
              <a:avLst/>
            </a:prstGeom>
          </p:spPr>
        </p:pic>
      </p:grpSp>
      <p:sp>
        <p:nvSpPr>
          <p:cNvPr id="20" name="object 20"/>
          <p:cNvSpPr/>
          <p:nvPr/>
        </p:nvSpPr>
        <p:spPr>
          <a:xfrm>
            <a:off x="11076734" y="1154145"/>
            <a:ext cx="383540" cy="345440"/>
          </a:xfrm>
          <a:custGeom>
            <a:avLst/>
            <a:gdLst/>
            <a:ahLst/>
            <a:cxnLst/>
            <a:rect l="l" t="t" r="r" b="b"/>
            <a:pathLst>
              <a:path w="383540" h="345440">
                <a:moveTo>
                  <a:pt x="262258" y="0"/>
                </a:moveTo>
                <a:lnTo>
                  <a:pt x="120742" y="0"/>
                </a:lnTo>
                <a:lnTo>
                  <a:pt x="107701" y="1729"/>
                </a:lnTo>
                <a:lnTo>
                  <a:pt x="77460" y="24993"/>
                </a:lnTo>
                <a:lnTo>
                  <a:pt x="6696" y="147548"/>
                </a:lnTo>
                <a:lnTo>
                  <a:pt x="0" y="172531"/>
                </a:lnTo>
                <a:lnTo>
                  <a:pt x="1674" y="185362"/>
                </a:lnTo>
                <a:lnTo>
                  <a:pt x="77460" y="320078"/>
                </a:lnTo>
                <a:lnTo>
                  <a:pt x="107701" y="343341"/>
                </a:lnTo>
                <a:lnTo>
                  <a:pt x="120742" y="345071"/>
                </a:lnTo>
                <a:lnTo>
                  <a:pt x="262258" y="345071"/>
                </a:lnTo>
                <a:lnTo>
                  <a:pt x="297521" y="330509"/>
                </a:lnTo>
                <a:lnTo>
                  <a:pt x="376291" y="197523"/>
                </a:lnTo>
                <a:lnTo>
                  <a:pt x="382987" y="172531"/>
                </a:lnTo>
                <a:lnTo>
                  <a:pt x="381313" y="159702"/>
                </a:lnTo>
                <a:lnTo>
                  <a:pt x="305539" y="24993"/>
                </a:lnTo>
                <a:lnTo>
                  <a:pt x="275298" y="1729"/>
                </a:lnTo>
                <a:lnTo>
                  <a:pt x="262258" y="0"/>
                </a:lnTo>
                <a:close/>
              </a:path>
            </a:pathLst>
          </a:custGeom>
          <a:solidFill>
            <a:srgbClr val="6DB8D3"/>
          </a:solidFill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pic>
        <p:nvPicPr>
          <p:cNvPr id="21" name="object 2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165611" y="1216279"/>
            <a:ext cx="216941" cy="217119"/>
          </a:xfrm>
          <a:prstGeom prst="rect">
            <a:avLst/>
          </a:prstGeom>
        </p:spPr>
      </p:pic>
      <p:sp>
        <p:nvSpPr>
          <p:cNvPr id="22" name="object 22"/>
          <p:cNvSpPr/>
          <p:nvPr/>
        </p:nvSpPr>
        <p:spPr>
          <a:xfrm>
            <a:off x="11076734" y="438583"/>
            <a:ext cx="383540" cy="345440"/>
          </a:xfrm>
          <a:custGeom>
            <a:avLst/>
            <a:gdLst/>
            <a:ahLst/>
            <a:cxnLst/>
            <a:rect l="l" t="t" r="r" b="b"/>
            <a:pathLst>
              <a:path w="383540" h="345440">
                <a:moveTo>
                  <a:pt x="262258" y="0"/>
                </a:moveTo>
                <a:lnTo>
                  <a:pt x="120742" y="0"/>
                </a:lnTo>
                <a:lnTo>
                  <a:pt x="107701" y="1729"/>
                </a:lnTo>
                <a:lnTo>
                  <a:pt x="77460" y="24993"/>
                </a:lnTo>
                <a:lnTo>
                  <a:pt x="6696" y="147548"/>
                </a:lnTo>
                <a:lnTo>
                  <a:pt x="0" y="172531"/>
                </a:lnTo>
                <a:lnTo>
                  <a:pt x="1674" y="185362"/>
                </a:lnTo>
                <a:lnTo>
                  <a:pt x="77460" y="320078"/>
                </a:lnTo>
                <a:lnTo>
                  <a:pt x="107701" y="343341"/>
                </a:lnTo>
                <a:lnTo>
                  <a:pt x="120742" y="345071"/>
                </a:lnTo>
                <a:lnTo>
                  <a:pt x="262258" y="345071"/>
                </a:lnTo>
                <a:lnTo>
                  <a:pt x="297521" y="330509"/>
                </a:lnTo>
                <a:lnTo>
                  <a:pt x="376291" y="197523"/>
                </a:lnTo>
                <a:lnTo>
                  <a:pt x="382987" y="172531"/>
                </a:lnTo>
                <a:lnTo>
                  <a:pt x="381313" y="159702"/>
                </a:lnTo>
                <a:lnTo>
                  <a:pt x="305539" y="24993"/>
                </a:lnTo>
                <a:lnTo>
                  <a:pt x="275298" y="1729"/>
                </a:lnTo>
                <a:lnTo>
                  <a:pt x="262258" y="0"/>
                </a:lnTo>
                <a:close/>
              </a:path>
            </a:pathLst>
          </a:custGeom>
          <a:solidFill>
            <a:srgbClr val="4D6B8D"/>
          </a:solidFill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pic>
        <p:nvPicPr>
          <p:cNvPr id="23" name="object 2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1198977" y="506938"/>
            <a:ext cx="134970" cy="217265"/>
          </a:xfrm>
          <a:prstGeom prst="rect">
            <a:avLst/>
          </a:prstGeom>
        </p:spPr>
      </p:pic>
      <p:sp>
        <p:nvSpPr>
          <p:cNvPr id="24" name="object 24"/>
          <p:cNvSpPr/>
          <p:nvPr/>
        </p:nvSpPr>
        <p:spPr>
          <a:xfrm>
            <a:off x="2411836" y="5220335"/>
            <a:ext cx="7368540" cy="1031240"/>
          </a:xfrm>
          <a:custGeom>
            <a:avLst/>
            <a:gdLst/>
            <a:ahLst/>
            <a:cxnLst/>
            <a:rect l="l" t="t" r="r" b="b"/>
            <a:pathLst>
              <a:path w="7368540" h="1031239">
                <a:moveTo>
                  <a:pt x="7287577" y="0"/>
                </a:moveTo>
                <a:lnTo>
                  <a:pt x="80746" y="0"/>
                </a:lnTo>
                <a:lnTo>
                  <a:pt x="49313" y="6344"/>
                </a:lnTo>
                <a:lnTo>
                  <a:pt x="23647" y="23647"/>
                </a:lnTo>
                <a:lnTo>
                  <a:pt x="6344" y="49313"/>
                </a:lnTo>
                <a:lnTo>
                  <a:pt x="0" y="80746"/>
                </a:lnTo>
                <a:lnTo>
                  <a:pt x="0" y="950328"/>
                </a:lnTo>
                <a:lnTo>
                  <a:pt x="6344" y="981763"/>
                </a:lnTo>
                <a:lnTo>
                  <a:pt x="23647" y="1007433"/>
                </a:lnTo>
                <a:lnTo>
                  <a:pt x="49313" y="1024741"/>
                </a:lnTo>
                <a:lnTo>
                  <a:pt x="80746" y="1031087"/>
                </a:lnTo>
                <a:lnTo>
                  <a:pt x="7287577" y="1031087"/>
                </a:lnTo>
                <a:lnTo>
                  <a:pt x="7319012" y="1024741"/>
                </a:lnTo>
                <a:lnTo>
                  <a:pt x="7344683" y="1007433"/>
                </a:lnTo>
                <a:lnTo>
                  <a:pt x="7361990" y="981763"/>
                </a:lnTo>
                <a:lnTo>
                  <a:pt x="7368336" y="950328"/>
                </a:lnTo>
                <a:lnTo>
                  <a:pt x="7368336" y="80746"/>
                </a:lnTo>
                <a:lnTo>
                  <a:pt x="7361990" y="49313"/>
                </a:lnTo>
                <a:lnTo>
                  <a:pt x="7344683" y="23647"/>
                </a:lnTo>
                <a:lnTo>
                  <a:pt x="7319012" y="6344"/>
                </a:lnTo>
                <a:lnTo>
                  <a:pt x="7287577" y="0"/>
                </a:lnTo>
                <a:close/>
              </a:path>
            </a:pathLst>
          </a:custGeom>
          <a:solidFill>
            <a:srgbClr val="E4E4E4"/>
          </a:solidFill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2411836" y="5220335"/>
            <a:ext cx="7368540" cy="1031240"/>
          </a:xfrm>
          <a:custGeom>
            <a:avLst/>
            <a:gdLst/>
            <a:ahLst/>
            <a:cxnLst/>
            <a:rect l="l" t="t" r="r" b="b"/>
            <a:pathLst>
              <a:path w="7368540" h="1031239">
                <a:moveTo>
                  <a:pt x="7287577" y="1031087"/>
                </a:moveTo>
                <a:lnTo>
                  <a:pt x="80746" y="1031087"/>
                </a:lnTo>
                <a:lnTo>
                  <a:pt x="49313" y="1024741"/>
                </a:lnTo>
                <a:lnTo>
                  <a:pt x="23647" y="1007433"/>
                </a:lnTo>
                <a:lnTo>
                  <a:pt x="6344" y="981763"/>
                </a:lnTo>
                <a:lnTo>
                  <a:pt x="0" y="950328"/>
                </a:lnTo>
                <a:lnTo>
                  <a:pt x="0" y="80746"/>
                </a:lnTo>
                <a:lnTo>
                  <a:pt x="6344" y="49313"/>
                </a:lnTo>
                <a:lnTo>
                  <a:pt x="23647" y="23647"/>
                </a:lnTo>
                <a:lnTo>
                  <a:pt x="49313" y="6344"/>
                </a:lnTo>
                <a:lnTo>
                  <a:pt x="80746" y="0"/>
                </a:lnTo>
                <a:lnTo>
                  <a:pt x="7287577" y="0"/>
                </a:lnTo>
                <a:lnTo>
                  <a:pt x="7319012" y="6344"/>
                </a:lnTo>
                <a:lnTo>
                  <a:pt x="7344683" y="23647"/>
                </a:lnTo>
                <a:lnTo>
                  <a:pt x="7361990" y="49313"/>
                </a:lnTo>
                <a:lnTo>
                  <a:pt x="7368336" y="80746"/>
                </a:lnTo>
                <a:lnTo>
                  <a:pt x="7368336" y="950328"/>
                </a:lnTo>
                <a:lnTo>
                  <a:pt x="7361990" y="981763"/>
                </a:lnTo>
                <a:lnTo>
                  <a:pt x="7344683" y="1007433"/>
                </a:lnTo>
                <a:lnTo>
                  <a:pt x="7319012" y="1024741"/>
                </a:lnTo>
                <a:lnTo>
                  <a:pt x="7287577" y="1031087"/>
                </a:lnTo>
                <a:close/>
              </a:path>
            </a:pathLst>
          </a:custGeom>
          <a:ln w="12700">
            <a:solidFill>
              <a:srgbClr val="062E35"/>
            </a:solidFill>
          </a:ln>
        </p:spPr>
        <p:txBody>
          <a:bodyPr wrap="square" lIns="0" tIns="0" rIns="0" bIns="0" rtlCol="0"/>
          <a:lstStyle/>
          <a:p>
            <a:endParaRPr sz="1600" dirty="0">
              <a:latin typeface="Grammarsaurus" pitchFamily="2" charset="0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426322" y="5441130"/>
            <a:ext cx="7341882" cy="58964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ctr">
              <a:lnSpc>
                <a:spcPct val="106100"/>
              </a:lnSpc>
              <a:spcBef>
                <a:spcPts val="100"/>
              </a:spcBef>
              <a:tabLst>
                <a:tab pos="1889125" algn="l"/>
              </a:tabLst>
            </a:pP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Residential</a:t>
            </a:r>
            <a:r>
              <a:rPr lang="en-GB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         </a:t>
            </a: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land use </a:t>
            </a: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is shown by areas with </a:t>
            </a: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many </a:t>
            </a:r>
            <a:br>
              <a:rPr lang="en-GB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</a:b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small squares</a:t>
            </a: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, with </a:t>
            </a: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white spaces </a:t>
            </a: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around them representing </a:t>
            </a: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gardens</a:t>
            </a: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.</a:t>
            </a:r>
            <a:endParaRPr dirty="0">
              <a:latin typeface="Grammarsaurus" pitchFamily="2" charset="0"/>
              <a:cs typeface="Arial MT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0" y="1068235"/>
            <a:ext cx="9780371" cy="5530023"/>
            <a:chOff x="0" y="1068235"/>
            <a:chExt cx="9780371" cy="5530023"/>
          </a:xfrm>
        </p:grpSpPr>
        <p:sp>
          <p:nvSpPr>
            <p:cNvPr id="31" name="object 31"/>
            <p:cNvSpPr/>
            <p:nvPr/>
          </p:nvSpPr>
          <p:spPr>
            <a:xfrm>
              <a:off x="4148836" y="5595213"/>
              <a:ext cx="408940" cy="88900"/>
            </a:xfrm>
            <a:custGeom>
              <a:avLst/>
              <a:gdLst/>
              <a:ahLst/>
              <a:cxnLst/>
              <a:rect l="l" t="t" r="r" b="b"/>
              <a:pathLst>
                <a:path w="408939" h="88900">
                  <a:moveTo>
                    <a:pt x="408406" y="0"/>
                  </a:moveTo>
                  <a:lnTo>
                    <a:pt x="0" y="0"/>
                  </a:lnTo>
                  <a:lnTo>
                    <a:pt x="0" y="27940"/>
                  </a:lnTo>
                  <a:lnTo>
                    <a:pt x="190360" y="27940"/>
                  </a:lnTo>
                  <a:lnTo>
                    <a:pt x="190360" y="88900"/>
                  </a:lnTo>
                  <a:lnTo>
                    <a:pt x="218046" y="88900"/>
                  </a:lnTo>
                  <a:lnTo>
                    <a:pt x="218046" y="27940"/>
                  </a:lnTo>
                  <a:lnTo>
                    <a:pt x="408406" y="27940"/>
                  </a:lnTo>
                  <a:lnTo>
                    <a:pt x="408406" y="0"/>
                  </a:lnTo>
                  <a:close/>
                </a:path>
              </a:pathLst>
            </a:custGeom>
            <a:solidFill>
              <a:srgbClr val="F6EFD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4" name="object 3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426322" y="1084466"/>
              <a:ext cx="7341882" cy="3684655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2411831" y="1069975"/>
              <a:ext cx="7368540" cy="3712845"/>
            </a:xfrm>
            <a:custGeom>
              <a:avLst/>
              <a:gdLst/>
              <a:ahLst/>
              <a:cxnLst/>
              <a:rect l="l" t="t" r="r" b="b"/>
              <a:pathLst>
                <a:path w="7368540" h="3712845">
                  <a:moveTo>
                    <a:pt x="0" y="0"/>
                  </a:moveTo>
                  <a:lnTo>
                    <a:pt x="7368336" y="0"/>
                  </a:lnTo>
                  <a:lnTo>
                    <a:pt x="7368336" y="3712387"/>
                  </a:lnTo>
                  <a:lnTo>
                    <a:pt x="0" y="3712387"/>
                  </a:lnTo>
                  <a:lnTo>
                    <a:pt x="0" y="0"/>
                  </a:lnTo>
                  <a:close/>
                </a:path>
              </a:pathLst>
            </a:custGeom>
            <a:ln w="2895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6" name="object 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1068235"/>
              <a:ext cx="2594114" cy="5530023"/>
            </a:xfrm>
            <a:prstGeom prst="rect">
              <a:avLst/>
            </a:prstGeom>
          </p:spPr>
        </p:pic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AF42F363-51BB-4819-83D4-CBEC7E532C5E}"/>
              </a:ext>
            </a:extLst>
          </p:cNvPr>
          <p:cNvSpPr/>
          <p:nvPr/>
        </p:nvSpPr>
        <p:spPr>
          <a:xfrm>
            <a:off x="4432960" y="5336272"/>
            <a:ext cx="367640" cy="381000"/>
          </a:xfrm>
          <a:prstGeom prst="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9" name="object 10">
            <a:extLst>
              <a:ext uri="{FF2B5EF4-FFF2-40B4-BE49-F238E27FC236}">
                <a16:creationId xmlns:a16="http://schemas.microsoft.com/office/drawing/2014/main" id="{8F3EDCE6-A170-70C6-B244-DE3D4B8248F0}"/>
              </a:ext>
            </a:extLst>
          </p:cNvPr>
          <p:cNvSpPr txBox="1"/>
          <p:nvPr/>
        </p:nvSpPr>
        <p:spPr>
          <a:xfrm>
            <a:off x="10634387" y="760071"/>
            <a:ext cx="1248582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45720" algn="ctr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  <a:t>Location </a:t>
            </a:r>
            <a:br>
              <a:rPr lang="en-GB"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  <a:t>knowledge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40" name="object 10">
            <a:extLst>
              <a:ext uri="{FF2B5EF4-FFF2-40B4-BE49-F238E27FC236}">
                <a16:creationId xmlns:a16="http://schemas.microsoft.com/office/drawing/2014/main" id="{7D77E393-6689-0A00-0B46-CA13DCC3978E}"/>
              </a:ext>
            </a:extLst>
          </p:cNvPr>
          <p:cNvSpPr txBox="1"/>
          <p:nvPr/>
        </p:nvSpPr>
        <p:spPr>
          <a:xfrm>
            <a:off x="9448800" y="771294"/>
            <a:ext cx="1660509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-12700" algn="ctr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Human and</a:t>
            </a:r>
            <a:br>
              <a:rPr lang="en-GB"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 physical geography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41" name="object 48">
            <a:extLst>
              <a:ext uri="{FF2B5EF4-FFF2-40B4-BE49-F238E27FC236}">
                <a16:creationId xmlns:a16="http://schemas.microsoft.com/office/drawing/2014/main" id="{87BA39E3-3A57-A54E-4DE5-0A51A3DA59E0}"/>
              </a:ext>
            </a:extLst>
          </p:cNvPr>
          <p:cNvSpPr txBox="1"/>
          <p:nvPr/>
        </p:nvSpPr>
        <p:spPr>
          <a:xfrm>
            <a:off x="5410985" y="6451428"/>
            <a:ext cx="318998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www.grammarsaurus.co.uk</a:t>
            </a:r>
            <a:endParaRPr sz="1050" dirty="0">
              <a:latin typeface="Grammarsaurus" pitchFamily="2" charset="0"/>
              <a:cs typeface="Arial MT"/>
            </a:endParaRPr>
          </a:p>
        </p:txBody>
      </p:sp>
      <p:sp>
        <p:nvSpPr>
          <p:cNvPr id="42" name="object 44">
            <a:extLst>
              <a:ext uri="{FF2B5EF4-FFF2-40B4-BE49-F238E27FC236}">
                <a16:creationId xmlns:a16="http://schemas.microsoft.com/office/drawing/2014/main" id="{B09C1AE7-D6CA-A9EB-E107-40B61F2489E6}"/>
              </a:ext>
            </a:extLst>
          </p:cNvPr>
          <p:cNvSpPr txBox="1"/>
          <p:nvPr/>
        </p:nvSpPr>
        <p:spPr>
          <a:xfrm>
            <a:off x="10515600" y="1483965"/>
            <a:ext cx="1496572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19380" marR="5080" indent="-107314" algn="ctr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6DB8D3"/>
                </a:solidFill>
                <a:latin typeface="Grammarsaurus" pitchFamily="2" charset="0"/>
                <a:cs typeface="Arial"/>
              </a:rPr>
              <a:t>Geographical skills </a:t>
            </a:r>
            <a:br>
              <a:rPr lang="en-GB" sz="700" b="1" dirty="0">
                <a:solidFill>
                  <a:srgbClr val="6DB8D3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6DB8D3"/>
                </a:solidFill>
                <a:latin typeface="Grammarsaurus" pitchFamily="2" charset="0"/>
                <a:cs typeface="Arial"/>
              </a:rPr>
              <a:t>and fieldwork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45" name="object 5">
            <a:extLst>
              <a:ext uri="{FF2B5EF4-FFF2-40B4-BE49-F238E27FC236}">
                <a16:creationId xmlns:a16="http://schemas.microsoft.com/office/drawing/2014/main" id="{706B26C9-4482-FCE3-0120-FD3F851A55D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692356" y="269382"/>
            <a:ext cx="680656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algn="ctr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Grammarsaurus" pitchFamily="2" charset="0"/>
              </a:rPr>
              <a:t>Using maps to identify land use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5BD65CC-71AE-9D7A-5B93-0DAF76B1AF30}"/>
              </a:ext>
            </a:extLst>
          </p:cNvPr>
          <p:cNvSpPr txBox="1"/>
          <p:nvPr/>
        </p:nvSpPr>
        <p:spPr>
          <a:xfrm>
            <a:off x="2411831" y="4833092"/>
            <a:ext cx="4154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  <a:t>©Crown copyright and database rights 2026 Ordnance Survey (100025252)  </a:t>
            </a:r>
            <a:b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</a:br>
            <a: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  <a:t>Images taken from Digimap for Schools: https://digimapforschools.edina.ac.uk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39676" y="174877"/>
            <a:ext cx="11712575" cy="6377940"/>
            <a:chOff x="239676" y="174877"/>
            <a:chExt cx="11712575" cy="6377940"/>
          </a:xfrm>
        </p:grpSpPr>
        <p:sp>
          <p:nvSpPr>
            <p:cNvPr id="3" name="object 3"/>
            <p:cNvSpPr/>
            <p:nvPr/>
          </p:nvSpPr>
          <p:spPr>
            <a:xfrm>
              <a:off x="2693079" y="181227"/>
              <a:ext cx="6806565" cy="755650"/>
            </a:xfrm>
            <a:custGeom>
              <a:avLst/>
              <a:gdLst/>
              <a:ahLst/>
              <a:cxnLst/>
              <a:rect l="l" t="t" r="r" b="b"/>
              <a:pathLst>
                <a:path w="6806565" h="755650">
                  <a:moveTo>
                    <a:pt x="6773303" y="0"/>
                  </a:moveTo>
                  <a:lnTo>
                    <a:pt x="33210" y="0"/>
                  </a:lnTo>
                  <a:lnTo>
                    <a:pt x="20295" y="3498"/>
                  </a:lnTo>
                  <a:lnTo>
                    <a:pt x="9737" y="13033"/>
                  </a:lnTo>
                  <a:lnTo>
                    <a:pt x="2613" y="27164"/>
                  </a:lnTo>
                  <a:lnTo>
                    <a:pt x="0" y="44449"/>
                  </a:lnTo>
                  <a:lnTo>
                    <a:pt x="0" y="710691"/>
                  </a:lnTo>
                  <a:lnTo>
                    <a:pt x="2613" y="727977"/>
                  </a:lnTo>
                  <a:lnTo>
                    <a:pt x="9737" y="742108"/>
                  </a:lnTo>
                  <a:lnTo>
                    <a:pt x="20295" y="751643"/>
                  </a:lnTo>
                  <a:lnTo>
                    <a:pt x="33210" y="755141"/>
                  </a:lnTo>
                  <a:lnTo>
                    <a:pt x="6773303" y="755141"/>
                  </a:lnTo>
                  <a:lnTo>
                    <a:pt x="6786226" y="751643"/>
                  </a:lnTo>
                  <a:lnTo>
                    <a:pt x="6796787" y="742108"/>
                  </a:lnTo>
                  <a:lnTo>
                    <a:pt x="6803912" y="727977"/>
                  </a:lnTo>
                  <a:lnTo>
                    <a:pt x="6806526" y="710691"/>
                  </a:lnTo>
                  <a:lnTo>
                    <a:pt x="6806526" y="44449"/>
                  </a:lnTo>
                  <a:lnTo>
                    <a:pt x="6803912" y="27164"/>
                  </a:lnTo>
                  <a:lnTo>
                    <a:pt x="6796787" y="13033"/>
                  </a:lnTo>
                  <a:lnTo>
                    <a:pt x="6786226" y="3498"/>
                  </a:lnTo>
                  <a:lnTo>
                    <a:pt x="6773303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2693079" y="181227"/>
              <a:ext cx="6806565" cy="755650"/>
            </a:xfrm>
            <a:custGeom>
              <a:avLst/>
              <a:gdLst/>
              <a:ahLst/>
              <a:cxnLst/>
              <a:rect l="l" t="t" r="r" b="b"/>
              <a:pathLst>
                <a:path w="6806565" h="755650">
                  <a:moveTo>
                    <a:pt x="33210" y="755141"/>
                  </a:moveTo>
                  <a:lnTo>
                    <a:pt x="20295" y="751643"/>
                  </a:lnTo>
                  <a:lnTo>
                    <a:pt x="9737" y="742108"/>
                  </a:lnTo>
                  <a:lnTo>
                    <a:pt x="2613" y="727977"/>
                  </a:lnTo>
                  <a:lnTo>
                    <a:pt x="0" y="710691"/>
                  </a:lnTo>
                  <a:lnTo>
                    <a:pt x="0" y="44449"/>
                  </a:lnTo>
                  <a:lnTo>
                    <a:pt x="2613" y="27164"/>
                  </a:lnTo>
                  <a:lnTo>
                    <a:pt x="9737" y="13033"/>
                  </a:lnTo>
                  <a:lnTo>
                    <a:pt x="20295" y="3498"/>
                  </a:lnTo>
                  <a:lnTo>
                    <a:pt x="33210" y="0"/>
                  </a:lnTo>
                  <a:lnTo>
                    <a:pt x="6773303" y="0"/>
                  </a:lnTo>
                  <a:lnTo>
                    <a:pt x="6786226" y="3498"/>
                  </a:lnTo>
                  <a:lnTo>
                    <a:pt x="6796787" y="13033"/>
                  </a:lnTo>
                  <a:lnTo>
                    <a:pt x="6803912" y="27164"/>
                  </a:lnTo>
                  <a:lnTo>
                    <a:pt x="6806526" y="44449"/>
                  </a:lnTo>
                  <a:lnTo>
                    <a:pt x="6806526" y="710691"/>
                  </a:lnTo>
                  <a:lnTo>
                    <a:pt x="6803912" y="727977"/>
                  </a:lnTo>
                  <a:lnTo>
                    <a:pt x="6796787" y="742108"/>
                  </a:lnTo>
                  <a:lnTo>
                    <a:pt x="6786226" y="751643"/>
                  </a:lnTo>
                  <a:lnTo>
                    <a:pt x="6773303" y="755141"/>
                  </a:lnTo>
                  <a:lnTo>
                    <a:pt x="33210" y="755141"/>
                  </a:lnTo>
                  <a:close/>
                </a:path>
              </a:pathLst>
            </a:custGeom>
            <a:ln w="12699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 dirty="0">
                <a:latin typeface="Grammarsaurus" pitchFamily="2" charset="0"/>
              </a:endParaRPr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11640099" y="-6350"/>
            <a:ext cx="558165" cy="666750"/>
            <a:chOff x="11640099" y="-6350"/>
            <a:chExt cx="558165" cy="666750"/>
          </a:xfrm>
        </p:grpSpPr>
        <p:sp>
          <p:nvSpPr>
            <p:cNvPr id="7" name="object 7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1791515" y="49578"/>
            <a:ext cx="36068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BF8"/>
                </a:solidFill>
                <a:latin typeface="Grammarsaurus" pitchFamily="2" charset="0"/>
                <a:cs typeface="Arial"/>
              </a:rPr>
              <a:t>12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4971204" y="438583"/>
            <a:ext cx="5508625" cy="6275705"/>
            <a:chOff x="4971204" y="438583"/>
            <a:chExt cx="5508625" cy="6275705"/>
          </a:xfrm>
        </p:grpSpPr>
        <p:sp>
          <p:nvSpPr>
            <p:cNvPr id="13" name="object 13"/>
            <p:cNvSpPr/>
            <p:nvPr/>
          </p:nvSpPr>
          <p:spPr>
            <a:xfrm>
              <a:off x="10096672" y="438583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AF466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4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175450" y="501906"/>
              <a:ext cx="216941" cy="216936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0"/>
                  </a:moveTo>
                  <a:lnTo>
                    <a:pt x="101587" y="0"/>
                  </a:lnTo>
                  <a:lnTo>
                    <a:pt x="62139" y="8016"/>
                  </a:lnTo>
                  <a:lnTo>
                    <a:pt x="29838" y="29843"/>
                  </a:lnTo>
                  <a:lnTo>
                    <a:pt x="8014" y="62145"/>
                  </a:lnTo>
                  <a:lnTo>
                    <a:pt x="0" y="101587"/>
                  </a:lnTo>
                  <a:lnTo>
                    <a:pt x="0" y="248881"/>
                  </a:lnTo>
                  <a:lnTo>
                    <a:pt x="8014" y="288323"/>
                  </a:lnTo>
                  <a:lnTo>
                    <a:pt x="29838" y="320625"/>
                  </a:lnTo>
                  <a:lnTo>
                    <a:pt x="62139" y="342452"/>
                  </a:lnTo>
                  <a:lnTo>
                    <a:pt x="101587" y="350469"/>
                  </a:lnTo>
                  <a:lnTo>
                    <a:pt x="2141169" y="350469"/>
                  </a:lnTo>
                  <a:lnTo>
                    <a:pt x="2180616" y="342452"/>
                  </a:lnTo>
                  <a:lnTo>
                    <a:pt x="2212917" y="320625"/>
                  </a:lnTo>
                  <a:lnTo>
                    <a:pt x="2234741" y="288323"/>
                  </a:lnTo>
                  <a:lnTo>
                    <a:pt x="2242756" y="248881"/>
                  </a:lnTo>
                  <a:lnTo>
                    <a:pt x="2242756" y="101587"/>
                  </a:lnTo>
                  <a:lnTo>
                    <a:pt x="2234741" y="62145"/>
                  </a:lnTo>
                  <a:lnTo>
                    <a:pt x="2212917" y="29843"/>
                  </a:lnTo>
                  <a:lnTo>
                    <a:pt x="2180616" y="8016"/>
                  </a:lnTo>
                  <a:lnTo>
                    <a:pt x="2141169" y="0"/>
                  </a:lnTo>
                  <a:close/>
                </a:path>
              </a:pathLst>
            </a:custGeom>
            <a:solidFill>
              <a:srgbClr val="97AB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350469"/>
                  </a:moveTo>
                  <a:lnTo>
                    <a:pt x="101587" y="350469"/>
                  </a:lnTo>
                  <a:lnTo>
                    <a:pt x="62139" y="342452"/>
                  </a:lnTo>
                  <a:lnTo>
                    <a:pt x="29838" y="320625"/>
                  </a:lnTo>
                  <a:lnTo>
                    <a:pt x="8014" y="288323"/>
                  </a:lnTo>
                  <a:lnTo>
                    <a:pt x="0" y="248881"/>
                  </a:lnTo>
                  <a:lnTo>
                    <a:pt x="0" y="101587"/>
                  </a:lnTo>
                  <a:lnTo>
                    <a:pt x="8014" y="62145"/>
                  </a:lnTo>
                  <a:lnTo>
                    <a:pt x="29838" y="29843"/>
                  </a:lnTo>
                  <a:lnTo>
                    <a:pt x="62139" y="8016"/>
                  </a:lnTo>
                  <a:lnTo>
                    <a:pt x="101587" y="0"/>
                  </a:lnTo>
                  <a:lnTo>
                    <a:pt x="2141169" y="0"/>
                  </a:lnTo>
                  <a:lnTo>
                    <a:pt x="2180616" y="8016"/>
                  </a:lnTo>
                  <a:lnTo>
                    <a:pt x="2212917" y="29843"/>
                  </a:lnTo>
                  <a:lnTo>
                    <a:pt x="2234741" y="62145"/>
                  </a:lnTo>
                  <a:lnTo>
                    <a:pt x="2242756" y="101587"/>
                  </a:lnTo>
                  <a:lnTo>
                    <a:pt x="2242756" y="248881"/>
                  </a:lnTo>
                  <a:lnTo>
                    <a:pt x="2234741" y="288323"/>
                  </a:lnTo>
                  <a:lnTo>
                    <a:pt x="2212917" y="320625"/>
                  </a:lnTo>
                  <a:lnTo>
                    <a:pt x="2180616" y="342452"/>
                  </a:lnTo>
                  <a:lnTo>
                    <a:pt x="2141169" y="350469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7" name="object 1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62677" y="6397625"/>
              <a:ext cx="270789" cy="270792"/>
            </a:xfrm>
            <a:prstGeom prst="rect">
              <a:avLst/>
            </a:prstGeom>
          </p:spPr>
        </p:pic>
      </p:grpSp>
      <p:sp>
        <p:nvSpPr>
          <p:cNvPr id="20" name="object 20"/>
          <p:cNvSpPr/>
          <p:nvPr/>
        </p:nvSpPr>
        <p:spPr>
          <a:xfrm>
            <a:off x="11076735" y="1154145"/>
            <a:ext cx="383540" cy="345440"/>
          </a:xfrm>
          <a:custGeom>
            <a:avLst/>
            <a:gdLst/>
            <a:ahLst/>
            <a:cxnLst/>
            <a:rect l="l" t="t" r="r" b="b"/>
            <a:pathLst>
              <a:path w="383540" h="345440">
                <a:moveTo>
                  <a:pt x="262258" y="0"/>
                </a:moveTo>
                <a:lnTo>
                  <a:pt x="120742" y="0"/>
                </a:lnTo>
                <a:lnTo>
                  <a:pt x="107701" y="1729"/>
                </a:lnTo>
                <a:lnTo>
                  <a:pt x="77460" y="24993"/>
                </a:lnTo>
                <a:lnTo>
                  <a:pt x="6696" y="147548"/>
                </a:lnTo>
                <a:lnTo>
                  <a:pt x="0" y="172531"/>
                </a:lnTo>
                <a:lnTo>
                  <a:pt x="1674" y="185362"/>
                </a:lnTo>
                <a:lnTo>
                  <a:pt x="77460" y="320078"/>
                </a:lnTo>
                <a:lnTo>
                  <a:pt x="107701" y="343341"/>
                </a:lnTo>
                <a:lnTo>
                  <a:pt x="120742" y="345071"/>
                </a:lnTo>
                <a:lnTo>
                  <a:pt x="262258" y="345071"/>
                </a:lnTo>
                <a:lnTo>
                  <a:pt x="297521" y="330509"/>
                </a:lnTo>
                <a:lnTo>
                  <a:pt x="376291" y="197523"/>
                </a:lnTo>
                <a:lnTo>
                  <a:pt x="382987" y="172531"/>
                </a:lnTo>
                <a:lnTo>
                  <a:pt x="381313" y="159702"/>
                </a:lnTo>
                <a:lnTo>
                  <a:pt x="305539" y="24993"/>
                </a:lnTo>
                <a:lnTo>
                  <a:pt x="275298" y="1729"/>
                </a:lnTo>
                <a:lnTo>
                  <a:pt x="262258" y="0"/>
                </a:lnTo>
                <a:close/>
              </a:path>
            </a:pathLst>
          </a:custGeom>
          <a:solidFill>
            <a:srgbClr val="6DB8D3"/>
          </a:solidFill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pic>
        <p:nvPicPr>
          <p:cNvPr id="21" name="object 2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165611" y="1216279"/>
            <a:ext cx="216941" cy="217119"/>
          </a:xfrm>
          <a:prstGeom prst="rect">
            <a:avLst/>
          </a:prstGeom>
        </p:spPr>
      </p:pic>
      <p:sp>
        <p:nvSpPr>
          <p:cNvPr id="22" name="object 22"/>
          <p:cNvSpPr/>
          <p:nvPr/>
        </p:nvSpPr>
        <p:spPr>
          <a:xfrm>
            <a:off x="11076735" y="438583"/>
            <a:ext cx="383540" cy="345440"/>
          </a:xfrm>
          <a:custGeom>
            <a:avLst/>
            <a:gdLst/>
            <a:ahLst/>
            <a:cxnLst/>
            <a:rect l="l" t="t" r="r" b="b"/>
            <a:pathLst>
              <a:path w="383540" h="345440">
                <a:moveTo>
                  <a:pt x="262258" y="0"/>
                </a:moveTo>
                <a:lnTo>
                  <a:pt x="120742" y="0"/>
                </a:lnTo>
                <a:lnTo>
                  <a:pt x="107701" y="1729"/>
                </a:lnTo>
                <a:lnTo>
                  <a:pt x="77460" y="24993"/>
                </a:lnTo>
                <a:lnTo>
                  <a:pt x="6696" y="147548"/>
                </a:lnTo>
                <a:lnTo>
                  <a:pt x="0" y="172531"/>
                </a:lnTo>
                <a:lnTo>
                  <a:pt x="1674" y="185362"/>
                </a:lnTo>
                <a:lnTo>
                  <a:pt x="77460" y="320078"/>
                </a:lnTo>
                <a:lnTo>
                  <a:pt x="107701" y="343341"/>
                </a:lnTo>
                <a:lnTo>
                  <a:pt x="120742" y="345071"/>
                </a:lnTo>
                <a:lnTo>
                  <a:pt x="262258" y="345071"/>
                </a:lnTo>
                <a:lnTo>
                  <a:pt x="297521" y="330509"/>
                </a:lnTo>
                <a:lnTo>
                  <a:pt x="376291" y="197523"/>
                </a:lnTo>
                <a:lnTo>
                  <a:pt x="382987" y="172531"/>
                </a:lnTo>
                <a:lnTo>
                  <a:pt x="381313" y="159702"/>
                </a:lnTo>
                <a:lnTo>
                  <a:pt x="305539" y="24993"/>
                </a:lnTo>
                <a:lnTo>
                  <a:pt x="275298" y="1729"/>
                </a:lnTo>
                <a:lnTo>
                  <a:pt x="262258" y="0"/>
                </a:lnTo>
                <a:close/>
              </a:path>
            </a:pathLst>
          </a:custGeom>
          <a:solidFill>
            <a:srgbClr val="4D6B8D"/>
          </a:solidFill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pic>
        <p:nvPicPr>
          <p:cNvPr id="23" name="object 2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1198977" y="506938"/>
            <a:ext cx="134970" cy="217265"/>
          </a:xfrm>
          <a:prstGeom prst="rect">
            <a:avLst/>
          </a:prstGeom>
        </p:spPr>
      </p:pic>
      <p:sp>
        <p:nvSpPr>
          <p:cNvPr id="24" name="object 24"/>
          <p:cNvSpPr/>
          <p:nvPr/>
        </p:nvSpPr>
        <p:spPr>
          <a:xfrm>
            <a:off x="1906413" y="5296535"/>
            <a:ext cx="8379459" cy="955040"/>
          </a:xfrm>
          <a:custGeom>
            <a:avLst/>
            <a:gdLst/>
            <a:ahLst/>
            <a:cxnLst/>
            <a:rect l="l" t="t" r="r" b="b"/>
            <a:pathLst>
              <a:path w="8379459" h="1031239">
                <a:moveTo>
                  <a:pt x="8298421" y="0"/>
                </a:moveTo>
                <a:lnTo>
                  <a:pt x="80746" y="0"/>
                </a:lnTo>
                <a:lnTo>
                  <a:pt x="49318" y="6344"/>
                </a:lnTo>
                <a:lnTo>
                  <a:pt x="23652" y="23647"/>
                </a:lnTo>
                <a:lnTo>
                  <a:pt x="6346" y="49313"/>
                </a:lnTo>
                <a:lnTo>
                  <a:pt x="0" y="80746"/>
                </a:lnTo>
                <a:lnTo>
                  <a:pt x="0" y="950328"/>
                </a:lnTo>
                <a:lnTo>
                  <a:pt x="6346" y="981763"/>
                </a:lnTo>
                <a:lnTo>
                  <a:pt x="23652" y="1007433"/>
                </a:lnTo>
                <a:lnTo>
                  <a:pt x="49318" y="1024741"/>
                </a:lnTo>
                <a:lnTo>
                  <a:pt x="80746" y="1031087"/>
                </a:lnTo>
                <a:lnTo>
                  <a:pt x="8298421" y="1031087"/>
                </a:lnTo>
                <a:lnTo>
                  <a:pt x="8329856" y="1024741"/>
                </a:lnTo>
                <a:lnTo>
                  <a:pt x="8355526" y="1007433"/>
                </a:lnTo>
                <a:lnTo>
                  <a:pt x="8372834" y="981763"/>
                </a:lnTo>
                <a:lnTo>
                  <a:pt x="8379180" y="950328"/>
                </a:lnTo>
                <a:lnTo>
                  <a:pt x="8379180" y="80746"/>
                </a:lnTo>
                <a:lnTo>
                  <a:pt x="8372834" y="49313"/>
                </a:lnTo>
                <a:lnTo>
                  <a:pt x="8355526" y="23647"/>
                </a:lnTo>
                <a:lnTo>
                  <a:pt x="8329856" y="6344"/>
                </a:lnTo>
                <a:lnTo>
                  <a:pt x="8298421" y="0"/>
                </a:lnTo>
                <a:close/>
              </a:path>
            </a:pathLst>
          </a:custGeom>
          <a:solidFill>
            <a:srgbClr val="E4E4E4"/>
          </a:solidFill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906413" y="5296535"/>
            <a:ext cx="8379459" cy="955040"/>
          </a:xfrm>
          <a:custGeom>
            <a:avLst/>
            <a:gdLst/>
            <a:ahLst/>
            <a:cxnLst/>
            <a:rect l="l" t="t" r="r" b="b"/>
            <a:pathLst>
              <a:path w="8379459" h="1031239">
                <a:moveTo>
                  <a:pt x="8298421" y="1031087"/>
                </a:moveTo>
                <a:lnTo>
                  <a:pt x="80746" y="1031087"/>
                </a:lnTo>
                <a:lnTo>
                  <a:pt x="49318" y="1024741"/>
                </a:lnTo>
                <a:lnTo>
                  <a:pt x="23652" y="1007433"/>
                </a:lnTo>
                <a:lnTo>
                  <a:pt x="6346" y="981763"/>
                </a:lnTo>
                <a:lnTo>
                  <a:pt x="0" y="950328"/>
                </a:lnTo>
                <a:lnTo>
                  <a:pt x="0" y="80746"/>
                </a:lnTo>
                <a:lnTo>
                  <a:pt x="6346" y="49313"/>
                </a:lnTo>
                <a:lnTo>
                  <a:pt x="23652" y="23647"/>
                </a:lnTo>
                <a:lnTo>
                  <a:pt x="49318" y="6344"/>
                </a:lnTo>
                <a:lnTo>
                  <a:pt x="80746" y="0"/>
                </a:lnTo>
                <a:lnTo>
                  <a:pt x="8298421" y="0"/>
                </a:lnTo>
                <a:lnTo>
                  <a:pt x="8329856" y="6344"/>
                </a:lnTo>
                <a:lnTo>
                  <a:pt x="8355526" y="23647"/>
                </a:lnTo>
                <a:lnTo>
                  <a:pt x="8372834" y="49313"/>
                </a:lnTo>
                <a:lnTo>
                  <a:pt x="8379180" y="80746"/>
                </a:lnTo>
                <a:lnTo>
                  <a:pt x="8379180" y="950328"/>
                </a:lnTo>
                <a:lnTo>
                  <a:pt x="8372834" y="981763"/>
                </a:lnTo>
                <a:lnTo>
                  <a:pt x="8355526" y="1007433"/>
                </a:lnTo>
                <a:lnTo>
                  <a:pt x="8329856" y="1024741"/>
                </a:lnTo>
                <a:lnTo>
                  <a:pt x="8298421" y="1031087"/>
                </a:lnTo>
                <a:close/>
              </a:path>
            </a:pathLst>
          </a:custGeom>
          <a:ln w="12700">
            <a:solidFill>
              <a:srgbClr val="062E35"/>
            </a:solidFill>
          </a:ln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906128" y="5449225"/>
            <a:ext cx="8379459" cy="59445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ctr">
              <a:lnSpc>
                <a:spcPct val="107200"/>
              </a:lnSpc>
              <a:spcBef>
                <a:spcPts val="100"/>
              </a:spcBef>
              <a:tabLst>
                <a:tab pos="1555750" algn="l"/>
                <a:tab pos="3726815" algn="l"/>
              </a:tabLst>
            </a:pP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Industrial</a:t>
            </a:r>
            <a:r>
              <a:rPr lang="en-GB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        </a:t>
            </a: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and commercial	land use </a:t>
            </a: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is shown by areas with </a:t>
            </a: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larger squares</a:t>
            </a: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, and are often labelled </a:t>
            </a: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factory</a:t>
            </a: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, </a:t>
            </a: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business park </a:t>
            </a: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or </a:t>
            </a: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industrial estate</a:t>
            </a: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.</a:t>
            </a:r>
            <a:endParaRPr dirty="0">
              <a:latin typeface="Grammarsaurus" pitchFamily="2" charset="0"/>
              <a:cs typeface="Arial MT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0" y="1068235"/>
            <a:ext cx="9789160" cy="5530215"/>
            <a:chOff x="0" y="1068235"/>
            <a:chExt cx="9789160" cy="5530215"/>
          </a:xfrm>
        </p:grpSpPr>
        <p:pic>
          <p:nvPicPr>
            <p:cNvPr id="28" name="object 2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1068235"/>
              <a:ext cx="2594114" cy="5530023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431211" y="1229626"/>
              <a:ext cx="7332064" cy="3656660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2416721" y="1215148"/>
              <a:ext cx="7358380" cy="3683635"/>
            </a:xfrm>
            <a:custGeom>
              <a:avLst/>
              <a:gdLst/>
              <a:ahLst/>
              <a:cxnLst/>
              <a:rect l="l" t="t" r="r" b="b"/>
              <a:pathLst>
                <a:path w="7358380" h="3683635">
                  <a:moveTo>
                    <a:pt x="0" y="0"/>
                  </a:moveTo>
                  <a:lnTo>
                    <a:pt x="7357872" y="0"/>
                  </a:lnTo>
                  <a:lnTo>
                    <a:pt x="7357872" y="3683508"/>
                  </a:lnTo>
                  <a:lnTo>
                    <a:pt x="0" y="3683508"/>
                  </a:lnTo>
                  <a:lnTo>
                    <a:pt x="0" y="0"/>
                  </a:lnTo>
                  <a:close/>
                </a:path>
              </a:pathLst>
            </a:custGeom>
            <a:ln w="2895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31" name="object 31"/>
          <p:cNvGrpSpPr/>
          <p:nvPr/>
        </p:nvGrpSpPr>
        <p:grpSpPr>
          <a:xfrm>
            <a:off x="3276600" y="5368001"/>
            <a:ext cx="2594114" cy="349885"/>
            <a:chOff x="3423946" y="5303773"/>
            <a:chExt cx="2501265" cy="349885"/>
          </a:xfrm>
        </p:grpSpPr>
        <p:pic>
          <p:nvPicPr>
            <p:cNvPr id="32" name="object 3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658279" y="5400918"/>
              <a:ext cx="90563" cy="231444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5748841" y="5350606"/>
              <a:ext cx="100965" cy="257175"/>
            </a:xfrm>
            <a:custGeom>
              <a:avLst/>
              <a:gdLst/>
              <a:ahLst/>
              <a:cxnLst/>
              <a:rect l="l" t="t" r="r" b="b"/>
              <a:pathLst>
                <a:path w="100964" h="257175">
                  <a:moveTo>
                    <a:pt x="100622" y="0"/>
                  </a:moveTo>
                  <a:lnTo>
                    <a:pt x="0" y="20129"/>
                  </a:lnTo>
                  <a:lnTo>
                    <a:pt x="0" y="245529"/>
                  </a:lnTo>
                  <a:lnTo>
                    <a:pt x="4419" y="242963"/>
                  </a:lnTo>
                  <a:lnTo>
                    <a:pt x="9601" y="241503"/>
                  </a:lnTo>
                  <a:lnTo>
                    <a:pt x="15087" y="241503"/>
                  </a:lnTo>
                  <a:lnTo>
                    <a:pt x="23294" y="242630"/>
                  </a:lnTo>
                  <a:lnTo>
                    <a:pt x="30638" y="245810"/>
                  </a:lnTo>
                  <a:lnTo>
                    <a:pt x="36811" y="250734"/>
                  </a:lnTo>
                  <a:lnTo>
                    <a:pt x="41503" y="257098"/>
                  </a:lnTo>
                  <a:lnTo>
                    <a:pt x="45123" y="253682"/>
                  </a:lnTo>
                  <a:lnTo>
                    <a:pt x="49961" y="251561"/>
                  </a:lnTo>
                  <a:lnTo>
                    <a:pt x="58762" y="251764"/>
                  </a:lnTo>
                  <a:lnTo>
                    <a:pt x="60375" y="252222"/>
                  </a:lnTo>
                  <a:lnTo>
                    <a:pt x="60375" y="130810"/>
                  </a:lnTo>
                  <a:lnTo>
                    <a:pt x="70434" y="130810"/>
                  </a:lnTo>
                  <a:lnTo>
                    <a:pt x="70434" y="110693"/>
                  </a:lnTo>
                  <a:lnTo>
                    <a:pt x="100622" y="110693"/>
                  </a:lnTo>
                  <a:lnTo>
                    <a:pt x="100622" y="0"/>
                  </a:lnTo>
                  <a:close/>
                </a:path>
              </a:pathLst>
            </a:custGeom>
            <a:solidFill>
              <a:srgbClr val="DEB089"/>
            </a:solidFill>
          </p:spPr>
          <p:txBody>
            <a:bodyPr wrap="square" lIns="0" tIns="0" rIns="0" bIns="0" rtlCol="0"/>
            <a:lstStyle/>
            <a:p>
              <a:endParaRPr sz="1600" dirty="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5869584" y="5431106"/>
              <a:ext cx="20320" cy="30480"/>
            </a:xfrm>
            <a:custGeom>
              <a:avLst/>
              <a:gdLst/>
              <a:ahLst/>
              <a:cxnLst/>
              <a:rect l="l" t="t" r="r" b="b"/>
              <a:pathLst>
                <a:path w="20320" h="30479">
                  <a:moveTo>
                    <a:pt x="20129" y="0"/>
                  </a:moveTo>
                  <a:lnTo>
                    <a:pt x="0" y="0"/>
                  </a:lnTo>
                  <a:lnTo>
                    <a:pt x="0" y="30187"/>
                  </a:lnTo>
                  <a:lnTo>
                    <a:pt x="20129" y="30187"/>
                  </a:lnTo>
                  <a:lnTo>
                    <a:pt x="20129" y="0"/>
                  </a:lnTo>
                  <a:close/>
                </a:path>
              </a:pathLst>
            </a:custGeom>
            <a:solidFill>
              <a:srgbClr val="F9D56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5819270" y="5461294"/>
              <a:ext cx="80645" cy="20320"/>
            </a:xfrm>
            <a:custGeom>
              <a:avLst/>
              <a:gdLst/>
              <a:ahLst/>
              <a:cxnLst/>
              <a:rect l="l" t="t" r="r" b="b"/>
              <a:pathLst>
                <a:path w="80645" h="20320">
                  <a:moveTo>
                    <a:pt x="80505" y="0"/>
                  </a:moveTo>
                  <a:lnTo>
                    <a:pt x="0" y="0"/>
                  </a:lnTo>
                  <a:lnTo>
                    <a:pt x="0" y="20129"/>
                  </a:lnTo>
                  <a:lnTo>
                    <a:pt x="80505" y="20129"/>
                  </a:lnTo>
                  <a:lnTo>
                    <a:pt x="80505" y="0"/>
                  </a:lnTo>
                  <a:close/>
                </a:path>
              </a:pathLst>
            </a:custGeom>
            <a:solidFill>
              <a:srgbClr val="CCD1D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5809212" y="5481418"/>
              <a:ext cx="100965" cy="151130"/>
            </a:xfrm>
            <a:custGeom>
              <a:avLst/>
              <a:gdLst/>
              <a:ahLst/>
              <a:cxnLst/>
              <a:rect l="l" t="t" r="r" b="b"/>
              <a:pathLst>
                <a:path w="100964" h="151129">
                  <a:moveTo>
                    <a:pt x="100622" y="0"/>
                  </a:moveTo>
                  <a:lnTo>
                    <a:pt x="90563" y="0"/>
                  </a:lnTo>
                  <a:lnTo>
                    <a:pt x="0" y="0"/>
                  </a:lnTo>
                  <a:lnTo>
                    <a:pt x="0" y="150939"/>
                  </a:lnTo>
                  <a:lnTo>
                    <a:pt x="100622" y="150939"/>
                  </a:lnTo>
                  <a:lnTo>
                    <a:pt x="100622" y="0"/>
                  </a:lnTo>
                  <a:close/>
                </a:path>
              </a:pathLst>
            </a:custGeom>
            <a:solidFill>
              <a:srgbClr val="E4E8E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5829338" y="5501544"/>
              <a:ext cx="60960" cy="112395"/>
            </a:xfrm>
            <a:custGeom>
              <a:avLst/>
              <a:gdLst/>
              <a:ahLst/>
              <a:cxnLst/>
              <a:rect l="l" t="t" r="r" b="b"/>
              <a:pathLst>
                <a:path w="60960" h="112395">
                  <a:moveTo>
                    <a:pt x="60375" y="0"/>
                  </a:moveTo>
                  <a:lnTo>
                    <a:pt x="30187" y="0"/>
                  </a:lnTo>
                  <a:lnTo>
                    <a:pt x="0" y="0"/>
                  </a:lnTo>
                  <a:lnTo>
                    <a:pt x="0" y="94640"/>
                  </a:lnTo>
                  <a:lnTo>
                    <a:pt x="4432" y="92024"/>
                  </a:lnTo>
                  <a:lnTo>
                    <a:pt x="9613" y="90563"/>
                  </a:lnTo>
                  <a:lnTo>
                    <a:pt x="20624" y="90563"/>
                  </a:lnTo>
                  <a:lnTo>
                    <a:pt x="25755" y="92075"/>
                  </a:lnTo>
                  <a:lnTo>
                    <a:pt x="36576" y="98310"/>
                  </a:lnTo>
                  <a:lnTo>
                    <a:pt x="41452" y="104241"/>
                  </a:lnTo>
                  <a:lnTo>
                    <a:pt x="43776" y="111391"/>
                  </a:lnTo>
                  <a:lnTo>
                    <a:pt x="48044" y="110693"/>
                  </a:lnTo>
                  <a:lnTo>
                    <a:pt x="53835" y="110693"/>
                  </a:lnTo>
                  <a:lnTo>
                    <a:pt x="57200" y="111290"/>
                  </a:lnTo>
                  <a:lnTo>
                    <a:pt x="60375" y="112395"/>
                  </a:lnTo>
                  <a:lnTo>
                    <a:pt x="60375" y="0"/>
                  </a:lnTo>
                  <a:close/>
                </a:path>
              </a:pathLst>
            </a:custGeom>
            <a:solidFill>
              <a:srgbClr val="A9B0B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5768962" y="5390857"/>
              <a:ext cx="60960" cy="181610"/>
            </a:xfrm>
            <a:custGeom>
              <a:avLst/>
              <a:gdLst/>
              <a:ahLst/>
              <a:cxnLst/>
              <a:rect l="l" t="t" r="r" b="b"/>
              <a:pathLst>
                <a:path w="60960" h="181610">
                  <a:moveTo>
                    <a:pt x="20129" y="150939"/>
                  </a:moveTo>
                  <a:lnTo>
                    <a:pt x="0" y="150939"/>
                  </a:lnTo>
                  <a:lnTo>
                    <a:pt x="0" y="181127"/>
                  </a:lnTo>
                  <a:lnTo>
                    <a:pt x="20129" y="181127"/>
                  </a:lnTo>
                  <a:lnTo>
                    <a:pt x="20129" y="150939"/>
                  </a:lnTo>
                  <a:close/>
                </a:path>
                <a:path w="60960" h="181610">
                  <a:moveTo>
                    <a:pt x="20129" y="100622"/>
                  </a:moveTo>
                  <a:lnTo>
                    <a:pt x="0" y="100622"/>
                  </a:lnTo>
                  <a:lnTo>
                    <a:pt x="0" y="130810"/>
                  </a:lnTo>
                  <a:lnTo>
                    <a:pt x="20129" y="130810"/>
                  </a:lnTo>
                  <a:lnTo>
                    <a:pt x="20129" y="100622"/>
                  </a:lnTo>
                  <a:close/>
                </a:path>
                <a:path w="60960" h="181610">
                  <a:moveTo>
                    <a:pt x="20129" y="50317"/>
                  </a:moveTo>
                  <a:lnTo>
                    <a:pt x="0" y="50317"/>
                  </a:lnTo>
                  <a:lnTo>
                    <a:pt x="0" y="80505"/>
                  </a:lnTo>
                  <a:lnTo>
                    <a:pt x="20129" y="80505"/>
                  </a:lnTo>
                  <a:lnTo>
                    <a:pt x="20129" y="50317"/>
                  </a:lnTo>
                  <a:close/>
                </a:path>
                <a:path w="60960" h="181610">
                  <a:moveTo>
                    <a:pt x="20129" y="0"/>
                  </a:moveTo>
                  <a:lnTo>
                    <a:pt x="0" y="0"/>
                  </a:lnTo>
                  <a:lnTo>
                    <a:pt x="0" y="30187"/>
                  </a:lnTo>
                  <a:lnTo>
                    <a:pt x="20129" y="30187"/>
                  </a:lnTo>
                  <a:lnTo>
                    <a:pt x="20129" y="0"/>
                  </a:lnTo>
                  <a:close/>
                </a:path>
                <a:path w="60960" h="181610">
                  <a:moveTo>
                    <a:pt x="60375" y="0"/>
                  </a:moveTo>
                  <a:lnTo>
                    <a:pt x="40246" y="0"/>
                  </a:lnTo>
                  <a:lnTo>
                    <a:pt x="40246" y="30187"/>
                  </a:lnTo>
                  <a:lnTo>
                    <a:pt x="60375" y="30187"/>
                  </a:lnTo>
                  <a:lnTo>
                    <a:pt x="60375" y="0"/>
                  </a:lnTo>
                  <a:close/>
                </a:path>
              </a:pathLst>
            </a:custGeom>
            <a:solidFill>
              <a:srgbClr val="6FCEE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5628089" y="5471352"/>
              <a:ext cx="60960" cy="70485"/>
            </a:xfrm>
            <a:custGeom>
              <a:avLst/>
              <a:gdLst/>
              <a:ahLst/>
              <a:cxnLst/>
              <a:rect l="l" t="t" r="r" b="b"/>
              <a:pathLst>
                <a:path w="60960" h="70485">
                  <a:moveTo>
                    <a:pt x="33705" y="0"/>
                  </a:moveTo>
                  <a:lnTo>
                    <a:pt x="30187" y="0"/>
                  </a:lnTo>
                  <a:lnTo>
                    <a:pt x="18446" y="2764"/>
                  </a:lnTo>
                  <a:lnTo>
                    <a:pt x="8850" y="10307"/>
                  </a:lnTo>
                  <a:lnTo>
                    <a:pt x="2375" y="21500"/>
                  </a:lnTo>
                  <a:lnTo>
                    <a:pt x="0" y="35217"/>
                  </a:lnTo>
                  <a:lnTo>
                    <a:pt x="2375" y="48940"/>
                  </a:lnTo>
                  <a:lnTo>
                    <a:pt x="8850" y="60137"/>
                  </a:lnTo>
                  <a:lnTo>
                    <a:pt x="18446" y="67681"/>
                  </a:lnTo>
                  <a:lnTo>
                    <a:pt x="30187" y="70446"/>
                  </a:lnTo>
                  <a:lnTo>
                    <a:pt x="31953" y="70446"/>
                  </a:lnTo>
                  <a:lnTo>
                    <a:pt x="60375" y="35217"/>
                  </a:lnTo>
                  <a:lnTo>
                    <a:pt x="60375" y="27927"/>
                  </a:lnTo>
                  <a:lnTo>
                    <a:pt x="33705" y="0"/>
                  </a:lnTo>
                  <a:close/>
                </a:path>
              </a:pathLst>
            </a:custGeom>
            <a:solidFill>
              <a:srgbClr val="B4D58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5618010" y="5486463"/>
              <a:ext cx="100965" cy="116205"/>
            </a:xfrm>
            <a:custGeom>
              <a:avLst/>
              <a:gdLst/>
              <a:ahLst/>
              <a:cxnLst/>
              <a:rect l="l" t="t" r="r" b="b"/>
              <a:pathLst>
                <a:path w="100964" h="116204">
                  <a:moveTo>
                    <a:pt x="40259" y="90563"/>
                  </a:moveTo>
                  <a:lnTo>
                    <a:pt x="38684" y="80772"/>
                  </a:lnTo>
                  <a:lnTo>
                    <a:pt x="34366" y="72771"/>
                  </a:lnTo>
                  <a:lnTo>
                    <a:pt x="27965" y="67373"/>
                  </a:lnTo>
                  <a:lnTo>
                    <a:pt x="20129" y="65405"/>
                  </a:lnTo>
                  <a:lnTo>
                    <a:pt x="12306" y="67373"/>
                  </a:lnTo>
                  <a:lnTo>
                    <a:pt x="5905" y="72771"/>
                  </a:lnTo>
                  <a:lnTo>
                    <a:pt x="1587" y="80772"/>
                  </a:lnTo>
                  <a:lnTo>
                    <a:pt x="0" y="90563"/>
                  </a:lnTo>
                  <a:lnTo>
                    <a:pt x="1587" y="100355"/>
                  </a:lnTo>
                  <a:lnTo>
                    <a:pt x="5905" y="108343"/>
                  </a:lnTo>
                  <a:lnTo>
                    <a:pt x="12306" y="113741"/>
                  </a:lnTo>
                  <a:lnTo>
                    <a:pt x="20129" y="115722"/>
                  </a:lnTo>
                  <a:lnTo>
                    <a:pt x="27965" y="113741"/>
                  </a:lnTo>
                  <a:lnTo>
                    <a:pt x="34366" y="108343"/>
                  </a:lnTo>
                  <a:lnTo>
                    <a:pt x="38684" y="100355"/>
                  </a:lnTo>
                  <a:lnTo>
                    <a:pt x="40259" y="90563"/>
                  </a:lnTo>
                  <a:close/>
                </a:path>
                <a:path w="100964" h="116204">
                  <a:moveTo>
                    <a:pt x="100634" y="35217"/>
                  </a:moveTo>
                  <a:lnTo>
                    <a:pt x="76682" y="0"/>
                  </a:lnTo>
                  <a:lnTo>
                    <a:pt x="68681" y="0"/>
                  </a:lnTo>
                  <a:lnTo>
                    <a:pt x="67030" y="190"/>
                  </a:lnTo>
                  <a:lnTo>
                    <a:pt x="65366" y="546"/>
                  </a:lnTo>
                  <a:lnTo>
                    <a:pt x="68580" y="6134"/>
                  </a:lnTo>
                  <a:lnTo>
                    <a:pt x="70446" y="12827"/>
                  </a:lnTo>
                  <a:lnTo>
                    <a:pt x="70446" y="20116"/>
                  </a:lnTo>
                  <a:lnTo>
                    <a:pt x="68529" y="32512"/>
                  </a:lnTo>
                  <a:lnTo>
                    <a:pt x="63233" y="42964"/>
                  </a:lnTo>
                  <a:lnTo>
                    <a:pt x="55270" y="50660"/>
                  </a:lnTo>
                  <a:lnTo>
                    <a:pt x="45339" y="54787"/>
                  </a:lnTo>
                  <a:lnTo>
                    <a:pt x="50088" y="61226"/>
                  </a:lnTo>
                  <a:lnTo>
                    <a:pt x="56007" y="66154"/>
                  </a:lnTo>
                  <a:lnTo>
                    <a:pt x="62877" y="69316"/>
                  </a:lnTo>
                  <a:lnTo>
                    <a:pt x="70446" y="70434"/>
                  </a:lnTo>
                  <a:lnTo>
                    <a:pt x="82194" y="67665"/>
                  </a:lnTo>
                  <a:lnTo>
                    <a:pt x="91782" y="60121"/>
                  </a:lnTo>
                  <a:lnTo>
                    <a:pt x="98259" y="48933"/>
                  </a:lnTo>
                  <a:lnTo>
                    <a:pt x="100634" y="35217"/>
                  </a:lnTo>
                  <a:close/>
                </a:path>
              </a:pathLst>
            </a:custGeom>
            <a:solidFill>
              <a:srgbClr val="9FCE69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5688457" y="5592110"/>
              <a:ext cx="219710" cy="40640"/>
            </a:xfrm>
            <a:custGeom>
              <a:avLst/>
              <a:gdLst/>
              <a:ahLst/>
              <a:cxnLst/>
              <a:rect l="l" t="t" r="r" b="b"/>
              <a:pathLst>
                <a:path w="219710" h="40639">
                  <a:moveTo>
                    <a:pt x="161505" y="0"/>
                  </a:moveTo>
                  <a:lnTo>
                    <a:pt x="150495" y="0"/>
                  </a:lnTo>
                  <a:lnTo>
                    <a:pt x="145313" y="1460"/>
                  </a:lnTo>
                  <a:lnTo>
                    <a:pt x="136156" y="6794"/>
                  </a:lnTo>
                  <a:lnTo>
                    <a:pt x="132232" y="10756"/>
                  </a:lnTo>
                  <a:lnTo>
                    <a:pt x="129565" y="15595"/>
                  </a:lnTo>
                  <a:lnTo>
                    <a:pt x="127101" y="13284"/>
                  </a:lnTo>
                  <a:lnTo>
                    <a:pt x="124129" y="11569"/>
                  </a:lnTo>
                  <a:lnTo>
                    <a:pt x="119151" y="10261"/>
                  </a:lnTo>
                  <a:lnTo>
                    <a:pt x="117487" y="10058"/>
                  </a:lnTo>
                  <a:lnTo>
                    <a:pt x="110337" y="10058"/>
                  </a:lnTo>
                  <a:lnTo>
                    <a:pt x="105511" y="12166"/>
                  </a:lnTo>
                  <a:lnTo>
                    <a:pt x="101892" y="15595"/>
                  </a:lnTo>
                  <a:lnTo>
                    <a:pt x="97198" y="9231"/>
                  </a:lnTo>
                  <a:lnTo>
                    <a:pt x="91022" y="4306"/>
                  </a:lnTo>
                  <a:lnTo>
                    <a:pt x="83677" y="1127"/>
                  </a:lnTo>
                  <a:lnTo>
                    <a:pt x="75476" y="0"/>
                  </a:lnTo>
                  <a:lnTo>
                    <a:pt x="69989" y="0"/>
                  </a:lnTo>
                  <a:lnTo>
                    <a:pt x="64808" y="1460"/>
                  </a:lnTo>
                  <a:lnTo>
                    <a:pt x="53886" y="7797"/>
                  </a:lnTo>
                  <a:lnTo>
                    <a:pt x="48907" y="13931"/>
                  </a:lnTo>
                  <a:lnTo>
                    <a:pt x="46647" y="21234"/>
                  </a:lnTo>
                  <a:lnTo>
                    <a:pt x="42519" y="20116"/>
                  </a:lnTo>
                  <a:lnTo>
                    <a:pt x="37693" y="20319"/>
                  </a:lnTo>
                  <a:lnTo>
                    <a:pt x="34213" y="14185"/>
                  </a:lnTo>
                  <a:lnTo>
                    <a:pt x="27673" y="10058"/>
                  </a:lnTo>
                  <a:lnTo>
                    <a:pt x="20129" y="10058"/>
                  </a:lnTo>
                  <a:lnTo>
                    <a:pt x="12296" y="11639"/>
                  </a:lnTo>
                  <a:lnTo>
                    <a:pt x="5897" y="15951"/>
                  </a:lnTo>
                  <a:lnTo>
                    <a:pt x="1582" y="22349"/>
                  </a:lnTo>
                  <a:lnTo>
                    <a:pt x="0" y="30187"/>
                  </a:lnTo>
                  <a:lnTo>
                    <a:pt x="0" y="33858"/>
                  </a:lnTo>
                  <a:lnTo>
                    <a:pt x="1016" y="37274"/>
                  </a:lnTo>
                  <a:lnTo>
                    <a:pt x="2717" y="40246"/>
                  </a:lnTo>
                  <a:lnTo>
                    <a:pt x="219671" y="40246"/>
                  </a:lnTo>
                  <a:lnTo>
                    <a:pt x="184658" y="20827"/>
                  </a:lnTo>
                  <a:lnTo>
                    <a:pt x="182333" y="13677"/>
                  </a:lnTo>
                  <a:lnTo>
                    <a:pt x="177457" y="7746"/>
                  </a:lnTo>
                  <a:lnTo>
                    <a:pt x="166636" y="1511"/>
                  </a:lnTo>
                  <a:lnTo>
                    <a:pt x="161505" y="0"/>
                  </a:lnTo>
                  <a:close/>
                </a:path>
              </a:pathLst>
            </a:custGeom>
            <a:solidFill>
              <a:srgbClr val="B4D58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5612994" y="5326240"/>
              <a:ext cx="312420" cy="311150"/>
            </a:xfrm>
            <a:custGeom>
              <a:avLst/>
              <a:gdLst/>
              <a:ahLst/>
              <a:cxnLst/>
              <a:rect l="l" t="t" r="r" b="b"/>
              <a:pathLst>
                <a:path w="312420" h="311150">
                  <a:moveTo>
                    <a:pt x="80492" y="130022"/>
                  </a:moveTo>
                  <a:lnTo>
                    <a:pt x="70434" y="130022"/>
                  </a:lnTo>
                  <a:lnTo>
                    <a:pt x="70434" y="140081"/>
                  </a:lnTo>
                  <a:lnTo>
                    <a:pt x="80492" y="140081"/>
                  </a:lnTo>
                  <a:lnTo>
                    <a:pt x="80492" y="130022"/>
                  </a:lnTo>
                  <a:close/>
                </a:path>
                <a:path w="312420" h="311150">
                  <a:moveTo>
                    <a:pt x="80492" y="109893"/>
                  </a:moveTo>
                  <a:lnTo>
                    <a:pt x="70434" y="109893"/>
                  </a:lnTo>
                  <a:lnTo>
                    <a:pt x="70434" y="119951"/>
                  </a:lnTo>
                  <a:lnTo>
                    <a:pt x="80492" y="119951"/>
                  </a:lnTo>
                  <a:lnTo>
                    <a:pt x="80492" y="109893"/>
                  </a:lnTo>
                  <a:close/>
                </a:path>
                <a:path w="312420" h="311150">
                  <a:moveTo>
                    <a:pt x="80492" y="89776"/>
                  </a:moveTo>
                  <a:lnTo>
                    <a:pt x="70434" y="89776"/>
                  </a:lnTo>
                  <a:lnTo>
                    <a:pt x="70434" y="99834"/>
                  </a:lnTo>
                  <a:lnTo>
                    <a:pt x="80492" y="99834"/>
                  </a:lnTo>
                  <a:lnTo>
                    <a:pt x="80492" y="89776"/>
                  </a:lnTo>
                  <a:close/>
                </a:path>
                <a:path w="312420" h="311150">
                  <a:moveTo>
                    <a:pt x="100609" y="130022"/>
                  </a:moveTo>
                  <a:lnTo>
                    <a:pt x="90563" y="130022"/>
                  </a:lnTo>
                  <a:lnTo>
                    <a:pt x="90563" y="140081"/>
                  </a:lnTo>
                  <a:lnTo>
                    <a:pt x="100609" y="140081"/>
                  </a:lnTo>
                  <a:lnTo>
                    <a:pt x="100609" y="130022"/>
                  </a:lnTo>
                  <a:close/>
                </a:path>
                <a:path w="312420" h="311150">
                  <a:moveTo>
                    <a:pt x="100609" y="109893"/>
                  </a:moveTo>
                  <a:lnTo>
                    <a:pt x="90563" y="109893"/>
                  </a:lnTo>
                  <a:lnTo>
                    <a:pt x="90563" y="119951"/>
                  </a:lnTo>
                  <a:lnTo>
                    <a:pt x="100609" y="119951"/>
                  </a:lnTo>
                  <a:lnTo>
                    <a:pt x="100609" y="109893"/>
                  </a:lnTo>
                  <a:close/>
                </a:path>
                <a:path w="312420" h="311150">
                  <a:moveTo>
                    <a:pt x="100609" y="89776"/>
                  </a:moveTo>
                  <a:lnTo>
                    <a:pt x="90563" y="89776"/>
                  </a:lnTo>
                  <a:lnTo>
                    <a:pt x="90563" y="99834"/>
                  </a:lnTo>
                  <a:lnTo>
                    <a:pt x="100609" y="99834"/>
                  </a:lnTo>
                  <a:lnTo>
                    <a:pt x="100609" y="89776"/>
                  </a:lnTo>
                  <a:close/>
                </a:path>
                <a:path w="312420" h="311150">
                  <a:moveTo>
                    <a:pt x="120751" y="150152"/>
                  </a:moveTo>
                  <a:lnTo>
                    <a:pt x="110693" y="150152"/>
                  </a:lnTo>
                  <a:lnTo>
                    <a:pt x="110693" y="160210"/>
                  </a:lnTo>
                  <a:lnTo>
                    <a:pt x="120751" y="160210"/>
                  </a:lnTo>
                  <a:lnTo>
                    <a:pt x="120751" y="150152"/>
                  </a:lnTo>
                  <a:close/>
                </a:path>
                <a:path w="312420" h="311150">
                  <a:moveTo>
                    <a:pt x="120751" y="130022"/>
                  </a:moveTo>
                  <a:lnTo>
                    <a:pt x="110693" y="130022"/>
                  </a:lnTo>
                  <a:lnTo>
                    <a:pt x="110693" y="140081"/>
                  </a:lnTo>
                  <a:lnTo>
                    <a:pt x="120751" y="140081"/>
                  </a:lnTo>
                  <a:lnTo>
                    <a:pt x="120751" y="130022"/>
                  </a:lnTo>
                  <a:close/>
                </a:path>
                <a:path w="312420" h="311150">
                  <a:moveTo>
                    <a:pt x="120751" y="109893"/>
                  </a:moveTo>
                  <a:lnTo>
                    <a:pt x="110693" y="109893"/>
                  </a:lnTo>
                  <a:lnTo>
                    <a:pt x="110693" y="119951"/>
                  </a:lnTo>
                  <a:lnTo>
                    <a:pt x="120751" y="119951"/>
                  </a:lnTo>
                  <a:lnTo>
                    <a:pt x="120751" y="109893"/>
                  </a:lnTo>
                  <a:close/>
                </a:path>
                <a:path w="312420" h="311150">
                  <a:moveTo>
                    <a:pt x="120751" y="89776"/>
                  </a:moveTo>
                  <a:lnTo>
                    <a:pt x="110693" y="89776"/>
                  </a:lnTo>
                  <a:lnTo>
                    <a:pt x="110693" y="99834"/>
                  </a:lnTo>
                  <a:lnTo>
                    <a:pt x="120751" y="99834"/>
                  </a:lnTo>
                  <a:lnTo>
                    <a:pt x="120751" y="89776"/>
                  </a:lnTo>
                  <a:close/>
                </a:path>
                <a:path w="312420" h="311150">
                  <a:moveTo>
                    <a:pt x="311937" y="302260"/>
                  </a:moveTo>
                  <a:lnTo>
                    <a:pt x="301879" y="302260"/>
                  </a:lnTo>
                  <a:lnTo>
                    <a:pt x="301879" y="161290"/>
                  </a:lnTo>
                  <a:lnTo>
                    <a:pt x="301879" y="151130"/>
                  </a:lnTo>
                  <a:lnTo>
                    <a:pt x="291807" y="151130"/>
                  </a:lnTo>
                  <a:lnTo>
                    <a:pt x="291807" y="161290"/>
                  </a:lnTo>
                  <a:lnTo>
                    <a:pt x="291807" y="292100"/>
                  </a:lnTo>
                  <a:lnTo>
                    <a:pt x="288899" y="289560"/>
                  </a:lnTo>
                  <a:lnTo>
                    <a:pt x="286677" y="287896"/>
                  </a:lnTo>
                  <a:lnTo>
                    <a:pt x="286677" y="302260"/>
                  </a:lnTo>
                  <a:lnTo>
                    <a:pt x="81470" y="302260"/>
                  </a:lnTo>
                  <a:lnTo>
                    <a:pt x="80899" y="299720"/>
                  </a:lnTo>
                  <a:lnTo>
                    <a:pt x="80505" y="298450"/>
                  </a:lnTo>
                  <a:lnTo>
                    <a:pt x="80505" y="288290"/>
                  </a:lnTo>
                  <a:lnTo>
                    <a:pt x="87274" y="281940"/>
                  </a:lnTo>
                  <a:lnTo>
                    <a:pt x="101028" y="281940"/>
                  </a:lnTo>
                  <a:lnTo>
                    <a:pt x="106070" y="284480"/>
                  </a:lnTo>
                  <a:lnTo>
                    <a:pt x="110312" y="292100"/>
                  </a:lnTo>
                  <a:lnTo>
                    <a:pt x="118757" y="292100"/>
                  </a:lnTo>
                  <a:lnTo>
                    <a:pt x="125374" y="294640"/>
                  </a:lnTo>
                  <a:lnTo>
                    <a:pt x="126898" y="289560"/>
                  </a:lnTo>
                  <a:lnTo>
                    <a:pt x="130467" y="281940"/>
                  </a:lnTo>
                  <a:lnTo>
                    <a:pt x="135978" y="276860"/>
                  </a:lnTo>
                  <a:lnTo>
                    <a:pt x="142951" y="273050"/>
                  </a:lnTo>
                  <a:lnTo>
                    <a:pt x="150939" y="271780"/>
                  </a:lnTo>
                  <a:lnTo>
                    <a:pt x="157607" y="273050"/>
                  </a:lnTo>
                  <a:lnTo>
                    <a:pt x="163715" y="275590"/>
                  </a:lnTo>
                  <a:lnTo>
                    <a:pt x="168935" y="279400"/>
                  </a:lnTo>
                  <a:lnTo>
                    <a:pt x="172974" y="284480"/>
                  </a:lnTo>
                  <a:lnTo>
                    <a:pt x="176110" y="290830"/>
                  </a:lnTo>
                  <a:lnTo>
                    <a:pt x="186499" y="280670"/>
                  </a:lnTo>
                  <a:lnTo>
                    <a:pt x="195872" y="280670"/>
                  </a:lnTo>
                  <a:lnTo>
                    <a:pt x="206260" y="290830"/>
                  </a:lnTo>
                  <a:lnTo>
                    <a:pt x="209397" y="284480"/>
                  </a:lnTo>
                  <a:lnTo>
                    <a:pt x="212420" y="280670"/>
                  </a:lnTo>
                  <a:lnTo>
                    <a:pt x="213423" y="279400"/>
                  </a:lnTo>
                  <a:lnTo>
                    <a:pt x="218655" y="275590"/>
                  </a:lnTo>
                  <a:lnTo>
                    <a:pt x="221703" y="274320"/>
                  </a:lnTo>
                  <a:lnTo>
                    <a:pt x="224751" y="273050"/>
                  </a:lnTo>
                  <a:lnTo>
                    <a:pt x="231444" y="271780"/>
                  </a:lnTo>
                  <a:lnTo>
                    <a:pt x="256768" y="293370"/>
                  </a:lnTo>
                  <a:lnTo>
                    <a:pt x="261226" y="292100"/>
                  </a:lnTo>
                  <a:lnTo>
                    <a:pt x="268592" y="292100"/>
                  </a:lnTo>
                  <a:lnTo>
                    <a:pt x="275539" y="293370"/>
                  </a:lnTo>
                  <a:lnTo>
                    <a:pt x="281686" y="297180"/>
                  </a:lnTo>
                  <a:lnTo>
                    <a:pt x="286677" y="302260"/>
                  </a:lnTo>
                  <a:lnTo>
                    <a:pt x="286677" y="287896"/>
                  </a:lnTo>
                  <a:lnTo>
                    <a:pt x="285508" y="287020"/>
                  </a:lnTo>
                  <a:lnTo>
                    <a:pt x="281749" y="284480"/>
                  </a:lnTo>
                  <a:lnTo>
                    <a:pt x="281749" y="281940"/>
                  </a:lnTo>
                  <a:lnTo>
                    <a:pt x="281749" y="180340"/>
                  </a:lnTo>
                  <a:lnTo>
                    <a:pt x="281749" y="171450"/>
                  </a:lnTo>
                  <a:lnTo>
                    <a:pt x="271691" y="171450"/>
                  </a:lnTo>
                  <a:lnTo>
                    <a:pt x="271691" y="180340"/>
                  </a:lnTo>
                  <a:lnTo>
                    <a:pt x="271691" y="281940"/>
                  </a:lnTo>
                  <a:lnTo>
                    <a:pt x="263334" y="281940"/>
                  </a:lnTo>
                  <a:lnTo>
                    <a:pt x="260667" y="275590"/>
                  </a:lnTo>
                  <a:lnTo>
                    <a:pt x="256552" y="271780"/>
                  </a:lnTo>
                  <a:lnTo>
                    <a:pt x="251561" y="267970"/>
                  </a:lnTo>
                  <a:lnTo>
                    <a:pt x="251561" y="262890"/>
                  </a:lnTo>
                  <a:lnTo>
                    <a:pt x="251561" y="180340"/>
                  </a:lnTo>
                  <a:lnTo>
                    <a:pt x="271691" y="180340"/>
                  </a:lnTo>
                  <a:lnTo>
                    <a:pt x="271691" y="171450"/>
                  </a:lnTo>
                  <a:lnTo>
                    <a:pt x="241503" y="171450"/>
                  </a:lnTo>
                  <a:lnTo>
                    <a:pt x="241503" y="180340"/>
                  </a:lnTo>
                  <a:lnTo>
                    <a:pt x="241503" y="262890"/>
                  </a:lnTo>
                  <a:lnTo>
                    <a:pt x="238302" y="261620"/>
                  </a:lnTo>
                  <a:lnTo>
                    <a:pt x="224599" y="261620"/>
                  </a:lnTo>
                  <a:lnTo>
                    <a:pt x="221373" y="262890"/>
                  </a:lnTo>
                  <a:lnTo>
                    <a:pt x="221373" y="180340"/>
                  </a:lnTo>
                  <a:lnTo>
                    <a:pt x="241503" y="180340"/>
                  </a:lnTo>
                  <a:lnTo>
                    <a:pt x="241503" y="171450"/>
                  </a:lnTo>
                  <a:lnTo>
                    <a:pt x="211315" y="171450"/>
                  </a:lnTo>
                  <a:lnTo>
                    <a:pt x="211315" y="267970"/>
                  </a:lnTo>
                  <a:lnTo>
                    <a:pt x="208495" y="269240"/>
                  </a:lnTo>
                  <a:lnTo>
                    <a:pt x="205917" y="271780"/>
                  </a:lnTo>
                  <a:lnTo>
                    <a:pt x="203758" y="274320"/>
                  </a:lnTo>
                  <a:lnTo>
                    <a:pt x="201256" y="274320"/>
                  </a:lnTo>
                  <a:lnTo>
                    <a:pt x="201256" y="161290"/>
                  </a:lnTo>
                  <a:lnTo>
                    <a:pt x="291807" y="161290"/>
                  </a:lnTo>
                  <a:lnTo>
                    <a:pt x="291807" y="151130"/>
                  </a:lnTo>
                  <a:lnTo>
                    <a:pt x="291807" y="140970"/>
                  </a:lnTo>
                  <a:lnTo>
                    <a:pt x="291807" y="130810"/>
                  </a:lnTo>
                  <a:lnTo>
                    <a:pt x="281749" y="130810"/>
                  </a:lnTo>
                  <a:lnTo>
                    <a:pt x="281749" y="140970"/>
                  </a:lnTo>
                  <a:lnTo>
                    <a:pt x="281749" y="151130"/>
                  </a:lnTo>
                  <a:lnTo>
                    <a:pt x="211315" y="151130"/>
                  </a:lnTo>
                  <a:lnTo>
                    <a:pt x="211315" y="140970"/>
                  </a:lnTo>
                  <a:lnTo>
                    <a:pt x="281749" y="140970"/>
                  </a:lnTo>
                  <a:lnTo>
                    <a:pt x="281749" y="130810"/>
                  </a:lnTo>
                  <a:lnTo>
                    <a:pt x="281749" y="110490"/>
                  </a:lnTo>
                  <a:lnTo>
                    <a:pt x="281749" y="100330"/>
                  </a:lnTo>
                  <a:lnTo>
                    <a:pt x="271691" y="100330"/>
                  </a:lnTo>
                  <a:lnTo>
                    <a:pt x="271691" y="110490"/>
                  </a:lnTo>
                  <a:lnTo>
                    <a:pt x="271691" y="130810"/>
                  </a:lnTo>
                  <a:lnTo>
                    <a:pt x="261632" y="130810"/>
                  </a:lnTo>
                  <a:lnTo>
                    <a:pt x="261632" y="110490"/>
                  </a:lnTo>
                  <a:lnTo>
                    <a:pt x="271691" y="110490"/>
                  </a:lnTo>
                  <a:lnTo>
                    <a:pt x="271691" y="100330"/>
                  </a:lnTo>
                  <a:lnTo>
                    <a:pt x="271691" y="80010"/>
                  </a:lnTo>
                  <a:lnTo>
                    <a:pt x="261632" y="80010"/>
                  </a:lnTo>
                  <a:lnTo>
                    <a:pt x="261632" y="100330"/>
                  </a:lnTo>
                  <a:lnTo>
                    <a:pt x="251561" y="100330"/>
                  </a:lnTo>
                  <a:lnTo>
                    <a:pt x="251561" y="130810"/>
                  </a:lnTo>
                  <a:lnTo>
                    <a:pt x="241503" y="130810"/>
                  </a:lnTo>
                  <a:lnTo>
                    <a:pt x="241503" y="31750"/>
                  </a:lnTo>
                  <a:lnTo>
                    <a:pt x="241503" y="29210"/>
                  </a:lnTo>
                  <a:lnTo>
                    <a:pt x="241503" y="25400"/>
                  </a:lnTo>
                  <a:lnTo>
                    <a:pt x="241503" y="19050"/>
                  </a:lnTo>
                  <a:lnTo>
                    <a:pt x="231444" y="21170"/>
                  </a:lnTo>
                  <a:lnTo>
                    <a:pt x="231444" y="31750"/>
                  </a:lnTo>
                  <a:lnTo>
                    <a:pt x="231444" y="130810"/>
                  </a:lnTo>
                  <a:lnTo>
                    <a:pt x="201256" y="130810"/>
                  </a:lnTo>
                  <a:lnTo>
                    <a:pt x="201256" y="151130"/>
                  </a:lnTo>
                  <a:lnTo>
                    <a:pt x="191185" y="151130"/>
                  </a:lnTo>
                  <a:lnTo>
                    <a:pt x="191185" y="271780"/>
                  </a:lnTo>
                  <a:lnTo>
                    <a:pt x="186804" y="271780"/>
                  </a:lnTo>
                  <a:lnTo>
                    <a:pt x="182422" y="273050"/>
                  </a:lnTo>
                  <a:lnTo>
                    <a:pt x="178625" y="274320"/>
                  </a:lnTo>
                  <a:lnTo>
                    <a:pt x="175831" y="271780"/>
                  </a:lnTo>
                  <a:lnTo>
                    <a:pt x="173037" y="269240"/>
                  </a:lnTo>
                  <a:lnTo>
                    <a:pt x="166382" y="265430"/>
                  </a:lnTo>
                  <a:lnTo>
                    <a:pt x="158927" y="262890"/>
                  </a:lnTo>
                  <a:lnTo>
                    <a:pt x="150939" y="261620"/>
                  </a:lnTo>
                  <a:lnTo>
                    <a:pt x="144081" y="261620"/>
                  </a:lnTo>
                  <a:lnTo>
                    <a:pt x="140881" y="262890"/>
                  </a:lnTo>
                  <a:lnTo>
                    <a:pt x="140881" y="49530"/>
                  </a:lnTo>
                  <a:lnTo>
                    <a:pt x="224967" y="33020"/>
                  </a:lnTo>
                  <a:lnTo>
                    <a:pt x="231444" y="31750"/>
                  </a:lnTo>
                  <a:lnTo>
                    <a:pt x="231444" y="21170"/>
                  </a:lnTo>
                  <a:lnTo>
                    <a:pt x="211315" y="25400"/>
                  </a:lnTo>
                  <a:lnTo>
                    <a:pt x="211315" y="10160"/>
                  </a:lnTo>
                  <a:lnTo>
                    <a:pt x="201256" y="10160"/>
                  </a:lnTo>
                  <a:lnTo>
                    <a:pt x="201256" y="26670"/>
                  </a:lnTo>
                  <a:lnTo>
                    <a:pt x="191185" y="29210"/>
                  </a:lnTo>
                  <a:lnTo>
                    <a:pt x="191185" y="0"/>
                  </a:lnTo>
                  <a:lnTo>
                    <a:pt x="181127" y="0"/>
                  </a:lnTo>
                  <a:lnTo>
                    <a:pt x="181127" y="30480"/>
                  </a:lnTo>
                  <a:lnTo>
                    <a:pt x="171069" y="33020"/>
                  </a:lnTo>
                  <a:lnTo>
                    <a:pt x="171069" y="10160"/>
                  </a:lnTo>
                  <a:lnTo>
                    <a:pt x="160997" y="10160"/>
                  </a:lnTo>
                  <a:lnTo>
                    <a:pt x="160997" y="35560"/>
                  </a:lnTo>
                  <a:lnTo>
                    <a:pt x="130810" y="40640"/>
                  </a:lnTo>
                  <a:lnTo>
                    <a:pt x="130810" y="69850"/>
                  </a:lnTo>
                  <a:lnTo>
                    <a:pt x="130810" y="80010"/>
                  </a:lnTo>
                  <a:lnTo>
                    <a:pt x="130810" y="267970"/>
                  </a:lnTo>
                  <a:lnTo>
                    <a:pt x="125780" y="271780"/>
                  </a:lnTo>
                  <a:lnTo>
                    <a:pt x="121640" y="275590"/>
                  </a:lnTo>
                  <a:lnTo>
                    <a:pt x="118986" y="281940"/>
                  </a:lnTo>
                  <a:lnTo>
                    <a:pt x="115735" y="281940"/>
                  </a:lnTo>
                  <a:lnTo>
                    <a:pt x="111010" y="275590"/>
                  </a:lnTo>
                  <a:lnTo>
                    <a:pt x="103555" y="271780"/>
                  </a:lnTo>
                  <a:lnTo>
                    <a:pt x="95592" y="271780"/>
                  </a:lnTo>
                  <a:lnTo>
                    <a:pt x="85801" y="273050"/>
                  </a:lnTo>
                  <a:lnTo>
                    <a:pt x="77812" y="279400"/>
                  </a:lnTo>
                  <a:lnTo>
                    <a:pt x="72402" y="287020"/>
                  </a:lnTo>
                  <a:lnTo>
                    <a:pt x="70434" y="297180"/>
                  </a:lnTo>
                  <a:lnTo>
                    <a:pt x="70434" y="298450"/>
                  </a:lnTo>
                  <a:lnTo>
                    <a:pt x="70662" y="299720"/>
                  </a:lnTo>
                  <a:lnTo>
                    <a:pt x="71005" y="302260"/>
                  </a:lnTo>
                  <a:lnTo>
                    <a:pt x="50317" y="302260"/>
                  </a:lnTo>
                  <a:lnTo>
                    <a:pt x="50317" y="283210"/>
                  </a:lnTo>
                  <a:lnTo>
                    <a:pt x="56781" y="275590"/>
                  </a:lnTo>
                  <a:lnTo>
                    <a:pt x="60020" y="271780"/>
                  </a:lnTo>
                  <a:lnTo>
                    <a:pt x="63246" y="267970"/>
                  </a:lnTo>
                  <a:lnTo>
                    <a:pt x="80505" y="247650"/>
                  </a:lnTo>
                  <a:lnTo>
                    <a:pt x="80505" y="236220"/>
                  </a:lnTo>
                  <a:lnTo>
                    <a:pt x="92405" y="231140"/>
                  </a:lnTo>
                  <a:lnTo>
                    <a:pt x="97878" y="226060"/>
                  </a:lnTo>
                  <a:lnTo>
                    <a:pt x="101981" y="222250"/>
                  </a:lnTo>
                  <a:lnTo>
                    <a:pt x="108369" y="210820"/>
                  </a:lnTo>
                  <a:lnTo>
                    <a:pt x="110693" y="195580"/>
                  </a:lnTo>
                  <a:lnTo>
                    <a:pt x="109372" y="185420"/>
                  </a:lnTo>
                  <a:lnTo>
                    <a:pt x="105651" y="175260"/>
                  </a:lnTo>
                  <a:lnTo>
                    <a:pt x="100622" y="168605"/>
                  </a:lnTo>
                  <a:lnTo>
                    <a:pt x="100622" y="195580"/>
                  </a:lnTo>
                  <a:lnTo>
                    <a:pt x="98640" y="208280"/>
                  </a:lnTo>
                  <a:lnTo>
                    <a:pt x="93243" y="217170"/>
                  </a:lnTo>
                  <a:lnTo>
                    <a:pt x="85242" y="223520"/>
                  </a:lnTo>
                  <a:lnTo>
                    <a:pt x="75463" y="226060"/>
                  </a:lnTo>
                  <a:lnTo>
                    <a:pt x="70434" y="226060"/>
                  </a:lnTo>
                  <a:lnTo>
                    <a:pt x="70434" y="236220"/>
                  </a:lnTo>
                  <a:lnTo>
                    <a:pt x="70434" y="245110"/>
                  </a:lnTo>
                  <a:lnTo>
                    <a:pt x="50317" y="267970"/>
                  </a:lnTo>
                  <a:lnTo>
                    <a:pt x="50317" y="231140"/>
                  </a:lnTo>
                  <a:lnTo>
                    <a:pt x="50317" y="227330"/>
                  </a:lnTo>
                  <a:lnTo>
                    <a:pt x="50317" y="223520"/>
                  </a:lnTo>
                  <a:lnTo>
                    <a:pt x="55714" y="229870"/>
                  </a:lnTo>
                  <a:lnTo>
                    <a:pt x="62750" y="234950"/>
                  </a:lnTo>
                  <a:lnTo>
                    <a:pt x="70434" y="236220"/>
                  </a:lnTo>
                  <a:lnTo>
                    <a:pt x="70434" y="226060"/>
                  </a:lnTo>
                  <a:lnTo>
                    <a:pt x="69126" y="226060"/>
                  </a:lnTo>
                  <a:lnTo>
                    <a:pt x="63093" y="223520"/>
                  </a:lnTo>
                  <a:lnTo>
                    <a:pt x="58483" y="218440"/>
                  </a:lnTo>
                  <a:lnTo>
                    <a:pt x="67360" y="212090"/>
                  </a:lnTo>
                  <a:lnTo>
                    <a:pt x="68351" y="210820"/>
                  </a:lnTo>
                  <a:lnTo>
                    <a:pt x="74320" y="203200"/>
                  </a:lnTo>
                  <a:lnTo>
                    <a:pt x="78867" y="193040"/>
                  </a:lnTo>
                  <a:lnTo>
                    <a:pt x="80505" y="180340"/>
                  </a:lnTo>
                  <a:lnTo>
                    <a:pt x="80505" y="175260"/>
                  </a:lnTo>
                  <a:lnTo>
                    <a:pt x="79578" y="170180"/>
                  </a:lnTo>
                  <a:lnTo>
                    <a:pt x="77952" y="166370"/>
                  </a:lnTo>
                  <a:lnTo>
                    <a:pt x="86855" y="168910"/>
                  </a:lnTo>
                  <a:lnTo>
                    <a:pt x="94043" y="175260"/>
                  </a:lnTo>
                  <a:lnTo>
                    <a:pt x="98856" y="185420"/>
                  </a:lnTo>
                  <a:lnTo>
                    <a:pt x="100622" y="195580"/>
                  </a:lnTo>
                  <a:lnTo>
                    <a:pt x="100622" y="168605"/>
                  </a:lnTo>
                  <a:lnTo>
                    <a:pt x="99898" y="167640"/>
                  </a:lnTo>
                  <a:lnTo>
                    <a:pt x="98412" y="166370"/>
                  </a:lnTo>
                  <a:lnTo>
                    <a:pt x="92481" y="161290"/>
                  </a:lnTo>
                  <a:lnTo>
                    <a:pt x="100622" y="161290"/>
                  </a:lnTo>
                  <a:lnTo>
                    <a:pt x="100622" y="160020"/>
                  </a:lnTo>
                  <a:lnTo>
                    <a:pt x="100622" y="151130"/>
                  </a:lnTo>
                  <a:lnTo>
                    <a:pt x="90563" y="151130"/>
                  </a:lnTo>
                  <a:lnTo>
                    <a:pt x="90563" y="160020"/>
                  </a:lnTo>
                  <a:lnTo>
                    <a:pt x="85979" y="157480"/>
                  </a:lnTo>
                  <a:lnTo>
                    <a:pt x="80873" y="156210"/>
                  </a:lnTo>
                  <a:lnTo>
                    <a:pt x="72821" y="156210"/>
                  </a:lnTo>
                  <a:lnTo>
                    <a:pt x="70434" y="152565"/>
                  </a:lnTo>
                  <a:lnTo>
                    <a:pt x="70434" y="180340"/>
                  </a:lnTo>
                  <a:lnTo>
                    <a:pt x="68897" y="191770"/>
                  </a:lnTo>
                  <a:lnTo>
                    <a:pt x="64668" y="200660"/>
                  </a:lnTo>
                  <a:lnTo>
                    <a:pt x="58293" y="207010"/>
                  </a:lnTo>
                  <a:lnTo>
                    <a:pt x="50317" y="210820"/>
                  </a:lnTo>
                  <a:lnTo>
                    <a:pt x="50317" y="176530"/>
                  </a:lnTo>
                  <a:lnTo>
                    <a:pt x="40246" y="176530"/>
                  </a:lnTo>
                  <a:lnTo>
                    <a:pt x="40246" y="210820"/>
                  </a:lnTo>
                  <a:lnTo>
                    <a:pt x="32258" y="207010"/>
                  </a:lnTo>
                  <a:lnTo>
                    <a:pt x="25882" y="200660"/>
                  </a:lnTo>
                  <a:lnTo>
                    <a:pt x="21653" y="191770"/>
                  </a:lnTo>
                  <a:lnTo>
                    <a:pt x="20129" y="180340"/>
                  </a:lnTo>
                  <a:lnTo>
                    <a:pt x="22098" y="168910"/>
                  </a:lnTo>
                  <a:lnTo>
                    <a:pt x="27495" y="160020"/>
                  </a:lnTo>
                  <a:lnTo>
                    <a:pt x="35483" y="153670"/>
                  </a:lnTo>
                  <a:lnTo>
                    <a:pt x="45275" y="151130"/>
                  </a:lnTo>
                  <a:lnTo>
                    <a:pt x="55054" y="153670"/>
                  </a:lnTo>
                  <a:lnTo>
                    <a:pt x="63055" y="160020"/>
                  </a:lnTo>
                  <a:lnTo>
                    <a:pt x="68453" y="168910"/>
                  </a:lnTo>
                  <a:lnTo>
                    <a:pt x="70434" y="180340"/>
                  </a:lnTo>
                  <a:lnTo>
                    <a:pt x="70434" y="152565"/>
                  </a:lnTo>
                  <a:lnTo>
                    <a:pt x="69494" y="151130"/>
                  </a:lnTo>
                  <a:lnTo>
                    <a:pt x="65239" y="147320"/>
                  </a:lnTo>
                  <a:lnTo>
                    <a:pt x="60375" y="144780"/>
                  </a:lnTo>
                  <a:lnTo>
                    <a:pt x="60375" y="80010"/>
                  </a:lnTo>
                  <a:lnTo>
                    <a:pt x="130810" y="80010"/>
                  </a:lnTo>
                  <a:lnTo>
                    <a:pt x="130810" y="69850"/>
                  </a:lnTo>
                  <a:lnTo>
                    <a:pt x="40246" y="69850"/>
                  </a:lnTo>
                  <a:lnTo>
                    <a:pt x="40246" y="80010"/>
                  </a:lnTo>
                  <a:lnTo>
                    <a:pt x="50317" y="80010"/>
                  </a:lnTo>
                  <a:lnTo>
                    <a:pt x="50317" y="140970"/>
                  </a:lnTo>
                  <a:lnTo>
                    <a:pt x="45275" y="140970"/>
                  </a:lnTo>
                  <a:lnTo>
                    <a:pt x="31584" y="143510"/>
                  </a:lnTo>
                  <a:lnTo>
                    <a:pt x="20383" y="152400"/>
                  </a:lnTo>
                  <a:lnTo>
                    <a:pt x="12827" y="165100"/>
                  </a:lnTo>
                  <a:lnTo>
                    <a:pt x="10058" y="180340"/>
                  </a:lnTo>
                  <a:lnTo>
                    <a:pt x="12369" y="195580"/>
                  </a:lnTo>
                  <a:lnTo>
                    <a:pt x="18757" y="207010"/>
                  </a:lnTo>
                  <a:lnTo>
                    <a:pt x="28333" y="215900"/>
                  </a:lnTo>
                  <a:lnTo>
                    <a:pt x="40246" y="220980"/>
                  </a:lnTo>
                  <a:lnTo>
                    <a:pt x="40246" y="227330"/>
                  </a:lnTo>
                  <a:lnTo>
                    <a:pt x="40246" y="240030"/>
                  </a:lnTo>
                  <a:lnTo>
                    <a:pt x="40246" y="262890"/>
                  </a:lnTo>
                  <a:lnTo>
                    <a:pt x="40246" y="275590"/>
                  </a:lnTo>
                  <a:lnTo>
                    <a:pt x="40246" y="302260"/>
                  </a:lnTo>
                  <a:lnTo>
                    <a:pt x="30187" y="302260"/>
                  </a:lnTo>
                  <a:lnTo>
                    <a:pt x="30187" y="280670"/>
                  </a:lnTo>
                  <a:lnTo>
                    <a:pt x="33909" y="280670"/>
                  </a:lnTo>
                  <a:lnTo>
                    <a:pt x="37325" y="278130"/>
                  </a:lnTo>
                  <a:lnTo>
                    <a:pt x="40246" y="275590"/>
                  </a:lnTo>
                  <a:lnTo>
                    <a:pt x="40246" y="262890"/>
                  </a:lnTo>
                  <a:lnTo>
                    <a:pt x="33477" y="271780"/>
                  </a:lnTo>
                  <a:lnTo>
                    <a:pt x="16840" y="271780"/>
                  </a:lnTo>
                  <a:lnTo>
                    <a:pt x="10058" y="262890"/>
                  </a:lnTo>
                  <a:lnTo>
                    <a:pt x="10058" y="240030"/>
                  </a:lnTo>
                  <a:lnTo>
                    <a:pt x="16840" y="231140"/>
                  </a:lnTo>
                  <a:lnTo>
                    <a:pt x="33477" y="231140"/>
                  </a:lnTo>
                  <a:lnTo>
                    <a:pt x="40246" y="240030"/>
                  </a:lnTo>
                  <a:lnTo>
                    <a:pt x="40246" y="227330"/>
                  </a:lnTo>
                  <a:lnTo>
                    <a:pt x="36042" y="223520"/>
                  </a:lnTo>
                  <a:lnTo>
                    <a:pt x="30822" y="220980"/>
                  </a:lnTo>
                  <a:lnTo>
                    <a:pt x="25158" y="220980"/>
                  </a:lnTo>
                  <a:lnTo>
                    <a:pt x="15367" y="223520"/>
                  </a:lnTo>
                  <a:lnTo>
                    <a:pt x="7378" y="229870"/>
                  </a:lnTo>
                  <a:lnTo>
                    <a:pt x="1968" y="240030"/>
                  </a:lnTo>
                  <a:lnTo>
                    <a:pt x="0" y="251460"/>
                  </a:lnTo>
                  <a:lnTo>
                    <a:pt x="1524" y="261620"/>
                  </a:lnTo>
                  <a:lnTo>
                    <a:pt x="5753" y="270510"/>
                  </a:lnTo>
                  <a:lnTo>
                    <a:pt x="12141" y="276860"/>
                  </a:lnTo>
                  <a:lnTo>
                    <a:pt x="20129" y="280670"/>
                  </a:lnTo>
                  <a:lnTo>
                    <a:pt x="20129" y="302260"/>
                  </a:lnTo>
                  <a:lnTo>
                    <a:pt x="0" y="302260"/>
                  </a:lnTo>
                  <a:lnTo>
                    <a:pt x="0" y="311150"/>
                  </a:lnTo>
                  <a:lnTo>
                    <a:pt x="311937" y="311150"/>
                  </a:lnTo>
                  <a:lnTo>
                    <a:pt x="311937" y="30226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3" name="object 4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423946" y="5303773"/>
              <a:ext cx="349952" cy="349732"/>
            </a:xfrm>
            <a:prstGeom prst="rect">
              <a:avLst/>
            </a:prstGeom>
          </p:spPr>
        </p:pic>
      </p:grpSp>
      <p:sp>
        <p:nvSpPr>
          <p:cNvPr id="47" name="object 5">
            <a:extLst>
              <a:ext uri="{FF2B5EF4-FFF2-40B4-BE49-F238E27FC236}">
                <a16:creationId xmlns:a16="http://schemas.microsoft.com/office/drawing/2014/main" id="{FF3AE7D9-FC55-9E4F-ED56-161FB893A18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692356" y="269382"/>
            <a:ext cx="680656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algn="ctr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Grammarsaurus" pitchFamily="2" charset="0"/>
              </a:rPr>
              <a:t>Using maps to identify land use</a:t>
            </a:r>
          </a:p>
        </p:txBody>
      </p:sp>
      <p:sp>
        <p:nvSpPr>
          <p:cNvPr id="48" name="object 10">
            <a:extLst>
              <a:ext uri="{FF2B5EF4-FFF2-40B4-BE49-F238E27FC236}">
                <a16:creationId xmlns:a16="http://schemas.microsoft.com/office/drawing/2014/main" id="{06CCC13C-6386-BC35-0973-3F520713A89C}"/>
              </a:ext>
            </a:extLst>
          </p:cNvPr>
          <p:cNvSpPr txBox="1"/>
          <p:nvPr/>
        </p:nvSpPr>
        <p:spPr>
          <a:xfrm>
            <a:off x="10634387" y="760071"/>
            <a:ext cx="1248582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45720" algn="ctr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  <a:t>Location </a:t>
            </a:r>
            <a:br>
              <a:rPr lang="en-GB"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  <a:t>knowledge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49" name="object 10">
            <a:extLst>
              <a:ext uri="{FF2B5EF4-FFF2-40B4-BE49-F238E27FC236}">
                <a16:creationId xmlns:a16="http://schemas.microsoft.com/office/drawing/2014/main" id="{F5E2A12C-1F82-68BD-CDB1-F38BB572C6C9}"/>
              </a:ext>
            </a:extLst>
          </p:cNvPr>
          <p:cNvSpPr txBox="1"/>
          <p:nvPr/>
        </p:nvSpPr>
        <p:spPr>
          <a:xfrm>
            <a:off x="9448800" y="771294"/>
            <a:ext cx="1660509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-12700" algn="ctr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Human and</a:t>
            </a:r>
            <a:br>
              <a:rPr lang="en-GB"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 physical geography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50" name="object 48">
            <a:extLst>
              <a:ext uri="{FF2B5EF4-FFF2-40B4-BE49-F238E27FC236}">
                <a16:creationId xmlns:a16="http://schemas.microsoft.com/office/drawing/2014/main" id="{C563002B-24B1-AE04-8D3F-587179F34EAB}"/>
              </a:ext>
            </a:extLst>
          </p:cNvPr>
          <p:cNvSpPr txBox="1"/>
          <p:nvPr/>
        </p:nvSpPr>
        <p:spPr>
          <a:xfrm>
            <a:off x="5410985" y="6451428"/>
            <a:ext cx="318998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www.grammarsaurus.co.uk</a:t>
            </a:r>
            <a:endParaRPr sz="1050" dirty="0">
              <a:latin typeface="Grammarsaurus" pitchFamily="2" charset="0"/>
              <a:cs typeface="Arial MT"/>
            </a:endParaRPr>
          </a:p>
        </p:txBody>
      </p:sp>
      <p:sp>
        <p:nvSpPr>
          <p:cNvPr id="51" name="object 44">
            <a:extLst>
              <a:ext uri="{FF2B5EF4-FFF2-40B4-BE49-F238E27FC236}">
                <a16:creationId xmlns:a16="http://schemas.microsoft.com/office/drawing/2014/main" id="{1AF6241E-2EE1-DF1E-B54C-9633FA2D99FC}"/>
              </a:ext>
            </a:extLst>
          </p:cNvPr>
          <p:cNvSpPr txBox="1"/>
          <p:nvPr/>
        </p:nvSpPr>
        <p:spPr>
          <a:xfrm>
            <a:off x="10515600" y="1483965"/>
            <a:ext cx="1496572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19380" marR="5080" indent="-107314" algn="ctr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6DB8D3"/>
                </a:solidFill>
                <a:latin typeface="Grammarsaurus" pitchFamily="2" charset="0"/>
                <a:cs typeface="Arial"/>
              </a:rPr>
              <a:t>Geographical skills </a:t>
            </a:r>
            <a:br>
              <a:rPr lang="en-GB" sz="700" b="1" dirty="0">
                <a:solidFill>
                  <a:srgbClr val="6DB8D3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6DB8D3"/>
                </a:solidFill>
                <a:latin typeface="Grammarsaurus" pitchFamily="2" charset="0"/>
                <a:cs typeface="Arial"/>
              </a:rPr>
              <a:t>and fieldwork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A848AC-31E9-11B6-2982-A5A5B6E06F6F}"/>
              </a:ext>
            </a:extLst>
          </p:cNvPr>
          <p:cNvSpPr txBox="1"/>
          <p:nvPr/>
        </p:nvSpPr>
        <p:spPr>
          <a:xfrm>
            <a:off x="2416721" y="4932214"/>
            <a:ext cx="40309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  <a:t>©Crown copyright and database rights 2026 Ordnance Survey (100025252)  </a:t>
            </a:r>
            <a:b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</a:br>
            <a: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  <a:t>Images taken from Digimap for Schools: https://digimapforschools.edina.ac.uk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39676" y="174877"/>
            <a:ext cx="11712575" cy="6377940"/>
            <a:chOff x="239676" y="174877"/>
            <a:chExt cx="11712575" cy="6377940"/>
          </a:xfrm>
        </p:grpSpPr>
        <p:sp>
          <p:nvSpPr>
            <p:cNvPr id="3" name="object 3"/>
            <p:cNvSpPr/>
            <p:nvPr/>
          </p:nvSpPr>
          <p:spPr>
            <a:xfrm>
              <a:off x="2693079" y="181227"/>
              <a:ext cx="6806565" cy="755650"/>
            </a:xfrm>
            <a:custGeom>
              <a:avLst/>
              <a:gdLst/>
              <a:ahLst/>
              <a:cxnLst/>
              <a:rect l="l" t="t" r="r" b="b"/>
              <a:pathLst>
                <a:path w="6806565" h="755650">
                  <a:moveTo>
                    <a:pt x="6773303" y="0"/>
                  </a:moveTo>
                  <a:lnTo>
                    <a:pt x="33210" y="0"/>
                  </a:lnTo>
                  <a:lnTo>
                    <a:pt x="20295" y="3498"/>
                  </a:lnTo>
                  <a:lnTo>
                    <a:pt x="9737" y="13033"/>
                  </a:lnTo>
                  <a:lnTo>
                    <a:pt x="2613" y="27164"/>
                  </a:lnTo>
                  <a:lnTo>
                    <a:pt x="0" y="44449"/>
                  </a:lnTo>
                  <a:lnTo>
                    <a:pt x="0" y="710691"/>
                  </a:lnTo>
                  <a:lnTo>
                    <a:pt x="2613" y="727977"/>
                  </a:lnTo>
                  <a:lnTo>
                    <a:pt x="9737" y="742108"/>
                  </a:lnTo>
                  <a:lnTo>
                    <a:pt x="20295" y="751643"/>
                  </a:lnTo>
                  <a:lnTo>
                    <a:pt x="33210" y="755141"/>
                  </a:lnTo>
                  <a:lnTo>
                    <a:pt x="6773303" y="755141"/>
                  </a:lnTo>
                  <a:lnTo>
                    <a:pt x="6786226" y="751643"/>
                  </a:lnTo>
                  <a:lnTo>
                    <a:pt x="6796787" y="742108"/>
                  </a:lnTo>
                  <a:lnTo>
                    <a:pt x="6803912" y="727977"/>
                  </a:lnTo>
                  <a:lnTo>
                    <a:pt x="6806526" y="710691"/>
                  </a:lnTo>
                  <a:lnTo>
                    <a:pt x="6806526" y="44449"/>
                  </a:lnTo>
                  <a:lnTo>
                    <a:pt x="6803912" y="27164"/>
                  </a:lnTo>
                  <a:lnTo>
                    <a:pt x="6796787" y="13033"/>
                  </a:lnTo>
                  <a:lnTo>
                    <a:pt x="6786226" y="3498"/>
                  </a:lnTo>
                  <a:lnTo>
                    <a:pt x="6773303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2693079" y="181227"/>
              <a:ext cx="6806565" cy="755650"/>
            </a:xfrm>
            <a:custGeom>
              <a:avLst/>
              <a:gdLst/>
              <a:ahLst/>
              <a:cxnLst/>
              <a:rect l="l" t="t" r="r" b="b"/>
              <a:pathLst>
                <a:path w="6806565" h="755650">
                  <a:moveTo>
                    <a:pt x="33210" y="755141"/>
                  </a:moveTo>
                  <a:lnTo>
                    <a:pt x="20295" y="751643"/>
                  </a:lnTo>
                  <a:lnTo>
                    <a:pt x="9737" y="742108"/>
                  </a:lnTo>
                  <a:lnTo>
                    <a:pt x="2613" y="727977"/>
                  </a:lnTo>
                  <a:lnTo>
                    <a:pt x="0" y="710691"/>
                  </a:lnTo>
                  <a:lnTo>
                    <a:pt x="0" y="44449"/>
                  </a:lnTo>
                  <a:lnTo>
                    <a:pt x="2613" y="27164"/>
                  </a:lnTo>
                  <a:lnTo>
                    <a:pt x="9737" y="13033"/>
                  </a:lnTo>
                  <a:lnTo>
                    <a:pt x="20295" y="3498"/>
                  </a:lnTo>
                  <a:lnTo>
                    <a:pt x="33210" y="0"/>
                  </a:lnTo>
                  <a:lnTo>
                    <a:pt x="6773303" y="0"/>
                  </a:lnTo>
                  <a:lnTo>
                    <a:pt x="6786226" y="3498"/>
                  </a:lnTo>
                  <a:lnTo>
                    <a:pt x="6796787" y="13033"/>
                  </a:lnTo>
                  <a:lnTo>
                    <a:pt x="6803912" y="27164"/>
                  </a:lnTo>
                  <a:lnTo>
                    <a:pt x="6806526" y="44449"/>
                  </a:lnTo>
                  <a:lnTo>
                    <a:pt x="6806526" y="710691"/>
                  </a:lnTo>
                  <a:lnTo>
                    <a:pt x="6803912" y="727977"/>
                  </a:lnTo>
                  <a:lnTo>
                    <a:pt x="6796787" y="742108"/>
                  </a:lnTo>
                  <a:lnTo>
                    <a:pt x="6786226" y="751643"/>
                  </a:lnTo>
                  <a:lnTo>
                    <a:pt x="6773303" y="755141"/>
                  </a:lnTo>
                  <a:lnTo>
                    <a:pt x="33210" y="755141"/>
                  </a:lnTo>
                  <a:close/>
                </a:path>
              </a:pathLst>
            </a:custGeom>
            <a:ln w="12699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11640099" y="-6350"/>
            <a:ext cx="558165" cy="666750"/>
            <a:chOff x="11640099" y="-6350"/>
            <a:chExt cx="558165" cy="666750"/>
          </a:xfrm>
        </p:grpSpPr>
        <p:sp>
          <p:nvSpPr>
            <p:cNvPr id="7" name="object 7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1791515" y="49578"/>
            <a:ext cx="36068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BF8"/>
                </a:solidFill>
                <a:latin typeface="Grammarsaurus" pitchFamily="2" charset="0"/>
                <a:cs typeface="Arial"/>
              </a:rPr>
              <a:t>13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4971204" y="438583"/>
            <a:ext cx="5508625" cy="6275705"/>
            <a:chOff x="4971204" y="438583"/>
            <a:chExt cx="5508625" cy="6275705"/>
          </a:xfrm>
        </p:grpSpPr>
        <p:sp>
          <p:nvSpPr>
            <p:cNvPr id="13" name="object 13"/>
            <p:cNvSpPr/>
            <p:nvPr/>
          </p:nvSpPr>
          <p:spPr>
            <a:xfrm>
              <a:off x="10096672" y="438583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AF466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4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175450" y="501906"/>
              <a:ext cx="216941" cy="216936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0"/>
                  </a:moveTo>
                  <a:lnTo>
                    <a:pt x="101587" y="0"/>
                  </a:lnTo>
                  <a:lnTo>
                    <a:pt x="62139" y="8016"/>
                  </a:lnTo>
                  <a:lnTo>
                    <a:pt x="29838" y="29843"/>
                  </a:lnTo>
                  <a:lnTo>
                    <a:pt x="8014" y="62145"/>
                  </a:lnTo>
                  <a:lnTo>
                    <a:pt x="0" y="101587"/>
                  </a:lnTo>
                  <a:lnTo>
                    <a:pt x="0" y="248881"/>
                  </a:lnTo>
                  <a:lnTo>
                    <a:pt x="8014" y="288323"/>
                  </a:lnTo>
                  <a:lnTo>
                    <a:pt x="29838" y="320625"/>
                  </a:lnTo>
                  <a:lnTo>
                    <a:pt x="62139" y="342452"/>
                  </a:lnTo>
                  <a:lnTo>
                    <a:pt x="101587" y="350469"/>
                  </a:lnTo>
                  <a:lnTo>
                    <a:pt x="2141169" y="350469"/>
                  </a:lnTo>
                  <a:lnTo>
                    <a:pt x="2180616" y="342452"/>
                  </a:lnTo>
                  <a:lnTo>
                    <a:pt x="2212917" y="320625"/>
                  </a:lnTo>
                  <a:lnTo>
                    <a:pt x="2234741" y="288323"/>
                  </a:lnTo>
                  <a:lnTo>
                    <a:pt x="2242756" y="248881"/>
                  </a:lnTo>
                  <a:lnTo>
                    <a:pt x="2242756" y="101587"/>
                  </a:lnTo>
                  <a:lnTo>
                    <a:pt x="2234741" y="62145"/>
                  </a:lnTo>
                  <a:lnTo>
                    <a:pt x="2212917" y="29843"/>
                  </a:lnTo>
                  <a:lnTo>
                    <a:pt x="2180616" y="8016"/>
                  </a:lnTo>
                  <a:lnTo>
                    <a:pt x="2141169" y="0"/>
                  </a:lnTo>
                  <a:close/>
                </a:path>
              </a:pathLst>
            </a:custGeom>
            <a:solidFill>
              <a:srgbClr val="97AB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350469"/>
                  </a:moveTo>
                  <a:lnTo>
                    <a:pt x="101587" y="350469"/>
                  </a:lnTo>
                  <a:lnTo>
                    <a:pt x="62139" y="342452"/>
                  </a:lnTo>
                  <a:lnTo>
                    <a:pt x="29838" y="320625"/>
                  </a:lnTo>
                  <a:lnTo>
                    <a:pt x="8014" y="288323"/>
                  </a:lnTo>
                  <a:lnTo>
                    <a:pt x="0" y="248881"/>
                  </a:lnTo>
                  <a:lnTo>
                    <a:pt x="0" y="101587"/>
                  </a:lnTo>
                  <a:lnTo>
                    <a:pt x="8014" y="62145"/>
                  </a:lnTo>
                  <a:lnTo>
                    <a:pt x="29838" y="29843"/>
                  </a:lnTo>
                  <a:lnTo>
                    <a:pt x="62139" y="8016"/>
                  </a:lnTo>
                  <a:lnTo>
                    <a:pt x="101587" y="0"/>
                  </a:lnTo>
                  <a:lnTo>
                    <a:pt x="2141169" y="0"/>
                  </a:lnTo>
                  <a:lnTo>
                    <a:pt x="2180616" y="8016"/>
                  </a:lnTo>
                  <a:lnTo>
                    <a:pt x="2212917" y="29843"/>
                  </a:lnTo>
                  <a:lnTo>
                    <a:pt x="2234741" y="62145"/>
                  </a:lnTo>
                  <a:lnTo>
                    <a:pt x="2242756" y="101587"/>
                  </a:lnTo>
                  <a:lnTo>
                    <a:pt x="2242756" y="248881"/>
                  </a:lnTo>
                  <a:lnTo>
                    <a:pt x="2234741" y="288323"/>
                  </a:lnTo>
                  <a:lnTo>
                    <a:pt x="2212917" y="320625"/>
                  </a:lnTo>
                  <a:lnTo>
                    <a:pt x="2180616" y="342452"/>
                  </a:lnTo>
                  <a:lnTo>
                    <a:pt x="2141169" y="350469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7" name="object 1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62677" y="6397625"/>
              <a:ext cx="270789" cy="270792"/>
            </a:xfrm>
            <a:prstGeom prst="rect">
              <a:avLst/>
            </a:prstGeom>
          </p:spPr>
        </p:pic>
      </p:grpSp>
      <p:sp>
        <p:nvSpPr>
          <p:cNvPr id="20" name="object 20"/>
          <p:cNvSpPr/>
          <p:nvPr/>
        </p:nvSpPr>
        <p:spPr>
          <a:xfrm>
            <a:off x="11076734" y="1154145"/>
            <a:ext cx="383540" cy="345440"/>
          </a:xfrm>
          <a:custGeom>
            <a:avLst/>
            <a:gdLst/>
            <a:ahLst/>
            <a:cxnLst/>
            <a:rect l="l" t="t" r="r" b="b"/>
            <a:pathLst>
              <a:path w="383540" h="345440">
                <a:moveTo>
                  <a:pt x="262258" y="0"/>
                </a:moveTo>
                <a:lnTo>
                  <a:pt x="120742" y="0"/>
                </a:lnTo>
                <a:lnTo>
                  <a:pt x="107701" y="1729"/>
                </a:lnTo>
                <a:lnTo>
                  <a:pt x="77460" y="24993"/>
                </a:lnTo>
                <a:lnTo>
                  <a:pt x="6696" y="147548"/>
                </a:lnTo>
                <a:lnTo>
                  <a:pt x="0" y="172531"/>
                </a:lnTo>
                <a:lnTo>
                  <a:pt x="1674" y="185362"/>
                </a:lnTo>
                <a:lnTo>
                  <a:pt x="77460" y="320078"/>
                </a:lnTo>
                <a:lnTo>
                  <a:pt x="107701" y="343341"/>
                </a:lnTo>
                <a:lnTo>
                  <a:pt x="120742" y="345071"/>
                </a:lnTo>
                <a:lnTo>
                  <a:pt x="262258" y="345071"/>
                </a:lnTo>
                <a:lnTo>
                  <a:pt x="297521" y="330509"/>
                </a:lnTo>
                <a:lnTo>
                  <a:pt x="376291" y="197523"/>
                </a:lnTo>
                <a:lnTo>
                  <a:pt x="382987" y="172531"/>
                </a:lnTo>
                <a:lnTo>
                  <a:pt x="381313" y="159702"/>
                </a:lnTo>
                <a:lnTo>
                  <a:pt x="305539" y="24993"/>
                </a:lnTo>
                <a:lnTo>
                  <a:pt x="275298" y="1729"/>
                </a:lnTo>
                <a:lnTo>
                  <a:pt x="262258" y="0"/>
                </a:lnTo>
                <a:close/>
              </a:path>
            </a:pathLst>
          </a:custGeom>
          <a:solidFill>
            <a:srgbClr val="6DB8D3"/>
          </a:solidFill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pic>
        <p:nvPicPr>
          <p:cNvPr id="21" name="object 2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165611" y="1216279"/>
            <a:ext cx="216941" cy="217119"/>
          </a:xfrm>
          <a:prstGeom prst="rect">
            <a:avLst/>
          </a:prstGeom>
        </p:spPr>
      </p:pic>
      <p:sp>
        <p:nvSpPr>
          <p:cNvPr id="22" name="object 22"/>
          <p:cNvSpPr/>
          <p:nvPr/>
        </p:nvSpPr>
        <p:spPr>
          <a:xfrm>
            <a:off x="11076734" y="438583"/>
            <a:ext cx="383540" cy="345440"/>
          </a:xfrm>
          <a:custGeom>
            <a:avLst/>
            <a:gdLst/>
            <a:ahLst/>
            <a:cxnLst/>
            <a:rect l="l" t="t" r="r" b="b"/>
            <a:pathLst>
              <a:path w="383540" h="345440">
                <a:moveTo>
                  <a:pt x="262258" y="0"/>
                </a:moveTo>
                <a:lnTo>
                  <a:pt x="120742" y="0"/>
                </a:lnTo>
                <a:lnTo>
                  <a:pt x="107701" y="1729"/>
                </a:lnTo>
                <a:lnTo>
                  <a:pt x="77460" y="24993"/>
                </a:lnTo>
                <a:lnTo>
                  <a:pt x="6696" y="147548"/>
                </a:lnTo>
                <a:lnTo>
                  <a:pt x="0" y="172531"/>
                </a:lnTo>
                <a:lnTo>
                  <a:pt x="1674" y="185362"/>
                </a:lnTo>
                <a:lnTo>
                  <a:pt x="77460" y="320078"/>
                </a:lnTo>
                <a:lnTo>
                  <a:pt x="107701" y="343341"/>
                </a:lnTo>
                <a:lnTo>
                  <a:pt x="120742" y="345071"/>
                </a:lnTo>
                <a:lnTo>
                  <a:pt x="262258" y="345071"/>
                </a:lnTo>
                <a:lnTo>
                  <a:pt x="297521" y="330509"/>
                </a:lnTo>
                <a:lnTo>
                  <a:pt x="376291" y="197523"/>
                </a:lnTo>
                <a:lnTo>
                  <a:pt x="382987" y="172531"/>
                </a:lnTo>
                <a:lnTo>
                  <a:pt x="381313" y="159702"/>
                </a:lnTo>
                <a:lnTo>
                  <a:pt x="305539" y="24993"/>
                </a:lnTo>
                <a:lnTo>
                  <a:pt x="275298" y="1729"/>
                </a:lnTo>
                <a:lnTo>
                  <a:pt x="262258" y="0"/>
                </a:lnTo>
                <a:close/>
              </a:path>
            </a:pathLst>
          </a:custGeom>
          <a:solidFill>
            <a:srgbClr val="4D6B8D"/>
          </a:solidFill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pic>
        <p:nvPicPr>
          <p:cNvPr id="23" name="object 2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1198976" y="506938"/>
            <a:ext cx="134970" cy="217265"/>
          </a:xfrm>
          <a:prstGeom prst="rect">
            <a:avLst/>
          </a:prstGeom>
        </p:spPr>
      </p:pic>
      <p:sp>
        <p:nvSpPr>
          <p:cNvPr id="24" name="object 24"/>
          <p:cNvSpPr/>
          <p:nvPr/>
        </p:nvSpPr>
        <p:spPr>
          <a:xfrm>
            <a:off x="1756829" y="4575175"/>
            <a:ext cx="8678545" cy="1617345"/>
          </a:xfrm>
          <a:custGeom>
            <a:avLst/>
            <a:gdLst/>
            <a:ahLst/>
            <a:cxnLst/>
            <a:rect l="l" t="t" r="r" b="b"/>
            <a:pathLst>
              <a:path w="8678545" h="1617345">
                <a:moveTo>
                  <a:pt x="8597582" y="0"/>
                </a:moveTo>
                <a:lnTo>
                  <a:pt x="80759" y="0"/>
                </a:lnTo>
                <a:lnTo>
                  <a:pt x="49324" y="6346"/>
                </a:lnTo>
                <a:lnTo>
                  <a:pt x="23653" y="23653"/>
                </a:lnTo>
                <a:lnTo>
                  <a:pt x="6346" y="49324"/>
                </a:lnTo>
                <a:lnTo>
                  <a:pt x="0" y="80759"/>
                </a:lnTo>
                <a:lnTo>
                  <a:pt x="0" y="1536115"/>
                </a:lnTo>
                <a:lnTo>
                  <a:pt x="6346" y="1567551"/>
                </a:lnTo>
                <a:lnTo>
                  <a:pt x="23653" y="1593221"/>
                </a:lnTo>
                <a:lnTo>
                  <a:pt x="49324" y="1610528"/>
                </a:lnTo>
                <a:lnTo>
                  <a:pt x="80759" y="1616875"/>
                </a:lnTo>
                <a:lnTo>
                  <a:pt x="8597582" y="1616875"/>
                </a:lnTo>
                <a:lnTo>
                  <a:pt x="8629017" y="1610528"/>
                </a:lnTo>
                <a:lnTo>
                  <a:pt x="8654688" y="1593221"/>
                </a:lnTo>
                <a:lnTo>
                  <a:pt x="8671995" y="1567551"/>
                </a:lnTo>
                <a:lnTo>
                  <a:pt x="8678341" y="1536115"/>
                </a:lnTo>
                <a:lnTo>
                  <a:pt x="8678341" y="80759"/>
                </a:lnTo>
                <a:lnTo>
                  <a:pt x="8671995" y="49324"/>
                </a:lnTo>
                <a:lnTo>
                  <a:pt x="8654688" y="23653"/>
                </a:lnTo>
                <a:lnTo>
                  <a:pt x="8629017" y="6346"/>
                </a:lnTo>
                <a:lnTo>
                  <a:pt x="8597582" y="0"/>
                </a:lnTo>
                <a:close/>
              </a:path>
            </a:pathLst>
          </a:custGeom>
          <a:solidFill>
            <a:srgbClr val="E4E4E4"/>
          </a:solidFill>
        </p:spPr>
        <p:txBody>
          <a:bodyPr wrap="square" lIns="0" tIns="0" rIns="0" bIns="0" rtlCol="0"/>
          <a:lstStyle/>
          <a:p>
            <a:endParaRPr sz="1600" dirty="0">
              <a:latin typeface="Grammarsaurus" pitchFamily="2" charset="0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756829" y="4575175"/>
            <a:ext cx="8678545" cy="1617345"/>
          </a:xfrm>
          <a:custGeom>
            <a:avLst/>
            <a:gdLst/>
            <a:ahLst/>
            <a:cxnLst/>
            <a:rect l="l" t="t" r="r" b="b"/>
            <a:pathLst>
              <a:path w="8678545" h="1617345">
                <a:moveTo>
                  <a:pt x="8597582" y="1616875"/>
                </a:moveTo>
                <a:lnTo>
                  <a:pt x="80759" y="1616875"/>
                </a:lnTo>
                <a:lnTo>
                  <a:pt x="49324" y="1610528"/>
                </a:lnTo>
                <a:lnTo>
                  <a:pt x="23653" y="1593221"/>
                </a:lnTo>
                <a:lnTo>
                  <a:pt x="6346" y="1567551"/>
                </a:lnTo>
                <a:lnTo>
                  <a:pt x="0" y="1536115"/>
                </a:lnTo>
                <a:lnTo>
                  <a:pt x="0" y="80759"/>
                </a:lnTo>
                <a:lnTo>
                  <a:pt x="6346" y="49324"/>
                </a:lnTo>
                <a:lnTo>
                  <a:pt x="23653" y="23653"/>
                </a:lnTo>
                <a:lnTo>
                  <a:pt x="49324" y="6346"/>
                </a:lnTo>
                <a:lnTo>
                  <a:pt x="80759" y="0"/>
                </a:lnTo>
                <a:lnTo>
                  <a:pt x="8597582" y="0"/>
                </a:lnTo>
                <a:lnTo>
                  <a:pt x="8629017" y="6346"/>
                </a:lnTo>
                <a:lnTo>
                  <a:pt x="8654688" y="23653"/>
                </a:lnTo>
                <a:lnTo>
                  <a:pt x="8671995" y="49324"/>
                </a:lnTo>
                <a:lnTo>
                  <a:pt x="8678341" y="80759"/>
                </a:lnTo>
                <a:lnTo>
                  <a:pt x="8678341" y="1536115"/>
                </a:lnTo>
                <a:lnTo>
                  <a:pt x="8671995" y="1567551"/>
                </a:lnTo>
                <a:lnTo>
                  <a:pt x="8654688" y="1593221"/>
                </a:lnTo>
                <a:lnTo>
                  <a:pt x="8629017" y="1610528"/>
                </a:lnTo>
                <a:lnTo>
                  <a:pt x="8597582" y="1616875"/>
                </a:lnTo>
                <a:close/>
              </a:path>
            </a:pathLst>
          </a:custGeom>
          <a:ln w="12700">
            <a:solidFill>
              <a:srgbClr val="062E35"/>
            </a:solidFill>
          </a:ln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756626" y="4769448"/>
            <a:ext cx="8678545" cy="12287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11100"/>
              </a:lnSpc>
              <a:spcBef>
                <a:spcPts val="100"/>
              </a:spcBef>
              <a:tabLst>
                <a:tab pos="1879600" algn="l"/>
              </a:tabLst>
            </a:pP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Recreational	</a:t>
            </a:r>
            <a:r>
              <a:rPr lang="en-GB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  </a:t>
            </a: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land use </a:t>
            </a: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can be shown by areas of </a:t>
            </a: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open green space </a:t>
            </a: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or </a:t>
            </a:r>
            <a:br>
              <a:rPr lang="en-GB" dirty="0">
                <a:solidFill>
                  <a:srgbClr val="1B283D"/>
                </a:solidFill>
                <a:latin typeface="Grammarsaurus" pitchFamily="2" charset="0"/>
                <a:cs typeface="Arial MT"/>
              </a:rPr>
            </a:b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larger buildings. These are often labelled, for example </a:t>
            </a: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“sports ground” </a:t>
            </a: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or </a:t>
            </a:r>
            <a:br>
              <a:rPr lang="en-GB" dirty="0">
                <a:solidFill>
                  <a:srgbClr val="1B283D"/>
                </a:solidFill>
                <a:latin typeface="Grammarsaurus" pitchFamily="2" charset="0"/>
                <a:cs typeface="Arial MT"/>
              </a:rPr>
            </a:b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“playing field” </a:t>
            </a: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and may use abbreviations such as </a:t>
            </a: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“Mus” for museum </a:t>
            </a: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or </a:t>
            </a:r>
            <a:br>
              <a:rPr lang="en-GB" dirty="0">
                <a:solidFill>
                  <a:srgbClr val="1B283D"/>
                </a:solidFill>
                <a:latin typeface="Grammarsaurus" pitchFamily="2" charset="0"/>
                <a:cs typeface="Arial MT"/>
              </a:rPr>
            </a:b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“Liby” for library</a:t>
            </a: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.</a:t>
            </a:r>
            <a:endParaRPr dirty="0">
              <a:latin typeface="Grammarsaurus" pitchFamily="2" charset="0"/>
              <a:cs typeface="Arial MT"/>
            </a:endParaRPr>
          </a:p>
        </p:txBody>
      </p:sp>
      <p:pic>
        <p:nvPicPr>
          <p:cNvPr id="28" name="object 2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0" y="1068235"/>
            <a:ext cx="2594114" cy="5530023"/>
          </a:xfrm>
          <a:prstGeom prst="rect">
            <a:avLst/>
          </a:prstGeom>
        </p:spPr>
      </p:pic>
      <p:pic>
        <p:nvPicPr>
          <p:cNvPr id="29" name="object 2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115310" y="1084455"/>
            <a:ext cx="3689970" cy="3057264"/>
          </a:xfrm>
          <a:prstGeom prst="rect">
            <a:avLst/>
          </a:prstGeom>
        </p:spPr>
      </p:pic>
      <p:sp>
        <p:nvSpPr>
          <p:cNvPr id="30" name="object 30"/>
          <p:cNvSpPr/>
          <p:nvPr/>
        </p:nvSpPr>
        <p:spPr>
          <a:xfrm>
            <a:off x="2100833" y="1069975"/>
            <a:ext cx="3716020" cy="3083560"/>
          </a:xfrm>
          <a:custGeom>
            <a:avLst/>
            <a:gdLst/>
            <a:ahLst/>
            <a:cxnLst/>
            <a:rect l="l" t="t" r="r" b="b"/>
            <a:pathLst>
              <a:path w="3716020" h="3083560">
                <a:moveTo>
                  <a:pt x="0" y="0"/>
                </a:moveTo>
                <a:lnTo>
                  <a:pt x="3715512" y="0"/>
                </a:lnTo>
                <a:lnTo>
                  <a:pt x="3715512" y="3083052"/>
                </a:lnTo>
                <a:lnTo>
                  <a:pt x="0" y="3083052"/>
                </a:lnTo>
                <a:lnTo>
                  <a:pt x="0" y="0"/>
                </a:lnTo>
                <a:close/>
              </a:path>
            </a:pathLst>
          </a:custGeom>
          <a:ln w="2895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pic>
        <p:nvPicPr>
          <p:cNvPr id="32" name="object 3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390131" y="1084455"/>
            <a:ext cx="3688338" cy="3105554"/>
          </a:xfrm>
          <a:prstGeom prst="rect">
            <a:avLst/>
          </a:prstGeom>
        </p:spPr>
      </p:pic>
      <p:sp>
        <p:nvSpPr>
          <p:cNvPr id="33" name="object 33"/>
          <p:cNvSpPr/>
          <p:nvPr/>
        </p:nvSpPr>
        <p:spPr>
          <a:xfrm>
            <a:off x="6375654" y="1069975"/>
            <a:ext cx="3716020" cy="3130550"/>
          </a:xfrm>
          <a:custGeom>
            <a:avLst/>
            <a:gdLst/>
            <a:ahLst/>
            <a:cxnLst/>
            <a:rect l="l" t="t" r="r" b="b"/>
            <a:pathLst>
              <a:path w="3716020" h="3130550">
                <a:moveTo>
                  <a:pt x="0" y="0"/>
                </a:moveTo>
                <a:lnTo>
                  <a:pt x="3715511" y="0"/>
                </a:lnTo>
                <a:lnTo>
                  <a:pt x="3715511" y="3130296"/>
                </a:lnTo>
                <a:lnTo>
                  <a:pt x="0" y="3130296"/>
                </a:lnTo>
                <a:lnTo>
                  <a:pt x="0" y="0"/>
                </a:lnTo>
                <a:close/>
              </a:path>
            </a:pathLst>
          </a:custGeom>
          <a:ln w="2895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pic>
        <p:nvPicPr>
          <p:cNvPr id="34" name="object 34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3640595" y="4692653"/>
            <a:ext cx="398005" cy="396534"/>
          </a:xfrm>
          <a:prstGeom prst="rect">
            <a:avLst/>
          </a:prstGeom>
        </p:spPr>
      </p:pic>
      <p:sp>
        <p:nvSpPr>
          <p:cNvPr id="38" name="object 5">
            <a:extLst>
              <a:ext uri="{FF2B5EF4-FFF2-40B4-BE49-F238E27FC236}">
                <a16:creationId xmlns:a16="http://schemas.microsoft.com/office/drawing/2014/main" id="{102B3479-332F-0AF4-F8B9-1FD46B724F5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692356" y="269382"/>
            <a:ext cx="680656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algn="ctr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Grammarsaurus" pitchFamily="2" charset="0"/>
              </a:rPr>
              <a:t>Using maps to identify land use</a:t>
            </a:r>
          </a:p>
        </p:txBody>
      </p:sp>
      <p:sp>
        <p:nvSpPr>
          <p:cNvPr id="39" name="object 10">
            <a:extLst>
              <a:ext uri="{FF2B5EF4-FFF2-40B4-BE49-F238E27FC236}">
                <a16:creationId xmlns:a16="http://schemas.microsoft.com/office/drawing/2014/main" id="{C1DEA212-CD26-37A3-968F-810684A06E65}"/>
              </a:ext>
            </a:extLst>
          </p:cNvPr>
          <p:cNvSpPr txBox="1"/>
          <p:nvPr/>
        </p:nvSpPr>
        <p:spPr>
          <a:xfrm>
            <a:off x="10634387" y="760071"/>
            <a:ext cx="1248582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45720" algn="ctr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  <a:t>Location </a:t>
            </a:r>
            <a:br>
              <a:rPr lang="en-GB"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  <a:t>knowledge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40" name="object 10">
            <a:extLst>
              <a:ext uri="{FF2B5EF4-FFF2-40B4-BE49-F238E27FC236}">
                <a16:creationId xmlns:a16="http://schemas.microsoft.com/office/drawing/2014/main" id="{99E4E4AA-310A-7D77-D843-9DB6B930032E}"/>
              </a:ext>
            </a:extLst>
          </p:cNvPr>
          <p:cNvSpPr txBox="1"/>
          <p:nvPr/>
        </p:nvSpPr>
        <p:spPr>
          <a:xfrm>
            <a:off x="9448800" y="771294"/>
            <a:ext cx="1660509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-12700" algn="ctr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Human and</a:t>
            </a:r>
            <a:br>
              <a:rPr lang="en-GB"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 physical geography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41" name="object 48">
            <a:extLst>
              <a:ext uri="{FF2B5EF4-FFF2-40B4-BE49-F238E27FC236}">
                <a16:creationId xmlns:a16="http://schemas.microsoft.com/office/drawing/2014/main" id="{29423126-12B2-9666-AADA-9983B2821616}"/>
              </a:ext>
            </a:extLst>
          </p:cNvPr>
          <p:cNvSpPr txBox="1"/>
          <p:nvPr/>
        </p:nvSpPr>
        <p:spPr>
          <a:xfrm>
            <a:off x="5410985" y="6451428"/>
            <a:ext cx="318998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www.grammarsaurus.co.uk</a:t>
            </a:r>
            <a:endParaRPr sz="1050" dirty="0">
              <a:latin typeface="Grammarsaurus" pitchFamily="2" charset="0"/>
              <a:cs typeface="Arial MT"/>
            </a:endParaRPr>
          </a:p>
        </p:txBody>
      </p:sp>
      <p:sp>
        <p:nvSpPr>
          <p:cNvPr id="42" name="object 44">
            <a:extLst>
              <a:ext uri="{FF2B5EF4-FFF2-40B4-BE49-F238E27FC236}">
                <a16:creationId xmlns:a16="http://schemas.microsoft.com/office/drawing/2014/main" id="{0FD87E65-492C-5636-E92A-1A36A7551412}"/>
              </a:ext>
            </a:extLst>
          </p:cNvPr>
          <p:cNvSpPr txBox="1"/>
          <p:nvPr/>
        </p:nvSpPr>
        <p:spPr>
          <a:xfrm>
            <a:off x="10515600" y="1483965"/>
            <a:ext cx="1496572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19380" marR="5080" indent="-107314" algn="ctr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6DB8D3"/>
                </a:solidFill>
                <a:latin typeface="Grammarsaurus" pitchFamily="2" charset="0"/>
                <a:cs typeface="Arial"/>
              </a:rPr>
              <a:t>Geographical skills </a:t>
            </a:r>
            <a:br>
              <a:rPr lang="en-GB" sz="700" b="1" dirty="0">
                <a:solidFill>
                  <a:srgbClr val="6DB8D3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6DB8D3"/>
                </a:solidFill>
                <a:latin typeface="Grammarsaurus" pitchFamily="2" charset="0"/>
                <a:cs typeface="Arial"/>
              </a:rPr>
              <a:t>and fieldwork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C9AD05-F49A-116C-1018-F99A26094719}"/>
              </a:ext>
            </a:extLst>
          </p:cNvPr>
          <p:cNvSpPr txBox="1"/>
          <p:nvPr/>
        </p:nvSpPr>
        <p:spPr>
          <a:xfrm>
            <a:off x="2057400" y="4194175"/>
            <a:ext cx="4191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  <a:t>©Crown copyright and database rights 2026 Ordnance Survey (100025252)  </a:t>
            </a:r>
            <a:b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</a:br>
            <a: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  <a:t>Images taken from Digimap for Schools: https://digimapforschools.edina.ac.uk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39676" y="174877"/>
            <a:ext cx="11712575" cy="6377940"/>
            <a:chOff x="239676" y="174877"/>
            <a:chExt cx="11712575" cy="6377940"/>
          </a:xfrm>
        </p:grpSpPr>
        <p:sp>
          <p:nvSpPr>
            <p:cNvPr id="3" name="object 3"/>
            <p:cNvSpPr/>
            <p:nvPr/>
          </p:nvSpPr>
          <p:spPr>
            <a:xfrm>
              <a:off x="2693079" y="181227"/>
              <a:ext cx="6806565" cy="755650"/>
            </a:xfrm>
            <a:custGeom>
              <a:avLst/>
              <a:gdLst/>
              <a:ahLst/>
              <a:cxnLst/>
              <a:rect l="l" t="t" r="r" b="b"/>
              <a:pathLst>
                <a:path w="6806565" h="755650">
                  <a:moveTo>
                    <a:pt x="6773303" y="0"/>
                  </a:moveTo>
                  <a:lnTo>
                    <a:pt x="33210" y="0"/>
                  </a:lnTo>
                  <a:lnTo>
                    <a:pt x="20295" y="3498"/>
                  </a:lnTo>
                  <a:lnTo>
                    <a:pt x="9737" y="13033"/>
                  </a:lnTo>
                  <a:lnTo>
                    <a:pt x="2613" y="27164"/>
                  </a:lnTo>
                  <a:lnTo>
                    <a:pt x="0" y="44449"/>
                  </a:lnTo>
                  <a:lnTo>
                    <a:pt x="0" y="710691"/>
                  </a:lnTo>
                  <a:lnTo>
                    <a:pt x="2613" y="727977"/>
                  </a:lnTo>
                  <a:lnTo>
                    <a:pt x="9737" y="742108"/>
                  </a:lnTo>
                  <a:lnTo>
                    <a:pt x="20295" y="751643"/>
                  </a:lnTo>
                  <a:lnTo>
                    <a:pt x="33210" y="755141"/>
                  </a:lnTo>
                  <a:lnTo>
                    <a:pt x="6773303" y="755141"/>
                  </a:lnTo>
                  <a:lnTo>
                    <a:pt x="6786226" y="751643"/>
                  </a:lnTo>
                  <a:lnTo>
                    <a:pt x="6796787" y="742108"/>
                  </a:lnTo>
                  <a:lnTo>
                    <a:pt x="6803912" y="727977"/>
                  </a:lnTo>
                  <a:lnTo>
                    <a:pt x="6806526" y="710691"/>
                  </a:lnTo>
                  <a:lnTo>
                    <a:pt x="6806526" y="44449"/>
                  </a:lnTo>
                  <a:lnTo>
                    <a:pt x="6803912" y="27164"/>
                  </a:lnTo>
                  <a:lnTo>
                    <a:pt x="6796787" y="13033"/>
                  </a:lnTo>
                  <a:lnTo>
                    <a:pt x="6786226" y="3498"/>
                  </a:lnTo>
                  <a:lnTo>
                    <a:pt x="6773303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2693079" y="181227"/>
              <a:ext cx="6806565" cy="755650"/>
            </a:xfrm>
            <a:custGeom>
              <a:avLst/>
              <a:gdLst/>
              <a:ahLst/>
              <a:cxnLst/>
              <a:rect l="l" t="t" r="r" b="b"/>
              <a:pathLst>
                <a:path w="6806565" h="755650">
                  <a:moveTo>
                    <a:pt x="33210" y="755141"/>
                  </a:moveTo>
                  <a:lnTo>
                    <a:pt x="20295" y="751643"/>
                  </a:lnTo>
                  <a:lnTo>
                    <a:pt x="9737" y="742108"/>
                  </a:lnTo>
                  <a:lnTo>
                    <a:pt x="2613" y="727977"/>
                  </a:lnTo>
                  <a:lnTo>
                    <a:pt x="0" y="710691"/>
                  </a:lnTo>
                  <a:lnTo>
                    <a:pt x="0" y="44449"/>
                  </a:lnTo>
                  <a:lnTo>
                    <a:pt x="2613" y="27164"/>
                  </a:lnTo>
                  <a:lnTo>
                    <a:pt x="9737" y="13033"/>
                  </a:lnTo>
                  <a:lnTo>
                    <a:pt x="20295" y="3498"/>
                  </a:lnTo>
                  <a:lnTo>
                    <a:pt x="33210" y="0"/>
                  </a:lnTo>
                  <a:lnTo>
                    <a:pt x="6773303" y="0"/>
                  </a:lnTo>
                  <a:lnTo>
                    <a:pt x="6786226" y="3498"/>
                  </a:lnTo>
                  <a:lnTo>
                    <a:pt x="6796787" y="13033"/>
                  </a:lnTo>
                  <a:lnTo>
                    <a:pt x="6803912" y="27164"/>
                  </a:lnTo>
                  <a:lnTo>
                    <a:pt x="6806526" y="44449"/>
                  </a:lnTo>
                  <a:lnTo>
                    <a:pt x="6806526" y="710691"/>
                  </a:lnTo>
                  <a:lnTo>
                    <a:pt x="6803912" y="727977"/>
                  </a:lnTo>
                  <a:lnTo>
                    <a:pt x="6796787" y="742108"/>
                  </a:lnTo>
                  <a:lnTo>
                    <a:pt x="6786226" y="751643"/>
                  </a:lnTo>
                  <a:lnTo>
                    <a:pt x="6773303" y="755141"/>
                  </a:lnTo>
                  <a:lnTo>
                    <a:pt x="33210" y="755141"/>
                  </a:lnTo>
                  <a:close/>
                </a:path>
              </a:pathLst>
            </a:custGeom>
            <a:ln w="12699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11640099" y="-6350"/>
            <a:ext cx="558165" cy="666750"/>
            <a:chOff x="11640099" y="-6350"/>
            <a:chExt cx="558165" cy="666750"/>
          </a:xfrm>
        </p:grpSpPr>
        <p:sp>
          <p:nvSpPr>
            <p:cNvPr id="7" name="object 7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1791515" y="49578"/>
            <a:ext cx="36068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BF8"/>
                </a:solidFill>
                <a:latin typeface="Grammarsaurus" pitchFamily="2" charset="0"/>
                <a:cs typeface="Arial"/>
              </a:rPr>
              <a:t>14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4971204" y="438583"/>
            <a:ext cx="5508625" cy="6275705"/>
            <a:chOff x="4971204" y="438583"/>
            <a:chExt cx="5508625" cy="6275705"/>
          </a:xfrm>
        </p:grpSpPr>
        <p:sp>
          <p:nvSpPr>
            <p:cNvPr id="13" name="object 13"/>
            <p:cNvSpPr/>
            <p:nvPr/>
          </p:nvSpPr>
          <p:spPr>
            <a:xfrm>
              <a:off x="10096672" y="438583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AF466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4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175450" y="501906"/>
              <a:ext cx="216941" cy="216936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0"/>
                  </a:moveTo>
                  <a:lnTo>
                    <a:pt x="101587" y="0"/>
                  </a:lnTo>
                  <a:lnTo>
                    <a:pt x="62139" y="8016"/>
                  </a:lnTo>
                  <a:lnTo>
                    <a:pt x="29838" y="29843"/>
                  </a:lnTo>
                  <a:lnTo>
                    <a:pt x="8014" y="62145"/>
                  </a:lnTo>
                  <a:lnTo>
                    <a:pt x="0" y="101587"/>
                  </a:lnTo>
                  <a:lnTo>
                    <a:pt x="0" y="248881"/>
                  </a:lnTo>
                  <a:lnTo>
                    <a:pt x="8014" y="288323"/>
                  </a:lnTo>
                  <a:lnTo>
                    <a:pt x="29838" y="320625"/>
                  </a:lnTo>
                  <a:lnTo>
                    <a:pt x="62139" y="342452"/>
                  </a:lnTo>
                  <a:lnTo>
                    <a:pt x="101587" y="350469"/>
                  </a:lnTo>
                  <a:lnTo>
                    <a:pt x="2141169" y="350469"/>
                  </a:lnTo>
                  <a:lnTo>
                    <a:pt x="2180616" y="342452"/>
                  </a:lnTo>
                  <a:lnTo>
                    <a:pt x="2212917" y="320625"/>
                  </a:lnTo>
                  <a:lnTo>
                    <a:pt x="2234741" y="288323"/>
                  </a:lnTo>
                  <a:lnTo>
                    <a:pt x="2242756" y="248881"/>
                  </a:lnTo>
                  <a:lnTo>
                    <a:pt x="2242756" y="101587"/>
                  </a:lnTo>
                  <a:lnTo>
                    <a:pt x="2234741" y="62145"/>
                  </a:lnTo>
                  <a:lnTo>
                    <a:pt x="2212917" y="29843"/>
                  </a:lnTo>
                  <a:lnTo>
                    <a:pt x="2180616" y="8016"/>
                  </a:lnTo>
                  <a:lnTo>
                    <a:pt x="2141169" y="0"/>
                  </a:lnTo>
                  <a:close/>
                </a:path>
              </a:pathLst>
            </a:custGeom>
            <a:solidFill>
              <a:srgbClr val="97AB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350469"/>
                  </a:moveTo>
                  <a:lnTo>
                    <a:pt x="101587" y="350469"/>
                  </a:lnTo>
                  <a:lnTo>
                    <a:pt x="62139" y="342452"/>
                  </a:lnTo>
                  <a:lnTo>
                    <a:pt x="29838" y="320625"/>
                  </a:lnTo>
                  <a:lnTo>
                    <a:pt x="8014" y="288323"/>
                  </a:lnTo>
                  <a:lnTo>
                    <a:pt x="0" y="248881"/>
                  </a:lnTo>
                  <a:lnTo>
                    <a:pt x="0" y="101587"/>
                  </a:lnTo>
                  <a:lnTo>
                    <a:pt x="8014" y="62145"/>
                  </a:lnTo>
                  <a:lnTo>
                    <a:pt x="29838" y="29843"/>
                  </a:lnTo>
                  <a:lnTo>
                    <a:pt x="62139" y="8016"/>
                  </a:lnTo>
                  <a:lnTo>
                    <a:pt x="101587" y="0"/>
                  </a:lnTo>
                  <a:lnTo>
                    <a:pt x="2141169" y="0"/>
                  </a:lnTo>
                  <a:lnTo>
                    <a:pt x="2180616" y="8016"/>
                  </a:lnTo>
                  <a:lnTo>
                    <a:pt x="2212917" y="29843"/>
                  </a:lnTo>
                  <a:lnTo>
                    <a:pt x="2234741" y="62145"/>
                  </a:lnTo>
                  <a:lnTo>
                    <a:pt x="2242756" y="101587"/>
                  </a:lnTo>
                  <a:lnTo>
                    <a:pt x="2242756" y="248881"/>
                  </a:lnTo>
                  <a:lnTo>
                    <a:pt x="2234741" y="288323"/>
                  </a:lnTo>
                  <a:lnTo>
                    <a:pt x="2212917" y="320625"/>
                  </a:lnTo>
                  <a:lnTo>
                    <a:pt x="2180616" y="342452"/>
                  </a:lnTo>
                  <a:lnTo>
                    <a:pt x="2141169" y="350469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7" name="object 1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62677" y="6397625"/>
              <a:ext cx="270789" cy="270792"/>
            </a:xfrm>
            <a:prstGeom prst="rect">
              <a:avLst/>
            </a:prstGeom>
          </p:spPr>
        </p:pic>
      </p:grpSp>
      <p:sp>
        <p:nvSpPr>
          <p:cNvPr id="20" name="object 20"/>
          <p:cNvSpPr/>
          <p:nvPr/>
        </p:nvSpPr>
        <p:spPr>
          <a:xfrm>
            <a:off x="11076734" y="1154145"/>
            <a:ext cx="383540" cy="345440"/>
          </a:xfrm>
          <a:custGeom>
            <a:avLst/>
            <a:gdLst/>
            <a:ahLst/>
            <a:cxnLst/>
            <a:rect l="l" t="t" r="r" b="b"/>
            <a:pathLst>
              <a:path w="383540" h="345440">
                <a:moveTo>
                  <a:pt x="262258" y="0"/>
                </a:moveTo>
                <a:lnTo>
                  <a:pt x="120742" y="0"/>
                </a:lnTo>
                <a:lnTo>
                  <a:pt x="107701" y="1729"/>
                </a:lnTo>
                <a:lnTo>
                  <a:pt x="77460" y="24993"/>
                </a:lnTo>
                <a:lnTo>
                  <a:pt x="6696" y="147548"/>
                </a:lnTo>
                <a:lnTo>
                  <a:pt x="0" y="172531"/>
                </a:lnTo>
                <a:lnTo>
                  <a:pt x="1674" y="185362"/>
                </a:lnTo>
                <a:lnTo>
                  <a:pt x="77460" y="320078"/>
                </a:lnTo>
                <a:lnTo>
                  <a:pt x="107701" y="343341"/>
                </a:lnTo>
                <a:lnTo>
                  <a:pt x="120742" y="345071"/>
                </a:lnTo>
                <a:lnTo>
                  <a:pt x="262258" y="345071"/>
                </a:lnTo>
                <a:lnTo>
                  <a:pt x="297521" y="330509"/>
                </a:lnTo>
                <a:lnTo>
                  <a:pt x="376291" y="197523"/>
                </a:lnTo>
                <a:lnTo>
                  <a:pt x="382987" y="172531"/>
                </a:lnTo>
                <a:lnTo>
                  <a:pt x="381313" y="159702"/>
                </a:lnTo>
                <a:lnTo>
                  <a:pt x="305539" y="24993"/>
                </a:lnTo>
                <a:lnTo>
                  <a:pt x="275298" y="1729"/>
                </a:lnTo>
                <a:lnTo>
                  <a:pt x="262258" y="0"/>
                </a:lnTo>
                <a:close/>
              </a:path>
            </a:pathLst>
          </a:custGeom>
          <a:solidFill>
            <a:srgbClr val="6DB8D3"/>
          </a:solidFill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pic>
        <p:nvPicPr>
          <p:cNvPr id="21" name="object 2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165611" y="1216279"/>
            <a:ext cx="216941" cy="217119"/>
          </a:xfrm>
          <a:prstGeom prst="rect">
            <a:avLst/>
          </a:prstGeom>
        </p:spPr>
      </p:pic>
      <p:sp>
        <p:nvSpPr>
          <p:cNvPr id="22" name="object 22"/>
          <p:cNvSpPr/>
          <p:nvPr/>
        </p:nvSpPr>
        <p:spPr>
          <a:xfrm>
            <a:off x="11076734" y="438583"/>
            <a:ext cx="383540" cy="345440"/>
          </a:xfrm>
          <a:custGeom>
            <a:avLst/>
            <a:gdLst/>
            <a:ahLst/>
            <a:cxnLst/>
            <a:rect l="l" t="t" r="r" b="b"/>
            <a:pathLst>
              <a:path w="383540" h="345440">
                <a:moveTo>
                  <a:pt x="262258" y="0"/>
                </a:moveTo>
                <a:lnTo>
                  <a:pt x="120742" y="0"/>
                </a:lnTo>
                <a:lnTo>
                  <a:pt x="107701" y="1729"/>
                </a:lnTo>
                <a:lnTo>
                  <a:pt x="77460" y="24993"/>
                </a:lnTo>
                <a:lnTo>
                  <a:pt x="6696" y="147548"/>
                </a:lnTo>
                <a:lnTo>
                  <a:pt x="0" y="172531"/>
                </a:lnTo>
                <a:lnTo>
                  <a:pt x="1674" y="185362"/>
                </a:lnTo>
                <a:lnTo>
                  <a:pt x="77460" y="320078"/>
                </a:lnTo>
                <a:lnTo>
                  <a:pt x="107701" y="343341"/>
                </a:lnTo>
                <a:lnTo>
                  <a:pt x="120742" y="345071"/>
                </a:lnTo>
                <a:lnTo>
                  <a:pt x="262258" y="345071"/>
                </a:lnTo>
                <a:lnTo>
                  <a:pt x="297521" y="330509"/>
                </a:lnTo>
                <a:lnTo>
                  <a:pt x="376291" y="197523"/>
                </a:lnTo>
                <a:lnTo>
                  <a:pt x="382987" y="172531"/>
                </a:lnTo>
                <a:lnTo>
                  <a:pt x="381313" y="159702"/>
                </a:lnTo>
                <a:lnTo>
                  <a:pt x="305539" y="24993"/>
                </a:lnTo>
                <a:lnTo>
                  <a:pt x="275298" y="1729"/>
                </a:lnTo>
                <a:lnTo>
                  <a:pt x="262258" y="0"/>
                </a:lnTo>
                <a:close/>
              </a:path>
            </a:pathLst>
          </a:custGeom>
          <a:solidFill>
            <a:srgbClr val="4D6B8D"/>
          </a:solidFill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pic>
        <p:nvPicPr>
          <p:cNvPr id="23" name="object 2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1198977" y="506938"/>
            <a:ext cx="134970" cy="217265"/>
          </a:xfrm>
          <a:prstGeom prst="rect">
            <a:avLst/>
          </a:prstGeom>
        </p:spPr>
      </p:pic>
      <p:sp>
        <p:nvSpPr>
          <p:cNvPr id="24" name="object 24"/>
          <p:cNvSpPr/>
          <p:nvPr/>
        </p:nvSpPr>
        <p:spPr>
          <a:xfrm>
            <a:off x="2638775" y="4886094"/>
            <a:ext cx="6914515" cy="1289281"/>
          </a:xfrm>
          <a:custGeom>
            <a:avLst/>
            <a:gdLst/>
            <a:ahLst/>
            <a:cxnLst/>
            <a:rect l="l" t="t" r="r" b="b"/>
            <a:pathLst>
              <a:path w="6914515" h="1465579">
                <a:moveTo>
                  <a:pt x="6833692" y="0"/>
                </a:moveTo>
                <a:lnTo>
                  <a:pt x="80759" y="0"/>
                </a:lnTo>
                <a:lnTo>
                  <a:pt x="49324" y="6346"/>
                </a:lnTo>
                <a:lnTo>
                  <a:pt x="23653" y="23653"/>
                </a:lnTo>
                <a:lnTo>
                  <a:pt x="6346" y="49324"/>
                </a:lnTo>
                <a:lnTo>
                  <a:pt x="0" y="80759"/>
                </a:lnTo>
                <a:lnTo>
                  <a:pt x="0" y="1384236"/>
                </a:lnTo>
                <a:lnTo>
                  <a:pt x="6346" y="1415671"/>
                </a:lnTo>
                <a:lnTo>
                  <a:pt x="23653" y="1441342"/>
                </a:lnTo>
                <a:lnTo>
                  <a:pt x="49324" y="1458649"/>
                </a:lnTo>
                <a:lnTo>
                  <a:pt x="80759" y="1464995"/>
                </a:lnTo>
                <a:lnTo>
                  <a:pt x="6833692" y="1464995"/>
                </a:lnTo>
                <a:lnTo>
                  <a:pt x="6865127" y="1458649"/>
                </a:lnTo>
                <a:lnTo>
                  <a:pt x="6890797" y="1441342"/>
                </a:lnTo>
                <a:lnTo>
                  <a:pt x="6908105" y="1415671"/>
                </a:lnTo>
                <a:lnTo>
                  <a:pt x="6914451" y="1384236"/>
                </a:lnTo>
                <a:lnTo>
                  <a:pt x="6914451" y="80759"/>
                </a:lnTo>
                <a:lnTo>
                  <a:pt x="6908105" y="49324"/>
                </a:lnTo>
                <a:lnTo>
                  <a:pt x="6890797" y="23653"/>
                </a:lnTo>
                <a:lnTo>
                  <a:pt x="6865127" y="6346"/>
                </a:lnTo>
                <a:lnTo>
                  <a:pt x="6833692" y="0"/>
                </a:lnTo>
                <a:close/>
              </a:path>
            </a:pathLst>
          </a:custGeom>
          <a:solidFill>
            <a:srgbClr val="E4E4E4"/>
          </a:solidFill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2638775" y="4886094"/>
            <a:ext cx="6914515" cy="1289281"/>
          </a:xfrm>
          <a:custGeom>
            <a:avLst/>
            <a:gdLst/>
            <a:ahLst/>
            <a:cxnLst/>
            <a:rect l="l" t="t" r="r" b="b"/>
            <a:pathLst>
              <a:path w="6914515" h="1465579">
                <a:moveTo>
                  <a:pt x="6833692" y="1464995"/>
                </a:moveTo>
                <a:lnTo>
                  <a:pt x="80759" y="1464995"/>
                </a:lnTo>
                <a:lnTo>
                  <a:pt x="49324" y="1458649"/>
                </a:lnTo>
                <a:lnTo>
                  <a:pt x="23653" y="1441342"/>
                </a:lnTo>
                <a:lnTo>
                  <a:pt x="6346" y="1415671"/>
                </a:lnTo>
                <a:lnTo>
                  <a:pt x="0" y="1384236"/>
                </a:lnTo>
                <a:lnTo>
                  <a:pt x="0" y="80759"/>
                </a:lnTo>
                <a:lnTo>
                  <a:pt x="6346" y="49324"/>
                </a:lnTo>
                <a:lnTo>
                  <a:pt x="23653" y="23653"/>
                </a:lnTo>
                <a:lnTo>
                  <a:pt x="49324" y="6346"/>
                </a:lnTo>
                <a:lnTo>
                  <a:pt x="80759" y="0"/>
                </a:lnTo>
                <a:lnTo>
                  <a:pt x="6833692" y="0"/>
                </a:lnTo>
                <a:lnTo>
                  <a:pt x="6865127" y="6346"/>
                </a:lnTo>
                <a:lnTo>
                  <a:pt x="6890797" y="23653"/>
                </a:lnTo>
                <a:lnTo>
                  <a:pt x="6908105" y="49324"/>
                </a:lnTo>
                <a:lnTo>
                  <a:pt x="6914451" y="80759"/>
                </a:lnTo>
                <a:lnTo>
                  <a:pt x="6914451" y="1384236"/>
                </a:lnTo>
                <a:lnTo>
                  <a:pt x="6908105" y="1415671"/>
                </a:lnTo>
                <a:lnTo>
                  <a:pt x="6890797" y="1441342"/>
                </a:lnTo>
                <a:lnTo>
                  <a:pt x="6865127" y="1458649"/>
                </a:lnTo>
                <a:lnTo>
                  <a:pt x="6833692" y="1464995"/>
                </a:lnTo>
                <a:close/>
              </a:path>
            </a:pathLst>
          </a:custGeom>
          <a:ln w="12700">
            <a:solidFill>
              <a:srgbClr val="062E35"/>
            </a:solidFill>
          </a:ln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652375" y="5066509"/>
            <a:ext cx="6900850" cy="92134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11100"/>
              </a:lnSpc>
              <a:spcBef>
                <a:spcPts val="100"/>
              </a:spcBef>
              <a:tabLst>
                <a:tab pos="1812925" algn="l"/>
              </a:tabLst>
            </a:pP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Agricultural	land use </a:t>
            </a: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is shown by </a:t>
            </a: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large areas of white </a:t>
            </a:r>
            <a:br>
              <a:rPr lang="en-GB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</a:b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and the name of the farm is often labelled. Areas of </a:t>
            </a: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woodland </a:t>
            </a:r>
            <a:br>
              <a:rPr lang="en-GB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</a:b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are shaded </a:t>
            </a: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light green </a:t>
            </a: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and have </a:t>
            </a: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tree symbols</a:t>
            </a: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.</a:t>
            </a:r>
            <a:endParaRPr dirty="0">
              <a:latin typeface="Grammarsaurus" pitchFamily="2" charset="0"/>
              <a:cs typeface="Arial MT"/>
            </a:endParaRPr>
          </a:p>
        </p:txBody>
      </p:sp>
      <p:pic>
        <p:nvPicPr>
          <p:cNvPr id="28" name="object 2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0" y="1068235"/>
            <a:ext cx="2594114" cy="5530023"/>
          </a:xfrm>
          <a:prstGeom prst="rect">
            <a:avLst/>
          </a:prstGeom>
        </p:spPr>
      </p:pic>
      <p:pic>
        <p:nvPicPr>
          <p:cNvPr id="29" name="object 2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409675" y="4962294"/>
            <a:ext cx="390925" cy="391053"/>
          </a:xfrm>
          <a:prstGeom prst="rect">
            <a:avLst/>
          </a:prstGeom>
        </p:spPr>
      </p:pic>
      <p:pic>
        <p:nvPicPr>
          <p:cNvPr id="30" name="object 30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652374" y="1086021"/>
            <a:ext cx="6888528" cy="3363001"/>
          </a:xfrm>
          <a:prstGeom prst="rect">
            <a:avLst/>
          </a:prstGeom>
        </p:spPr>
      </p:pic>
      <p:sp>
        <p:nvSpPr>
          <p:cNvPr id="31" name="object 31"/>
          <p:cNvSpPr/>
          <p:nvPr/>
        </p:nvSpPr>
        <p:spPr>
          <a:xfrm>
            <a:off x="2638780" y="1056797"/>
            <a:ext cx="6914515" cy="3402173"/>
          </a:xfrm>
          <a:custGeom>
            <a:avLst/>
            <a:gdLst/>
            <a:ahLst/>
            <a:cxnLst/>
            <a:rect l="l" t="t" r="r" b="b"/>
            <a:pathLst>
              <a:path w="6914515" h="3465195">
                <a:moveTo>
                  <a:pt x="0" y="0"/>
                </a:moveTo>
                <a:lnTo>
                  <a:pt x="6914438" y="0"/>
                </a:lnTo>
                <a:lnTo>
                  <a:pt x="6914438" y="3465093"/>
                </a:lnTo>
                <a:lnTo>
                  <a:pt x="0" y="3465093"/>
                </a:lnTo>
                <a:lnTo>
                  <a:pt x="0" y="0"/>
                </a:lnTo>
                <a:close/>
              </a:path>
            </a:pathLst>
          </a:custGeom>
          <a:ln w="2895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35" name="object 5">
            <a:extLst>
              <a:ext uri="{FF2B5EF4-FFF2-40B4-BE49-F238E27FC236}">
                <a16:creationId xmlns:a16="http://schemas.microsoft.com/office/drawing/2014/main" id="{8C597A18-616C-34DA-4CDD-938F64CB422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692356" y="269382"/>
            <a:ext cx="680656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algn="ctr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Grammarsaurus" pitchFamily="2" charset="0"/>
              </a:rPr>
              <a:t>Using maps to identify land use</a:t>
            </a:r>
          </a:p>
        </p:txBody>
      </p:sp>
      <p:sp>
        <p:nvSpPr>
          <p:cNvPr id="36" name="object 10">
            <a:extLst>
              <a:ext uri="{FF2B5EF4-FFF2-40B4-BE49-F238E27FC236}">
                <a16:creationId xmlns:a16="http://schemas.microsoft.com/office/drawing/2014/main" id="{32D95758-A422-3FD6-122D-607235BDA209}"/>
              </a:ext>
            </a:extLst>
          </p:cNvPr>
          <p:cNvSpPr txBox="1"/>
          <p:nvPr/>
        </p:nvSpPr>
        <p:spPr>
          <a:xfrm>
            <a:off x="10634387" y="760071"/>
            <a:ext cx="1248582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45720" algn="ctr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  <a:t>Location </a:t>
            </a:r>
            <a:br>
              <a:rPr lang="en-GB"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  <a:t>knowledge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37" name="object 10">
            <a:extLst>
              <a:ext uri="{FF2B5EF4-FFF2-40B4-BE49-F238E27FC236}">
                <a16:creationId xmlns:a16="http://schemas.microsoft.com/office/drawing/2014/main" id="{343E23FB-4B0D-AA1A-286A-5745EA4A762B}"/>
              </a:ext>
            </a:extLst>
          </p:cNvPr>
          <p:cNvSpPr txBox="1"/>
          <p:nvPr/>
        </p:nvSpPr>
        <p:spPr>
          <a:xfrm>
            <a:off x="9448800" y="771294"/>
            <a:ext cx="1660509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-12700" algn="ctr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Human and</a:t>
            </a:r>
            <a:br>
              <a:rPr lang="en-GB"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 physical geography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38" name="object 48">
            <a:extLst>
              <a:ext uri="{FF2B5EF4-FFF2-40B4-BE49-F238E27FC236}">
                <a16:creationId xmlns:a16="http://schemas.microsoft.com/office/drawing/2014/main" id="{A5B139A6-0B79-9412-DBDF-BF3EEAFF0B36}"/>
              </a:ext>
            </a:extLst>
          </p:cNvPr>
          <p:cNvSpPr txBox="1"/>
          <p:nvPr/>
        </p:nvSpPr>
        <p:spPr>
          <a:xfrm>
            <a:off x="5410985" y="6451428"/>
            <a:ext cx="318998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www.grammarsaurus.co.uk</a:t>
            </a:r>
            <a:endParaRPr sz="1050" dirty="0">
              <a:latin typeface="Grammarsaurus" pitchFamily="2" charset="0"/>
              <a:cs typeface="Arial MT"/>
            </a:endParaRPr>
          </a:p>
        </p:txBody>
      </p:sp>
      <p:sp>
        <p:nvSpPr>
          <p:cNvPr id="39" name="object 44">
            <a:extLst>
              <a:ext uri="{FF2B5EF4-FFF2-40B4-BE49-F238E27FC236}">
                <a16:creationId xmlns:a16="http://schemas.microsoft.com/office/drawing/2014/main" id="{B2B5FE58-8A63-8155-0188-1A7F96DAE035}"/>
              </a:ext>
            </a:extLst>
          </p:cNvPr>
          <p:cNvSpPr txBox="1"/>
          <p:nvPr/>
        </p:nvSpPr>
        <p:spPr>
          <a:xfrm>
            <a:off x="10515600" y="1483965"/>
            <a:ext cx="1496572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19380" marR="5080" indent="-107314" algn="ctr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6DB8D3"/>
                </a:solidFill>
                <a:latin typeface="Grammarsaurus" pitchFamily="2" charset="0"/>
                <a:cs typeface="Arial"/>
              </a:rPr>
              <a:t>Geographical skills </a:t>
            </a:r>
            <a:br>
              <a:rPr lang="en-GB" sz="700" b="1" dirty="0">
                <a:solidFill>
                  <a:srgbClr val="6DB8D3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6DB8D3"/>
                </a:solidFill>
                <a:latin typeface="Grammarsaurus" pitchFamily="2" charset="0"/>
                <a:cs typeface="Arial"/>
              </a:rPr>
              <a:t>and fieldwork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9D9C711-8288-2D2D-2261-DB327BA2D007}"/>
              </a:ext>
            </a:extLst>
          </p:cNvPr>
          <p:cNvSpPr txBox="1"/>
          <p:nvPr/>
        </p:nvSpPr>
        <p:spPr>
          <a:xfrm>
            <a:off x="2629180" y="4495998"/>
            <a:ext cx="4191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  <a:t>©Crown copyright and database rights 2026 Ordnance Survey (100025252)  </a:t>
            </a:r>
            <a:b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</a:br>
            <a: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  <a:t>Images taken from Digimap for Schools: https://digimapforschools.edina.ac.uk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39676" y="174877"/>
            <a:ext cx="11712575" cy="6377940"/>
            <a:chOff x="239676" y="174877"/>
            <a:chExt cx="11712575" cy="6377940"/>
          </a:xfrm>
        </p:grpSpPr>
        <p:sp>
          <p:nvSpPr>
            <p:cNvPr id="3" name="object 3"/>
            <p:cNvSpPr/>
            <p:nvPr/>
          </p:nvSpPr>
          <p:spPr>
            <a:xfrm>
              <a:off x="741080" y="181227"/>
              <a:ext cx="8205470" cy="755650"/>
            </a:xfrm>
            <a:custGeom>
              <a:avLst/>
              <a:gdLst/>
              <a:ahLst/>
              <a:cxnLst/>
              <a:rect l="l" t="t" r="r" b="b"/>
              <a:pathLst>
                <a:path w="8205470" h="755650">
                  <a:moveTo>
                    <a:pt x="8164842" y="0"/>
                  </a:moveTo>
                  <a:lnTo>
                    <a:pt x="40030" y="0"/>
                  </a:lnTo>
                  <a:lnTo>
                    <a:pt x="24463" y="3498"/>
                  </a:lnTo>
                  <a:lnTo>
                    <a:pt x="11737" y="13033"/>
                  </a:lnTo>
                  <a:lnTo>
                    <a:pt x="3150" y="27164"/>
                  </a:lnTo>
                  <a:lnTo>
                    <a:pt x="0" y="44449"/>
                  </a:lnTo>
                  <a:lnTo>
                    <a:pt x="0" y="710691"/>
                  </a:lnTo>
                  <a:lnTo>
                    <a:pt x="3150" y="727977"/>
                  </a:lnTo>
                  <a:lnTo>
                    <a:pt x="11737" y="742108"/>
                  </a:lnTo>
                  <a:lnTo>
                    <a:pt x="24463" y="751643"/>
                  </a:lnTo>
                  <a:lnTo>
                    <a:pt x="40030" y="755141"/>
                  </a:lnTo>
                  <a:lnTo>
                    <a:pt x="8164842" y="755141"/>
                  </a:lnTo>
                  <a:lnTo>
                    <a:pt x="8180409" y="751643"/>
                  </a:lnTo>
                  <a:lnTo>
                    <a:pt x="8193135" y="742108"/>
                  </a:lnTo>
                  <a:lnTo>
                    <a:pt x="8201722" y="727977"/>
                  </a:lnTo>
                  <a:lnTo>
                    <a:pt x="8204873" y="710691"/>
                  </a:lnTo>
                  <a:lnTo>
                    <a:pt x="8204873" y="44449"/>
                  </a:lnTo>
                  <a:lnTo>
                    <a:pt x="8201722" y="27164"/>
                  </a:lnTo>
                  <a:lnTo>
                    <a:pt x="8193135" y="13033"/>
                  </a:lnTo>
                  <a:lnTo>
                    <a:pt x="8180409" y="3498"/>
                  </a:lnTo>
                  <a:lnTo>
                    <a:pt x="8164842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741080" y="181227"/>
              <a:ext cx="8205470" cy="755650"/>
            </a:xfrm>
            <a:custGeom>
              <a:avLst/>
              <a:gdLst/>
              <a:ahLst/>
              <a:cxnLst/>
              <a:rect l="l" t="t" r="r" b="b"/>
              <a:pathLst>
                <a:path w="8205470" h="755650">
                  <a:moveTo>
                    <a:pt x="40030" y="755141"/>
                  </a:moveTo>
                  <a:lnTo>
                    <a:pt x="24463" y="751643"/>
                  </a:lnTo>
                  <a:lnTo>
                    <a:pt x="11737" y="742108"/>
                  </a:lnTo>
                  <a:lnTo>
                    <a:pt x="3150" y="727977"/>
                  </a:lnTo>
                  <a:lnTo>
                    <a:pt x="0" y="710691"/>
                  </a:lnTo>
                  <a:lnTo>
                    <a:pt x="0" y="44449"/>
                  </a:lnTo>
                  <a:lnTo>
                    <a:pt x="3150" y="27164"/>
                  </a:lnTo>
                  <a:lnTo>
                    <a:pt x="11737" y="13033"/>
                  </a:lnTo>
                  <a:lnTo>
                    <a:pt x="24463" y="3498"/>
                  </a:lnTo>
                  <a:lnTo>
                    <a:pt x="40030" y="0"/>
                  </a:lnTo>
                  <a:lnTo>
                    <a:pt x="8164842" y="0"/>
                  </a:lnTo>
                  <a:lnTo>
                    <a:pt x="8180409" y="3498"/>
                  </a:lnTo>
                  <a:lnTo>
                    <a:pt x="8193135" y="13033"/>
                  </a:lnTo>
                  <a:lnTo>
                    <a:pt x="8201722" y="27164"/>
                  </a:lnTo>
                  <a:lnTo>
                    <a:pt x="8204873" y="44449"/>
                  </a:lnTo>
                  <a:lnTo>
                    <a:pt x="8204873" y="710691"/>
                  </a:lnTo>
                  <a:lnTo>
                    <a:pt x="8201722" y="727977"/>
                  </a:lnTo>
                  <a:lnTo>
                    <a:pt x="8193135" y="742108"/>
                  </a:lnTo>
                  <a:lnTo>
                    <a:pt x="8180409" y="751643"/>
                  </a:lnTo>
                  <a:lnTo>
                    <a:pt x="8164842" y="755141"/>
                  </a:lnTo>
                  <a:lnTo>
                    <a:pt x="40030" y="755141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756955" y="269170"/>
            <a:ext cx="818959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Grammarsaurus" pitchFamily="2" charset="0"/>
              </a:rPr>
              <a:t>Using aerial images to identify land us</a:t>
            </a:r>
            <a:r>
              <a:rPr lang="en-GB" sz="3200" dirty="0">
                <a:latin typeface="Grammarsaurus" pitchFamily="2" charset="0"/>
              </a:rPr>
              <a:t>e</a:t>
            </a:r>
            <a:endParaRPr sz="3200" dirty="0">
              <a:latin typeface="Grammarsaurus" pitchFamily="2" charset="0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11640099" y="-6350"/>
            <a:ext cx="558165" cy="666750"/>
            <a:chOff x="11640099" y="-6350"/>
            <a:chExt cx="558165" cy="666750"/>
          </a:xfrm>
        </p:grpSpPr>
        <p:sp>
          <p:nvSpPr>
            <p:cNvPr id="7" name="object 7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1791515" y="49578"/>
            <a:ext cx="36068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BF8"/>
                </a:solidFill>
                <a:latin typeface="Grammarsaurus" pitchFamily="2" charset="0"/>
                <a:cs typeface="Arial"/>
              </a:rPr>
              <a:t>15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443344" y="768412"/>
            <a:ext cx="2510656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45720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  <a:t>Location </a:t>
            </a:r>
            <a:br>
              <a:rPr lang="en-GB"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  <a:t>knowledge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360999" y="768412"/>
            <a:ext cx="3991431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160655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Human and </a:t>
            </a:r>
            <a:br>
              <a:rPr lang="en-GB"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physical geography</a:t>
            </a:r>
            <a:endParaRPr sz="700" dirty="0">
              <a:latin typeface="Grammarsaurus" pitchFamily="2" charset="0"/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4971204" y="438583"/>
            <a:ext cx="5013325" cy="6275705"/>
            <a:chOff x="4971204" y="438583"/>
            <a:chExt cx="5013325" cy="6275705"/>
          </a:xfrm>
        </p:grpSpPr>
        <p:sp>
          <p:nvSpPr>
            <p:cNvPr id="13" name="object 13"/>
            <p:cNvSpPr/>
            <p:nvPr/>
          </p:nvSpPr>
          <p:spPr>
            <a:xfrm>
              <a:off x="9601372" y="438583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AF466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4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680150" y="501906"/>
              <a:ext cx="216941" cy="216936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0"/>
                  </a:moveTo>
                  <a:lnTo>
                    <a:pt x="101587" y="0"/>
                  </a:lnTo>
                  <a:lnTo>
                    <a:pt x="62139" y="8016"/>
                  </a:lnTo>
                  <a:lnTo>
                    <a:pt x="29838" y="29843"/>
                  </a:lnTo>
                  <a:lnTo>
                    <a:pt x="8014" y="62145"/>
                  </a:lnTo>
                  <a:lnTo>
                    <a:pt x="0" y="101587"/>
                  </a:lnTo>
                  <a:lnTo>
                    <a:pt x="0" y="248881"/>
                  </a:lnTo>
                  <a:lnTo>
                    <a:pt x="8014" y="288323"/>
                  </a:lnTo>
                  <a:lnTo>
                    <a:pt x="29838" y="320625"/>
                  </a:lnTo>
                  <a:lnTo>
                    <a:pt x="62139" y="342452"/>
                  </a:lnTo>
                  <a:lnTo>
                    <a:pt x="101587" y="350469"/>
                  </a:lnTo>
                  <a:lnTo>
                    <a:pt x="2141169" y="350469"/>
                  </a:lnTo>
                  <a:lnTo>
                    <a:pt x="2180616" y="342452"/>
                  </a:lnTo>
                  <a:lnTo>
                    <a:pt x="2212917" y="320625"/>
                  </a:lnTo>
                  <a:lnTo>
                    <a:pt x="2234741" y="288323"/>
                  </a:lnTo>
                  <a:lnTo>
                    <a:pt x="2242756" y="248881"/>
                  </a:lnTo>
                  <a:lnTo>
                    <a:pt x="2242756" y="101587"/>
                  </a:lnTo>
                  <a:lnTo>
                    <a:pt x="2234741" y="62145"/>
                  </a:lnTo>
                  <a:lnTo>
                    <a:pt x="2212917" y="29843"/>
                  </a:lnTo>
                  <a:lnTo>
                    <a:pt x="2180616" y="8016"/>
                  </a:lnTo>
                  <a:lnTo>
                    <a:pt x="2141169" y="0"/>
                  </a:lnTo>
                  <a:close/>
                </a:path>
              </a:pathLst>
            </a:custGeom>
            <a:solidFill>
              <a:srgbClr val="97AB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350469"/>
                  </a:moveTo>
                  <a:lnTo>
                    <a:pt x="101587" y="350469"/>
                  </a:lnTo>
                  <a:lnTo>
                    <a:pt x="62139" y="342452"/>
                  </a:lnTo>
                  <a:lnTo>
                    <a:pt x="29838" y="320625"/>
                  </a:lnTo>
                  <a:lnTo>
                    <a:pt x="8014" y="288323"/>
                  </a:lnTo>
                  <a:lnTo>
                    <a:pt x="0" y="248881"/>
                  </a:lnTo>
                  <a:lnTo>
                    <a:pt x="0" y="101587"/>
                  </a:lnTo>
                  <a:lnTo>
                    <a:pt x="8014" y="62145"/>
                  </a:lnTo>
                  <a:lnTo>
                    <a:pt x="29838" y="29843"/>
                  </a:lnTo>
                  <a:lnTo>
                    <a:pt x="62139" y="8016"/>
                  </a:lnTo>
                  <a:lnTo>
                    <a:pt x="101587" y="0"/>
                  </a:lnTo>
                  <a:lnTo>
                    <a:pt x="2141169" y="0"/>
                  </a:lnTo>
                  <a:lnTo>
                    <a:pt x="2180616" y="8016"/>
                  </a:lnTo>
                  <a:lnTo>
                    <a:pt x="2212917" y="29843"/>
                  </a:lnTo>
                  <a:lnTo>
                    <a:pt x="2234741" y="62145"/>
                  </a:lnTo>
                  <a:lnTo>
                    <a:pt x="2242756" y="101587"/>
                  </a:lnTo>
                  <a:lnTo>
                    <a:pt x="2242756" y="248881"/>
                  </a:lnTo>
                  <a:lnTo>
                    <a:pt x="2234741" y="288323"/>
                  </a:lnTo>
                  <a:lnTo>
                    <a:pt x="2212917" y="320625"/>
                  </a:lnTo>
                  <a:lnTo>
                    <a:pt x="2180616" y="342452"/>
                  </a:lnTo>
                  <a:lnTo>
                    <a:pt x="2141169" y="350469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7" name="object 1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62677" y="6397625"/>
              <a:ext cx="270789" cy="270792"/>
            </a:xfrm>
            <a:prstGeom prst="rect">
              <a:avLst/>
            </a:prstGeom>
          </p:spPr>
        </p:pic>
      </p:grpSp>
      <p:sp>
        <p:nvSpPr>
          <p:cNvPr id="18" name="object 18"/>
          <p:cNvSpPr txBox="1"/>
          <p:nvPr/>
        </p:nvSpPr>
        <p:spPr>
          <a:xfrm>
            <a:off x="11337012" y="797029"/>
            <a:ext cx="2378987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  <a:t>Place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10500450" y="438583"/>
            <a:ext cx="383540" cy="345440"/>
          </a:xfrm>
          <a:custGeom>
            <a:avLst/>
            <a:gdLst/>
            <a:ahLst/>
            <a:cxnLst/>
            <a:rect l="l" t="t" r="r" b="b"/>
            <a:pathLst>
              <a:path w="383540" h="345440">
                <a:moveTo>
                  <a:pt x="262258" y="0"/>
                </a:moveTo>
                <a:lnTo>
                  <a:pt x="120742" y="0"/>
                </a:lnTo>
                <a:lnTo>
                  <a:pt x="107701" y="1729"/>
                </a:lnTo>
                <a:lnTo>
                  <a:pt x="77460" y="24993"/>
                </a:lnTo>
                <a:lnTo>
                  <a:pt x="6696" y="147548"/>
                </a:lnTo>
                <a:lnTo>
                  <a:pt x="0" y="172531"/>
                </a:lnTo>
                <a:lnTo>
                  <a:pt x="1674" y="185362"/>
                </a:lnTo>
                <a:lnTo>
                  <a:pt x="77460" y="320078"/>
                </a:lnTo>
                <a:lnTo>
                  <a:pt x="107701" y="343341"/>
                </a:lnTo>
                <a:lnTo>
                  <a:pt x="120742" y="345071"/>
                </a:lnTo>
                <a:lnTo>
                  <a:pt x="262258" y="345071"/>
                </a:lnTo>
                <a:lnTo>
                  <a:pt x="297521" y="330509"/>
                </a:lnTo>
                <a:lnTo>
                  <a:pt x="376291" y="197523"/>
                </a:lnTo>
                <a:lnTo>
                  <a:pt x="382987" y="172531"/>
                </a:lnTo>
                <a:lnTo>
                  <a:pt x="381313" y="159702"/>
                </a:lnTo>
                <a:lnTo>
                  <a:pt x="305539" y="24993"/>
                </a:lnTo>
                <a:lnTo>
                  <a:pt x="275298" y="1729"/>
                </a:lnTo>
                <a:lnTo>
                  <a:pt x="262258" y="0"/>
                </a:lnTo>
                <a:close/>
              </a:path>
            </a:pathLst>
          </a:custGeom>
          <a:solidFill>
            <a:srgbClr val="4D6B8D"/>
          </a:solidFill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pic>
        <p:nvPicPr>
          <p:cNvPr id="21" name="object 2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622692" y="506938"/>
            <a:ext cx="134970" cy="217265"/>
          </a:xfrm>
          <a:prstGeom prst="rect">
            <a:avLst/>
          </a:prstGeom>
        </p:spPr>
      </p:pic>
      <p:sp>
        <p:nvSpPr>
          <p:cNvPr id="22" name="object 22"/>
          <p:cNvSpPr/>
          <p:nvPr/>
        </p:nvSpPr>
        <p:spPr>
          <a:xfrm>
            <a:off x="11283798" y="448047"/>
            <a:ext cx="364490" cy="326390"/>
          </a:xfrm>
          <a:custGeom>
            <a:avLst/>
            <a:gdLst/>
            <a:ahLst/>
            <a:cxnLst/>
            <a:rect l="l" t="t" r="r" b="b"/>
            <a:pathLst>
              <a:path w="364490" h="326390">
                <a:moveTo>
                  <a:pt x="252768" y="0"/>
                </a:moveTo>
                <a:lnTo>
                  <a:pt x="111251" y="0"/>
                </a:lnTo>
                <a:lnTo>
                  <a:pt x="100697" y="1407"/>
                </a:lnTo>
                <a:lnTo>
                  <a:pt x="5410" y="142811"/>
                </a:lnTo>
                <a:lnTo>
                  <a:pt x="0" y="163067"/>
                </a:lnTo>
                <a:lnTo>
                  <a:pt x="1352" y="173479"/>
                </a:lnTo>
                <a:lnTo>
                  <a:pt x="76161" y="305892"/>
                </a:lnTo>
                <a:lnTo>
                  <a:pt x="111251" y="326148"/>
                </a:lnTo>
                <a:lnTo>
                  <a:pt x="252768" y="326148"/>
                </a:lnTo>
                <a:lnTo>
                  <a:pt x="287858" y="305892"/>
                </a:lnTo>
                <a:lnTo>
                  <a:pt x="358622" y="183324"/>
                </a:lnTo>
                <a:lnTo>
                  <a:pt x="364032" y="163067"/>
                </a:lnTo>
                <a:lnTo>
                  <a:pt x="362680" y="152656"/>
                </a:lnTo>
                <a:lnTo>
                  <a:pt x="287858" y="20256"/>
                </a:lnTo>
                <a:lnTo>
                  <a:pt x="25276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11274315" y="438583"/>
            <a:ext cx="383540" cy="345440"/>
          </a:xfrm>
          <a:custGeom>
            <a:avLst/>
            <a:gdLst/>
            <a:ahLst/>
            <a:cxnLst/>
            <a:rect l="l" t="t" r="r" b="b"/>
            <a:pathLst>
              <a:path w="383540" h="345440">
                <a:moveTo>
                  <a:pt x="262257" y="0"/>
                </a:moveTo>
                <a:lnTo>
                  <a:pt x="120741" y="0"/>
                </a:lnTo>
                <a:lnTo>
                  <a:pt x="107701" y="1729"/>
                </a:lnTo>
                <a:lnTo>
                  <a:pt x="77459" y="24993"/>
                </a:lnTo>
                <a:lnTo>
                  <a:pt x="6695" y="147548"/>
                </a:lnTo>
                <a:lnTo>
                  <a:pt x="0" y="172535"/>
                </a:lnTo>
                <a:lnTo>
                  <a:pt x="1673" y="185362"/>
                </a:lnTo>
                <a:lnTo>
                  <a:pt x="77459" y="320078"/>
                </a:lnTo>
                <a:lnTo>
                  <a:pt x="107701" y="343341"/>
                </a:lnTo>
                <a:lnTo>
                  <a:pt x="120741" y="345071"/>
                </a:lnTo>
                <a:lnTo>
                  <a:pt x="262257" y="345071"/>
                </a:lnTo>
                <a:lnTo>
                  <a:pt x="275297" y="343341"/>
                </a:lnTo>
                <a:lnTo>
                  <a:pt x="287246" y="338375"/>
                </a:lnTo>
                <a:lnTo>
                  <a:pt x="297520" y="330509"/>
                </a:lnTo>
                <a:lnTo>
                  <a:pt x="300872" y="326148"/>
                </a:lnTo>
                <a:lnTo>
                  <a:pt x="120741" y="326148"/>
                </a:lnTo>
                <a:lnTo>
                  <a:pt x="112648" y="325070"/>
                </a:lnTo>
                <a:lnTo>
                  <a:pt x="23078" y="188061"/>
                </a:lnTo>
                <a:lnTo>
                  <a:pt x="18925" y="172535"/>
                </a:lnTo>
                <a:lnTo>
                  <a:pt x="19963" y="164555"/>
                </a:lnTo>
                <a:lnTo>
                  <a:pt x="93842" y="34442"/>
                </a:lnTo>
                <a:lnTo>
                  <a:pt x="120741" y="18910"/>
                </a:lnTo>
                <a:lnTo>
                  <a:pt x="300862" y="18910"/>
                </a:lnTo>
                <a:lnTo>
                  <a:pt x="297520" y="14562"/>
                </a:lnTo>
                <a:lnTo>
                  <a:pt x="287246" y="6696"/>
                </a:lnTo>
                <a:lnTo>
                  <a:pt x="275297" y="1729"/>
                </a:lnTo>
                <a:lnTo>
                  <a:pt x="262257" y="0"/>
                </a:lnTo>
                <a:close/>
              </a:path>
              <a:path w="383540" h="345440">
                <a:moveTo>
                  <a:pt x="300862" y="18910"/>
                </a:moveTo>
                <a:lnTo>
                  <a:pt x="262257" y="18910"/>
                </a:lnTo>
                <a:lnTo>
                  <a:pt x="270348" y="19990"/>
                </a:lnTo>
                <a:lnTo>
                  <a:pt x="277778" y="23085"/>
                </a:lnTo>
                <a:lnTo>
                  <a:pt x="359920" y="157010"/>
                </a:lnTo>
                <a:lnTo>
                  <a:pt x="364063" y="172535"/>
                </a:lnTo>
                <a:lnTo>
                  <a:pt x="363028" y="180516"/>
                </a:lnTo>
                <a:lnTo>
                  <a:pt x="289156" y="310629"/>
                </a:lnTo>
                <a:lnTo>
                  <a:pt x="262257" y="326148"/>
                </a:lnTo>
                <a:lnTo>
                  <a:pt x="300872" y="326148"/>
                </a:lnTo>
                <a:lnTo>
                  <a:pt x="305539" y="320078"/>
                </a:lnTo>
                <a:lnTo>
                  <a:pt x="376290" y="197523"/>
                </a:lnTo>
                <a:lnTo>
                  <a:pt x="381312" y="185362"/>
                </a:lnTo>
                <a:lnTo>
                  <a:pt x="382986" y="172535"/>
                </a:lnTo>
                <a:lnTo>
                  <a:pt x="381312" y="159702"/>
                </a:lnTo>
                <a:lnTo>
                  <a:pt x="376290" y="147548"/>
                </a:lnTo>
                <a:lnTo>
                  <a:pt x="305539" y="24993"/>
                </a:lnTo>
                <a:lnTo>
                  <a:pt x="300862" y="18910"/>
                </a:lnTo>
                <a:close/>
              </a:path>
            </a:pathLst>
          </a:custGeom>
          <a:solidFill>
            <a:srgbClr val="4D6B8D"/>
          </a:solidFill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pic>
        <p:nvPicPr>
          <p:cNvPr id="24" name="object 2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1366480" y="527189"/>
            <a:ext cx="198164" cy="171743"/>
          </a:xfrm>
          <a:prstGeom prst="rect">
            <a:avLst/>
          </a:prstGeom>
        </p:spPr>
      </p:pic>
      <p:pic>
        <p:nvPicPr>
          <p:cNvPr id="25" name="object 2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41076" y="1187919"/>
            <a:ext cx="5823223" cy="3365842"/>
          </a:xfrm>
          <a:prstGeom prst="rect">
            <a:avLst/>
          </a:prstGeom>
        </p:spPr>
      </p:pic>
      <p:sp>
        <p:nvSpPr>
          <p:cNvPr id="26" name="object 26"/>
          <p:cNvSpPr/>
          <p:nvPr/>
        </p:nvSpPr>
        <p:spPr>
          <a:xfrm>
            <a:off x="741070" y="1187919"/>
            <a:ext cx="5823585" cy="3366135"/>
          </a:xfrm>
          <a:custGeom>
            <a:avLst/>
            <a:gdLst/>
            <a:ahLst/>
            <a:cxnLst/>
            <a:rect l="l" t="t" r="r" b="b"/>
            <a:pathLst>
              <a:path w="5823584" h="3366135">
                <a:moveTo>
                  <a:pt x="5823229" y="3365842"/>
                </a:moveTo>
                <a:lnTo>
                  <a:pt x="0" y="3365842"/>
                </a:lnTo>
                <a:lnTo>
                  <a:pt x="0" y="0"/>
                </a:lnTo>
                <a:lnTo>
                  <a:pt x="5823229" y="0"/>
                </a:lnTo>
                <a:lnTo>
                  <a:pt x="5823229" y="3365842"/>
                </a:lnTo>
                <a:close/>
              </a:path>
            </a:pathLst>
          </a:custGeom>
          <a:ln w="126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741081" y="4863749"/>
            <a:ext cx="10709910" cy="1311626"/>
          </a:xfrm>
          <a:custGeom>
            <a:avLst/>
            <a:gdLst/>
            <a:ahLst/>
            <a:cxnLst/>
            <a:rect l="l" t="t" r="r" b="b"/>
            <a:pathLst>
              <a:path w="10709910" h="1409064">
                <a:moveTo>
                  <a:pt x="10629087" y="0"/>
                </a:moveTo>
                <a:lnTo>
                  <a:pt x="80746" y="0"/>
                </a:lnTo>
                <a:lnTo>
                  <a:pt x="49313" y="6346"/>
                </a:lnTo>
                <a:lnTo>
                  <a:pt x="23647" y="23653"/>
                </a:lnTo>
                <a:lnTo>
                  <a:pt x="6344" y="49324"/>
                </a:lnTo>
                <a:lnTo>
                  <a:pt x="0" y="80759"/>
                </a:lnTo>
                <a:lnTo>
                  <a:pt x="0" y="1327721"/>
                </a:lnTo>
                <a:lnTo>
                  <a:pt x="6344" y="1359156"/>
                </a:lnTo>
                <a:lnTo>
                  <a:pt x="23647" y="1384827"/>
                </a:lnTo>
                <a:lnTo>
                  <a:pt x="49313" y="1402134"/>
                </a:lnTo>
                <a:lnTo>
                  <a:pt x="80746" y="1408480"/>
                </a:lnTo>
                <a:lnTo>
                  <a:pt x="10629087" y="1408480"/>
                </a:lnTo>
                <a:lnTo>
                  <a:pt x="10660522" y="1402134"/>
                </a:lnTo>
                <a:lnTo>
                  <a:pt x="10686192" y="1384827"/>
                </a:lnTo>
                <a:lnTo>
                  <a:pt x="10703500" y="1359156"/>
                </a:lnTo>
                <a:lnTo>
                  <a:pt x="10709846" y="1327721"/>
                </a:lnTo>
                <a:lnTo>
                  <a:pt x="10709846" y="80759"/>
                </a:lnTo>
                <a:lnTo>
                  <a:pt x="10703500" y="49324"/>
                </a:lnTo>
                <a:lnTo>
                  <a:pt x="10686192" y="23653"/>
                </a:lnTo>
                <a:lnTo>
                  <a:pt x="10660522" y="6346"/>
                </a:lnTo>
                <a:lnTo>
                  <a:pt x="10629087" y="0"/>
                </a:lnTo>
                <a:close/>
              </a:path>
            </a:pathLst>
          </a:custGeom>
          <a:solidFill>
            <a:srgbClr val="FBF8D3"/>
          </a:solidFill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741081" y="4863749"/>
            <a:ext cx="10709910" cy="1311626"/>
          </a:xfrm>
          <a:custGeom>
            <a:avLst/>
            <a:gdLst/>
            <a:ahLst/>
            <a:cxnLst/>
            <a:rect l="l" t="t" r="r" b="b"/>
            <a:pathLst>
              <a:path w="10709910" h="1409064">
                <a:moveTo>
                  <a:pt x="10629087" y="1408480"/>
                </a:moveTo>
                <a:lnTo>
                  <a:pt x="80746" y="1408480"/>
                </a:lnTo>
                <a:lnTo>
                  <a:pt x="49313" y="1402134"/>
                </a:lnTo>
                <a:lnTo>
                  <a:pt x="23647" y="1384827"/>
                </a:lnTo>
                <a:lnTo>
                  <a:pt x="6344" y="1359156"/>
                </a:lnTo>
                <a:lnTo>
                  <a:pt x="0" y="1327721"/>
                </a:lnTo>
                <a:lnTo>
                  <a:pt x="0" y="80759"/>
                </a:lnTo>
                <a:lnTo>
                  <a:pt x="6344" y="49324"/>
                </a:lnTo>
                <a:lnTo>
                  <a:pt x="23647" y="23653"/>
                </a:lnTo>
                <a:lnTo>
                  <a:pt x="49313" y="6346"/>
                </a:lnTo>
                <a:lnTo>
                  <a:pt x="80746" y="0"/>
                </a:lnTo>
                <a:lnTo>
                  <a:pt x="10629087" y="0"/>
                </a:lnTo>
                <a:lnTo>
                  <a:pt x="10660522" y="6346"/>
                </a:lnTo>
                <a:lnTo>
                  <a:pt x="10686192" y="23653"/>
                </a:lnTo>
                <a:lnTo>
                  <a:pt x="10703500" y="49324"/>
                </a:lnTo>
                <a:lnTo>
                  <a:pt x="10709846" y="80759"/>
                </a:lnTo>
                <a:lnTo>
                  <a:pt x="10709846" y="1327721"/>
                </a:lnTo>
                <a:lnTo>
                  <a:pt x="10703500" y="1359156"/>
                </a:lnTo>
                <a:lnTo>
                  <a:pt x="10686192" y="1384827"/>
                </a:lnTo>
                <a:lnTo>
                  <a:pt x="10660522" y="1402134"/>
                </a:lnTo>
                <a:lnTo>
                  <a:pt x="10629087" y="1408480"/>
                </a:lnTo>
                <a:close/>
              </a:path>
            </a:pathLst>
          </a:custGeom>
          <a:ln w="12700">
            <a:solidFill>
              <a:srgbClr val="062E35"/>
            </a:solidFill>
          </a:ln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pic>
        <p:nvPicPr>
          <p:cNvPr id="29" name="object 2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702182" y="1181567"/>
            <a:ext cx="4755095" cy="3378542"/>
          </a:xfrm>
          <a:prstGeom prst="rect">
            <a:avLst/>
          </a:prstGeom>
        </p:spPr>
      </p:pic>
      <p:sp>
        <p:nvSpPr>
          <p:cNvPr id="31" name="object 31"/>
          <p:cNvSpPr txBox="1"/>
          <p:nvPr/>
        </p:nvSpPr>
        <p:spPr>
          <a:xfrm>
            <a:off x="6888227" y="1296088"/>
            <a:ext cx="4525667" cy="921342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2700" marR="5080">
              <a:lnSpc>
                <a:spcPct val="118800"/>
              </a:lnSpc>
              <a:spcBef>
                <a:spcPts val="45"/>
              </a:spcBef>
            </a:pPr>
            <a:r>
              <a:rPr sz="17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Look at this </a:t>
            </a:r>
            <a:r>
              <a:rPr sz="17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aerial image</a:t>
            </a:r>
            <a:r>
              <a:rPr sz="17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. </a:t>
            </a:r>
            <a:br>
              <a:rPr lang="en-GB" sz="1700" dirty="0">
                <a:solidFill>
                  <a:srgbClr val="1B283D"/>
                </a:solidFill>
                <a:latin typeface="Grammarsaurus" pitchFamily="2" charset="0"/>
                <a:cs typeface="Arial MT"/>
              </a:rPr>
            </a:br>
            <a:r>
              <a:rPr sz="17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What type of </a:t>
            </a:r>
            <a:r>
              <a:rPr sz="17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land use</a:t>
            </a:r>
            <a:r>
              <a:rPr lang="en-GB" sz="17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          </a:t>
            </a:r>
            <a:r>
              <a:rPr lang="en-GB" sz="17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can you see?</a:t>
            </a:r>
            <a:br>
              <a:rPr lang="en-GB" sz="17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</a:br>
            <a:r>
              <a:rPr sz="17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Choose between:</a:t>
            </a:r>
            <a:endParaRPr sz="1700" dirty="0">
              <a:latin typeface="Grammarsaurus" pitchFamily="2" charset="0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751655" y="2388767"/>
            <a:ext cx="9220200" cy="2237279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4768850" indent="-554990">
              <a:lnSpc>
                <a:spcPct val="100000"/>
              </a:lnSpc>
              <a:spcBef>
                <a:spcPts val="500"/>
              </a:spcBef>
              <a:buFont typeface="Arial MT"/>
              <a:buChar char="•"/>
              <a:tabLst>
                <a:tab pos="4768850" algn="l"/>
              </a:tabLst>
            </a:pP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residential </a:t>
            </a:r>
            <a:r>
              <a:rPr sz="16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(housing)</a:t>
            </a:r>
            <a:endParaRPr lang="en-GB" sz="1600" dirty="0">
              <a:latin typeface="Grammarsaurus" pitchFamily="2" charset="0"/>
              <a:cs typeface="Arial MT"/>
            </a:endParaRPr>
          </a:p>
          <a:p>
            <a:pPr marL="4768850" indent="-554990">
              <a:lnSpc>
                <a:spcPct val="100000"/>
              </a:lnSpc>
              <a:spcBef>
                <a:spcPts val="500"/>
              </a:spcBef>
              <a:buFont typeface="Arial MT"/>
              <a:buChar char="•"/>
              <a:tabLst>
                <a:tab pos="4768850" algn="l"/>
              </a:tabLst>
            </a:pP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industrial </a:t>
            </a:r>
            <a:r>
              <a:rPr sz="16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(factories and warehouses)</a:t>
            </a:r>
            <a:endParaRPr lang="en-GB" sz="1600" dirty="0">
              <a:latin typeface="Grammarsaurus" pitchFamily="2" charset="0"/>
              <a:cs typeface="Arial MT"/>
            </a:endParaRPr>
          </a:p>
          <a:p>
            <a:pPr marL="4768850" indent="-554990">
              <a:lnSpc>
                <a:spcPct val="100000"/>
              </a:lnSpc>
              <a:spcBef>
                <a:spcPts val="500"/>
              </a:spcBef>
              <a:buFont typeface="Arial MT"/>
              <a:buChar char="•"/>
              <a:tabLst>
                <a:tab pos="4768850" algn="l"/>
              </a:tabLst>
            </a:pP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commercial </a:t>
            </a:r>
            <a:r>
              <a:rPr sz="16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(shops and o</a:t>
            </a:r>
            <a:r>
              <a:rPr lang="en-GB" sz="1600" dirty="0" err="1">
                <a:solidFill>
                  <a:srgbClr val="1B283D"/>
                </a:solidFill>
                <a:latin typeface="Grammarsaurus" pitchFamily="2" charset="0"/>
                <a:cs typeface="Arial MT"/>
              </a:rPr>
              <a:t>ffi</a:t>
            </a:r>
            <a:r>
              <a:rPr sz="1600" dirty="0" err="1">
                <a:solidFill>
                  <a:srgbClr val="1B283D"/>
                </a:solidFill>
                <a:latin typeface="Grammarsaurus" pitchFamily="2" charset="0"/>
                <a:cs typeface="Arial MT"/>
              </a:rPr>
              <a:t>ce</a:t>
            </a:r>
            <a:r>
              <a:rPr sz="16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 blocks)</a:t>
            </a:r>
            <a:endParaRPr lang="en-GB" sz="1600" dirty="0">
              <a:latin typeface="Grammarsaurus" pitchFamily="2" charset="0"/>
              <a:cs typeface="Arial MT"/>
            </a:endParaRPr>
          </a:p>
          <a:p>
            <a:pPr marL="4768850" indent="-554990">
              <a:lnSpc>
                <a:spcPct val="100000"/>
              </a:lnSpc>
              <a:spcBef>
                <a:spcPts val="500"/>
              </a:spcBef>
              <a:buFont typeface="Arial MT"/>
              <a:buChar char="•"/>
              <a:tabLst>
                <a:tab pos="4768850" algn="l"/>
              </a:tabLst>
            </a:pP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recreational </a:t>
            </a:r>
            <a:r>
              <a:rPr sz="16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(leisure activities)</a:t>
            </a:r>
            <a:endParaRPr lang="en-GB" sz="1600" dirty="0">
              <a:latin typeface="Grammarsaurus" pitchFamily="2" charset="0"/>
              <a:cs typeface="Arial MT"/>
            </a:endParaRPr>
          </a:p>
          <a:p>
            <a:pPr marL="4768850" indent="-554990">
              <a:lnSpc>
                <a:spcPct val="100000"/>
              </a:lnSpc>
              <a:spcBef>
                <a:spcPts val="500"/>
              </a:spcBef>
              <a:buFont typeface="Arial MT"/>
              <a:buChar char="•"/>
              <a:tabLst>
                <a:tab pos="4768850" algn="l"/>
              </a:tabLst>
            </a:pPr>
            <a:r>
              <a:rPr lang="en-GB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agricultural </a:t>
            </a:r>
            <a:r>
              <a:rPr lang="en-GB" sz="16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(farmland)</a:t>
            </a:r>
            <a:endParaRPr lang="en-GB" sz="1600" dirty="0">
              <a:latin typeface="Grammarsaurus" pitchFamily="2" charset="0"/>
              <a:cs typeface="Arial MT"/>
            </a:endParaRPr>
          </a:p>
          <a:p>
            <a:pPr marL="4768850" indent="-554990">
              <a:lnSpc>
                <a:spcPct val="100000"/>
              </a:lnSpc>
              <a:spcBef>
                <a:spcPts val="400"/>
              </a:spcBef>
              <a:buFont typeface="Arial MT"/>
              <a:buChar char="•"/>
              <a:tabLst>
                <a:tab pos="4768850" algn="l"/>
              </a:tabLst>
            </a:pPr>
            <a:r>
              <a:rPr lang="en-GB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natural spaces </a:t>
            </a:r>
            <a:r>
              <a:rPr lang="en-GB" sz="16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(forests and open fields)</a:t>
            </a:r>
            <a:endParaRPr lang="en-GB" dirty="0">
              <a:latin typeface="Grammarsaurus" pitchFamily="2" charset="0"/>
              <a:cs typeface="Arial MT"/>
            </a:endParaRPr>
          </a:p>
        </p:txBody>
      </p:sp>
      <p:sp>
        <p:nvSpPr>
          <p:cNvPr id="36" name="object 32">
            <a:extLst>
              <a:ext uri="{FF2B5EF4-FFF2-40B4-BE49-F238E27FC236}">
                <a16:creationId xmlns:a16="http://schemas.microsoft.com/office/drawing/2014/main" id="{46F9FD7A-BCEE-1207-C691-B5BF7409B766}"/>
              </a:ext>
            </a:extLst>
          </p:cNvPr>
          <p:cNvSpPr txBox="1"/>
          <p:nvPr/>
        </p:nvSpPr>
        <p:spPr>
          <a:xfrm>
            <a:off x="756955" y="4969411"/>
            <a:ext cx="10693964" cy="1100301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076325" marR="1313815" algn="ctr">
              <a:lnSpc>
                <a:spcPct val="100000"/>
              </a:lnSpc>
            </a:pPr>
            <a:r>
              <a:rPr lang="en-GB" sz="18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Discuss </a:t>
            </a:r>
            <a:r>
              <a:rPr lang="en-GB" sz="18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this question with your learning partner and </a:t>
            </a:r>
            <a:r>
              <a:rPr lang="en-GB" sz="18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choose an answer</a:t>
            </a:r>
            <a:r>
              <a:rPr lang="en-GB" sz="18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.</a:t>
            </a:r>
            <a:endParaRPr lang="en-GB" sz="1800" dirty="0">
              <a:latin typeface="Grammarsaurus" pitchFamily="2" charset="0"/>
              <a:cs typeface="Arial MT"/>
            </a:endParaRPr>
          </a:p>
          <a:p>
            <a:pPr marL="1076325" marR="1313815" algn="ctr">
              <a:lnSpc>
                <a:spcPct val="100000"/>
              </a:lnSpc>
              <a:spcBef>
                <a:spcPts val="780"/>
              </a:spcBef>
            </a:pPr>
            <a:r>
              <a:rPr lang="en-GB" sz="18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Use this sentence starter to help you:</a:t>
            </a:r>
            <a:endParaRPr lang="en-GB" sz="1800" dirty="0">
              <a:latin typeface="Grammarsaurus" pitchFamily="2" charset="0"/>
              <a:cs typeface="Arial MT"/>
            </a:endParaRPr>
          </a:p>
          <a:p>
            <a:pPr marL="1076325" marR="1313815" algn="ctr">
              <a:lnSpc>
                <a:spcPct val="100000"/>
              </a:lnSpc>
              <a:spcBef>
                <a:spcPts val="780"/>
              </a:spcBef>
            </a:pPr>
            <a:r>
              <a:rPr lang="en-GB" sz="18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“I think this aerial image shows…land use because…’’</a:t>
            </a:r>
            <a:endParaRPr lang="en-GB" sz="1800" dirty="0">
              <a:latin typeface="Grammarsaurus" pitchFamily="2" charset="0"/>
              <a:cs typeface="Arial"/>
            </a:endParaRPr>
          </a:p>
        </p:txBody>
      </p:sp>
      <p:sp>
        <p:nvSpPr>
          <p:cNvPr id="38" name="object 48">
            <a:extLst>
              <a:ext uri="{FF2B5EF4-FFF2-40B4-BE49-F238E27FC236}">
                <a16:creationId xmlns:a16="http://schemas.microsoft.com/office/drawing/2014/main" id="{37B2A9A1-1D3E-05F3-39B4-9A70949193CF}"/>
              </a:ext>
            </a:extLst>
          </p:cNvPr>
          <p:cNvSpPr txBox="1"/>
          <p:nvPr/>
        </p:nvSpPr>
        <p:spPr>
          <a:xfrm>
            <a:off x="5410985" y="6451428"/>
            <a:ext cx="318998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www.grammarsaurus.co.uk</a:t>
            </a:r>
            <a:endParaRPr sz="1050" dirty="0">
              <a:latin typeface="Grammarsaurus" pitchFamily="2" charset="0"/>
              <a:cs typeface="Arial M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A971E58-1FE3-F52C-1F70-AEA1315D3C7E}"/>
              </a:ext>
            </a:extLst>
          </p:cNvPr>
          <p:cNvSpPr txBox="1"/>
          <p:nvPr/>
        </p:nvSpPr>
        <p:spPr>
          <a:xfrm>
            <a:off x="734723" y="4556809"/>
            <a:ext cx="42182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  <a:t>©Crown copyright and database rights 2026 Ordnance Survey (100025252)  </a:t>
            </a:r>
            <a:b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</a:br>
            <a: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  <a:t>Images taken from Digimap for Schools: https://digimapforschools.edina.ac.uk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39676" y="-6350"/>
            <a:ext cx="11958955" cy="6558915"/>
            <a:chOff x="239676" y="-6350"/>
            <a:chExt cx="11958955" cy="6558915"/>
          </a:xfrm>
        </p:grpSpPr>
        <p:sp>
          <p:nvSpPr>
            <p:cNvPr id="3" name="object 3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1791528" y="49578"/>
            <a:ext cx="36068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BF8"/>
                </a:solidFill>
                <a:latin typeface="Grammarsaurus" pitchFamily="2" charset="0"/>
                <a:cs typeface="Arial"/>
              </a:rPr>
              <a:t>16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1181842" y="1559892"/>
            <a:ext cx="1695957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45720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  <a:t>Location </a:t>
            </a:r>
            <a:br>
              <a:rPr lang="en-GB"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  <a:t>knowledge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0998556" y="839447"/>
            <a:ext cx="2953755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160655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Human and </a:t>
            </a:r>
            <a:br>
              <a:rPr lang="en-GB"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physical geography</a:t>
            </a:r>
            <a:endParaRPr sz="700" dirty="0">
              <a:latin typeface="Grammarsaurus" pitchFamily="2" charset="0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4971204" y="509601"/>
            <a:ext cx="6650990" cy="6204585"/>
            <a:chOff x="4971204" y="509601"/>
            <a:chExt cx="6650990" cy="6204585"/>
          </a:xfrm>
        </p:grpSpPr>
        <p:sp>
          <p:nvSpPr>
            <p:cNvPr id="9" name="object 9"/>
            <p:cNvSpPr/>
            <p:nvPr/>
          </p:nvSpPr>
          <p:spPr>
            <a:xfrm>
              <a:off x="11238941" y="509601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80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80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AF466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317721" y="572924"/>
              <a:ext cx="216941" cy="216935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0"/>
                  </a:moveTo>
                  <a:lnTo>
                    <a:pt x="101587" y="0"/>
                  </a:lnTo>
                  <a:lnTo>
                    <a:pt x="62139" y="8016"/>
                  </a:lnTo>
                  <a:lnTo>
                    <a:pt x="29838" y="29843"/>
                  </a:lnTo>
                  <a:lnTo>
                    <a:pt x="8014" y="62145"/>
                  </a:lnTo>
                  <a:lnTo>
                    <a:pt x="0" y="101587"/>
                  </a:lnTo>
                  <a:lnTo>
                    <a:pt x="0" y="248881"/>
                  </a:lnTo>
                  <a:lnTo>
                    <a:pt x="8014" y="288323"/>
                  </a:lnTo>
                  <a:lnTo>
                    <a:pt x="29838" y="320625"/>
                  </a:lnTo>
                  <a:lnTo>
                    <a:pt x="62139" y="342452"/>
                  </a:lnTo>
                  <a:lnTo>
                    <a:pt x="101587" y="350469"/>
                  </a:lnTo>
                  <a:lnTo>
                    <a:pt x="2141169" y="350469"/>
                  </a:lnTo>
                  <a:lnTo>
                    <a:pt x="2180616" y="342452"/>
                  </a:lnTo>
                  <a:lnTo>
                    <a:pt x="2212917" y="320625"/>
                  </a:lnTo>
                  <a:lnTo>
                    <a:pt x="2234741" y="288323"/>
                  </a:lnTo>
                  <a:lnTo>
                    <a:pt x="2242756" y="248881"/>
                  </a:lnTo>
                  <a:lnTo>
                    <a:pt x="2242756" y="101587"/>
                  </a:lnTo>
                  <a:lnTo>
                    <a:pt x="2234741" y="62145"/>
                  </a:lnTo>
                  <a:lnTo>
                    <a:pt x="2212917" y="29843"/>
                  </a:lnTo>
                  <a:lnTo>
                    <a:pt x="2180616" y="8016"/>
                  </a:lnTo>
                  <a:lnTo>
                    <a:pt x="2141169" y="0"/>
                  </a:lnTo>
                  <a:close/>
                </a:path>
              </a:pathLst>
            </a:custGeom>
            <a:solidFill>
              <a:srgbClr val="97AB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350469"/>
                  </a:moveTo>
                  <a:lnTo>
                    <a:pt x="101587" y="350469"/>
                  </a:lnTo>
                  <a:lnTo>
                    <a:pt x="62139" y="342452"/>
                  </a:lnTo>
                  <a:lnTo>
                    <a:pt x="29838" y="320625"/>
                  </a:lnTo>
                  <a:lnTo>
                    <a:pt x="8014" y="288323"/>
                  </a:lnTo>
                  <a:lnTo>
                    <a:pt x="0" y="248881"/>
                  </a:lnTo>
                  <a:lnTo>
                    <a:pt x="0" y="101587"/>
                  </a:lnTo>
                  <a:lnTo>
                    <a:pt x="8014" y="62145"/>
                  </a:lnTo>
                  <a:lnTo>
                    <a:pt x="29838" y="29843"/>
                  </a:lnTo>
                  <a:lnTo>
                    <a:pt x="62139" y="8016"/>
                  </a:lnTo>
                  <a:lnTo>
                    <a:pt x="101587" y="0"/>
                  </a:lnTo>
                  <a:lnTo>
                    <a:pt x="2141169" y="0"/>
                  </a:lnTo>
                  <a:lnTo>
                    <a:pt x="2180616" y="8016"/>
                  </a:lnTo>
                  <a:lnTo>
                    <a:pt x="2212917" y="29843"/>
                  </a:lnTo>
                  <a:lnTo>
                    <a:pt x="2234741" y="62145"/>
                  </a:lnTo>
                  <a:lnTo>
                    <a:pt x="2242756" y="101587"/>
                  </a:lnTo>
                  <a:lnTo>
                    <a:pt x="2242756" y="248881"/>
                  </a:lnTo>
                  <a:lnTo>
                    <a:pt x="2234741" y="288323"/>
                  </a:lnTo>
                  <a:lnTo>
                    <a:pt x="2212917" y="320625"/>
                  </a:lnTo>
                  <a:lnTo>
                    <a:pt x="2180616" y="342452"/>
                  </a:lnTo>
                  <a:lnTo>
                    <a:pt x="2141169" y="350469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62677" y="6397625"/>
              <a:ext cx="270789" cy="270792"/>
            </a:xfrm>
            <a:prstGeom prst="rect">
              <a:avLst/>
            </a:prstGeom>
          </p:spPr>
        </p:pic>
      </p:grpSp>
      <p:sp>
        <p:nvSpPr>
          <p:cNvPr id="14" name="object 14"/>
          <p:cNvSpPr txBox="1"/>
          <p:nvPr/>
        </p:nvSpPr>
        <p:spPr>
          <a:xfrm>
            <a:off x="11336192" y="2279726"/>
            <a:ext cx="1271352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  <a:t>Place</a:t>
            </a:r>
            <a:endParaRPr sz="700" dirty="0">
              <a:latin typeface="Grammarsaurus" pitchFamily="2" charset="0"/>
              <a:cs typeface="Arial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1119733" y="1191304"/>
            <a:ext cx="10502265" cy="4911725"/>
            <a:chOff x="1119733" y="1191304"/>
            <a:chExt cx="10502265" cy="4911725"/>
          </a:xfrm>
        </p:grpSpPr>
        <p:sp>
          <p:nvSpPr>
            <p:cNvPr id="16" name="object 16"/>
            <p:cNvSpPr/>
            <p:nvPr/>
          </p:nvSpPr>
          <p:spPr>
            <a:xfrm>
              <a:off x="11238941" y="1230073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4D6B8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361185" y="1298428"/>
              <a:ext cx="134970" cy="217265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11248425" y="1924886"/>
              <a:ext cx="364490" cy="326390"/>
            </a:xfrm>
            <a:custGeom>
              <a:avLst/>
              <a:gdLst/>
              <a:ahLst/>
              <a:cxnLst/>
              <a:rect l="l" t="t" r="r" b="b"/>
              <a:pathLst>
                <a:path w="364490" h="326389">
                  <a:moveTo>
                    <a:pt x="252768" y="0"/>
                  </a:moveTo>
                  <a:lnTo>
                    <a:pt x="111251" y="0"/>
                  </a:lnTo>
                  <a:lnTo>
                    <a:pt x="100697" y="1407"/>
                  </a:lnTo>
                  <a:lnTo>
                    <a:pt x="5410" y="142811"/>
                  </a:lnTo>
                  <a:lnTo>
                    <a:pt x="0" y="163067"/>
                  </a:lnTo>
                  <a:lnTo>
                    <a:pt x="1352" y="173479"/>
                  </a:lnTo>
                  <a:lnTo>
                    <a:pt x="76161" y="305892"/>
                  </a:lnTo>
                  <a:lnTo>
                    <a:pt x="111251" y="326148"/>
                  </a:lnTo>
                  <a:lnTo>
                    <a:pt x="252768" y="326148"/>
                  </a:lnTo>
                  <a:lnTo>
                    <a:pt x="287858" y="305892"/>
                  </a:lnTo>
                  <a:lnTo>
                    <a:pt x="358622" y="183324"/>
                  </a:lnTo>
                  <a:lnTo>
                    <a:pt x="364032" y="163067"/>
                  </a:lnTo>
                  <a:lnTo>
                    <a:pt x="362680" y="152656"/>
                  </a:lnTo>
                  <a:lnTo>
                    <a:pt x="287858" y="20256"/>
                  </a:lnTo>
                  <a:lnTo>
                    <a:pt x="2527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11238943" y="1915424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39">
                  <a:moveTo>
                    <a:pt x="262257" y="0"/>
                  </a:moveTo>
                  <a:lnTo>
                    <a:pt x="120741" y="0"/>
                  </a:lnTo>
                  <a:lnTo>
                    <a:pt x="107701" y="1729"/>
                  </a:lnTo>
                  <a:lnTo>
                    <a:pt x="77459" y="24980"/>
                  </a:lnTo>
                  <a:lnTo>
                    <a:pt x="6695" y="147548"/>
                  </a:lnTo>
                  <a:lnTo>
                    <a:pt x="0" y="172535"/>
                  </a:lnTo>
                  <a:lnTo>
                    <a:pt x="1673" y="185362"/>
                  </a:lnTo>
                  <a:lnTo>
                    <a:pt x="77459" y="320078"/>
                  </a:lnTo>
                  <a:lnTo>
                    <a:pt x="107701" y="343341"/>
                  </a:lnTo>
                  <a:lnTo>
                    <a:pt x="120741" y="345071"/>
                  </a:lnTo>
                  <a:lnTo>
                    <a:pt x="262257" y="345071"/>
                  </a:lnTo>
                  <a:lnTo>
                    <a:pt x="275297" y="343341"/>
                  </a:lnTo>
                  <a:lnTo>
                    <a:pt x="287246" y="338375"/>
                  </a:lnTo>
                  <a:lnTo>
                    <a:pt x="297520" y="330509"/>
                  </a:lnTo>
                  <a:lnTo>
                    <a:pt x="300872" y="326148"/>
                  </a:lnTo>
                  <a:lnTo>
                    <a:pt x="120741" y="326148"/>
                  </a:lnTo>
                  <a:lnTo>
                    <a:pt x="112643" y="325070"/>
                  </a:lnTo>
                  <a:lnTo>
                    <a:pt x="23078" y="188061"/>
                  </a:lnTo>
                  <a:lnTo>
                    <a:pt x="18925" y="172535"/>
                  </a:lnTo>
                  <a:lnTo>
                    <a:pt x="19963" y="164555"/>
                  </a:lnTo>
                  <a:lnTo>
                    <a:pt x="93842" y="34442"/>
                  </a:lnTo>
                  <a:lnTo>
                    <a:pt x="120741" y="18910"/>
                  </a:lnTo>
                  <a:lnTo>
                    <a:pt x="300869" y="18910"/>
                  </a:lnTo>
                  <a:lnTo>
                    <a:pt x="297520" y="14557"/>
                  </a:lnTo>
                  <a:lnTo>
                    <a:pt x="287246" y="6694"/>
                  </a:lnTo>
                  <a:lnTo>
                    <a:pt x="275297" y="1729"/>
                  </a:lnTo>
                  <a:lnTo>
                    <a:pt x="262257" y="0"/>
                  </a:lnTo>
                  <a:close/>
                </a:path>
                <a:path w="383540" h="345439">
                  <a:moveTo>
                    <a:pt x="300869" y="18910"/>
                  </a:moveTo>
                  <a:lnTo>
                    <a:pt x="262257" y="18910"/>
                  </a:lnTo>
                  <a:lnTo>
                    <a:pt x="270348" y="19990"/>
                  </a:lnTo>
                  <a:lnTo>
                    <a:pt x="277778" y="23085"/>
                  </a:lnTo>
                  <a:lnTo>
                    <a:pt x="359920" y="157010"/>
                  </a:lnTo>
                  <a:lnTo>
                    <a:pt x="364063" y="172535"/>
                  </a:lnTo>
                  <a:lnTo>
                    <a:pt x="363028" y="180516"/>
                  </a:lnTo>
                  <a:lnTo>
                    <a:pt x="289156" y="310629"/>
                  </a:lnTo>
                  <a:lnTo>
                    <a:pt x="262257" y="326148"/>
                  </a:lnTo>
                  <a:lnTo>
                    <a:pt x="300872" y="326148"/>
                  </a:lnTo>
                  <a:lnTo>
                    <a:pt x="305539" y="320078"/>
                  </a:lnTo>
                  <a:lnTo>
                    <a:pt x="376290" y="197523"/>
                  </a:lnTo>
                  <a:lnTo>
                    <a:pt x="381312" y="185362"/>
                  </a:lnTo>
                  <a:lnTo>
                    <a:pt x="382986" y="172535"/>
                  </a:lnTo>
                  <a:lnTo>
                    <a:pt x="381312" y="159702"/>
                  </a:lnTo>
                  <a:lnTo>
                    <a:pt x="376290" y="147548"/>
                  </a:lnTo>
                  <a:lnTo>
                    <a:pt x="305539" y="24980"/>
                  </a:lnTo>
                  <a:lnTo>
                    <a:pt x="300869" y="18910"/>
                  </a:lnTo>
                  <a:close/>
                </a:path>
              </a:pathLst>
            </a:custGeom>
            <a:solidFill>
              <a:srgbClr val="4D6B8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331107" y="2004021"/>
              <a:ext cx="198168" cy="171752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26083" y="1685150"/>
              <a:ext cx="5463616" cy="3487699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1126083" y="1680425"/>
              <a:ext cx="5464175" cy="3497579"/>
            </a:xfrm>
            <a:custGeom>
              <a:avLst/>
              <a:gdLst/>
              <a:ahLst/>
              <a:cxnLst/>
              <a:rect l="l" t="t" r="r" b="b"/>
              <a:pathLst>
                <a:path w="5464175" h="3497579">
                  <a:moveTo>
                    <a:pt x="5463616" y="3497148"/>
                  </a:moveTo>
                  <a:lnTo>
                    <a:pt x="0" y="3497148"/>
                  </a:lnTo>
                  <a:lnTo>
                    <a:pt x="0" y="0"/>
                  </a:lnTo>
                  <a:lnTo>
                    <a:pt x="5463616" y="0"/>
                  </a:lnTo>
                  <a:lnTo>
                    <a:pt x="5463616" y="349714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6721537" y="1197654"/>
              <a:ext cx="4231005" cy="1516380"/>
            </a:xfrm>
            <a:custGeom>
              <a:avLst/>
              <a:gdLst/>
              <a:ahLst/>
              <a:cxnLst/>
              <a:rect l="l" t="t" r="r" b="b"/>
              <a:pathLst>
                <a:path w="4231005" h="1516380">
                  <a:moveTo>
                    <a:pt x="4149839" y="0"/>
                  </a:moveTo>
                  <a:lnTo>
                    <a:pt x="80746" y="0"/>
                  </a:lnTo>
                  <a:lnTo>
                    <a:pt x="49313" y="6346"/>
                  </a:lnTo>
                  <a:lnTo>
                    <a:pt x="23647" y="23653"/>
                  </a:lnTo>
                  <a:lnTo>
                    <a:pt x="6344" y="49324"/>
                  </a:lnTo>
                  <a:lnTo>
                    <a:pt x="0" y="80759"/>
                  </a:lnTo>
                  <a:lnTo>
                    <a:pt x="0" y="1435227"/>
                  </a:lnTo>
                  <a:lnTo>
                    <a:pt x="6344" y="1466662"/>
                  </a:lnTo>
                  <a:lnTo>
                    <a:pt x="23647" y="1492332"/>
                  </a:lnTo>
                  <a:lnTo>
                    <a:pt x="49313" y="1509639"/>
                  </a:lnTo>
                  <a:lnTo>
                    <a:pt x="80746" y="1515986"/>
                  </a:lnTo>
                  <a:lnTo>
                    <a:pt x="4149839" y="1515986"/>
                  </a:lnTo>
                  <a:lnTo>
                    <a:pt x="4181274" y="1509639"/>
                  </a:lnTo>
                  <a:lnTo>
                    <a:pt x="4206944" y="1492332"/>
                  </a:lnTo>
                  <a:lnTo>
                    <a:pt x="4224252" y="1466662"/>
                  </a:lnTo>
                  <a:lnTo>
                    <a:pt x="4230598" y="1435227"/>
                  </a:lnTo>
                  <a:lnTo>
                    <a:pt x="4230598" y="80759"/>
                  </a:lnTo>
                  <a:lnTo>
                    <a:pt x="4224252" y="49324"/>
                  </a:lnTo>
                  <a:lnTo>
                    <a:pt x="4206944" y="23653"/>
                  </a:lnTo>
                  <a:lnTo>
                    <a:pt x="4181274" y="6346"/>
                  </a:lnTo>
                  <a:lnTo>
                    <a:pt x="4149839" y="0"/>
                  </a:lnTo>
                  <a:close/>
                </a:path>
              </a:pathLst>
            </a:custGeom>
            <a:solidFill>
              <a:srgbClr val="E4E4E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6721537" y="1197654"/>
              <a:ext cx="4231005" cy="1516380"/>
            </a:xfrm>
            <a:custGeom>
              <a:avLst/>
              <a:gdLst/>
              <a:ahLst/>
              <a:cxnLst/>
              <a:rect l="l" t="t" r="r" b="b"/>
              <a:pathLst>
                <a:path w="4231005" h="1516380">
                  <a:moveTo>
                    <a:pt x="4149839" y="1515986"/>
                  </a:moveTo>
                  <a:lnTo>
                    <a:pt x="80746" y="1515986"/>
                  </a:lnTo>
                  <a:lnTo>
                    <a:pt x="49313" y="1509639"/>
                  </a:lnTo>
                  <a:lnTo>
                    <a:pt x="23647" y="1492332"/>
                  </a:lnTo>
                  <a:lnTo>
                    <a:pt x="6344" y="1466662"/>
                  </a:lnTo>
                  <a:lnTo>
                    <a:pt x="0" y="1435227"/>
                  </a:lnTo>
                  <a:lnTo>
                    <a:pt x="0" y="80759"/>
                  </a:lnTo>
                  <a:lnTo>
                    <a:pt x="6344" y="49324"/>
                  </a:lnTo>
                  <a:lnTo>
                    <a:pt x="23647" y="23653"/>
                  </a:lnTo>
                  <a:lnTo>
                    <a:pt x="49313" y="6346"/>
                  </a:lnTo>
                  <a:lnTo>
                    <a:pt x="80746" y="0"/>
                  </a:lnTo>
                  <a:lnTo>
                    <a:pt x="4149839" y="0"/>
                  </a:lnTo>
                  <a:lnTo>
                    <a:pt x="4181274" y="6346"/>
                  </a:lnTo>
                  <a:lnTo>
                    <a:pt x="4206944" y="23653"/>
                  </a:lnTo>
                  <a:lnTo>
                    <a:pt x="4224252" y="49324"/>
                  </a:lnTo>
                  <a:lnTo>
                    <a:pt x="4230598" y="80759"/>
                  </a:lnTo>
                  <a:lnTo>
                    <a:pt x="4230598" y="1435227"/>
                  </a:lnTo>
                  <a:lnTo>
                    <a:pt x="4224252" y="1466662"/>
                  </a:lnTo>
                  <a:lnTo>
                    <a:pt x="4206944" y="1492332"/>
                  </a:lnTo>
                  <a:lnTo>
                    <a:pt x="4181274" y="1509639"/>
                  </a:lnTo>
                  <a:lnTo>
                    <a:pt x="4149839" y="1515986"/>
                  </a:lnTo>
                  <a:close/>
                </a:path>
              </a:pathLst>
            </a:custGeom>
            <a:ln w="12700">
              <a:solidFill>
                <a:srgbClr val="062E35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6722375" y="2843247"/>
              <a:ext cx="4230370" cy="3253104"/>
            </a:xfrm>
            <a:custGeom>
              <a:avLst/>
              <a:gdLst/>
              <a:ahLst/>
              <a:cxnLst/>
              <a:rect l="l" t="t" r="r" b="b"/>
              <a:pathLst>
                <a:path w="4230370" h="3253104">
                  <a:moveTo>
                    <a:pt x="4149001" y="0"/>
                  </a:moveTo>
                  <a:lnTo>
                    <a:pt x="80759" y="0"/>
                  </a:lnTo>
                  <a:lnTo>
                    <a:pt x="49324" y="6346"/>
                  </a:lnTo>
                  <a:lnTo>
                    <a:pt x="23653" y="23653"/>
                  </a:lnTo>
                  <a:lnTo>
                    <a:pt x="6346" y="49324"/>
                  </a:lnTo>
                  <a:lnTo>
                    <a:pt x="0" y="80759"/>
                  </a:lnTo>
                  <a:lnTo>
                    <a:pt x="0" y="3172066"/>
                  </a:lnTo>
                  <a:lnTo>
                    <a:pt x="6346" y="3203501"/>
                  </a:lnTo>
                  <a:lnTo>
                    <a:pt x="23653" y="3229171"/>
                  </a:lnTo>
                  <a:lnTo>
                    <a:pt x="49324" y="3246479"/>
                  </a:lnTo>
                  <a:lnTo>
                    <a:pt x="80759" y="3252825"/>
                  </a:lnTo>
                  <a:lnTo>
                    <a:pt x="4149001" y="3252825"/>
                  </a:lnTo>
                  <a:lnTo>
                    <a:pt x="4180436" y="3246479"/>
                  </a:lnTo>
                  <a:lnTo>
                    <a:pt x="4206106" y="3229171"/>
                  </a:lnTo>
                  <a:lnTo>
                    <a:pt x="4223413" y="3203501"/>
                  </a:lnTo>
                  <a:lnTo>
                    <a:pt x="4229760" y="3172066"/>
                  </a:lnTo>
                  <a:lnTo>
                    <a:pt x="4229760" y="80759"/>
                  </a:lnTo>
                  <a:lnTo>
                    <a:pt x="4223413" y="49324"/>
                  </a:lnTo>
                  <a:lnTo>
                    <a:pt x="4206106" y="23653"/>
                  </a:lnTo>
                  <a:lnTo>
                    <a:pt x="4180436" y="6346"/>
                  </a:lnTo>
                  <a:lnTo>
                    <a:pt x="4149001" y="0"/>
                  </a:lnTo>
                  <a:close/>
                </a:path>
              </a:pathLst>
            </a:custGeom>
            <a:solidFill>
              <a:srgbClr val="FBF8D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6722375" y="2843247"/>
              <a:ext cx="4230370" cy="3253104"/>
            </a:xfrm>
            <a:custGeom>
              <a:avLst/>
              <a:gdLst/>
              <a:ahLst/>
              <a:cxnLst/>
              <a:rect l="l" t="t" r="r" b="b"/>
              <a:pathLst>
                <a:path w="4230370" h="3253104">
                  <a:moveTo>
                    <a:pt x="4149001" y="3252825"/>
                  </a:moveTo>
                  <a:lnTo>
                    <a:pt x="80759" y="3252825"/>
                  </a:lnTo>
                  <a:lnTo>
                    <a:pt x="49324" y="3246479"/>
                  </a:lnTo>
                  <a:lnTo>
                    <a:pt x="23653" y="3229171"/>
                  </a:lnTo>
                  <a:lnTo>
                    <a:pt x="6346" y="3203501"/>
                  </a:lnTo>
                  <a:lnTo>
                    <a:pt x="0" y="3172066"/>
                  </a:lnTo>
                  <a:lnTo>
                    <a:pt x="0" y="80759"/>
                  </a:lnTo>
                  <a:lnTo>
                    <a:pt x="6346" y="49324"/>
                  </a:lnTo>
                  <a:lnTo>
                    <a:pt x="23653" y="23653"/>
                  </a:lnTo>
                  <a:lnTo>
                    <a:pt x="49324" y="6346"/>
                  </a:lnTo>
                  <a:lnTo>
                    <a:pt x="80759" y="0"/>
                  </a:lnTo>
                  <a:lnTo>
                    <a:pt x="4149001" y="0"/>
                  </a:lnTo>
                  <a:lnTo>
                    <a:pt x="4180436" y="6346"/>
                  </a:lnTo>
                  <a:lnTo>
                    <a:pt x="4206106" y="23653"/>
                  </a:lnTo>
                  <a:lnTo>
                    <a:pt x="4223413" y="49324"/>
                  </a:lnTo>
                  <a:lnTo>
                    <a:pt x="4229760" y="80759"/>
                  </a:lnTo>
                  <a:lnTo>
                    <a:pt x="4229760" y="3172066"/>
                  </a:lnTo>
                  <a:lnTo>
                    <a:pt x="4223413" y="3203501"/>
                  </a:lnTo>
                  <a:lnTo>
                    <a:pt x="4206106" y="3229171"/>
                  </a:lnTo>
                  <a:lnTo>
                    <a:pt x="4180436" y="3246479"/>
                  </a:lnTo>
                  <a:lnTo>
                    <a:pt x="4149001" y="3252825"/>
                  </a:lnTo>
                  <a:close/>
                </a:path>
              </a:pathLst>
            </a:custGeom>
            <a:ln w="12700">
              <a:solidFill>
                <a:srgbClr val="062E35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7022080" y="3009515"/>
            <a:ext cx="3930461" cy="2843664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sz="23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Natural spaces </a:t>
            </a:r>
            <a:r>
              <a:rPr sz="23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often look</a:t>
            </a:r>
            <a:endParaRPr sz="2300" dirty="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200"/>
              </a:spcBef>
            </a:pPr>
            <a:r>
              <a:rPr sz="23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green </a:t>
            </a:r>
            <a:r>
              <a:rPr sz="23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and </a:t>
            </a:r>
            <a:r>
              <a:rPr sz="23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open.</a:t>
            </a:r>
            <a:endParaRPr sz="2300" dirty="0">
              <a:latin typeface="Grammarsaurus" pitchFamily="2" charset="0"/>
              <a:cs typeface="Arial"/>
            </a:endParaRPr>
          </a:p>
          <a:p>
            <a:pPr marL="12700" marR="5080">
              <a:lnSpc>
                <a:spcPct val="106700"/>
              </a:lnSpc>
              <a:spcBef>
                <a:spcPts val="1500"/>
              </a:spcBef>
            </a:pPr>
            <a:r>
              <a:rPr sz="23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You may see </a:t>
            </a:r>
            <a:r>
              <a:rPr sz="23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trees</a:t>
            </a:r>
            <a:r>
              <a:rPr sz="23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, </a:t>
            </a:r>
            <a:r>
              <a:rPr sz="23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rivers </a:t>
            </a:r>
            <a:r>
              <a:rPr sz="23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or </a:t>
            </a:r>
            <a:r>
              <a:rPr sz="23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fields </a:t>
            </a:r>
            <a:r>
              <a:rPr sz="23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with </a:t>
            </a:r>
            <a:r>
              <a:rPr sz="23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no buildings</a:t>
            </a:r>
            <a:r>
              <a:rPr sz="23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. </a:t>
            </a:r>
            <a:br>
              <a:rPr lang="en-GB" sz="2300" dirty="0">
                <a:solidFill>
                  <a:srgbClr val="1B283D"/>
                </a:solidFill>
                <a:latin typeface="Grammarsaurus" pitchFamily="2" charset="0"/>
                <a:cs typeface="Arial MT"/>
              </a:rPr>
            </a:br>
            <a:r>
              <a:rPr sz="23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These areas have </a:t>
            </a:r>
            <a:r>
              <a:rPr sz="23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few </a:t>
            </a:r>
            <a:br>
              <a:rPr lang="en-GB" sz="23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</a:br>
            <a:r>
              <a:rPr sz="23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roads </a:t>
            </a:r>
            <a:r>
              <a:rPr sz="23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and look </a:t>
            </a:r>
            <a:r>
              <a:rPr sz="23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less busy </a:t>
            </a:r>
            <a:r>
              <a:rPr sz="23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than towns or cities.</a:t>
            </a:r>
            <a:endParaRPr sz="2300" dirty="0">
              <a:latin typeface="Grammarsaurus" pitchFamily="2" charset="0"/>
              <a:cs typeface="Arial MT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995795" y="1656943"/>
            <a:ext cx="3612081" cy="654025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This aerial image shows</a:t>
            </a:r>
            <a:r>
              <a:rPr lang="en-GB" sz="2000" dirty="0">
                <a:latin typeface="Grammarsaurus" pitchFamily="2" charset="0"/>
                <a:cs typeface="Arial MT"/>
              </a:rPr>
              <a:t>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natural spaces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.</a:t>
            </a:r>
            <a:endParaRPr sz="2000" dirty="0">
              <a:latin typeface="Grammarsaurus" pitchFamily="2" charset="0"/>
              <a:cs typeface="Arial MT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0" y="174877"/>
            <a:ext cx="10777855" cy="6426835"/>
            <a:chOff x="0" y="174877"/>
            <a:chExt cx="10777855" cy="6426835"/>
          </a:xfrm>
        </p:grpSpPr>
        <p:sp>
          <p:nvSpPr>
            <p:cNvPr id="30" name="object 30"/>
            <p:cNvSpPr/>
            <p:nvPr/>
          </p:nvSpPr>
          <p:spPr>
            <a:xfrm>
              <a:off x="9809631" y="1552531"/>
              <a:ext cx="682625" cy="682625"/>
            </a:xfrm>
            <a:custGeom>
              <a:avLst/>
              <a:gdLst/>
              <a:ahLst/>
              <a:cxnLst/>
              <a:rect l="l" t="t" r="r" b="b"/>
              <a:pathLst>
                <a:path w="682625" h="682625">
                  <a:moveTo>
                    <a:pt x="341249" y="0"/>
                  </a:moveTo>
                  <a:lnTo>
                    <a:pt x="294943" y="3115"/>
                  </a:lnTo>
                  <a:lnTo>
                    <a:pt x="250531" y="12189"/>
                  </a:lnTo>
                  <a:lnTo>
                    <a:pt x="208418" y="26816"/>
                  </a:lnTo>
                  <a:lnTo>
                    <a:pt x="169013" y="46590"/>
                  </a:lnTo>
                  <a:lnTo>
                    <a:pt x="132721" y="71103"/>
                  </a:lnTo>
                  <a:lnTo>
                    <a:pt x="99949" y="99948"/>
                  </a:lnTo>
                  <a:lnTo>
                    <a:pt x="71103" y="132721"/>
                  </a:lnTo>
                  <a:lnTo>
                    <a:pt x="46590" y="169013"/>
                  </a:lnTo>
                  <a:lnTo>
                    <a:pt x="26816" y="208418"/>
                  </a:lnTo>
                  <a:lnTo>
                    <a:pt x="12189" y="250531"/>
                  </a:lnTo>
                  <a:lnTo>
                    <a:pt x="3115" y="294943"/>
                  </a:lnTo>
                  <a:lnTo>
                    <a:pt x="0" y="341249"/>
                  </a:lnTo>
                  <a:lnTo>
                    <a:pt x="3115" y="387551"/>
                  </a:lnTo>
                  <a:lnTo>
                    <a:pt x="12189" y="431961"/>
                  </a:lnTo>
                  <a:lnTo>
                    <a:pt x="26816" y="474071"/>
                  </a:lnTo>
                  <a:lnTo>
                    <a:pt x="46590" y="513475"/>
                  </a:lnTo>
                  <a:lnTo>
                    <a:pt x="71103" y="549766"/>
                  </a:lnTo>
                  <a:lnTo>
                    <a:pt x="99949" y="582537"/>
                  </a:lnTo>
                  <a:lnTo>
                    <a:pt x="132721" y="611383"/>
                  </a:lnTo>
                  <a:lnTo>
                    <a:pt x="169013" y="635895"/>
                  </a:lnTo>
                  <a:lnTo>
                    <a:pt x="208418" y="655668"/>
                  </a:lnTo>
                  <a:lnTo>
                    <a:pt x="250531" y="670295"/>
                  </a:lnTo>
                  <a:lnTo>
                    <a:pt x="294943" y="679370"/>
                  </a:lnTo>
                  <a:lnTo>
                    <a:pt x="341249" y="682485"/>
                  </a:lnTo>
                  <a:lnTo>
                    <a:pt x="387554" y="679370"/>
                  </a:lnTo>
                  <a:lnTo>
                    <a:pt x="431966" y="670295"/>
                  </a:lnTo>
                  <a:lnTo>
                    <a:pt x="474079" y="655668"/>
                  </a:lnTo>
                  <a:lnTo>
                    <a:pt x="513484" y="635895"/>
                  </a:lnTo>
                  <a:lnTo>
                    <a:pt x="549776" y="611383"/>
                  </a:lnTo>
                  <a:lnTo>
                    <a:pt x="582549" y="582537"/>
                  </a:lnTo>
                  <a:lnTo>
                    <a:pt x="611394" y="549766"/>
                  </a:lnTo>
                  <a:lnTo>
                    <a:pt x="635907" y="513475"/>
                  </a:lnTo>
                  <a:lnTo>
                    <a:pt x="655681" y="474071"/>
                  </a:lnTo>
                  <a:lnTo>
                    <a:pt x="670308" y="431961"/>
                  </a:lnTo>
                  <a:lnTo>
                    <a:pt x="679382" y="387551"/>
                  </a:lnTo>
                  <a:lnTo>
                    <a:pt x="682498" y="341249"/>
                  </a:lnTo>
                  <a:lnTo>
                    <a:pt x="679382" y="294943"/>
                  </a:lnTo>
                  <a:lnTo>
                    <a:pt x="670308" y="250531"/>
                  </a:lnTo>
                  <a:lnTo>
                    <a:pt x="655681" y="208418"/>
                  </a:lnTo>
                  <a:lnTo>
                    <a:pt x="635907" y="169013"/>
                  </a:lnTo>
                  <a:lnTo>
                    <a:pt x="611394" y="132721"/>
                  </a:lnTo>
                  <a:lnTo>
                    <a:pt x="582549" y="99948"/>
                  </a:lnTo>
                  <a:lnTo>
                    <a:pt x="549776" y="71103"/>
                  </a:lnTo>
                  <a:lnTo>
                    <a:pt x="513484" y="46590"/>
                  </a:lnTo>
                  <a:lnTo>
                    <a:pt x="474079" y="26816"/>
                  </a:lnTo>
                  <a:lnTo>
                    <a:pt x="431966" y="12189"/>
                  </a:lnTo>
                  <a:lnTo>
                    <a:pt x="387554" y="3115"/>
                  </a:lnTo>
                  <a:lnTo>
                    <a:pt x="341249" y="0"/>
                  </a:lnTo>
                  <a:close/>
                </a:path>
              </a:pathLst>
            </a:custGeom>
            <a:solidFill>
              <a:srgbClr val="D2DD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10158814" y="1600146"/>
              <a:ext cx="31750" cy="31750"/>
            </a:xfrm>
            <a:custGeom>
              <a:avLst/>
              <a:gdLst/>
              <a:ahLst/>
              <a:cxnLst/>
              <a:rect l="l" t="t" r="r" b="b"/>
              <a:pathLst>
                <a:path w="31750" h="31750">
                  <a:moveTo>
                    <a:pt x="24638" y="0"/>
                  </a:moveTo>
                  <a:lnTo>
                    <a:pt x="15875" y="0"/>
                  </a:lnTo>
                  <a:lnTo>
                    <a:pt x="7112" y="0"/>
                  </a:lnTo>
                  <a:lnTo>
                    <a:pt x="0" y="7112"/>
                  </a:lnTo>
                  <a:lnTo>
                    <a:pt x="0" y="24638"/>
                  </a:lnTo>
                  <a:lnTo>
                    <a:pt x="7112" y="31737"/>
                  </a:lnTo>
                  <a:lnTo>
                    <a:pt x="24638" y="31737"/>
                  </a:lnTo>
                  <a:lnTo>
                    <a:pt x="31750" y="24638"/>
                  </a:lnTo>
                  <a:lnTo>
                    <a:pt x="31750" y="7112"/>
                  </a:lnTo>
                  <a:lnTo>
                    <a:pt x="24638" y="0"/>
                  </a:lnTo>
                  <a:close/>
                </a:path>
              </a:pathLst>
            </a:custGeom>
            <a:solidFill>
              <a:srgbClr val="4B23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2" name="object 3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961781" y="1601508"/>
              <a:ext cx="76635" cy="76631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9904873" y="1727118"/>
              <a:ext cx="698500" cy="698500"/>
            </a:xfrm>
            <a:custGeom>
              <a:avLst/>
              <a:gdLst/>
              <a:ahLst/>
              <a:cxnLst/>
              <a:rect l="l" t="t" r="r" b="b"/>
              <a:pathLst>
                <a:path w="698500" h="698500">
                  <a:moveTo>
                    <a:pt x="656844" y="0"/>
                  </a:moveTo>
                  <a:lnTo>
                    <a:pt x="41503" y="0"/>
                  </a:lnTo>
                  <a:lnTo>
                    <a:pt x="25347" y="3263"/>
                  </a:lnTo>
                  <a:lnTo>
                    <a:pt x="12155" y="12161"/>
                  </a:lnTo>
                  <a:lnTo>
                    <a:pt x="3261" y="25358"/>
                  </a:lnTo>
                  <a:lnTo>
                    <a:pt x="0" y="41516"/>
                  </a:lnTo>
                  <a:lnTo>
                    <a:pt x="0" y="656856"/>
                  </a:lnTo>
                  <a:lnTo>
                    <a:pt x="3261" y="673012"/>
                  </a:lnTo>
                  <a:lnTo>
                    <a:pt x="12155" y="686204"/>
                  </a:lnTo>
                  <a:lnTo>
                    <a:pt x="25347" y="695098"/>
                  </a:lnTo>
                  <a:lnTo>
                    <a:pt x="41503" y="698360"/>
                  </a:lnTo>
                  <a:lnTo>
                    <a:pt x="656844" y="698360"/>
                  </a:lnTo>
                  <a:lnTo>
                    <a:pt x="672999" y="695098"/>
                  </a:lnTo>
                  <a:lnTo>
                    <a:pt x="686192" y="686204"/>
                  </a:lnTo>
                  <a:lnTo>
                    <a:pt x="695086" y="673012"/>
                  </a:lnTo>
                  <a:lnTo>
                    <a:pt x="698347" y="656856"/>
                  </a:lnTo>
                  <a:lnTo>
                    <a:pt x="698347" y="41516"/>
                  </a:lnTo>
                  <a:lnTo>
                    <a:pt x="695086" y="25358"/>
                  </a:lnTo>
                  <a:lnTo>
                    <a:pt x="686192" y="12161"/>
                  </a:lnTo>
                  <a:lnTo>
                    <a:pt x="672999" y="3263"/>
                  </a:lnTo>
                  <a:lnTo>
                    <a:pt x="656844" y="0"/>
                  </a:lnTo>
                  <a:close/>
                </a:path>
              </a:pathLst>
            </a:custGeom>
            <a:solidFill>
              <a:srgbClr val="A9B95A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9888994" y="1711261"/>
              <a:ext cx="730250" cy="730250"/>
            </a:xfrm>
            <a:custGeom>
              <a:avLst/>
              <a:gdLst/>
              <a:ahLst/>
              <a:cxnLst/>
              <a:rect l="l" t="t" r="r" b="b"/>
              <a:pathLst>
                <a:path w="730250" h="730250">
                  <a:moveTo>
                    <a:pt x="730097" y="57378"/>
                  </a:moveTo>
                  <a:lnTo>
                    <a:pt x="725576" y="35064"/>
                  </a:lnTo>
                  <a:lnTo>
                    <a:pt x="723341" y="31737"/>
                  </a:lnTo>
                  <a:lnTo>
                    <a:pt x="713270" y="16814"/>
                  </a:lnTo>
                  <a:lnTo>
                    <a:pt x="698360" y="6756"/>
                  </a:lnTo>
                  <a:lnTo>
                    <a:pt x="698360" y="57378"/>
                  </a:lnTo>
                  <a:lnTo>
                    <a:pt x="698360" y="672719"/>
                  </a:lnTo>
                  <a:lnTo>
                    <a:pt x="696341" y="682688"/>
                  </a:lnTo>
                  <a:lnTo>
                    <a:pt x="690841" y="690829"/>
                  </a:lnTo>
                  <a:lnTo>
                    <a:pt x="682688" y="696328"/>
                  </a:lnTo>
                  <a:lnTo>
                    <a:pt x="672719" y="698347"/>
                  </a:lnTo>
                  <a:lnTo>
                    <a:pt x="313436" y="698347"/>
                  </a:lnTo>
                  <a:lnTo>
                    <a:pt x="306095" y="685838"/>
                  </a:lnTo>
                  <a:lnTo>
                    <a:pt x="291109" y="649732"/>
                  </a:lnTo>
                  <a:lnTo>
                    <a:pt x="284048" y="600773"/>
                  </a:lnTo>
                  <a:lnTo>
                    <a:pt x="299300" y="547801"/>
                  </a:lnTo>
                  <a:lnTo>
                    <a:pt x="306705" y="532193"/>
                  </a:lnTo>
                  <a:lnTo>
                    <a:pt x="309943" y="518375"/>
                  </a:lnTo>
                  <a:lnTo>
                    <a:pt x="297903" y="477240"/>
                  </a:lnTo>
                  <a:lnTo>
                    <a:pt x="278625" y="461187"/>
                  </a:lnTo>
                  <a:lnTo>
                    <a:pt x="278625" y="511467"/>
                  </a:lnTo>
                  <a:lnTo>
                    <a:pt x="277939" y="517664"/>
                  </a:lnTo>
                  <a:lnTo>
                    <a:pt x="275755" y="524332"/>
                  </a:lnTo>
                  <a:lnTo>
                    <a:pt x="272084" y="531456"/>
                  </a:lnTo>
                  <a:lnTo>
                    <a:pt x="252183" y="596912"/>
                  </a:lnTo>
                  <a:lnTo>
                    <a:pt x="259638" y="656158"/>
                  </a:lnTo>
                  <a:lnTo>
                    <a:pt x="276834" y="698347"/>
                  </a:lnTo>
                  <a:lnTo>
                    <a:pt x="57378" y="698347"/>
                  </a:lnTo>
                  <a:lnTo>
                    <a:pt x="47409" y="696328"/>
                  </a:lnTo>
                  <a:lnTo>
                    <a:pt x="39255" y="690829"/>
                  </a:lnTo>
                  <a:lnTo>
                    <a:pt x="33756" y="682688"/>
                  </a:lnTo>
                  <a:lnTo>
                    <a:pt x="31737" y="672719"/>
                  </a:lnTo>
                  <a:lnTo>
                    <a:pt x="31737" y="568413"/>
                  </a:lnTo>
                  <a:lnTo>
                    <a:pt x="48425" y="571792"/>
                  </a:lnTo>
                  <a:lnTo>
                    <a:pt x="73990" y="570077"/>
                  </a:lnTo>
                  <a:lnTo>
                    <a:pt x="92938" y="563359"/>
                  </a:lnTo>
                  <a:lnTo>
                    <a:pt x="110388" y="552081"/>
                  </a:lnTo>
                  <a:lnTo>
                    <a:pt x="126288" y="536295"/>
                  </a:lnTo>
                  <a:lnTo>
                    <a:pt x="140576" y="516051"/>
                  </a:lnTo>
                  <a:lnTo>
                    <a:pt x="166154" y="490982"/>
                  </a:lnTo>
                  <a:lnTo>
                    <a:pt x="199618" y="479158"/>
                  </a:lnTo>
                  <a:lnTo>
                    <a:pt x="234137" y="478904"/>
                  </a:lnTo>
                  <a:lnTo>
                    <a:pt x="262839" y="488581"/>
                  </a:lnTo>
                  <a:lnTo>
                    <a:pt x="268401" y="491921"/>
                  </a:lnTo>
                  <a:lnTo>
                    <a:pt x="275513" y="497611"/>
                  </a:lnTo>
                  <a:lnTo>
                    <a:pt x="277825" y="505752"/>
                  </a:lnTo>
                  <a:lnTo>
                    <a:pt x="278625" y="511467"/>
                  </a:lnTo>
                  <a:lnTo>
                    <a:pt x="278625" y="461187"/>
                  </a:lnTo>
                  <a:lnTo>
                    <a:pt x="237934" y="447433"/>
                  </a:lnTo>
                  <a:lnTo>
                    <a:pt x="191058" y="448792"/>
                  </a:lnTo>
                  <a:lnTo>
                    <a:pt x="146786" y="466039"/>
                  </a:lnTo>
                  <a:lnTo>
                    <a:pt x="113360" y="499719"/>
                  </a:lnTo>
                  <a:lnTo>
                    <a:pt x="103022" y="514604"/>
                  </a:lnTo>
                  <a:lnTo>
                    <a:pt x="91884" y="526148"/>
                  </a:lnTo>
                  <a:lnTo>
                    <a:pt x="79984" y="534301"/>
                  </a:lnTo>
                  <a:lnTo>
                    <a:pt x="67360" y="539038"/>
                  </a:lnTo>
                  <a:lnTo>
                    <a:pt x="51066" y="540143"/>
                  </a:lnTo>
                  <a:lnTo>
                    <a:pt x="37465" y="537413"/>
                  </a:lnTo>
                  <a:lnTo>
                    <a:pt x="31737" y="535127"/>
                  </a:lnTo>
                  <a:lnTo>
                    <a:pt x="31737" y="57378"/>
                  </a:lnTo>
                  <a:lnTo>
                    <a:pt x="33756" y="47409"/>
                  </a:lnTo>
                  <a:lnTo>
                    <a:pt x="39255" y="39255"/>
                  </a:lnTo>
                  <a:lnTo>
                    <a:pt x="47409" y="33756"/>
                  </a:lnTo>
                  <a:lnTo>
                    <a:pt x="57378" y="31737"/>
                  </a:lnTo>
                  <a:lnTo>
                    <a:pt x="672719" y="31737"/>
                  </a:lnTo>
                  <a:lnTo>
                    <a:pt x="682688" y="33756"/>
                  </a:lnTo>
                  <a:lnTo>
                    <a:pt x="690841" y="39255"/>
                  </a:lnTo>
                  <a:lnTo>
                    <a:pt x="696341" y="47409"/>
                  </a:lnTo>
                  <a:lnTo>
                    <a:pt x="698360" y="57378"/>
                  </a:lnTo>
                  <a:lnTo>
                    <a:pt x="698360" y="6756"/>
                  </a:lnTo>
                  <a:lnTo>
                    <a:pt x="695032" y="4508"/>
                  </a:lnTo>
                  <a:lnTo>
                    <a:pt x="672719" y="0"/>
                  </a:lnTo>
                  <a:lnTo>
                    <a:pt x="57378" y="0"/>
                  </a:lnTo>
                  <a:lnTo>
                    <a:pt x="35064" y="4508"/>
                  </a:lnTo>
                  <a:lnTo>
                    <a:pt x="16827" y="16814"/>
                  </a:lnTo>
                  <a:lnTo>
                    <a:pt x="4508" y="35064"/>
                  </a:lnTo>
                  <a:lnTo>
                    <a:pt x="0" y="57378"/>
                  </a:lnTo>
                  <a:lnTo>
                    <a:pt x="0" y="672719"/>
                  </a:lnTo>
                  <a:lnTo>
                    <a:pt x="4508" y="695032"/>
                  </a:lnTo>
                  <a:lnTo>
                    <a:pt x="16827" y="713270"/>
                  </a:lnTo>
                  <a:lnTo>
                    <a:pt x="35064" y="725576"/>
                  </a:lnTo>
                  <a:lnTo>
                    <a:pt x="57378" y="730097"/>
                  </a:lnTo>
                  <a:lnTo>
                    <a:pt x="672719" y="730097"/>
                  </a:lnTo>
                  <a:lnTo>
                    <a:pt x="713270" y="713270"/>
                  </a:lnTo>
                  <a:lnTo>
                    <a:pt x="730097" y="672719"/>
                  </a:lnTo>
                  <a:lnTo>
                    <a:pt x="730097" y="57378"/>
                  </a:lnTo>
                  <a:close/>
                </a:path>
              </a:pathLst>
            </a:custGeom>
            <a:solidFill>
              <a:srgbClr val="4B23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5" name="object 3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897919" y="2268697"/>
              <a:ext cx="240436" cy="165141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9892652" y="1723745"/>
              <a:ext cx="718185" cy="713105"/>
            </a:xfrm>
            <a:custGeom>
              <a:avLst/>
              <a:gdLst/>
              <a:ahLst/>
              <a:cxnLst/>
              <a:rect l="l" t="t" r="r" b="b"/>
              <a:pathLst>
                <a:path w="718184" h="713105">
                  <a:moveTo>
                    <a:pt x="424738" y="10795"/>
                  </a:moveTo>
                  <a:lnTo>
                    <a:pt x="393280" y="6616"/>
                  </a:lnTo>
                  <a:lnTo>
                    <a:pt x="380492" y="48983"/>
                  </a:lnTo>
                  <a:lnTo>
                    <a:pt x="356438" y="80441"/>
                  </a:lnTo>
                  <a:lnTo>
                    <a:pt x="323176" y="103212"/>
                  </a:lnTo>
                  <a:lnTo>
                    <a:pt x="282790" y="119519"/>
                  </a:lnTo>
                  <a:lnTo>
                    <a:pt x="237350" y="131572"/>
                  </a:lnTo>
                  <a:lnTo>
                    <a:pt x="132283" y="153555"/>
                  </a:lnTo>
                  <a:lnTo>
                    <a:pt x="79032" y="169570"/>
                  </a:lnTo>
                  <a:lnTo>
                    <a:pt x="33489" y="193459"/>
                  </a:lnTo>
                  <a:lnTo>
                    <a:pt x="0" y="229082"/>
                  </a:lnTo>
                  <a:lnTo>
                    <a:pt x="27127" y="245567"/>
                  </a:lnTo>
                  <a:lnTo>
                    <a:pt x="54762" y="217170"/>
                  </a:lnTo>
                  <a:lnTo>
                    <a:pt x="94284" y="197586"/>
                  </a:lnTo>
                  <a:lnTo>
                    <a:pt x="142201" y="183781"/>
                  </a:lnTo>
                  <a:lnTo>
                    <a:pt x="238518" y="163791"/>
                  </a:lnTo>
                  <a:lnTo>
                    <a:pt x="281647" y="152882"/>
                  </a:lnTo>
                  <a:lnTo>
                    <a:pt x="322541" y="138353"/>
                  </a:lnTo>
                  <a:lnTo>
                    <a:pt x="359232" y="118529"/>
                  </a:lnTo>
                  <a:lnTo>
                    <a:pt x="389788" y="91757"/>
                  </a:lnTo>
                  <a:lnTo>
                    <a:pt x="412280" y="56400"/>
                  </a:lnTo>
                  <a:lnTo>
                    <a:pt x="424738" y="10795"/>
                  </a:lnTo>
                  <a:close/>
                </a:path>
                <a:path w="718184" h="713105">
                  <a:moveTo>
                    <a:pt x="662940" y="6769"/>
                  </a:moveTo>
                  <a:lnTo>
                    <a:pt x="631939" y="0"/>
                  </a:lnTo>
                  <a:lnTo>
                    <a:pt x="611886" y="73456"/>
                  </a:lnTo>
                  <a:lnTo>
                    <a:pt x="588213" y="129527"/>
                  </a:lnTo>
                  <a:lnTo>
                    <a:pt x="561238" y="170738"/>
                  </a:lnTo>
                  <a:lnTo>
                    <a:pt x="531291" y="199567"/>
                  </a:lnTo>
                  <a:lnTo>
                    <a:pt x="463804" y="230124"/>
                  </a:lnTo>
                  <a:lnTo>
                    <a:pt x="343103" y="246481"/>
                  </a:lnTo>
                  <a:lnTo>
                    <a:pt x="296481" y="255638"/>
                  </a:lnTo>
                  <a:lnTo>
                    <a:pt x="249466" y="272338"/>
                  </a:lnTo>
                  <a:lnTo>
                    <a:pt x="203060" y="300253"/>
                  </a:lnTo>
                  <a:lnTo>
                    <a:pt x="158229" y="343039"/>
                  </a:lnTo>
                  <a:lnTo>
                    <a:pt x="133362" y="372567"/>
                  </a:lnTo>
                  <a:lnTo>
                    <a:pt x="108953" y="394322"/>
                  </a:lnTo>
                  <a:lnTo>
                    <a:pt x="85356" y="408076"/>
                  </a:lnTo>
                  <a:lnTo>
                    <a:pt x="62890" y="413562"/>
                  </a:lnTo>
                  <a:lnTo>
                    <a:pt x="47142" y="412165"/>
                  </a:lnTo>
                  <a:lnTo>
                    <a:pt x="35420" y="407695"/>
                  </a:lnTo>
                  <a:lnTo>
                    <a:pt x="28003" y="402856"/>
                  </a:lnTo>
                  <a:lnTo>
                    <a:pt x="25184" y="400329"/>
                  </a:lnTo>
                  <a:lnTo>
                    <a:pt x="1803" y="421805"/>
                  </a:lnTo>
                  <a:lnTo>
                    <a:pt x="6172" y="425919"/>
                  </a:lnTo>
                  <a:lnTo>
                    <a:pt x="17576" y="433984"/>
                  </a:lnTo>
                  <a:lnTo>
                    <a:pt x="35560" y="441858"/>
                  </a:lnTo>
                  <a:lnTo>
                    <a:pt x="59651" y="445401"/>
                  </a:lnTo>
                  <a:lnTo>
                    <a:pt x="63728" y="445312"/>
                  </a:lnTo>
                  <a:lnTo>
                    <a:pt x="93510" y="439039"/>
                  </a:lnTo>
                  <a:lnTo>
                    <a:pt x="123418" y="423113"/>
                  </a:lnTo>
                  <a:lnTo>
                    <a:pt x="153314" y="397662"/>
                  </a:lnTo>
                  <a:lnTo>
                    <a:pt x="183019" y="362839"/>
                  </a:lnTo>
                  <a:lnTo>
                    <a:pt x="222453" y="325285"/>
                  </a:lnTo>
                  <a:lnTo>
                    <a:pt x="263601" y="300736"/>
                  </a:lnTo>
                  <a:lnTo>
                    <a:pt x="305879" y="285965"/>
                  </a:lnTo>
                  <a:lnTo>
                    <a:pt x="348742" y="277736"/>
                  </a:lnTo>
                  <a:lnTo>
                    <a:pt x="427380" y="268820"/>
                  </a:lnTo>
                  <a:lnTo>
                    <a:pt x="462927" y="262890"/>
                  </a:lnTo>
                  <a:lnTo>
                    <a:pt x="531329" y="237591"/>
                  </a:lnTo>
                  <a:lnTo>
                    <a:pt x="563168" y="214401"/>
                  </a:lnTo>
                  <a:lnTo>
                    <a:pt x="592747" y="181622"/>
                  </a:lnTo>
                  <a:lnTo>
                    <a:pt x="619569" y="137375"/>
                  </a:lnTo>
                  <a:lnTo>
                    <a:pt x="643140" y="79717"/>
                  </a:lnTo>
                  <a:lnTo>
                    <a:pt x="662940" y="6769"/>
                  </a:lnTo>
                  <a:close/>
                </a:path>
                <a:path w="718184" h="713105">
                  <a:moveTo>
                    <a:pt x="708456" y="536956"/>
                  </a:moveTo>
                  <a:lnTo>
                    <a:pt x="698322" y="506869"/>
                  </a:lnTo>
                  <a:lnTo>
                    <a:pt x="684276" y="503809"/>
                  </a:lnTo>
                  <a:lnTo>
                    <a:pt x="662800" y="491769"/>
                  </a:lnTo>
                  <a:lnTo>
                    <a:pt x="638594" y="475361"/>
                  </a:lnTo>
                  <a:lnTo>
                    <a:pt x="579132" y="432536"/>
                  </a:lnTo>
                  <a:lnTo>
                    <a:pt x="543928" y="410895"/>
                  </a:lnTo>
                  <a:lnTo>
                    <a:pt x="511632" y="398576"/>
                  </a:lnTo>
                  <a:lnTo>
                    <a:pt x="483146" y="399884"/>
                  </a:lnTo>
                  <a:lnTo>
                    <a:pt x="473202" y="405117"/>
                  </a:lnTo>
                  <a:lnTo>
                    <a:pt x="435381" y="492912"/>
                  </a:lnTo>
                  <a:lnTo>
                    <a:pt x="432625" y="544449"/>
                  </a:lnTo>
                  <a:lnTo>
                    <a:pt x="441972" y="591032"/>
                  </a:lnTo>
                  <a:lnTo>
                    <a:pt x="459714" y="632942"/>
                  </a:lnTo>
                  <a:lnTo>
                    <a:pt x="482117" y="670458"/>
                  </a:lnTo>
                  <a:lnTo>
                    <a:pt x="510603" y="710971"/>
                  </a:lnTo>
                  <a:lnTo>
                    <a:pt x="536422" y="692492"/>
                  </a:lnTo>
                  <a:lnTo>
                    <a:pt x="505079" y="647547"/>
                  </a:lnTo>
                  <a:lnTo>
                    <a:pt x="481787" y="605637"/>
                  </a:lnTo>
                  <a:lnTo>
                    <a:pt x="466788" y="558888"/>
                  </a:lnTo>
                  <a:lnTo>
                    <a:pt x="465505" y="506679"/>
                  </a:lnTo>
                  <a:lnTo>
                    <a:pt x="483323" y="448335"/>
                  </a:lnTo>
                  <a:lnTo>
                    <a:pt x="483781" y="447370"/>
                  </a:lnTo>
                  <a:lnTo>
                    <a:pt x="486549" y="436499"/>
                  </a:lnTo>
                  <a:lnTo>
                    <a:pt x="489775" y="431253"/>
                  </a:lnTo>
                  <a:lnTo>
                    <a:pt x="494004" y="429717"/>
                  </a:lnTo>
                  <a:lnTo>
                    <a:pt x="513118" y="431685"/>
                  </a:lnTo>
                  <a:lnTo>
                    <a:pt x="539470" y="444817"/>
                  </a:lnTo>
                  <a:lnTo>
                    <a:pt x="568972" y="464185"/>
                  </a:lnTo>
                  <a:lnTo>
                    <a:pt x="630770" y="508723"/>
                  </a:lnTo>
                  <a:lnTo>
                    <a:pt x="660323" y="527189"/>
                  </a:lnTo>
                  <a:lnTo>
                    <a:pt x="686231" y="537514"/>
                  </a:lnTo>
                  <a:lnTo>
                    <a:pt x="708456" y="536956"/>
                  </a:lnTo>
                  <a:close/>
                </a:path>
                <a:path w="718184" h="713105">
                  <a:moveTo>
                    <a:pt x="717892" y="416280"/>
                  </a:moveTo>
                  <a:lnTo>
                    <a:pt x="709955" y="411886"/>
                  </a:lnTo>
                  <a:lnTo>
                    <a:pt x="701306" y="406692"/>
                  </a:lnTo>
                  <a:lnTo>
                    <a:pt x="649719" y="374205"/>
                  </a:lnTo>
                  <a:lnTo>
                    <a:pt x="613105" y="354025"/>
                  </a:lnTo>
                  <a:lnTo>
                    <a:pt x="572681" y="337058"/>
                  </a:lnTo>
                  <a:lnTo>
                    <a:pt x="529069" y="326542"/>
                  </a:lnTo>
                  <a:lnTo>
                    <a:pt x="482917" y="325716"/>
                  </a:lnTo>
                  <a:lnTo>
                    <a:pt x="434848" y="337820"/>
                  </a:lnTo>
                  <a:lnTo>
                    <a:pt x="396646" y="360197"/>
                  </a:lnTo>
                  <a:lnTo>
                    <a:pt x="368884" y="421157"/>
                  </a:lnTo>
                  <a:lnTo>
                    <a:pt x="367068" y="460044"/>
                  </a:lnTo>
                  <a:lnTo>
                    <a:pt x="366649" y="477901"/>
                  </a:lnTo>
                  <a:lnTo>
                    <a:pt x="365836" y="497154"/>
                  </a:lnTo>
                  <a:lnTo>
                    <a:pt x="364248" y="518033"/>
                  </a:lnTo>
                  <a:lnTo>
                    <a:pt x="361543" y="540778"/>
                  </a:lnTo>
                  <a:lnTo>
                    <a:pt x="359816" y="616991"/>
                  </a:lnTo>
                  <a:lnTo>
                    <a:pt x="372554" y="670153"/>
                  </a:lnTo>
                  <a:lnTo>
                    <a:pt x="388835" y="701675"/>
                  </a:lnTo>
                  <a:lnTo>
                    <a:pt x="397776" y="712965"/>
                  </a:lnTo>
                  <a:lnTo>
                    <a:pt x="420331" y="690626"/>
                  </a:lnTo>
                  <a:lnTo>
                    <a:pt x="413308" y="681316"/>
                  </a:lnTo>
                  <a:lnTo>
                    <a:pt x="400621" y="655040"/>
                  </a:lnTo>
                  <a:lnTo>
                    <a:pt x="390944" y="610222"/>
                  </a:lnTo>
                  <a:lnTo>
                    <a:pt x="392976" y="545274"/>
                  </a:lnTo>
                  <a:lnTo>
                    <a:pt x="395846" y="521081"/>
                  </a:lnTo>
                  <a:lnTo>
                    <a:pt x="397510" y="498906"/>
                  </a:lnTo>
                  <a:lnTo>
                    <a:pt x="398373" y="478777"/>
                  </a:lnTo>
                  <a:lnTo>
                    <a:pt x="398805" y="460705"/>
                  </a:lnTo>
                  <a:lnTo>
                    <a:pt x="400240" y="425716"/>
                  </a:lnTo>
                  <a:lnTo>
                    <a:pt x="405790" y="400507"/>
                  </a:lnTo>
                  <a:lnTo>
                    <a:pt x="419811" y="382028"/>
                  </a:lnTo>
                  <a:lnTo>
                    <a:pt x="446671" y="367284"/>
                  </a:lnTo>
                  <a:lnTo>
                    <a:pt x="495541" y="356590"/>
                  </a:lnTo>
                  <a:lnTo>
                    <a:pt x="542607" y="361302"/>
                  </a:lnTo>
                  <a:lnTo>
                    <a:pt x="587032" y="376732"/>
                  </a:lnTo>
                  <a:lnTo>
                    <a:pt x="628015" y="398221"/>
                  </a:lnTo>
                  <a:lnTo>
                    <a:pt x="675297" y="427850"/>
                  </a:lnTo>
                  <a:lnTo>
                    <a:pt x="694461" y="439585"/>
                  </a:lnTo>
                  <a:lnTo>
                    <a:pt x="703237" y="444436"/>
                  </a:lnTo>
                  <a:lnTo>
                    <a:pt x="717892" y="416280"/>
                  </a:lnTo>
                  <a:close/>
                </a:path>
              </a:pathLst>
            </a:custGeom>
            <a:solidFill>
              <a:srgbClr val="4B23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7" name="object 3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484560" y="1875974"/>
              <a:ext cx="132079" cy="215328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903748" y="1725914"/>
              <a:ext cx="199618" cy="143979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226794" y="1756262"/>
              <a:ext cx="225523" cy="176804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9984220" y="1774735"/>
              <a:ext cx="539750" cy="587375"/>
            </a:xfrm>
            <a:custGeom>
              <a:avLst/>
              <a:gdLst/>
              <a:ahLst/>
              <a:cxnLst/>
              <a:rect l="l" t="t" r="r" b="b"/>
              <a:pathLst>
                <a:path w="539750" h="587375">
                  <a:moveTo>
                    <a:pt x="31750" y="245198"/>
                  </a:moveTo>
                  <a:lnTo>
                    <a:pt x="24638" y="238086"/>
                  </a:lnTo>
                  <a:lnTo>
                    <a:pt x="15875" y="238086"/>
                  </a:lnTo>
                  <a:lnTo>
                    <a:pt x="7112" y="238086"/>
                  </a:lnTo>
                  <a:lnTo>
                    <a:pt x="0" y="245198"/>
                  </a:lnTo>
                  <a:lnTo>
                    <a:pt x="0" y="262724"/>
                  </a:lnTo>
                  <a:lnTo>
                    <a:pt x="7112" y="269836"/>
                  </a:lnTo>
                  <a:lnTo>
                    <a:pt x="24638" y="269836"/>
                  </a:lnTo>
                  <a:lnTo>
                    <a:pt x="31750" y="262724"/>
                  </a:lnTo>
                  <a:lnTo>
                    <a:pt x="31750" y="245198"/>
                  </a:lnTo>
                  <a:close/>
                </a:path>
                <a:path w="539750" h="587375">
                  <a:moveTo>
                    <a:pt x="174599" y="7112"/>
                  </a:moveTo>
                  <a:lnTo>
                    <a:pt x="167487" y="0"/>
                  </a:lnTo>
                  <a:lnTo>
                    <a:pt x="158724" y="0"/>
                  </a:lnTo>
                  <a:lnTo>
                    <a:pt x="149961" y="0"/>
                  </a:lnTo>
                  <a:lnTo>
                    <a:pt x="142849" y="7112"/>
                  </a:lnTo>
                  <a:lnTo>
                    <a:pt x="142849" y="24638"/>
                  </a:lnTo>
                  <a:lnTo>
                    <a:pt x="149961" y="31750"/>
                  </a:lnTo>
                  <a:lnTo>
                    <a:pt x="167487" y="31750"/>
                  </a:lnTo>
                  <a:lnTo>
                    <a:pt x="174599" y="24638"/>
                  </a:lnTo>
                  <a:lnTo>
                    <a:pt x="174599" y="7112"/>
                  </a:lnTo>
                  <a:close/>
                </a:path>
                <a:path w="539750" h="587375">
                  <a:moveTo>
                    <a:pt x="206336" y="340423"/>
                  </a:moveTo>
                  <a:lnTo>
                    <a:pt x="199224" y="333311"/>
                  </a:lnTo>
                  <a:lnTo>
                    <a:pt x="190461" y="333311"/>
                  </a:lnTo>
                  <a:lnTo>
                    <a:pt x="181698" y="333311"/>
                  </a:lnTo>
                  <a:lnTo>
                    <a:pt x="174586" y="340423"/>
                  </a:lnTo>
                  <a:lnTo>
                    <a:pt x="174586" y="357949"/>
                  </a:lnTo>
                  <a:lnTo>
                    <a:pt x="181698" y="365061"/>
                  </a:lnTo>
                  <a:lnTo>
                    <a:pt x="199224" y="365061"/>
                  </a:lnTo>
                  <a:lnTo>
                    <a:pt x="206336" y="357949"/>
                  </a:lnTo>
                  <a:lnTo>
                    <a:pt x="206336" y="340423"/>
                  </a:lnTo>
                  <a:close/>
                </a:path>
                <a:path w="539750" h="587375">
                  <a:moveTo>
                    <a:pt x="222211" y="134086"/>
                  </a:moveTo>
                  <a:lnTo>
                    <a:pt x="215099" y="126974"/>
                  </a:lnTo>
                  <a:lnTo>
                    <a:pt x="206336" y="126974"/>
                  </a:lnTo>
                  <a:lnTo>
                    <a:pt x="197573" y="126974"/>
                  </a:lnTo>
                  <a:lnTo>
                    <a:pt x="190461" y="134086"/>
                  </a:lnTo>
                  <a:lnTo>
                    <a:pt x="190461" y="151612"/>
                  </a:lnTo>
                  <a:lnTo>
                    <a:pt x="197573" y="158711"/>
                  </a:lnTo>
                  <a:lnTo>
                    <a:pt x="215099" y="158711"/>
                  </a:lnTo>
                  <a:lnTo>
                    <a:pt x="222211" y="151612"/>
                  </a:lnTo>
                  <a:lnTo>
                    <a:pt x="222211" y="134086"/>
                  </a:lnTo>
                  <a:close/>
                </a:path>
                <a:path w="539750" h="587375">
                  <a:moveTo>
                    <a:pt x="253949" y="276936"/>
                  </a:moveTo>
                  <a:lnTo>
                    <a:pt x="246837" y="269824"/>
                  </a:lnTo>
                  <a:lnTo>
                    <a:pt x="238074" y="269824"/>
                  </a:lnTo>
                  <a:lnTo>
                    <a:pt x="229311" y="269824"/>
                  </a:lnTo>
                  <a:lnTo>
                    <a:pt x="222199" y="276936"/>
                  </a:lnTo>
                  <a:lnTo>
                    <a:pt x="222199" y="294462"/>
                  </a:lnTo>
                  <a:lnTo>
                    <a:pt x="229311" y="301561"/>
                  </a:lnTo>
                  <a:lnTo>
                    <a:pt x="246837" y="301561"/>
                  </a:lnTo>
                  <a:lnTo>
                    <a:pt x="253949" y="294462"/>
                  </a:lnTo>
                  <a:lnTo>
                    <a:pt x="253949" y="276936"/>
                  </a:lnTo>
                  <a:close/>
                </a:path>
                <a:path w="539750" h="587375">
                  <a:moveTo>
                    <a:pt x="460286" y="483273"/>
                  </a:moveTo>
                  <a:lnTo>
                    <a:pt x="453174" y="476161"/>
                  </a:lnTo>
                  <a:lnTo>
                    <a:pt x="444411" y="476161"/>
                  </a:lnTo>
                  <a:lnTo>
                    <a:pt x="435648" y="476161"/>
                  </a:lnTo>
                  <a:lnTo>
                    <a:pt x="428536" y="483273"/>
                  </a:lnTo>
                  <a:lnTo>
                    <a:pt x="428536" y="500799"/>
                  </a:lnTo>
                  <a:lnTo>
                    <a:pt x="435648" y="507911"/>
                  </a:lnTo>
                  <a:lnTo>
                    <a:pt x="453174" y="507911"/>
                  </a:lnTo>
                  <a:lnTo>
                    <a:pt x="460286" y="500799"/>
                  </a:lnTo>
                  <a:lnTo>
                    <a:pt x="460286" y="483273"/>
                  </a:lnTo>
                  <a:close/>
                </a:path>
                <a:path w="539750" h="587375">
                  <a:moveTo>
                    <a:pt x="539648" y="562635"/>
                  </a:moveTo>
                  <a:lnTo>
                    <a:pt x="532536" y="555523"/>
                  </a:lnTo>
                  <a:lnTo>
                    <a:pt x="523773" y="555523"/>
                  </a:lnTo>
                  <a:lnTo>
                    <a:pt x="515010" y="555523"/>
                  </a:lnTo>
                  <a:lnTo>
                    <a:pt x="507898" y="562635"/>
                  </a:lnTo>
                  <a:lnTo>
                    <a:pt x="507898" y="580161"/>
                  </a:lnTo>
                  <a:lnTo>
                    <a:pt x="515010" y="587260"/>
                  </a:lnTo>
                  <a:lnTo>
                    <a:pt x="532536" y="587260"/>
                  </a:lnTo>
                  <a:lnTo>
                    <a:pt x="539648" y="580161"/>
                  </a:lnTo>
                  <a:lnTo>
                    <a:pt x="539648" y="562635"/>
                  </a:lnTo>
                  <a:close/>
                </a:path>
              </a:pathLst>
            </a:custGeom>
            <a:solidFill>
              <a:srgbClr val="4B23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10460373" y="1552531"/>
              <a:ext cx="301625" cy="301625"/>
            </a:xfrm>
            <a:custGeom>
              <a:avLst/>
              <a:gdLst/>
              <a:ahLst/>
              <a:cxnLst/>
              <a:rect l="l" t="t" r="r" b="b"/>
              <a:pathLst>
                <a:path w="301625" h="301625">
                  <a:moveTo>
                    <a:pt x="150787" y="0"/>
                  </a:moveTo>
                  <a:lnTo>
                    <a:pt x="103128" y="7687"/>
                  </a:lnTo>
                  <a:lnTo>
                    <a:pt x="61735" y="29094"/>
                  </a:lnTo>
                  <a:lnTo>
                    <a:pt x="29094" y="61735"/>
                  </a:lnTo>
                  <a:lnTo>
                    <a:pt x="7687" y="103128"/>
                  </a:lnTo>
                  <a:lnTo>
                    <a:pt x="0" y="150787"/>
                  </a:lnTo>
                  <a:lnTo>
                    <a:pt x="7687" y="198444"/>
                  </a:lnTo>
                  <a:lnTo>
                    <a:pt x="29094" y="239834"/>
                  </a:lnTo>
                  <a:lnTo>
                    <a:pt x="61735" y="272471"/>
                  </a:lnTo>
                  <a:lnTo>
                    <a:pt x="103128" y="293875"/>
                  </a:lnTo>
                  <a:lnTo>
                    <a:pt x="150787" y="301561"/>
                  </a:lnTo>
                  <a:lnTo>
                    <a:pt x="198446" y="293875"/>
                  </a:lnTo>
                  <a:lnTo>
                    <a:pt x="239838" y="272471"/>
                  </a:lnTo>
                  <a:lnTo>
                    <a:pt x="272480" y="239834"/>
                  </a:lnTo>
                  <a:lnTo>
                    <a:pt x="293886" y="198444"/>
                  </a:lnTo>
                  <a:lnTo>
                    <a:pt x="301574" y="150787"/>
                  </a:lnTo>
                  <a:lnTo>
                    <a:pt x="293886" y="103128"/>
                  </a:lnTo>
                  <a:lnTo>
                    <a:pt x="272480" y="61735"/>
                  </a:lnTo>
                  <a:lnTo>
                    <a:pt x="239838" y="29094"/>
                  </a:lnTo>
                  <a:lnTo>
                    <a:pt x="198446" y="7687"/>
                  </a:lnTo>
                  <a:lnTo>
                    <a:pt x="15078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10444512" y="1536653"/>
              <a:ext cx="333375" cy="333375"/>
            </a:xfrm>
            <a:custGeom>
              <a:avLst/>
              <a:gdLst/>
              <a:ahLst/>
              <a:cxnLst/>
              <a:rect l="l" t="t" r="r" b="b"/>
              <a:pathLst>
                <a:path w="333375" h="333375">
                  <a:moveTo>
                    <a:pt x="166649" y="0"/>
                  </a:moveTo>
                  <a:lnTo>
                    <a:pt x="122396" y="5963"/>
                  </a:lnTo>
                  <a:lnTo>
                    <a:pt x="82600" y="22787"/>
                  </a:lnTo>
                  <a:lnTo>
                    <a:pt x="48863" y="48869"/>
                  </a:lnTo>
                  <a:lnTo>
                    <a:pt x="22783" y="82610"/>
                  </a:lnTo>
                  <a:lnTo>
                    <a:pt x="5962" y="122408"/>
                  </a:lnTo>
                  <a:lnTo>
                    <a:pt x="0" y="166662"/>
                  </a:lnTo>
                  <a:lnTo>
                    <a:pt x="5962" y="210910"/>
                  </a:lnTo>
                  <a:lnTo>
                    <a:pt x="22783" y="250705"/>
                  </a:lnTo>
                  <a:lnTo>
                    <a:pt x="48863" y="284443"/>
                  </a:lnTo>
                  <a:lnTo>
                    <a:pt x="82600" y="310524"/>
                  </a:lnTo>
                  <a:lnTo>
                    <a:pt x="122396" y="327347"/>
                  </a:lnTo>
                  <a:lnTo>
                    <a:pt x="166649" y="333311"/>
                  </a:lnTo>
                  <a:lnTo>
                    <a:pt x="210902" y="327347"/>
                  </a:lnTo>
                  <a:lnTo>
                    <a:pt x="250697" y="310524"/>
                  </a:lnTo>
                  <a:lnTo>
                    <a:pt x="262276" y="301574"/>
                  </a:lnTo>
                  <a:lnTo>
                    <a:pt x="166649" y="301574"/>
                  </a:lnTo>
                  <a:lnTo>
                    <a:pt x="124055" y="294684"/>
                  </a:lnTo>
                  <a:lnTo>
                    <a:pt x="87026" y="275507"/>
                  </a:lnTo>
                  <a:lnTo>
                    <a:pt x="57803" y="246285"/>
                  </a:lnTo>
                  <a:lnTo>
                    <a:pt x="38627" y="209256"/>
                  </a:lnTo>
                  <a:lnTo>
                    <a:pt x="31737" y="166662"/>
                  </a:lnTo>
                  <a:lnTo>
                    <a:pt x="38627" y="124062"/>
                  </a:lnTo>
                  <a:lnTo>
                    <a:pt x="57803" y="87033"/>
                  </a:lnTo>
                  <a:lnTo>
                    <a:pt x="87026" y="57812"/>
                  </a:lnTo>
                  <a:lnTo>
                    <a:pt x="124055" y="38638"/>
                  </a:lnTo>
                  <a:lnTo>
                    <a:pt x="166649" y="31750"/>
                  </a:lnTo>
                  <a:lnTo>
                    <a:pt x="262291" y="31750"/>
                  </a:lnTo>
                  <a:lnTo>
                    <a:pt x="250697" y="22787"/>
                  </a:lnTo>
                  <a:lnTo>
                    <a:pt x="210902" y="5963"/>
                  </a:lnTo>
                  <a:lnTo>
                    <a:pt x="166649" y="0"/>
                  </a:lnTo>
                  <a:close/>
                </a:path>
                <a:path w="333375" h="333375">
                  <a:moveTo>
                    <a:pt x="262291" y="31750"/>
                  </a:moveTo>
                  <a:lnTo>
                    <a:pt x="166649" y="31750"/>
                  </a:lnTo>
                  <a:lnTo>
                    <a:pt x="209243" y="38638"/>
                  </a:lnTo>
                  <a:lnTo>
                    <a:pt x="246272" y="57812"/>
                  </a:lnTo>
                  <a:lnTo>
                    <a:pt x="275495" y="87033"/>
                  </a:lnTo>
                  <a:lnTo>
                    <a:pt x="294671" y="124062"/>
                  </a:lnTo>
                  <a:lnTo>
                    <a:pt x="301561" y="166662"/>
                  </a:lnTo>
                  <a:lnTo>
                    <a:pt x="294671" y="209256"/>
                  </a:lnTo>
                  <a:lnTo>
                    <a:pt x="275495" y="246285"/>
                  </a:lnTo>
                  <a:lnTo>
                    <a:pt x="246272" y="275507"/>
                  </a:lnTo>
                  <a:lnTo>
                    <a:pt x="209243" y="294684"/>
                  </a:lnTo>
                  <a:lnTo>
                    <a:pt x="166649" y="301574"/>
                  </a:lnTo>
                  <a:lnTo>
                    <a:pt x="262276" y="301574"/>
                  </a:lnTo>
                  <a:lnTo>
                    <a:pt x="284435" y="284443"/>
                  </a:lnTo>
                  <a:lnTo>
                    <a:pt x="310514" y="250705"/>
                  </a:lnTo>
                  <a:lnTo>
                    <a:pt x="327336" y="210910"/>
                  </a:lnTo>
                  <a:lnTo>
                    <a:pt x="333298" y="166662"/>
                  </a:lnTo>
                  <a:lnTo>
                    <a:pt x="327336" y="122408"/>
                  </a:lnTo>
                  <a:lnTo>
                    <a:pt x="310514" y="82610"/>
                  </a:lnTo>
                  <a:lnTo>
                    <a:pt x="284435" y="48869"/>
                  </a:lnTo>
                  <a:lnTo>
                    <a:pt x="262291" y="31750"/>
                  </a:lnTo>
                  <a:close/>
                </a:path>
              </a:pathLst>
            </a:custGeom>
            <a:solidFill>
              <a:srgbClr val="4B231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3" name="object 4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0515373" y="1606395"/>
              <a:ext cx="191571" cy="190221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0" y="1071106"/>
              <a:ext cx="2559392" cy="5530036"/>
            </a:xfrm>
            <a:prstGeom prst="rect">
              <a:avLst/>
            </a:prstGeom>
          </p:spPr>
        </p:pic>
        <p:sp>
          <p:nvSpPr>
            <p:cNvPr id="45" name="object 45"/>
            <p:cNvSpPr/>
            <p:nvPr/>
          </p:nvSpPr>
          <p:spPr>
            <a:xfrm>
              <a:off x="1213876" y="181227"/>
              <a:ext cx="8205470" cy="755650"/>
            </a:xfrm>
            <a:custGeom>
              <a:avLst/>
              <a:gdLst/>
              <a:ahLst/>
              <a:cxnLst/>
              <a:rect l="l" t="t" r="r" b="b"/>
              <a:pathLst>
                <a:path w="8205470" h="755650">
                  <a:moveTo>
                    <a:pt x="8164842" y="0"/>
                  </a:moveTo>
                  <a:lnTo>
                    <a:pt x="40030" y="0"/>
                  </a:lnTo>
                  <a:lnTo>
                    <a:pt x="24463" y="3498"/>
                  </a:lnTo>
                  <a:lnTo>
                    <a:pt x="11737" y="13033"/>
                  </a:lnTo>
                  <a:lnTo>
                    <a:pt x="3150" y="27164"/>
                  </a:lnTo>
                  <a:lnTo>
                    <a:pt x="0" y="44449"/>
                  </a:lnTo>
                  <a:lnTo>
                    <a:pt x="0" y="710691"/>
                  </a:lnTo>
                  <a:lnTo>
                    <a:pt x="3150" y="727977"/>
                  </a:lnTo>
                  <a:lnTo>
                    <a:pt x="11737" y="742108"/>
                  </a:lnTo>
                  <a:lnTo>
                    <a:pt x="24463" y="751643"/>
                  </a:lnTo>
                  <a:lnTo>
                    <a:pt x="40030" y="755141"/>
                  </a:lnTo>
                  <a:lnTo>
                    <a:pt x="8164842" y="755141"/>
                  </a:lnTo>
                  <a:lnTo>
                    <a:pt x="8180409" y="751643"/>
                  </a:lnTo>
                  <a:lnTo>
                    <a:pt x="8193135" y="742108"/>
                  </a:lnTo>
                  <a:lnTo>
                    <a:pt x="8201722" y="727977"/>
                  </a:lnTo>
                  <a:lnTo>
                    <a:pt x="8204873" y="710691"/>
                  </a:lnTo>
                  <a:lnTo>
                    <a:pt x="8204873" y="44449"/>
                  </a:lnTo>
                  <a:lnTo>
                    <a:pt x="8201722" y="27164"/>
                  </a:lnTo>
                  <a:lnTo>
                    <a:pt x="8193135" y="13033"/>
                  </a:lnTo>
                  <a:lnTo>
                    <a:pt x="8180409" y="3498"/>
                  </a:lnTo>
                  <a:lnTo>
                    <a:pt x="8164842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6" name="object 46"/>
            <p:cNvSpPr/>
            <p:nvPr/>
          </p:nvSpPr>
          <p:spPr>
            <a:xfrm>
              <a:off x="1213876" y="181227"/>
              <a:ext cx="8205470" cy="755650"/>
            </a:xfrm>
            <a:custGeom>
              <a:avLst/>
              <a:gdLst/>
              <a:ahLst/>
              <a:cxnLst/>
              <a:rect l="l" t="t" r="r" b="b"/>
              <a:pathLst>
                <a:path w="8205470" h="755650">
                  <a:moveTo>
                    <a:pt x="40030" y="755141"/>
                  </a:moveTo>
                  <a:lnTo>
                    <a:pt x="24463" y="751643"/>
                  </a:lnTo>
                  <a:lnTo>
                    <a:pt x="11737" y="742108"/>
                  </a:lnTo>
                  <a:lnTo>
                    <a:pt x="3150" y="727977"/>
                  </a:lnTo>
                  <a:lnTo>
                    <a:pt x="0" y="710691"/>
                  </a:lnTo>
                  <a:lnTo>
                    <a:pt x="0" y="44449"/>
                  </a:lnTo>
                  <a:lnTo>
                    <a:pt x="3150" y="27164"/>
                  </a:lnTo>
                  <a:lnTo>
                    <a:pt x="11737" y="13033"/>
                  </a:lnTo>
                  <a:lnTo>
                    <a:pt x="24463" y="3498"/>
                  </a:lnTo>
                  <a:lnTo>
                    <a:pt x="40030" y="0"/>
                  </a:lnTo>
                  <a:lnTo>
                    <a:pt x="8164842" y="0"/>
                  </a:lnTo>
                  <a:lnTo>
                    <a:pt x="8180409" y="3498"/>
                  </a:lnTo>
                  <a:lnTo>
                    <a:pt x="8193135" y="13033"/>
                  </a:lnTo>
                  <a:lnTo>
                    <a:pt x="8201722" y="27164"/>
                  </a:lnTo>
                  <a:lnTo>
                    <a:pt x="8204873" y="44449"/>
                  </a:lnTo>
                  <a:lnTo>
                    <a:pt x="8204873" y="710691"/>
                  </a:lnTo>
                  <a:lnTo>
                    <a:pt x="8201722" y="727977"/>
                  </a:lnTo>
                  <a:lnTo>
                    <a:pt x="8193135" y="742108"/>
                  </a:lnTo>
                  <a:lnTo>
                    <a:pt x="8180409" y="751643"/>
                  </a:lnTo>
                  <a:lnTo>
                    <a:pt x="8164842" y="755141"/>
                  </a:lnTo>
                  <a:lnTo>
                    <a:pt x="40030" y="755141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7" name="object 47"/>
          <p:cNvSpPr txBox="1">
            <a:spLocks noGrp="1"/>
          </p:cNvSpPr>
          <p:nvPr>
            <p:ph type="title"/>
          </p:nvPr>
        </p:nvSpPr>
        <p:spPr>
          <a:xfrm>
            <a:off x="1221642" y="286512"/>
            <a:ext cx="8221672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Grammarsaurus" pitchFamily="2" charset="0"/>
              </a:rPr>
              <a:t>Using aerial images to identify land use</a:t>
            </a:r>
          </a:p>
        </p:txBody>
      </p:sp>
      <p:grpSp>
        <p:nvGrpSpPr>
          <p:cNvPr id="48" name="object 48"/>
          <p:cNvGrpSpPr/>
          <p:nvPr/>
        </p:nvGrpSpPr>
        <p:grpSpPr>
          <a:xfrm>
            <a:off x="9324573" y="280898"/>
            <a:ext cx="1660525" cy="556260"/>
            <a:chOff x="9324573" y="280898"/>
            <a:chExt cx="1660525" cy="556260"/>
          </a:xfrm>
        </p:grpSpPr>
        <p:sp>
          <p:nvSpPr>
            <p:cNvPr id="49" name="object 49"/>
            <p:cNvSpPr/>
            <p:nvPr/>
          </p:nvSpPr>
          <p:spPr>
            <a:xfrm>
              <a:off x="9330923" y="287248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099"/>
                  </a:lnTo>
                  <a:lnTo>
                    <a:pt x="0" y="505002"/>
                  </a:lnTo>
                  <a:lnTo>
                    <a:pt x="2993" y="519833"/>
                  </a:lnTo>
                  <a:lnTo>
                    <a:pt x="11158" y="531944"/>
                  </a:lnTo>
                  <a:lnTo>
                    <a:pt x="23268" y="540108"/>
                  </a:lnTo>
                  <a:lnTo>
                    <a:pt x="38100" y="543102"/>
                  </a:lnTo>
                  <a:lnTo>
                    <a:pt x="1609102" y="543102"/>
                  </a:lnTo>
                  <a:lnTo>
                    <a:pt x="1623933" y="540108"/>
                  </a:lnTo>
                  <a:lnTo>
                    <a:pt x="1636044" y="531944"/>
                  </a:lnTo>
                  <a:lnTo>
                    <a:pt x="1644208" y="519833"/>
                  </a:lnTo>
                  <a:lnTo>
                    <a:pt x="1647202" y="505002"/>
                  </a:lnTo>
                  <a:lnTo>
                    <a:pt x="1647202" y="38099"/>
                  </a:lnTo>
                  <a:lnTo>
                    <a:pt x="1644208" y="23268"/>
                  </a:lnTo>
                  <a:lnTo>
                    <a:pt x="1636044" y="11158"/>
                  </a:lnTo>
                  <a:lnTo>
                    <a:pt x="1623933" y="2993"/>
                  </a:lnTo>
                  <a:lnTo>
                    <a:pt x="1609102" y="0"/>
                  </a:lnTo>
                  <a:close/>
                </a:path>
              </a:pathLst>
            </a:custGeom>
            <a:solidFill>
              <a:srgbClr val="90B86A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0" name="object 50"/>
            <p:cNvSpPr/>
            <p:nvPr/>
          </p:nvSpPr>
          <p:spPr>
            <a:xfrm>
              <a:off x="9330923" y="287248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543102"/>
                  </a:moveTo>
                  <a:lnTo>
                    <a:pt x="38100" y="543102"/>
                  </a:lnTo>
                  <a:lnTo>
                    <a:pt x="23268" y="540108"/>
                  </a:lnTo>
                  <a:lnTo>
                    <a:pt x="11158" y="531944"/>
                  </a:lnTo>
                  <a:lnTo>
                    <a:pt x="2993" y="519833"/>
                  </a:lnTo>
                  <a:lnTo>
                    <a:pt x="0" y="505002"/>
                  </a:lnTo>
                  <a:lnTo>
                    <a:pt x="0" y="38099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609102" y="0"/>
                  </a:lnTo>
                  <a:lnTo>
                    <a:pt x="1623933" y="2993"/>
                  </a:lnTo>
                  <a:lnTo>
                    <a:pt x="1636044" y="11158"/>
                  </a:lnTo>
                  <a:lnTo>
                    <a:pt x="1644208" y="23268"/>
                  </a:lnTo>
                  <a:lnTo>
                    <a:pt x="1647202" y="38099"/>
                  </a:lnTo>
                  <a:lnTo>
                    <a:pt x="1647202" y="505002"/>
                  </a:lnTo>
                  <a:lnTo>
                    <a:pt x="1644208" y="519833"/>
                  </a:lnTo>
                  <a:lnTo>
                    <a:pt x="1636044" y="531944"/>
                  </a:lnTo>
                  <a:lnTo>
                    <a:pt x="1623933" y="540108"/>
                  </a:lnTo>
                  <a:lnTo>
                    <a:pt x="1609102" y="543102"/>
                  </a:lnTo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1" name="object 51"/>
          <p:cNvSpPr txBox="1"/>
          <p:nvPr/>
        </p:nvSpPr>
        <p:spPr>
          <a:xfrm>
            <a:off x="9330923" y="370133"/>
            <a:ext cx="1639436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answers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3" name="object 48">
            <a:extLst>
              <a:ext uri="{FF2B5EF4-FFF2-40B4-BE49-F238E27FC236}">
                <a16:creationId xmlns:a16="http://schemas.microsoft.com/office/drawing/2014/main" id="{BF11BC46-AAD5-62FE-F66D-9DF10B8A92B3}"/>
              </a:ext>
            </a:extLst>
          </p:cNvPr>
          <p:cNvSpPr txBox="1"/>
          <p:nvPr/>
        </p:nvSpPr>
        <p:spPr>
          <a:xfrm>
            <a:off x="5410985" y="6451428"/>
            <a:ext cx="318998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www.grammarsaurus.co.uk</a:t>
            </a:r>
            <a:endParaRPr sz="1050" dirty="0">
              <a:latin typeface="Grammarsaurus" pitchFamily="2" charset="0"/>
              <a:cs typeface="Arial M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C277032-1B3F-DD4C-3DDF-39A01BE5AC14}"/>
              </a:ext>
            </a:extLst>
          </p:cNvPr>
          <p:cNvSpPr txBox="1"/>
          <p:nvPr/>
        </p:nvSpPr>
        <p:spPr>
          <a:xfrm>
            <a:off x="3352800" y="5216369"/>
            <a:ext cx="40309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  <a:t>©Crown copyright and database rights 2026 Ordnance Survey (100025252)  </a:t>
            </a:r>
            <a:b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</a:br>
            <a: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  <a:t>Images taken from Digimap for Schools: https://digimapforschools.edina.ac.uk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39676" y="174877"/>
            <a:ext cx="11712575" cy="6377940"/>
            <a:chOff x="239676" y="174877"/>
            <a:chExt cx="11712575" cy="6377940"/>
          </a:xfrm>
        </p:grpSpPr>
        <p:sp>
          <p:nvSpPr>
            <p:cNvPr id="3" name="object 3"/>
            <p:cNvSpPr/>
            <p:nvPr/>
          </p:nvSpPr>
          <p:spPr>
            <a:xfrm>
              <a:off x="741080" y="181227"/>
              <a:ext cx="8205470" cy="755650"/>
            </a:xfrm>
            <a:custGeom>
              <a:avLst/>
              <a:gdLst/>
              <a:ahLst/>
              <a:cxnLst/>
              <a:rect l="l" t="t" r="r" b="b"/>
              <a:pathLst>
                <a:path w="8205470" h="755650">
                  <a:moveTo>
                    <a:pt x="8164842" y="0"/>
                  </a:moveTo>
                  <a:lnTo>
                    <a:pt x="40030" y="0"/>
                  </a:lnTo>
                  <a:lnTo>
                    <a:pt x="24463" y="3498"/>
                  </a:lnTo>
                  <a:lnTo>
                    <a:pt x="11737" y="13033"/>
                  </a:lnTo>
                  <a:lnTo>
                    <a:pt x="3150" y="27164"/>
                  </a:lnTo>
                  <a:lnTo>
                    <a:pt x="0" y="44449"/>
                  </a:lnTo>
                  <a:lnTo>
                    <a:pt x="0" y="710691"/>
                  </a:lnTo>
                  <a:lnTo>
                    <a:pt x="3150" y="727977"/>
                  </a:lnTo>
                  <a:lnTo>
                    <a:pt x="11737" y="742108"/>
                  </a:lnTo>
                  <a:lnTo>
                    <a:pt x="24463" y="751643"/>
                  </a:lnTo>
                  <a:lnTo>
                    <a:pt x="40030" y="755141"/>
                  </a:lnTo>
                  <a:lnTo>
                    <a:pt x="8164842" y="755141"/>
                  </a:lnTo>
                  <a:lnTo>
                    <a:pt x="8180409" y="751643"/>
                  </a:lnTo>
                  <a:lnTo>
                    <a:pt x="8193135" y="742108"/>
                  </a:lnTo>
                  <a:lnTo>
                    <a:pt x="8201722" y="727977"/>
                  </a:lnTo>
                  <a:lnTo>
                    <a:pt x="8204873" y="710691"/>
                  </a:lnTo>
                  <a:lnTo>
                    <a:pt x="8204873" y="44449"/>
                  </a:lnTo>
                  <a:lnTo>
                    <a:pt x="8201722" y="27164"/>
                  </a:lnTo>
                  <a:lnTo>
                    <a:pt x="8193135" y="13033"/>
                  </a:lnTo>
                  <a:lnTo>
                    <a:pt x="8180409" y="3498"/>
                  </a:lnTo>
                  <a:lnTo>
                    <a:pt x="8164842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741080" y="181227"/>
              <a:ext cx="8205470" cy="755650"/>
            </a:xfrm>
            <a:custGeom>
              <a:avLst/>
              <a:gdLst/>
              <a:ahLst/>
              <a:cxnLst/>
              <a:rect l="l" t="t" r="r" b="b"/>
              <a:pathLst>
                <a:path w="8205470" h="755650">
                  <a:moveTo>
                    <a:pt x="40030" y="755141"/>
                  </a:moveTo>
                  <a:lnTo>
                    <a:pt x="24463" y="751643"/>
                  </a:lnTo>
                  <a:lnTo>
                    <a:pt x="11737" y="742108"/>
                  </a:lnTo>
                  <a:lnTo>
                    <a:pt x="3150" y="727977"/>
                  </a:lnTo>
                  <a:lnTo>
                    <a:pt x="0" y="710691"/>
                  </a:lnTo>
                  <a:lnTo>
                    <a:pt x="0" y="44449"/>
                  </a:lnTo>
                  <a:lnTo>
                    <a:pt x="3150" y="27164"/>
                  </a:lnTo>
                  <a:lnTo>
                    <a:pt x="11737" y="13033"/>
                  </a:lnTo>
                  <a:lnTo>
                    <a:pt x="24463" y="3498"/>
                  </a:lnTo>
                  <a:lnTo>
                    <a:pt x="40030" y="0"/>
                  </a:lnTo>
                  <a:lnTo>
                    <a:pt x="8164842" y="0"/>
                  </a:lnTo>
                  <a:lnTo>
                    <a:pt x="8180409" y="3498"/>
                  </a:lnTo>
                  <a:lnTo>
                    <a:pt x="8193135" y="13033"/>
                  </a:lnTo>
                  <a:lnTo>
                    <a:pt x="8201722" y="27164"/>
                  </a:lnTo>
                  <a:lnTo>
                    <a:pt x="8204873" y="44449"/>
                  </a:lnTo>
                  <a:lnTo>
                    <a:pt x="8204873" y="710691"/>
                  </a:lnTo>
                  <a:lnTo>
                    <a:pt x="8201722" y="727977"/>
                  </a:lnTo>
                  <a:lnTo>
                    <a:pt x="8193135" y="742108"/>
                  </a:lnTo>
                  <a:lnTo>
                    <a:pt x="8180409" y="751643"/>
                  </a:lnTo>
                  <a:lnTo>
                    <a:pt x="8164842" y="755141"/>
                  </a:lnTo>
                  <a:lnTo>
                    <a:pt x="40030" y="755141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11640099" y="-6350"/>
            <a:ext cx="558165" cy="666750"/>
            <a:chOff x="11640099" y="-6350"/>
            <a:chExt cx="558165" cy="666750"/>
          </a:xfrm>
        </p:grpSpPr>
        <p:sp>
          <p:nvSpPr>
            <p:cNvPr id="7" name="object 7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1791515" y="49578"/>
            <a:ext cx="36068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BF8"/>
                </a:solidFill>
                <a:latin typeface="Grammarsaurus" pitchFamily="2" charset="0"/>
                <a:cs typeface="Arial"/>
              </a:rPr>
              <a:t>17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4971204" y="438583"/>
            <a:ext cx="5013325" cy="6275705"/>
            <a:chOff x="4971204" y="438583"/>
            <a:chExt cx="5013325" cy="6275705"/>
          </a:xfrm>
        </p:grpSpPr>
        <p:sp>
          <p:nvSpPr>
            <p:cNvPr id="13" name="object 13"/>
            <p:cNvSpPr/>
            <p:nvPr/>
          </p:nvSpPr>
          <p:spPr>
            <a:xfrm>
              <a:off x="9601372" y="438583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AF466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4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680150" y="501906"/>
              <a:ext cx="216941" cy="216936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0"/>
                  </a:moveTo>
                  <a:lnTo>
                    <a:pt x="101587" y="0"/>
                  </a:lnTo>
                  <a:lnTo>
                    <a:pt x="62139" y="8016"/>
                  </a:lnTo>
                  <a:lnTo>
                    <a:pt x="29838" y="29843"/>
                  </a:lnTo>
                  <a:lnTo>
                    <a:pt x="8014" y="62145"/>
                  </a:lnTo>
                  <a:lnTo>
                    <a:pt x="0" y="101587"/>
                  </a:lnTo>
                  <a:lnTo>
                    <a:pt x="0" y="248881"/>
                  </a:lnTo>
                  <a:lnTo>
                    <a:pt x="8014" y="288323"/>
                  </a:lnTo>
                  <a:lnTo>
                    <a:pt x="29838" y="320625"/>
                  </a:lnTo>
                  <a:lnTo>
                    <a:pt x="62139" y="342452"/>
                  </a:lnTo>
                  <a:lnTo>
                    <a:pt x="101587" y="350469"/>
                  </a:lnTo>
                  <a:lnTo>
                    <a:pt x="2141169" y="350469"/>
                  </a:lnTo>
                  <a:lnTo>
                    <a:pt x="2180616" y="342452"/>
                  </a:lnTo>
                  <a:lnTo>
                    <a:pt x="2212917" y="320625"/>
                  </a:lnTo>
                  <a:lnTo>
                    <a:pt x="2234741" y="288323"/>
                  </a:lnTo>
                  <a:lnTo>
                    <a:pt x="2242756" y="248881"/>
                  </a:lnTo>
                  <a:lnTo>
                    <a:pt x="2242756" y="101587"/>
                  </a:lnTo>
                  <a:lnTo>
                    <a:pt x="2234741" y="62145"/>
                  </a:lnTo>
                  <a:lnTo>
                    <a:pt x="2212917" y="29843"/>
                  </a:lnTo>
                  <a:lnTo>
                    <a:pt x="2180616" y="8016"/>
                  </a:lnTo>
                  <a:lnTo>
                    <a:pt x="2141169" y="0"/>
                  </a:lnTo>
                  <a:close/>
                </a:path>
              </a:pathLst>
            </a:custGeom>
            <a:solidFill>
              <a:srgbClr val="97AB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350469"/>
                  </a:moveTo>
                  <a:lnTo>
                    <a:pt x="101587" y="350469"/>
                  </a:lnTo>
                  <a:lnTo>
                    <a:pt x="62139" y="342452"/>
                  </a:lnTo>
                  <a:lnTo>
                    <a:pt x="29838" y="320625"/>
                  </a:lnTo>
                  <a:lnTo>
                    <a:pt x="8014" y="288323"/>
                  </a:lnTo>
                  <a:lnTo>
                    <a:pt x="0" y="248881"/>
                  </a:lnTo>
                  <a:lnTo>
                    <a:pt x="0" y="101587"/>
                  </a:lnTo>
                  <a:lnTo>
                    <a:pt x="8014" y="62145"/>
                  </a:lnTo>
                  <a:lnTo>
                    <a:pt x="29838" y="29843"/>
                  </a:lnTo>
                  <a:lnTo>
                    <a:pt x="62139" y="8016"/>
                  </a:lnTo>
                  <a:lnTo>
                    <a:pt x="101587" y="0"/>
                  </a:lnTo>
                  <a:lnTo>
                    <a:pt x="2141169" y="0"/>
                  </a:lnTo>
                  <a:lnTo>
                    <a:pt x="2180616" y="8016"/>
                  </a:lnTo>
                  <a:lnTo>
                    <a:pt x="2212917" y="29843"/>
                  </a:lnTo>
                  <a:lnTo>
                    <a:pt x="2234741" y="62145"/>
                  </a:lnTo>
                  <a:lnTo>
                    <a:pt x="2242756" y="101587"/>
                  </a:lnTo>
                  <a:lnTo>
                    <a:pt x="2242756" y="248881"/>
                  </a:lnTo>
                  <a:lnTo>
                    <a:pt x="2234741" y="288323"/>
                  </a:lnTo>
                  <a:lnTo>
                    <a:pt x="2212917" y="320625"/>
                  </a:lnTo>
                  <a:lnTo>
                    <a:pt x="2180616" y="342452"/>
                  </a:lnTo>
                  <a:lnTo>
                    <a:pt x="2141169" y="350469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7" name="object 1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62677" y="6397625"/>
              <a:ext cx="270789" cy="270792"/>
            </a:xfrm>
            <a:prstGeom prst="rect">
              <a:avLst/>
            </a:prstGeom>
          </p:spPr>
        </p:pic>
      </p:grpSp>
      <p:grpSp>
        <p:nvGrpSpPr>
          <p:cNvPr id="19" name="object 19"/>
          <p:cNvGrpSpPr/>
          <p:nvPr/>
        </p:nvGrpSpPr>
        <p:grpSpPr>
          <a:xfrm>
            <a:off x="6702182" y="438583"/>
            <a:ext cx="4955673" cy="4121526"/>
            <a:chOff x="6702182" y="438583"/>
            <a:chExt cx="4955673" cy="4121526"/>
          </a:xfrm>
        </p:grpSpPr>
        <p:sp>
          <p:nvSpPr>
            <p:cNvPr id="20" name="object 20"/>
            <p:cNvSpPr/>
            <p:nvPr/>
          </p:nvSpPr>
          <p:spPr>
            <a:xfrm>
              <a:off x="10500450" y="438583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4D6B8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1" name="object 2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622692" y="506938"/>
              <a:ext cx="134970" cy="217265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11283798" y="448047"/>
              <a:ext cx="364490" cy="326390"/>
            </a:xfrm>
            <a:custGeom>
              <a:avLst/>
              <a:gdLst/>
              <a:ahLst/>
              <a:cxnLst/>
              <a:rect l="l" t="t" r="r" b="b"/>
              <a:pathLst>
                <a:path w="364490" h="326390">
                  <a:moveTo>
                    <a:pt x="252768" y="0"/>
                  </a:moveTo>
                  <a:lnTo>
                    <a:pt x="111251" y="0"/>
                  </a:lnTo>
                  <a:lnTo>
                    <a:pt x="100697" y="1407"/>
                  </a:lnTo>
                  <a:lnTo>
                    <a:pt x="5410" y="142811"/>
                  </a:lnTo>
                  <a:lnTo>
                    <a:pt x="0" y="163067"/>
                  </a:lnTo>
                  <a:lnTo>
                    <a:pt x="1352" y="173479"/>
                  </a:lnTo>
                  <a:lnTo>
                    <a:pt x="76161" y="305892"/>
                  </a:lnTo>
                  <a:lnTo>
                    <a:pt x="111251" y="326148"/>
                  </a:lnTo>
                  <a:lnTo>
                    <a:pt x="252768" y="326148"/>
                  </a:lnTo>
                  <a:lnTo>
                    <a:pt x="287858" y="305892"/>
                  </a:lnTo>
                  <a:lnTo>
                    <a:pt x="358622" y="183324"/>
                  </a:lnTo>
                  <a:lnTo>
                    <a:pt x="364032" y="163067"/>
                  </a:lnTo>
                  <a:lnTo>
                    <a:pt x="362680" y="152656"/>
                  </a:lnTo>
                  <a:lnTo>
                    <a:pt x="287858" y="20256"/>
                  </a:lnTo>
                  <a:lnTo>
                    <a:pt x="2527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11274315" y="438583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7" y="0"/>
                  </a:moveTo>
                  <a:lnTo>
                    <a:pt x="120741" y="0"/>
                  </a:lnTo>
                  <a:lnTo>
                    <a:pt x="107701" y="1729"/>
                  </a:lnTo>
                  <a:lnTo>
                    <a:pt x="77459" y="24993"/>
                  </a:lnTo>
                  <a:lnTo>
                    <a:pt x="6695" y="147548"/>
                  </a:lnTo>
                  <a:lnTo>
                    <a:pt x="0" y="172535"/>
                  </a:lnTo>
                  <a:lnTo>
                    <a:pt x="1673" y="185362"/>
                  </a:lnTo>
                  <a:lnTo>
                    <a:pt x="77459" y="320078"/>
                  </a:lnTo>
                  <a:lnTo>
                    <a:pt x="107701" y="343341"/>
                  </a:lnTo>
                  <a:lnTo>
                    <a:pt x="120741" y="345071"/>
                  </a:lnTo>
                  <a:lnTo>
                    <a:pt x="262257" y="345071"/>
                  </a:lnTo>
                  <a:lnTo>
                    <a:pt x="275297" y="343341"/>
                  </a:lnTo>
                  <a:lnTo>
                    <a:pt x="287246" y="338375"/>
                  </a:lnTo>
                  <a:lnTo>
                    <a:pt x="297520" y="330509"/>
                  </a:lnTo>
                  <a:lnTo>
                    <a:pt x="300872" y="326148"/>
                  </a:lnTo>
                  <a:lnTo>
                    <a:pt x="120741" y="326148"/>
                  </a:lnTo>
                  <a:lnTo>
                    <a:pt x="112648" y="325070"/>
                  </a:lnTo>
                  <a:lnTo>
                    <a:pt x="23078" y="188061"/>
                  </a:lnTo>
                  <a:lnTo>
                    <a:pt x="18925" y="172535"/>
                  </a:lnTo>
                  <a:lnTo>
                    <a:pt x="19963" y="164555"/>
                  </a:lnTo>
                  <a:lnTo>
                    <a:pt x="93842" y="34442"/>
                  </a:lnTo>
                  <a:lnTo>
                    <a:pt x="120741" y="18910"/>
                  </a:lnTo>
                  <a:lnTo>
                    <a:pt x="300862" y="18910"/>
                  </a:lnTo>
                  <a:lnTo>
                    <a:pt x="297520" y="14562"/>
                  </a:lnTo>
                  <a:lnTo>
                    <a:pt x="287246" y="6696"/>
                  </a:lnTo>
                  <a:lnTo>
                    <a:pt x="275297" y="1729"/>
                  </a:lnTo>
                  <a:lnTo>
                    <a:pt x="262257" y="0"/>
                  </a:lnTo>
                  <a:close/>
                </a:path>
                <a:path w="383540" h="345440">
                  <a:moveTo>
                    <a:pt x="300862" y="18910"/>
                  </a:moveTo>
                  <a:lnTo>
                    <a:pt x="262257" y="18910"/>
                  </a:lnTo>
                  <a:lnTo>
                    <a:pt x="270348" y="19990"/>
                  </a:lnTo>
                  <a:lnTo>
                    <a:pt x="277778" y="23085"/>
                  </a:lnTo>
                  <a:lnTo>
                    <a:pt x="359920" y="157010"/>
                  </a:lnTo>
                  <a:lnTo>
                    <a:pt x="364063" y="172535"/>
                  </a:lnTo>
                  <a:lnTo>
                    <a:pt x="363028" y="180516"/>
                  </a:lnTo>
                  <a:lnTo>
                    <a:pt x="289156" y="310629"/>
                  </a:lnTo>
                  <a:lnTo>
                    <a:pt x="262257" y="326148"/>
                  </a:lnTo>
                  <a:lnTo>
                    <a:pt x="300872" y="326148"/>
                  </a:lnTo>
                  <a:lnTo>
                    <a:pt x="305539" y="320078"/>
                  </a:lnTo>
                  <a:lnTo>
                    <a:pt x="376290" y="197523"/>
                  </a:lnTo>
                  <a:lnTo>
                    <a:pt x="381312" y="185362"/>
                  </a:lnTo>
                  <a:lnTo>
                    <a:pt x="382986" y="172535"/>
                  </a:lnTo>
                  <a:lnTo>
                    <a:pt x="381312" y="159702"/>
                  </a:lnTo>
                  <a:lnTo>
                    <a:pt x="376290" y="147548"/>
                  </a:lnTo>
                  <a:lnTo>
                    <a:pt x="305539" y="24993"/>
                  </a:lnTo>
                  <a:lnTo>
                    <a:pt x="300862" y="18910"/>
                  </a:lnTo>
                  <a:close/>
                </a:path>
              </a:pathLst>
            </a:custGeom>
            <a:solidFill>
              <a:srgbClr val="4D6B8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4" name="object 2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366481" y="527189"/>
              <a:ext cx="198164" cy="171743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702182" y="1181567"/>
              <a:ext cx="4755095" cy="3378542"/>
            </a:xfrm>
            <a:prstGeom prst="rect">
              <a:avLst/>
            </a:prstGeom>
          </p:spPr>
        </p:pic>
      </p:grpSp>
      <p:grpSp>
        <p:nvGrpSpPr>
          <p:cNvPr id="31" name="object 31"/>
          <p:cNvGrpSpPr/>
          <p:nvPr/>
        </p:nvGrpSpPr>
        <p:grpSpPr>
          <a:xfrm>
            <a:off x="719962" y="1139215"/>
            <a:ext cx="5873750" cy="3421379"/>
            <a:chOff x="719962" y="1139215"/>
            <a:chExt cx="5873750" cy="3421379"/>
          </a:xfrm>
        </p:grpSpPr>
        <p:pic>
          <p:nvPicPr>
            <p:cNvPr id="32" name="object 3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26312" y="1145578"/>
              <a:ext cx="5860753" cy="3408184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726312" y="1145565"/>
              <a:ext cx="5861050" cy="3408679"/>
            </a:xfrm>
            <a:custGeom>
              <a:avLst/>
              <a:gdLst/>
              <a:ahLst/>
              <a:cxnLst/>
              <a:rect l="l" t="t" r="r" b="b"/>
              <a:pathLst>
                <a:path w="5861050" h="3408679">
                  <a:moveTo>
                    <a:pt x="5860757" y="3408197"/>
                  </a:moveTo>
                  <a:lnTo>
                    <a:pt x="0" y="3408197"/>
                  </a:lnTo>
                  <a:lnTo>
                    <a:pt x="0" y="0"/>
                  </a:lnTo>
                  <a:lnTo>
                    <a:pt x="5860757" y="0"/>
                  </a:lnTo>
                  <a:lnTo>
                    <a:pt x="5860757" y="3408197"/>
                  </a:lnTo>
                  <a:close/>
                </a:path>
              </a:pathLst>
            </a:custGeom>
            <a:ln w="1270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7" name="object 5">
            <a:extLst>
              <a:ext uri="{FF2B5EF4-FFF2-40B4-BE49-F238E27FC236}">
                <a16:creationId xmlns:a16="http://schemas.microsoft.com/office/drawing/2014/main" id="{79D92B4A-A5B3-C4D1-9A3B-A829217DD5A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56955" y="269170"/>
            <a:ext cx="818959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Grammarsaurus" pitchFamily="2" charset="0"/>
              </a:rPr>
              <a:t>Using aerial images to identify land us</a:t>
            </a:r>
            <a:r>
              <a:rPr lang="en-GB" sz="3200" dirty="0">
                <a:latin typeface="Grammarsaurus" pitchFamily="2" charset="0"/>
              </a:rPr>
              <a:t>e</a:t>
            </a:r>
            <a:endParaRPr sz="3200" dirty="0">
              <a:latin typeface="Grammarsaurus" pitchFamily="2" charset="0"/>
            </a:endParaRPr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91D83B82-65EB-4606-BC9C-030676B72725}"/>
              </a:ext>
            </a:extLst>
          </p:cNvPr>
          <p:cNvSpPr txBox="1"/>
          <p:nvPr/>
        </p:nvSpPr>
        <p:spPr>
          <a:xfrm>
            <a:off x="10443344" y="768412"/>
            <a:ext cx="2510656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45720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  <a:t>Location </a:t>
            </a:r>
            <a:br>
              <a:rPr lang="en-GB"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  <a:t>knowledge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39" name="object 11">
            <a:extLst>
              <a:ext uri="{FF2B5EF4-FFF2-40B4-BE49-F238E27FC236}">
                <a16:creationId xmlns:a16="http://schemas.microsoft.com/office/drawing/2014/main" id="{DB2264C8-76DB-99E2-770C-BCAE463F31D4}"/>
              </a:ext>
            </a:extLst>
          </p:cNvPr>
          <p:cNvSpPr txBox="1"/>
          <p:nvPr/>
        </p:nvSpPr>
        <p:spPr>
          <a:xfrm>
            <a:off x="9360999" y="768412"/>
            <a:ext cx="3991431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160655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Human and </a:t>
            </a:r>
            <a:br>
              <a:rPr lang="en-GB"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physical geography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40" name="object 18">
            <a:extLst>
              <a:ext uri="{FF2B5EF4-FFF2-40B4-BE49-F238E27FC236}">
                <a16:creationId xmlns:a16="http://schemas.microsoft.com/office/drawing/2014/main" id="{41B230C3-DB49-156C-210C-59B603D99B4B}"/>
              </a:ext>
            </a:extLst>
          </p:cNvPr>
          <p:cNvSpPr txBox="1"/>
          <p:nvPr/>
        </p:nvSpPr>
        <p:spPr>
          <a:xfrm>
            <a:off x="11337012" y="797029"/>
            <a:ext cx="2378987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  <a:t>Place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41" name="object 31">
            <a:extLst>
              <a:ext uri="{FF2B5EF4-FFF2-40B4-BE49-F238E27FC236}">
                <a16:creationId xmlns:a16="http://schemas.microsoft.com/office/drawing/2014/main" id="{1E5D18F1-BAFF-0648-A938-A78F7226A586}"/>
              </a:ext>
            </a:extLst>
          </p:cNvPr>
          <p:cNvSpPr txBox="1"/>
          <p:nvPr/>
        </p:nvSpPr>
        <p:spPr>
          <a:xfrm>
            <a:off x="6888227" y="1296088"/>
            <a:ext cx="4525667" cy="921342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2700" marR="5080">
              <a:lnSpc>
                <a:spcPct val="118800"/>
              </a:lnSpc>
              <a:spcBef>
                <a:spcPts val="45"/>
              </a:spcBef>
            </a:pPr>
            <a:r>
              <a:rPr sz="17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Look at this </a:t>
            </a:r>
            <a:r>
              <a:rPr sz="17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aerial image</a:t>
            </a:r>
            <a:r>
              <a:rPr sz="17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. </a:t>
            </a:r>
            <a:br>
              <a:rPr lang="en-GB" sz="1700" dirty="0">
                <a:solidFill>
                  <a:srgbClr val="1B283D"/>
                </a:solidFill>
                <a:latin typeface="Grammarsaurus" pitchFamily="2" charset="0"/>
                <a:cs typeface="Arial MT"/>
              </a:rPr>
            </a:br>
            <a:r>
              <a:rPr sz="17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What type of </a:t>
            </a:r>
            <a:r>
              <a:rPr sz="17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land use</a:t>
            </a:r>
            <a:r>
              <a:rPr lang="en-GB" sz="17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          </a:t>
            </a:r>
            <a:r>
              <a:rPr lang="en-GB" sz="17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can you see?</a:t>
            </a:r>
            <a:br>
              <a:rPr lang="en-GB" sz="17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</a:br>
            <a:r>
              <a:rPr sz="17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Choose between:</a:t>
            </a:r>
            <a:endParaRPr sz="1700" dirty="0">
              <a:latin typeface="Grammarsaurus" pitchFamily="2" charset="0"/>
              <a:cs typeface="Arial"/>
            </a:endParaRPr>
          </a:p>
        </p:txBody>
      </p:sp>
      <p:sp>
        <p:nvSpPr>
          <p:cNvPr id="42" name="object 48">
            <a:extLst>
              <a:ext uri="{FF2B5EF4-FFF2-40B4-BE49-F238E27FC236}">
                <a16:creationId xmlns:a16="http://schemas.microsoft.com/office/drawing/2014/main" id="{870861F6-13C4-17FE-2833-8A7A52DD7177}"/>
              </a:ext>
            </a:extLst>
          </p:cNvPr>
          <p:cNvSpPr txBox="1"/>
          <p:nvPr/>
        </p:nvSpPr>
        <p:spPr>
          <a:xfrm>
            <a:off x="5410985" y="6451428"/>
            <a:ext cx="318998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www.grammarsaurus.co.uk</a:t>
            </a:r>
            <a:endParaRPr sz="1050" dirty="0">
              <a:latin typeface="Grammarsaurus" pitchFamily="2" charset="0"/>
              <a:cs typeface="Arial MT"/>
            </a:endParaRPr>
          </a:p>
        </p:txBody>
      </p:sp>
      <p:sp>
        <p:nvSpPr>
          <p:cNvPr id="43" name="object 32">
            <a:extLst>
              <a:ext uri="{FF2B5EF4-FFF2-40B4-BE49-F238E27FC236}">
                <a16:creationId xmlns:a16="http://schemas.microsoft.com/office/drawing/2014/main" id="{7798F2D9-7062-B978-374F-EDE353AF3AC3}"/>
              </a:ext>
            </a:extLst>
          </p:cNvPr>
          <p:cNvSpPr txBox="1"/>
          <p:nvPr/>
        </p:nvSpPr>
        <p:spPr>
          <a:xfrm>
            <a:off x="2751655" y="2388767"/>
            <a:ext cx="9220200" cy="2237279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4768850" indent="-554990">
              <a:lnSpc>
                <a:spcPct val="100000"/>
              </a:lnSpc>
              <a:spcBef>
                <a:spcPts val="500"/>
              </a:spcBef>
              <a:buFont typeface="Arial MT"/>
              <a:buChar char="•"/>
              <a:tabLst>
                <a:tab pos="4768850" algn="l"/>
              </a:tabLst>
            </a:pP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residential </a:t>
            </a:r>
            <a:r>
              <a:rPr sz="16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(housing)</a:t>
            </a:r>
            <a:endParaRPr lang="en-GB" sz="1600" dirty="0">
              <a:latin typeface="Grammarsaurus" pitchFamily="2" charset="0"/>
              <a:cs typeface="Arial MT"/>
            </a:endParaRPr>
          </a:p>
          <a:p>
            <a:pPr marL="4768850" indent="-554990">
              <a:lnSpc>
                <a:spcPct val="100000"/>
              </a:lnSpc>
              <a:spcBef>
                <a:spcPts val="500"/>
              </a:spcBef>
              <a:buFont typeface="Arial MT"/>
              <a:buChar char="•"/>
              <a:tabLst>
                <a:tab pos="4768850" algn="l"/>
              </a:tabLst>
            </a:pP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industrial </a:t>
            </a:r>
            <a:r>
              <a:rPr sz="16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(factories and warehouses)</a:t>
            </a:r>
            <a:endParaRPr lang="en-GB" sz="1600" dirty="0">
              <a:latin typeface="Grammarsaurus" pitchFamily="2" charset="0"/>
              <a:cs typeface="Arial MT"/>
            </a:endParaRPr>
          </a:p>
          <a:p>
            <a:pPr marL="4768850" indent="-554990">
              <a:lnSpc>
                <a:spcPct val="100000"/>
              </a:lnSpc>
              <a:spcBef>
                <a:spcPts val="500"/>
              </a:spcBef>
              <a:buFont typeface="Arial MT"/>
              <a:buChar char="•"/>
              <a:tabLst>
                <a:tab pos="4768850" algn="l"/>
              </a:tabLst>
            </a:pP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commercial </a:t>
            </a:r>
            <a:r>
              <a:rPr sz="16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(shops and o</a:t>
            </a:r>
            <a:r>
              <a:rPr lang="en-GB" sz="1600" dirty="0" err="1">
                <a:solidFill>
                  <a:srgbClr val="1B283D"/>
                </a:solidFill>
                <a:latin typeface="Grammarsaurus" pitchFamily="2" charset="0"/>
                <a:cs typeface="Arial MT"/>
              </a:rPr>
              <a:t>ffi</a:t>
            </a:r>
            <a:r>
              <a:rPr sz="1600" dirty="0" err="1">
                <a:solidFill>
                  <a:srgbClr val="1B283D"/>
                </a:solidFill>
                <a:latin typeface="Grammarsaurus" pitchFamily="2" charset="0"/>
                <a:cs typeface="Arial MT"/>
              </a:rPr>
              <a:t>ce</a:t>
            </a:r>
            <a:r>
              <a:rPr sz="16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 blocks)</a:t>
            </a:r>
            <a:endParaRPr lang="en-GB" sz="1600" dirty="0">
              <a:latin typeface="Grammarsaurus" pitchFamily="2" charset="0"/>
              <a:cs typeface="Arial MT"/>
            </a:endParaRPr>
          </a:p>
          <a:p>
            <a:pPr marL="4768850" indent="-554990">
              <a:lnSpc>
                <a:spcPct val="100000"/>
              </a:lnSpc>
              <a:spcBef>
                <a:spcPts val="500"/>
              </a:spcBef>
              <a:buFont typeface="Arial MT"/>
              <a:buChar char="•"/>
              <a:tabLst>
                <a:tab pos="4768850" algn="l"/>
              </a:tabLst>
            </a:pP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recreational </a:t>
            </a:r>
            <a:r>
              <a:rPr sz="16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(leisure activities)</a:t>
            </a:r>
            <a:endParaRPr lang="en-GB" sz="1600" dirty="0">
              <a:latin typeface="Grammarsaurus" pitchFamily="2" charset="0"/>
              <a:cs typeface="Arial MT"/>
            </a:endParaRPr>
          </a:p>
          <a:p>
            <a:pPr marL="4768850" indent="-554990">
              <a:lnSpc>
                <a:spcPct val="100000"/>
              </a:lnSpc>
              <a:spcBef>
                <a:spcPts val="500"/>
              </a:spcBef>
              <a:buFont typeface="Arial MT"/>
              <a:buChar char="•"/>
              <a:tabLst>
                <a:tab pos="4768850" algn="l"/>
              </a:tabLst>
            </a:pPr>
            <a:r>
              <a:rPr lang="en-GB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agricultural </a:t>
            </a:r>
            <a:r>
              <a:rPr lang="en-GB" sz="16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(farmland)</a:t>
            </a:r>
            <a:endParaRPr lang="en-GB" sz="1600" dirty="0">
              <a:latin typeface="Grammarsaurus" pitchFamily="2" charset="0"/>
              <a:cs typeface="Arial MT"/>
            </a:endParaRPr>
          </a:p>
          <a:p>
            <a:pPr marL="4768850" indent="-554990">
              <a:lnSpc>
                <a:spcPct val="100000"/>
              </a:lnSpc>
              <a:spcBef>
                <a:spcPts val="400"/>
              </a:spcBef>
              <a:buFont typeface="Arial MT"/>
              <a:buChar char="•"/>
              <a:tabLst>
                <a:tab pos="4768850" algn="l"/>
              </a:tabLst>
            </a:pPr>
            <a:r>
              <a:rPr lang="en-GB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natural spaces </a:t>
            </a:r>
            <a:r>
              <a:rPr lang="en-GB" sz="16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(forests and open fields)</a:t>
            </a:r>
            <a:endParaRPr lang="en-GB" dirty="0">
              <a:latin typeface="Grammarsaurus" pitchFamily="2" charset="0"/>
              <a:cs typeface="Arial MT"/>
            </a:endParaRPr>
          </a:p>
        </p:txBody>
      </p:sp>
      <p:sp>
        <p:nvSpPr>
          <p:cNvPr id="5" name="object 27">
            <a:extLst>
              <a:ext uri="{FF2B5EF4-FFF2-40B4-BE49-F238E27FC236}">
                <a16:creationId xmlns:a16="http://schemas.microsoft.com/office/drawing/2014/main" id="{C0F09D46-04A9-DD0E-087C-3D276BD6EA6C}"/>
              </a:ext>
            </a:extLst>
          </p:cNvPr>
          <p:cNvSpPr/>
          <p:nvPr/>
        </p:nvSpPr>
        <p:spPr>
          <a:xfrm>
            <a:off x="741081" y="4863749"/>
            <a:ext cx="10709910" cy="1311626"/>
          </a:xfrm>
          <a:custGeom>
            <a:avLst/>
            <a:gdLst/>
            <a:ahLst/>
            <a:cxnLst/>
            <a:rect l="l" t="t" r="r" b="b"/>
            <a:pathLst>
              <a:path w="10709910" h="1409064">
                <a:moveTo>
                  <a:pt x="10629087" y="0"/>
                </a:moveTo>
                <a:lnTo>
                  <a:pt x="80746" y="0"/>
                </a:lnTo>
                <a:lnTo>
                  <a:pt x="49313" y="6346"/>
                </a:lnTo>
                <a:lnTo>
                  <a:pt x="23647" y="23653"/>
                </a:lnTo>
                <a:lnTo>
                  <a:pt x="6344" y="49324"/>
                </a:lnTo>
                <a:lnTo>
                  <a:pt x="0" y="80759"/>
                </a:lnTo>
                <a:lnTo>
                  <a:pt x="0" y="1327721"/>
                </a:lnTo>
                <a:lnTo>
                  <a:pt x="6344" y="1359156"/>
                </a:lnTo>
                <a:lnTo>
                  <a:pt x="23647" y="1384827"/>
                </a:lnTo>
                <a:lnTo>
                  <a:pt x="49313" y="1402134"/>
                </a:lnTo>
                <a:lnTo>
                  <a:pt x="80746" y="1408480"/>
                </a:lnTo>
                <a:lnTo>
                  <a:pt x="10629087" y="1408480"/>
                </a:lnTo>
                <a:lnTo>
                  <a:pt x="10660522" y="1402134"/>
                </a:lnTo>
                <a:lnTo>
                  <a:pt x="10686192" y="1384827"/>
                </a:lnTo>
                <a:lnTo>
                  <a:pt x="10703500" y="1359156"/>
                </a:lnTo>
                <a:lnTo>
                  <a:pt x="10709846" y="1327721"/>
                </a:lnTo>
                <a:lnTo>
                  <a:pt x="10709846" y="80759"/>
                </a:lnTo>
                <a:lnTo>
                  <a:pt x="10703500" y="49324"/>
                </a:lnTo>
                <a:lnTo>
                  <a:pt x="10686192" y="23653"/>
                </a:lnTo>
                <a:lnTo>
                  <a:pt x="10660522" y="6346"/>
                </a:lnTo>
                <a:lnTo>
                  <a:pt x="10629087" y="0"/>
                </a:lnTo>
                <a:close/>
              </a:path>
            </a:pathLst>
          </a:custGeom>
          <a:solidFill>
            <a:srgbClr val="FBF8D3"/>
          </a:solidFill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10" name="object 28">
            <a:extLst>
              <a:ext uri="{FF2B5EF4-FFF2-40B4-BE49-F238E27FC236}">
                <a16:creationId xmlns:a16="http://schemas.microsoft.com/office/drawing/2014/main" id="{67389A59-38CE-86F4-0CC4-401F0E639935}"/>
              </a:ext>
            </a:extLst>
          </p:cNvPr>
          <p:cNvSpPr/>
          <p:nvPr/>
        </p:nvSpPr>
        <p:spPr>
          <a:xfrm>
            <a:off x="741081" y="4863749"/>
            <a:ext cx="10709910" cy="1311626"/>
          </a:xfrm>
          <a:custGeom>
            <a:avLst/>
            <a:gdLst/>
            <a:ahLst/>
            <a:cxnLst/>
            <a:rect l="l" t="t" r="r" b="b"/>
            <a:pathLst>
              <a:path w="10709910" h="1409064">
                <a:moveTo>
                  <a:pt x="10629087" y="1408480"/>
                </a:moveTo>
                <a:lnTo>
                  <a:pt x="80746" y="1408480"/>
                </a:lnTo>
                <a:lnTo>
                  <a:pt x="49313" y="1402134"/>
                </a:lnTo>
                <a:lnTo>
                  <a:pt x="23647" y="1384827"/>
                </a:lnTo>
                <a:lnTo>
                  <a:pt x="6344" y="1359156"/>
                </a:lnTo>
                <a:lnTo>
                  <a:pt x="0" y="1327721"/>
                </a:lnTo>
                <a:lnTo>
                  <a:pt x="0" y="80759"/>
                </a:lnTo>
                <a:lnTo>
                  <a:pt x="6344" y="49324"/>
                </a:lnTo>
                <a:lnTo>
                  <a:pt x="23647" y="23653"/>
                </a:lnTo>
                <a:lnTo>
                  <a:pt x="49313" y="6346"/>
                </a:lnTo>
                <a:lnTo>
                  <a:pt x="80746" y="0"/>
                </a:lnTo>
                <a:lnTo>
                  <a:pt x="10629087" y="0"/>
                </a:lnTo>
                <a:lnTo>
                  <a:pt x="10660522" y="6346"/>
                </a:lnTo>
                <a:lnTo>
                  <a:pt x="10686192" y="23653"/>
                </a:lnTo>
                <a:lnTo>
                  <a:pt x="10703500" y="49324"/>
                </a:lnTo>
                <a:lnTo>
                  <a:pt x="10709846" y="80759"/>
                </a:lnTo>
                <a:lnTo>
                  <a:pt x="10709846" y="1327721"/>
                </a:lnTo>
                <a:lnTo>
                  <a:pt x="10703500" y="1359156"/>
                </a:lnTo>
                <a:lnTo>
                  <a:pt x="10686192" y="1384827"/>
                </a:lnTo>
                <a:lnTo>
                  <a:pt x="10660522" y="1402134"/>
                </a:lnTo>
                <a:lnTo>
                  <a:pt x="10629087" y="1408480"/>
                </a:lnTo>
                <a:close/>
              </a:path>
            </a:pathLst>
          </a:custGeom>
          <a:ln w="12700">
            <a:solidFill>
              <a:srgbClr val="062E35"/>
            </a:solidFill>
          </a:ln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11" name="object 32">
            <a:extLst>
              <a:ext uri="{FF2B5EF4-FFF2-40B4-BE49-F238E27FC236}">
                <a16:creationId xmlns:a16="http://schemas.microsoft.com/office/drawing/2014/main" id="{0C3099C7-CBF5-EA29-77B8-B7335E129A6B}"/>
              </a:ext>
            </a:extLst>
          </p:cNvPr>
          <p:cNvSpPr txBox="1"/>
          <p:nvPr/>
        </p:nvSpPr>
        <p:spPr>
          <a:xfrm>
            <a:off x="756955" y="4969411"/>
            <a:ext cx="10693964" cy="1100301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076325" marR="1313815" algn="ctr">
              <a:lnSpc>
                <a:spcPct val="100000"/>
              </a:lnSpc>
            </a:pPr>
            <a:r>
              <a:rPr lang="en-GB" sz="18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Discuss </a:t>
            </a:r>
            <a:r>
              <a:rPr lang="en-GB" sz="18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this question with your learning partner and </a:t>
            </a:r>
            <a:r>
              <a:rPr lang="en-GB" sz="18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choose an answer</a:t>
            </a:r>
            <a:r>
              <a:rPr lang="en-GB" sz="18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.</a:t>
            </a:r>
            <a:endParaRPr lang="en-GB" sz="1800" dirty="0">
              <a:latin typeface="Grammarsaurus" pitchFamily="2" charset="0"/>
              <a:cs typeface="Arial MT"/>
            </a:endParaRPr>
          </a:p>
          <a:p>
            <a:pPr marL="1076325" marR="1313815" algn="ctr">
              <a:lnSpc>
                <a:spcPct val="100000"/>
              </a:lnSpc>
              <a:spcBef>
                <a:spcPts val="780"/>
              </a:spcBef>
            </a:pPr>
            <a:r>
              <a:rPr lang="en-GB" sz="18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Use this sentence starter to help you:</a:t>
            </a:r>
            <a:endParaRPr lang="en-GB" sz="1800" dirty="0">
              <a:latin typeface="Grammarsaurus" pitchFamily="2" charset="0"/>
              <a:cs typeface="Arial MT"/>
            </a:endParaRPr>
          </a:p>
          <a:p>
            <a:pPr marL="1076325" marR="1313815" algn="ctr">
              <a:lnSpc>
                <a:spcPct val="100000"/>
              </a:lnSpc>
              <a:spcBef>
                <a:spcPts val="780"/>
              </a:spcBef>
            </a:pPr>
            <a:r>
              <a:rPr lang="en-GB" sz="18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“I think this aerial image shows…land use because…’’</a:t>
            </a:r>
            <a:endParaRPr lang="en-GB" sz="1800" dirty="0">
              <a:latin typeface="Grammarsaurus" pitchFamily="2" charset="0"/>
              <a:cs typeface="Arial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7A9990F-8D56-FD17-516F-3752E07D63C2}"/>
              </a:ext>
            </a:extLst>
          </p:cNvPr>
          <p:cNvSpPr txBox="1"/>
          <p:nvPr/>
        </p:nvSpPr>
        <p:spPr>
          <a:xfrm>
            <a:off x="734723" y="4556809"/>
            <a:ext cx="42182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  <a:t>©Crown copyright and database rights 2026 Ordnance Survey (100025252)  </a:t>
            </a:r>
            <a:b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</a:br>
            <a: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  <a:t>Images taken from Digimap for Schools: https://digimapforschools.edina.ac.uk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39676" y="-6350"/>
            <a:ext cx="11958955" cy="6558915"/>
            <a:chOff x="239676" y="-6350"/>
            <a:chExt cx="11958955" cy="6558915"/>
          </a:xfrm>
        </p:grpSpPr>
        <p:sp>
          <p:nvSpPr>
            <p:cNvPr id="3" name="object 3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1791528" y="49578"/>
            <a:ext cx="36068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BF8"/>
                </a:solidFill>
                <a:latin typeface="Grammarsaurus" pitchFamily="2" charset="0"/>
                <a:cs typeface="Arial"/>
              </a:rPr>
              <a:t>18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4971204" y="509601"/>
            <a:ext cx="6650990" cy="6204585"/>
            <a:chOff x="4971204" y="509601"/>
            <a:chExt cx="6650990" cy="6204585"/>
          </a:xfrm>
        </p:grpSpPr>
        <p:sp>
          <p:nvSpPr>
            <p:cNvPr id="9" name="object 9"/>
            <p:cNvSpPr/>
            <p:nvPr/>
          </p:nvSpPr>
          <p:spPr>
            <a:xfrm>
              <a:off x="11238941" y="509601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80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80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AF466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317721" y="572924"/>
              <a:ext cx="216941" cy="216935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0"/>
                  </a:moveTo>
                  <a:lnTo>
                    <a:pt x="101587" y="0"/>
                  </a:lnTo>
                  <a:lnTo>
                    <a:pt x="62139" y="8016"/>
                  </a:lnTo>
                  <a:lnTo>
                    <a:pt x="29838" y="29843"/>
                  </a:lnTo>
                  <a:lnTo>
                    <a:pt x="8014" y="62145"/>
                  </a:lnTo>
                  <a:lnTo>
                    <a:pt x="0" y="101587"/>
                  </a:lnTo>
                  <a:lnTo>
                    <a:pt x="0" y="248881"/>
                  </a:lnTo>
                  <a:lnTo>
                    <a:pt x="8014" y="288323"/>
                  </a:lnTo>
                  <a:lnTo>
                    <a:pt x="29838" y="320625"/>
                  </a:lnTo>
                  <a:lnTo>
                    <a:pt x="62139" y="342452"/>
                  </a:lnTo>
                  <a:lnTo>
                    <a:pt x="101587" y="350469"/>
                  </a:lnTo>
                  <a:lnTo>
                    <a:pt x="2141169" y="350469"/>
                  </a:lnTo>
                  <a:lnTo>
                    <a:pt x="2180616" y="342452"/>
                  </a:lnTo>
                  <a:lnTo>
                    <a:pt x="2212917" y="320625"/>
                  </a:lnTo>
                  <a:lnTo>
                    <a:pt x="2234741" y="288323"/>
                  </a:lnTo>
                  <a:lnTo>
                    <a:pt x="2242756" y="248881"/>
                  </a:lnTo>
                  <a:lnTo>
                    <a:pt x="2242756" y="101587"/>
                  </a:lnTo>
                  <a:lnTo>
                    <a:pt x="2234741" y="62145"/>
                  </a:lnTo>
                  <a:lnTo>
                    <a:pt x="2212917" y="29843"/>
                  </a:lnTo>
                  <a:lnTo>
                    <a:pt x="2180616" y="8016"/>
                  </a:lnTo>
                  <a:lnTo>
                    <a:pt x="2141169" y="0"/>
                  </a:lnTo>
                  <a:close/>
                </a:path>
              </a:pathLst>
            </a:custGeom>
            <a:solidFill>
              <a:srgbClr val="97AB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350469"/>
                  </a:moveTo>
                  <a:lnTo>
                    <a:pt x="101587" y="350469"/>
                  </a:lnTo>
                  <a:lnTo>
                    <a:pt x="62139" y="342452"/>
                  </a:lnTo>
                  <a:lnTo>
                    <a:pt x="29838" y="320625"/>
                  </a:lnTo>
                  <a:lnTo>
                    <a:pt x="8014" y="288323"/>
                  </a:lnTo>
                  <a:lnTo>
                    <a:pt x="0" y="248881"/>
                  </a:lnTo>
                  <a:lnTo>
                    <a:pt x="0" y="101587"/>
                  </a:lnTo>
                  <a:lnTo>
                    <a:pt x="8014" y="62145"/>
                  </a:lnTo>
                  <a:lnTo>
                    <a:pt x="29838" y="29843"/>
                  </a:lnTo>
                  <a:lnTo>
                    <a:pt x="62139" y="8016"/>
                  </a:lnTo>
                  <a:lnTo>
                    <a:pt x="101587" y="0"/>
                  </a:lnTo>
                  <a:lnTo>
                    <a:pt x="2141169" y="0"/>
                  </a:lnTo>
                  <a:lnTo>
                    <a:pt x="2180616" y="8016"/>
                  </a:lnTo>
                  <a:lnTo>
                    <a:pt x="2212917" y="29843"/>
                  </a:lnTo>
                  <a:lnTo>
                    <a:pt x="2234741" y="62145"/>
                  </a:lnTo>
                  <a:lnTo>
                    <a:pt x="2242756" y="101587"/>
                  </a:lnTo>
                  <a:lnTo>
                    <a:pt x="2242756" y="248881"/>
                  </a:lnTo>
                  <a:lnTo>
                    <a:pt x="2234741" y="288323"/>
                  </a:lnTo>
                  <a:lnTo>
                    <a:pt x="2212917" y="320625"/>
                  </a:lnTo>
                  <a:lnTo>
                    <a:pt x="2180616" y="342452"/>
                  </a:lnTo>
                  <a:lnTo>
                    <a:pt x="2141169" y="350469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62677" y="6397625"/>
              <a:ext cx="270789" cy="270792"/>
            </a:xfrm>
            <a:prstGeom prst="rect">
              <a:avLst/>
            </a:prstGeom>
          </p:spPr>
        </p:pic>
      </p:grpSp>
      <p:grpSp>
        <p:nvGrpSpPr>
          <p:cNvPr id="15" name="object 15"/>
          <p:cNvGrpSpPr/>
          <p:nvPr/>
        </p:nvGrpSpPr>
        <p:grpSpPr>
          <a:xfrm>
            <a:off x="6715187" y="1191304"/>
            <a:ext cx="4907280" cy="4911725"/>
            <a:chOff x="6715187" y="1191304"/>
            <a:chExt cx="4907280" cy="4911725"/>
          </a:xfrm>
        </p:grpSpPr>
        <p:sp>
          <p:nvSpPr>
            <p:cNvPr id="16" name="object 16"/>
            <p:cNvSpPr/>
            <p:nvPr/>
          </p:nvSpPr>
          <p:spPr>
            <a:xfrm>
              <a:off x="11238941" y="1230073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4D6B8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361185" y="1298428"/>
              <a:ext cx="134970" cy="217265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11248425" y="1924886"/>
              <a:ext cx="364490" cy="326390"/>
            </a:xfrm>
            <a:custGeom>
              <a:avLst/>
              <a:gdLst/>
              <a:ahLst/>
              <a:cxnLst/>
              <a:rect l="l" t="t" r="r" b="b"/>
              <a:pathLst>
                <a:path w="364490" h="326389">
                  <a:moveTo>
                    <a:pt x="252768" y="0"/>
                  </a:moveTo>
                  <a:lnTo>
                    <a:pt x="111251" y="0"/>
                  </a:lnTo>
                  <a:lnTo>
                    <a:pt x="100697" y="1407"/>
                  </a:lnTo>
                  <a:lnTo>
                    <a:pt x="5410" y="142811"/>
                  </a:lnTo>
                  <a:lnTo>
                    <a:pt x="0" y="163067"/>
                  </a:lnTo>
                  <a:lnTo>
                    <a:pt x="1352" y="173479"/>
                  </a:lnTo>
                  <a:lnTo>
                    <a:pt x="76161" y="305892"/>
                  </a:lnTo>
                  <a:lnTo>
                    <a:pt x="111251" y="326148"/>
                  </a:lnTo>
                  <a:lnTo>
                    <a:pt x="252768" y="326148"/>
                  </a:lnTo>
                  <a:lnTo>
                    <a:pt x="287858" y="305892"/>
                  </a:lnTo>
                  <a:lnTo>
                    <a:pt x="358622" y="183324"/>
                  </a:lnTo>
                  <a:lnTo>
                    <a:pt x="364032" y="163067"/>
                  </a:lnTo>
                  <a:lnTo>
                    <a:pt x="362680" y="152656"/>
                  </a:lnTo>
                  <a:lnTo>
                    <a:pt x="287858" y="20256"/>
                  </a:lnTo>
                  <a:lnTo>
                    <a:pt x="2527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11238943" y="1915424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39">
                  <a:moveTo>
                    <a:pt x="262257" y="0"/>
                  </a:moveTo>
                  <a:lnTo>
                    <a:pt x="120741" y="0"/>
                  </a:lnTo>
                  <a:lnTo>
                    <a:pt x="107701" y="1729"/>
                  </a:lnTo>
                  <a:lnTo>
                    <a:pt x="77459" y="24980"/>
                  </a:lnTo>
                  <a:lnTo>
                    <a:pt x="6695" y="147548"/>
                  </a:lnTo>
                  <a:lnTo>
                    <a:pt x="0" y="172535"/>
                  </a:lnTo>
                  <a:lnTo>
                    <a:pt x="1673" y="185362"/>
                  </a:lnTo>
                  <a:lnTo>
                    <a:pt x="77459" y="320078"/>
                  </a:lnTo>
                  <a:lnTo>
                    <a:pt x="107701" y="343341"/>
                  </a:lnTo>
                  <a:lnTo>
                    <a:pt x="120741" y="345071"/>
                  </a:lnTo>
                  <a:lnTo>
                    <a:pt x="262257" y="345071"/>
                  </a:lnTo>
                  <a:lnTo>
                    <a:pt x="275297" y="343341"/>
                  </a:lnTo>
                  <a:lnTo>
                    <a:pt x="287246" y="338375"/>
                  </a:lnTo>
                  <a:lnTo>
                    <a:pt x="297520" y="330509"/>
                  </a:lnTo>
                  <a:lnTo>
                    <a:pt x="300872" y="326148"/>
                  </a:lnTo>
                  <a:lnTo>
                    <a:pt x="120741" y="326148"/>
                  </a:lnTo>
                  <a:lnTo>
                    <a:pt x="112643" y="325070"/>
                  </a:lnTo>
                  <a:lnTo>
                    <a:pt x="23078" y="188061"/>
                  </a:lnTo>
                  <a:lnTo>
                    <a:pt x="18925" y="172535"/>
                  </a:lnTo>
                  <a:lnTo>
                    <a:pt x="19963" y="164555"/>
                  </a:lnTo>
                  <a:lnTo>
                    <a:pt x="93842" y="34442"/>
                  </a:lnTo>
                  <a:lnTo>
                    <a:pt x="120741" y="18910"/>
                  </a:lnTo>
                  <a:lnTo>
                    <a:pt x="300869" y="18910"/>
                  </a:lnTo>
                  <a:lnTo>
                    <a:pt x="297520" y="14557"/>
                  </a:lnTo>
                  <a:lnTo>
                    <a:pt x="287246" y="6694"/>
                  </a:lnTo>
                  <a:lnTo>
                    <a:pt x="275297" y="1729"/>
                  </a:lnTo>
                  <a:lnTo>
                    <a:pt x="262257" y="0"/>
                  </a:lnTo>
                  <a:close/>
                </a:path>
                <a:path w="383540" h="345439">
                  <a:moveTo>
                    <a:pt x="300869" y="18910"/>
                  </a:moveTo>
                  <a:lnTo>
                    <a:pt x="262257" y="18910"/>
                  </a:lnTo>
                  <a:lnTo>
                    <a:pt x="270348" y="19990"/>
                  </a:lnTo>
                  <a:lnTo>
                    <a:pt x="277778" y="23085"/>
                  </a:lnTo>
                  <a:lnTo>
                    <a:pt x="359920" y="157010"/>
                  </a:lnTo>
                  <a:lnTo>
                    <a:pt x="364063" y="172535"/>
                  </a:lnTo>
                  <a:lnTo>
                    <a:pt x="363028" y="180516"/>
                  </a:lnTo>
                  <a:lnTo>
                    <a:pt x="289156" y="310629"/>
                  </a:lnTo>
                  <a:lnTo>
                    <a:pt x="262257" y="326148"/>
                  </a:lnTo>
                  <a:lnTo>
                    <a:pt x="300872" y="326148"/>
                  </a:lnTo>
                  <a:lnTo>
                    <a:pt x="305539" y="320078"/>
                  </a:lnTo>
                  <a:lnTo>
                    <a:pt x="376290" y="197523"/>
                  </a:lnTo>
                  <a:lnTo>
                    <a:pt x="381312" y="185362"/>
                  </a:lnTo>
                  <a:lnTo>
                    <a:pt x="382986" y="172535"/>
                  </a:lnTo>
                  <a:lnTo>
                    <a:pt x="381312" y="159702"/>
                  </a:lnTo>
                  <a:lnTo>
                    <a:pt x="376290" y="147548"/>
                  </a:lnTo>
                  <a:lnTo>
                    <a:pt x="305539" y="24980"/>
                  </a:lnTo>
                  <a:lnTo>
                    <a:pt x="300869" y="18910"/>
                  </a:lnTo>
                  <a:close/>
                </a:path>
              </a:pathLst>
            </a:custGeom>
            <a:solidFill>
              <a:srgbClr val="4D6B8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331107" y="2004021"/>
              <a:ext cx="198168" cy="171752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6721537" y="1197654"/>
              <a:ext cx="4231005" cy="1516380"/>
            </a:xfrm>
            <a:custGeom>
              <a:avLst/>
              <a:gdLst/>
              <a:ahLst/>
              <a:cxnLst/>
              <a:rect l="l" t="t" r="r" b="b"/>
              <a:pathLst>
                <a:path w="4231005" h="1516380">
                  <a:moveTo>
                    <a:pt x="4149839" y="0"/>
                  </a:moveTo>
                  <a:lnTo>
                    <a:pt x="80746" y="0"/>
                  </a:lnTo>
                  <a:lnTo>
                    <a:pt x="49313" y="6346"/>
                  </a:lnTo>
                  <a:lnTo>
                    <a:pt x="23647" y="23653"/>
                  </a:lnTo>
                  <a:lnTo>
                    <a:pt x="6344" y="49324"/>
                  </a:lnTo>
                  <a:lnTo>
                    <a:pt x="0" y="80759"/>
                  </a:lnTo>
                  <a:lnTo>
                    <a:pt x="0" y="1435227"/>
                  </a:lnTo>
                  <a:lnTo>
                    <a:pt x="6344" y="1466662"/>
                  </a:lnTo>
                  <a:lnTo>
                    <a:pt x="23647" y="1492332"/>
                  </a:lnTo>
                  <a:lnTo>
                    <a:pt x="49313" y="1509639"/>
                  </a:lnTo>
                  <a:lnTo>
                    <a:pt x="80746" y="1515986"/>
                  </a:lnTo>
                  <a:lnTo>
                    <a:pt x="4149839" y="1515986"/>
                  </a:lnTo>
                  <a:lnTo>
                    <a:pt x="4181274" y="1509639"/>
                  </a:lnTo>
                  <a:lnTo>
                    <a:pt x="4206944" y="1492332"/>
                  </a:lnTo>
                  <a:lnTo>
                    <a:pt x="4224252" y="1466662"/>
                  </a:lnTo>
                  <a:lnTo>
                    <a:pt x="4230598" y="1435227"/>
                  </a:lnTo>
                  <a:lnTo>
                    <a:pt x="4230598" y="80759"/>
                  </a:lnTo>
                  <a:lnTo>
                    <a:pt x="4224252" y="49324"/>
                  </a:lnTo>
                  <a:lnTo>
                    <a:pt x="4206944" y="23653"/>
                  </a:lnTo>
                  <a:lnTo>
                    <a:pt x="4181274" y="6346"/>
                  </a:lnTo>
                  <a:lnTo>
                    <a:pt x="4149839" y="0"/>
                  </a:lnTo>
                  <a:close/>
                </a:path>
              </a:pathLst>
            </a:custGeom>
            <a:solidFill>
              <a:srgbClr val="E4E4E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6721537" y="1197654"/>
              <a:ext cx="4231005" cy="1516380"/>
            </a:xfrm>
            <a:custGeom>
              <a:avLst/>
              <a:gdLst/>
              <a:ahLst/>
              <a:cxnLst/>
              <a:rect l="l" t="t" r="r" b="b"/>
              <a:pathLst>
                <a:path w="4231005" h="1516380">
                  <a:moveTo>
                    <a:pt x="4149839" y="1515986"/>
                  </a:moveTo>
                  <a:lnTo>
                    <a:pt x="80746" y="1515986"/>
                  </a:lnTo>
                  <a:lnTo>
                    <a:pt x="49313" y="1509639"/>
                  </a:lnTo>
                  <a:lnTo>
                    <a:pt x="23647" y="1492332"/>
                  </a:lnTo>
                  <a:lnTo>
                    <a:pt x="6344" y="1466662"/>
                  </a:lnTo>
                  <a:lnTo>
                    <a:pt x="0" y="1435227"/>
                  </a:lnTo>
                  <a:lnTo>
                    <a:pt x="0" y="80759"/>
                  </a:lnTo>
                  <a:lnTo>
                    <a:pt x="6344" y="49324"/>
                  </a:lnTo>
                  <a:lnTo>
                    <a:pt x="23647" y="23653"/>
                  </a:lnTo>
                  <a:lnTo>
                    <a:pt x="49313" y="6346"/>
                  </a:lnTo>
                  <a:lnTo>
                    <a:pt x="80746" y="0"/>
                  </a:lnTo>
                  <a:lnTo>
                    <a:pt x="4149839" y="0"/>
                  </a:lnTo>
                  <a:lnTo>
                    <a:pt x="4181274" y="6346"/>
                  </a:lnTo>
                  <a:lnTo>
                    <a:pt x="4206944" y="23653"/>
                  </a:lnTo>
                  <a:lnTo>
                    <a:pt x="4224252" y="49324"/>
                  </a:lnTo>
                  <a:lnTo>
                    <a:pt x="4230598" y="80759"/>
                  </a:lnTo>
                  <a:lnTo>
                    <a:pt x="4230598" y="1435227"/>
                  </a:lnTo>
                  <a:lnTo>
                    <a:pt x="4224252" y="1466662"/>
                  </a:lnTo>
                  <a:lnTo>
                    <a:pt x="4206944" y="1492332"/>
                  </a:lnTo>
                  <a:lnTo>
                    <a:pt x="4181274" y="1509639"/>
                  </a:lnTo>
                  <a:lnTo>
                    <a:pt x="4149839" y="1515986"/>
                  </a:lnTo>
                  <a:close/>
                </a:path>
              </a:pathLst>
            </a:custGeom>
            <a:ln w="12700">
              <a:solidFill>
                <a:srgbClr val="062E35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6722375" y="2843247"/>
              <a:ext cx="4230370" cy="3253104"/>
            </a:xfrm>
            <a:custGeom>
              <a:avLst/>
              <a:gdLst/>
              <a:ahLst/>
              <a:cxnLst/>
              <a:rect l="l" t="t" r="r" b="b"/>
              <a:pathLst>
                <a:path w="4230370" h="3253104">
                  <a:moveTo>
                    <a:pt x="4149001" y="0"/>
                  </a:moveTo>
                  <a:lnTo>
                    <a:pt x="80759" y="0"/>
                  </a:lnTo>
                  <a:lnTo>
                    <a:pt x="49324" y="6346"/>
                  </a:lnTo>
                  <a:lnTo>
                    <a:pt x="23653" y="23653"/>
                  </a:lnTo>
                  <a:lnTo>
                    <a:pt x="6346" y="49324"/>
                  </a:lnTo>
                  <a:lnTo>
                    <a:pt x="0" y="80759"/>
                  </a:lnTo>
                  <a:lnTo>
                    <a:pt x="0" y="3172066"/>
                  </a:lnTo>
                  <a:lnTo>
                    <a:pt x="6346" y="3203501"/>
                  </a:lnTo>
                  <a:lnTo>
                    <a:pt x="23653" y="3229171"/>
                  </a:lnTo>
                  <a:lnTo>
                    <a:pt x="49324" y="3246479"/>
                  </a:lnTo>
                  <a:lnTo>
                    <a:pt x="80759" y="3252825"/>
                  </a:lnTo>
                  <a:lnTo>
                    <a:pt x="4149001" y="3252825"/>
                  </a:lnTo>
                  <a:lnTo>
                    <a:pt x="4180436" y="3246479"/>
                  </a:lnTo>
                  <a:lnTo>
                    <a:pt x="4206106" y="3229171"/>
                  </a:lnTo>
                  <a:lnTo>
                    <a:pt x="4223413" y="3203501"/>
                  </a:lnTo>
                  <a:lnTo>
                    <a:pt x="4229760" y="3172066"/>
                  </a:lnTo>
                  <a:lnTo>
                    <a:pt x="4229760" y="80759"/>
                  </a:lnTo>
                  <a:lnTo>
                    <a:pt x="4223413" y="49324"/>
                  </a:lnTo>
                  <a:lnTo>
                    <a:pt x="4206106" y="23653"/>
                  </a:lnTo>
                  <a:lnTo>
                    <a:pt x="4180436" y="6346"/>
                  </a:lnTo>
                  <a:lnTo>
                    <a:pt x="4149001" y="0"/>
                  </a:lnTo>
                  <a:close/>
                </a:path>
              </a:pathLst>
            </a:custGeom>
            <a:solidFill>
              <a:srgbClr val="FBF8D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6722375" y="2843247"/>
              <a:ext cx="4230370" cy="3253104"/>
            </a:xfrm>
            <a:custGeom>
              <a:avLst/>
              <a:gdLst/>
              <a:ahLst/>
              <a:cxnLst/>
              <a:rect l="l" t="t" r="r" b="b"/>
              <a:pathLst>
                <a:path w="4230370" h="3253104">
                  <a:moveTo>
                    <a:pt x="4149001" y="3252825"/>
                  </a:moveTo>
                  <a:lnTo>
                    <a:pt x="80759" y="3252825"/>
                  </a:lnTo>
                  <a:lnTo>
                    <a:pt x="49324" y="3246479"/>
                  </a:lnTo>
                  <a:lnTo>
                    <a:pt x="23653" y="3229171"/>
                  </a:lnTo>
                  <a:lnTo>
                    <a:pt x="6346" y="3203501"/>
                  </a:lnTo>
                  <a:lnTo>
                    <a:pt x="0" y="3172066"/>
                  </a:lnTo>
                  <a:lnTo>
                    <a:pt x="0" y="80759"/>
                  </a:lnTo>
                  <a:lnTo>
                    <a:pt x="6346" y="49324"/>
                  </a:lnTo>
                  <a:lnTo>
                    <a:pt x="23653" y="23653"/>
                  </a:lnTo>
                  <a:lnTo>
                    <a:pt x="49324" y="6346"/>
                  </a:lnTo>
                  <a:lnTo>
                    <a:pt x="80759" y="0"/>
                  </a:lnTo>
                  <a:lnTo>
                    <a:pt x="4149001" y="0"/>
                  </a:lnTo>
                  <a:lnTo>
                    <a:pt x="4180436" y="6346"/>
                  </a:lnTo>
                  <a:lnTo>
                    <a:pt x="4206106" y="23653"/>
                  </a:lnTo>
                  <a:lnTo>
                    <a:pt x="4223413" y="49324"/>
                  </a:lnTo>
                  <a:lnTo>
                    <a:pt x="4229760" y="80759"/>
                  </a:lnTo>
                  <a:lnTo>
                    <a:pt x="4229760" y="3172066"/>
                  </a:lnTo>
                  <a:lnTo>
                    <a:pt x="4223413" y="3203501"/>
                  </a:lnTo>
                  <a:lnTo>
                    <a:pt x="4206106" y="3229171"/>
                  </a:lnTo>
                  <a:lnTo>
                    <a:pt x="4180436" y="3246479"/>
                  </a:lnTo>
                  <a:lnTo>
                    <a:pt x="4149001" y="3252825"/>
                  </a:lnTo>
                  <a:close/>
                </a:path>
              </a:pathLst>
            </a:custGeom>
            <a:ln w="12700">
              <a:solidFill>
                <a:srgbClr val="062E35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6899355" y="3127284"/>
            <a:ext cx="3962914" cy="26850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5900"/>
              </a:lnSpc>
              <a:spcBef>
                <a:spcPts val="100"/>
              </a:spcBef>
            </a:pP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There are many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buildings close together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. You can see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houses 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with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roofs, gardens 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and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lots of roads 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or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streets 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between them.</a:t>
            </a:r>
            <a:endParaRPr sz="2000" dirty="0">
              <a:latin typeface="Grammarsaurus" pitchFamily="2" charset="0"/>
              <a:cs typeface="Arial MT"/>
            </a:endParaRPr>
          </a:p>
          <a:p>
            <a:pPr marL="12700" marR="100330">
              <a:lnSpc>
                <a:spcPct val="115900"/>
              </a:lnSpc>
              <a:spcBef>
                <a:spcPts val="1500"/>
              </a:spcBef>
            </a:pP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The buildings are </a:t>
            </a:r>
            <a:r>
              <a:rPr sz="2000" dirty="0" err="1">
                <a:solidFill>
                  <a:srgbClr val="1B283D"/>
                </a:solidFill>
                <a:latin typeface="Grammarsaurus" pitchFamily="2" charset="0"/>
                <a:cs typeface="Arial MT"/>
              </a:rPr>
              <a:t>usua</a:t>
            </a:r>
            <a:r>
              <a:rPr lang="en-GB" sz="2000" dirty="0" err="1">
                <a:solidFill>
                  <a:srgbClr val="1B283D"/>
                </a:solidFill>
                <a:latin typeface="Grammarsaurus" pitchFamily="2" charset="0"/>
                <a:cs typeface="Arial MT"/>
              </a:rPr>
              <a:t>ll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y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similar 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in size and shape and are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close 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to each other.</a:t>
            </a:r>
            <a:endParaRPr sz="2000" dirty="0">
              <a:latin typeface="Grammarsaurus" pitchFamily="2" charset="0"/>
              <a:cs typeface="Arial M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884115" y="1630244"/>
            <a:ext cx="3280908" cy="736099"/>
          </a:xfrm>
          <a:prstGeom prst="rect">
            <a:avLst/>
          </a:prstGeom>
        </p:spPr>
        <p:txBody>
          <a:bodyPr vert="horz" wrap="square" lIns="0" tIns="685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40"/>
              </a:spcBef>
            </a:pP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This aerial image shows</a:t>
            </a:r>
            <a:endParaRPr sz="2000" dirty="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434"/>
              </a:spcBef>
            </a:pP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residential land use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.</a:t>
            </a:r>
            <a:endParaRPr sz="2000" dirty="0">
              <a:latin typeface="Grammarsaurus" pitchFamily="2" charset="0"/>
              <a:cs typeface="Arial MT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1207526" y="174877"/>
            <a:ext cx="8218170" cy="768350"/>
            <a:chOff x="1207526" y="174877"/>
            <a:chExt cx="8218170" cy="768350"/>
          </a:xfrm>
        </p:grpSpPr>
        <p:sp>
          <p:nvSpPr>
            <p:cNvPr id="28" name="object 28"/>
            <p:cNvSpPr/>
            <p:nvPr/>
          </p:nvSpPr>
          <p:spPr>
            <a:xfrm>
              <a:off x="1213876" y="181227"/>
              <a:ext cx="8205470" cy="755650"/>
            </a:xfrm>
            <a:custGeom>
              <a:avLst/>
              <a:gdLst/>
              <a:ahLst/>
              <a:cxnLst/>
              <a:rect l="l" t="t" r="r" b="b"/>
              <a:pathLst>
                <a:path w="8205470" h="755650">
                  <a:moveTo>
                    <a:pt x="8164842" y="0"/>
                  </a:moveTo>
                  <a:lnTo>
                    <a:pt x="40030" y="0"/>
                  </a:lnTo>
                  <a:lnTo>
                    <a:pt x="24463" y="3498"/>
                  </a:lnTo>
                  <a:lnTo>
                    <a:pt x="11737" y="13033"/>
                  </a:lnTo>
                  <a:lnTo>
                    <a:pt x="3150" y="27164"/>
                  </a:lnTo>
                  <a:lnTo>
                    <a:pt x="0" y="44449"/>
                  </a:lnTo>
                  <a:lnTo>
                    <a:pt x="0" y="710691"/>
                  </a:lnTo>
                  <a:lnTo>
                    <a:pt x="3150" y="727977"/>
                  </a:lnTo>
                  <a:lnTo>
                    <a:pt x="11737" y="742108"/>
                  </a:lnTo>
                  <a:lnTo>
                    <a:pt x="24463" y="751643"/>
                  </a:lnTo>
                  <a:lnTo>
                    <a:pt x="40030" y="755141"/>
                  </a:lnTo>
                  <a:lnTo>
                    <a:pt x="8164842" y="755141"/>
                  </a:lnTo>
                  <a:lnTo>
                    <a:pt x="8180409" y="751643"/>
                  </a:lnTo>
                  <a:lnTo>
                    <a:pt x="8193135" y="742108"/>
                  </a:lnTo>
                  <a:lnTo>
                    <a:pt x="8201722" y="727977"/>
                  </a:lnTo>
                  <a:lnTo>
                    <a:pt x="8204873" y="710691"/>
                  </a:lnTo>
                  <a:lnTo>
                    <a:pt x="8204873" y="44449"/>
                  </a:lnTo>
                  <a:lnTo>
                    <a:pt x="8201722" y="27164"/>
                  </a:lnTo>
                  <a:lnTo>
                    <a:pt x="8193135" y="13033"/>
                  </a:lnTo>
                  <a:lnTo>
                    <a:pt x="8180409" y="3498"/>
                  </a:lnTo>
                  <a:lnTo>
                    <a:pt x="8164842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1213876" y="181227"/>
              <a:ext cx="8205470" cy="755650"/>
            </a:xfrm>
            <a:custGeom>
              <a:avLst/>
              <a:gdLst/>
              <a:ahLst/>
              <a:cxnLst/>
              <a:rect l="l" t="t" r="r" b="b"/>
              <a:pathLst>
                <a:path w="8205470" h="755650">
                  <a:moveTo>
                    <a:pt x="40030" y="755141"/>
                  </a:moveTo>
                  <a:lnTo>
                    <a:pt x="24463" y="751643"/>
                  </a:lnTo>
                  <a:lnTo>
                    <a:pt x="11737" y="742108"/>
                  </a:lnTo>
                  <a:lnTo>
                    <a:pt x="3150" y="727977"/>
                  </a:lnTo>
                  <a:lnTo>
                    <a:pt x="0" y="710691"/>
                  </a:lnTo>
                  <a:lnTo>
                    <a:pt x="0" y="44449"/>
                  </a:lnTo>
                  <a:lnTo>
                    <a:pt x="3150" y="27164"/>
                  </a:lnTo>
                  <a:lnTo>
                    <a:pt x="11737" y="13033"/>
                  </a:lnTo>
                  <a:lnTo>
                    <a:pt x="24463" y="3498"/>
                  </a:lnTo>
                  <a:lnTo>
                    <a:pt x="40030" y="0"/>
                  </a:lnTo>
                  <a:lnTo>
                    <a:pt x="8164842" y="0"/>
                  </a:lnTo>
                  <a:lnTo>
                    <a:pt x="8180409" y="3498"/>
                  </a:lnTo>
                  <a:lnTo>
                    <a:pt x="8193135" y="13033"/>
                  </a:lnTo>
                  <a:lnTo>
                    <a:pt x="8201722" y="27164"/>
                  </a:lnTo>
                  <a:lnTo>
                    <a:pt x="8204873" y="44449"/>
                  </a:lnTo>
                  <a:lnTo>
                    <a:pt x="8204873" y="710691"/>
                  </a:lnTo>
                  <a:lnTo>
                    <a:pt x="8201722" y="727977"/>
                  </a:lnTo>
                  <a:lnTo>
                    <a:pt x="8193135" y="742108"/>
                  </a:lnTo>
                  <a:lnTo>
                    <a:pt x="8180409" y="751643"/>
                  </a:lnTo>
                  <a:lnTo>
                    <a:pt x="8164842" y="755141"/>
                  </a:lnTo>
                  <a:lnTo>
                    <a:pt x="40030" y="755141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31" name="object 31"/>
          <p:cNvGrpSpPr/>
          <p:nvPr/>
        </p:nvGrpSpPr>
        <p:grpSpPr>
          <a:xfrm>
            <a:off x="9324573" y="280898"/>
            <a:ext cx="1660525" cy="556260"/>
            <a:chOff x="9324573" y="280898"/>
            <a:chExt cx="1660525" cy="556260"/>
          </a:xfrm>
        </p:grpSpPr>
        <p:sp>
          <p:nvSpPr>
            <p:cNvPr id="32" name="object 32"/>
            <p:cNvSpPr/>
            <p:nvPr/>
          </p:nvSpPr>
          <p:spPr>
            <a:xfrm>
              <a:off x="9330923" y="287248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099"/>
                  </a:lnTo>
                  <a:lnTo>
                    <a:pt x="0" y="505002"/>
                  </a:lnTo>
                  <a:lnTo>
                    <a:pt x="2993" y="519833"/>
                  </a:lnTo>
                  <a:lnTo>
                    <a:pt x="11158" y="531944"/>
                  </a:lnTo>
                  <a:lnTo>
                    <a:pt x="23268" y="540108"/>
                  </a:lnTo>
                  <a:lnTo>
                    <a:pt x="38100" y="543102"/>
                  </a:lnTo>
                  <a:lnTo>
                    <a:pt x="1609102" y="543102"/>
                  </a:lnTo>
                  <a:lnTo>
                    <a:pt x="1623933" y="540108"/>
                  </a:lnTo>
                  <a:lnTo>
                    <a:pt x="1636044" y="531944"/>
                  </a:lnTo>
                  <a:lnTo>
                    <a:pt x="1644208" y="519833"/>
                  </a:lnTo>
                  <a:lnTo>
                    <a:pt x="1647202" y="505002"/>
                  </a:lnTo>
                  <a:lnTo>
                    <a:pt x="1647202" y="38099"/>
                  </a:lnTo>
                  <a:lnTo>
                    <a:pt x="1644208" y="23268"/>
                  </a:lnTo>
                  <a:lnTo>
                    <a:pt x="1636044" y="11158"/>
                  </a:lnTo>
                  <a:lnTo>
                    <a:pt x="1623933" y="2993"/>
                  </a:lnTo>
                  <a:lnTo>
                    <a:pt x="1609102" y="0"/>
                  </a:lnTo>
                  <a:close/>
                </a:path>
              </a:pathLst>
            </a:custGeom>
            <a:solidFill>
              <a:srgbClr val="90B86A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9330923" y="287248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543102"/>
                  </a:moveTo>
                  <a:lnTo>
                    <a:pt x="38100" y="543102"/>
                  </a:lnTo>
                  <a:lnTo>
                    <a:pt x="23268" y="540108"/>
                  </a:lnTo>
                  <a:lnTo>
                    <a:pt x="11158" y="531944"/>
                  </a:lnTo>
                  <a:lnTo>
                    <a:pt x="2993" y="519833"/>
                  </a:lnTo>
                  <a:lnTo>
                    <a:pt x="0" y="505002"/>
                  </a:lnTo>
                  <a:lnTo>
                    <a:pt x="0" y="38099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609102" y="0"/>
                  </a:lnTo>
                  <a:lnTo>
                    <a:pt x="1623933" y="2993"/>
                  </a:lnTo>
                  <a:lnTo>
                    <a:pt x="1636044" y="11158"/>
                  </a:lnTo>
                  <a:lnTo>
                    <a:pt x="1644208" y="23268"/>
                  </a:lnTo>
                  <a:lnTo>
                    <a:pt x="1647202" y="38099"/>
                  </a:lnTo>
                  <a:lnTo>
                    <a:pt x="1647202" y="505002"/>
                  </a:lnTo>
                  <a:lnTo>
                    <a:pt x="1644208" y="519833"/>
                  </a:lnTo>
                  <a:lnTo>
                    <a:pt x="1636044" y="531944"/>
                  </a:lnTo>
                  <a:lnTo>
                    <a:pt x="1623933" y="540108"/>
                  </a:lnTo>
                  <a:lnTo>
                    <a:pt x="1609102" y="543102"/>
                  </a:lnTo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35" name="object 35"/>
          <p:cNvGrpSpPr/>
          <p:nvPr/>
        </p:nvGrpSpPr>
        <p:grpSpPr>
          <a:xfrm>
            <a:off x="0" y="1071106"/>
            <a:ext cx="10626090" cy="5530215"/>
            <a:chOff x="0" y="1071106"/>
            <a:chExt cx="10626090" cy="5530215"/>
          </a:xfrm>
        </p:grpSpPr>
        <p:pic>
          <p:nvPicPr>
            <p:cNvPr id="36" name="object 3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26083" y="1680425"/>
              <a:ext cx="5463616" cy="3497148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1126083" y="1680425"/>
              <a:ext cx="5464175" cy="3497579"/>
            </a:xfrm>
            <a:custGeom>
              <a:avLst/>
              <a:gdLst/>
              <a:ahLst/>
              <a:cxnLst/>
              <a:rect l="l" t="t" r="r" b="b"/>
              <a:pathLst>
                <a:path w="5464175" h="3497579">
                  <a:moveTo>
                    <a:pt x="5463616" y="3497148"/>
                  </a:moveTo>
                  <a:lnTo>
                    <a:pt x="0" y="3497148"/>
                  </a:lnTo>
                  <a:lnTo>
                    <a:pt x="0" y="0"/>
                  </a:lnTo>
                  <a:lnTo>
                    <a:pt x="5463616" y="0"/>
                  </a:lnTo>
                  <a:lnTo>
                    <a:pt x="5463616" y="349714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8" name="object 3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1071106"/>
              <a:ext cx="2559392" cy="5530036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9805013" y="1552160"/>
              <a:ext cx="807085" cy="807085"/>
            </a:xfrm>
            <a:custGeom>
              <a:avLst/>
              <a:gdLst/>
              <a:ahLst/>
              <a:cxnLst/>
              <a:rect l="l" t="t" r="r" b="b"/>
              <a:pathLst>
                <a:path w="807084" h="807085">
                  <a:moveTo>
                    <a:pt x="752995" y="0"/>
                  </a:moveTo>
                  <a:lnTo>
                    <a:pt x="53975" y="0"/>
                  </a:lnTo>
                  <a:lnTo>
                    <a:pt x="32966" y="4241"/>
                  </a:lnTo>
                  <a:lnTo>
                    <a:pt x="15809" y="15809"/>
                  </a:lnTo>
                  <a:lnTo>
                    <a:pt x="4241" y="32966"/>
                  </a:lnTo>
                  <a:lnTo>
                    <a:pt x="0" y="53975"/>
                  </a:lnTo>
                  <a:lnTo>
                    <a:pt x="0" y="752995"/>
                  </a:lnTo>
                  <a:lnTo>
                    <a:pt x="4241" y="774009"/>
                  </a:lnTo>
                  <a:lnTo>
                    <a:pt x="15809" y="791165"/>
                  </a:lnTo>
                  <a:lnTo>
                    <a:pt x="32966" y="802730"/>
                  </a:lnTo>
                  <a:lnTo>
                    <a:pt x="53975" y="806970"/>
                  </a:lnTo>
                  <a:lnTo>
                    <a:pt x="752995" y="806970"/>
                  </a:lnTo>
                  <a:lnTo>
                    <a:pt x="774009" y="802730"/>
                  </a:lnTo>
                  <a:lnTo>
                    <a:pt x="791165" y="791165"/>
                  </a:lnTo>
                  <a:lnTo>
                    <a:pt x="802730" y="774009"/>
                  </a:lnTo>
                  <a:lnTo>
                    <a:pt x="806970" y="752995"/>
                  </a:lnTo>
                  <a:lnTo>
                    <a:pt x="806970" y="53975"/>
                  </a:lnTo>
                  <a:lnTo>
                    <a:pt x="802730" y="32966"/>
                  </a:lnTo>
                  <a:lnTo>
                    <a:pt x="791165" y="15809"/>
                  </a:lnTo>
                  <a:lnTo>
                    <a:pt x="774009" y="4241"/>
                  </a:lnTo>
                  <a:lnTo>
                    <a:pt x="752995" y="0"/>
                  </a:lnTo>
                  <a:close/>
                </a:path>
              </a:pathLst>
            </a:custGeom>
            <a:solidFill>
              <a:srgbClr val="9BB77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0" name="object 4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892209" y="1867888"/>
              <a:ext cx="200609" cy="205168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9858339" y="1837960"/>
              <a:ext cx="268605" cy="127635"/>
            </a:xfrm>
            <a:custGeom>
              <a:avLst/>
              <a:gdLst/>
              <a:ahLst/>
              <a:cxnLst/>
              <a:rect l="l" t="t" r="r" b="b"/>
              <a:pathLst>
                <a:path w="268604" h="127635">
                  <a:moveTo>
                    <a:pt x="136474" y="0"/>
                  </a:moveTo>
                  <a:lnTo>
                    <a:pt x="131876" y="0"/>
                  </a:lnTo>
                  <a:lnTo>
                    <a:pt x="2539" y="70535"/>
                  </a:lnTo>
                  <a:lnTo>
                    <a:pt x="0" y="74828"/>
                  </a:lnTo>
                  <a:lnTo>
                    <a:pt x="0" y="114960"/>
                  </a:lnTo>
                  <a:lnTo>
                    <a:pt x="533" y="117055"/>
                  </a:lnTo>
                  <a:lnTo>
                    <a:pt x="4927" y="125107"/>
                  </a:lnTo>
                  <a:lnTo>
                    <a:pt x="12661" y="127381"/>
                  </a:lnTo>
                  <a:lnTo>
                    <a:pt x="134175" y="61112"/>
                  </a:lnTo>
                  <a:lnTo>
                    <a:pt x="251371" y="125031"/>
                  </a:lnTo>
                  <a:lnTo>
                    <a:pt x="253479" y="125564"/>
                  </a:lnTo>
                  <a:lnTo>
                    <a:pt x="262648" y="125564"/>
                  </a:lnTo>
                  <a:lnTo>
                    <a:pt x="268350" y="119862"/>
                  </a:lnTo>
                  <a:lnTo>
                    <a:pt x="268350" y="79489"/>
                  </a:lnTo>
                  <a:lnTo>
                    <a:pt x="268350" y="74828"/>
                  </a:lnTo>
                  <a:lnTo>
                    <a:pt x="265798" y="70535"/>
                  </a:lnTo>
                  <a:lnTo>
                    <a:pt x="136474" y="0"/>
                  </a:lnTo>
                  <a:close/>
                </a:path>
              </a:pathLst>
            </a:custGeom>
            <a:solidFill>
              <a:srgbClr val="FF796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2" name="object 4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325899" y="1610978"/>
              <a:ext cx="200609" cy="205168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10292030" y="1581049"/>
              <a:ext cx="268605" cy="127635"/>
            </a:xfrm>
            <a:custGeom>
              <a:avLst/>
              <a:gdLst/>
              <a:ahLst/>
              <a:cxnLst/>
              <a:rect l="l" t="t" r="r" b="b"/>
              <a:pathLst>
                <a:path w="268604" h="127635">
                  <a:moveTo>
                    <a:pt x="136474" y="0"/>
                  </a:moveTo>
                  <a:lnTo>
                    <a:pt x="131876" y="0"/>
                  </a:lnTo>
                  <a:lnTo>
                    <a:pt x="2539" y="70535"/>
                  </a:lnTo>
                  <a:lnTo>
                    <a:pt x="0" y="74828"/>
                  </a:lnTo>
                  <a:lnTo>
                    <a:pt x="0" y="114960"/>
                  </a:lnTo>
                  <a:lnTo>
                    <a:pt x="533" y="117055"/>
                  </a:lnTo>
                  <a:lnTo>
                    <a:pt x="4927" y="125107"/>
                  </a:lnTo>
                  <a:lnTo>
                    <a:pt x="12661" y="127381"/>
                  </a:lnTo>
                  <a:lnTo>
                    <a:pt x="134175" y="61112"/>
                  </a:lnTo>
                  <a:lnTo>
                    <a:pt x="251371" y="125031"/>
                  </a:lnTo>
                  <a:lnTo>
                    <a:pt x="253479" y="125564"/>
                  </a:lnTo>
                  <a:lnTo>
                    <a:pt x="262648" y="125564"/>
                  </a:lnTo>
                  <a:lnTo>
                    <a:pt x="268350" y="119862"/>
                  </a:lnTo>
                  <a:lnTo>
                    <a:pt x="268350" y="79489"/>
                  </a:lnTo>
                  <a:lnTo>
                    <a:pt x="268350" y="74828"/>
                  </a:lnTo>
                  <a:lnTo>
                    <a:pt x="265798" y="70535"/>
                  </a:lnTo>
                  <a:lnTo>
                    <a:pt x="136474" y="0"/>
                  </a:lnTo>
                  <a:close/>
                </a:path>
              </a:pathLst>
            </a:custGeom>
            <a:solidFill>
              <a:srgbClr val="FF796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9804997" y="1552320"/>
              <a:ext cx="807085" cy="806450"/>
            </a:xfrm>
            <a:custGeom>
              <a:avLst/>
              <a:gdLst/>
              <a:ahLst/>
              <a:cxnLst/>
              <a:rect l="l" t="t" r="r" b="b"/>
              <a:pathLst>
                <a:path w="807084" h="806450">
                  <a:moveTo>
                    <a:pt x="806983" y="327660"/>
                  </a:moveTo>
                  <a:lnTo>
                    <a:pt x="430847" y="327660"/>
                  </a:lnTo>
                  <a:lnTo>
                    <a:pt x="430847" y="204470"/>
                  </a:lnTo>
                  <a:lnTo>
                    <a:pt x="430847" y="149860"/>
                  </a:lnTo>
                  <a:lnTo>
                    <a:pt x="430847" y="0"/>
                  </a:lnTo>
                  <a:lnTo>
                    <a:pt x="376135" y="0"/>
                  </a:lnTo>
                  <a:lnTo>
                    <a:pt x="376135" y="149860"/>
                  </a:lnTo>
                  <a:lnTo>
                    <a:pt x="223405" y="149860"/>
                  </a:lnTo>
                  <a:lnTo>
                    <a:pt x="223405" y="0"/>
                  </a:lnTo>
                  <a:lnTo>
                    <a:pt x="168694" y="0"/>
                  </a:lnTo>
                  <a:lnTo>
                    <a:pt x="168694" y="149860"/>
                  </a:lnTo>
                  <a:lnTo>
                    <a:pt x="0" y="149860"/>
                  </a:lnTo>
                  <a:lnTo>
                    <a:pt x="0" y="204470"/>
                  </a:lnTo>
                  <a:lnTo>
                    <a:pt x="376135" y="204470"/>
                  </a:lnTo>
                  <a:lnTo>
                    <a:pt x="376135" y="327660"/>
                  </a:lnTo>
                  <a:lnTo>
                    <a:pt x="376135" y="382270"/>
                  </a:lnTo>
                  <a:lnTo>
                    <a:pt x="376135" y="631190"/>
                  </a:lnTo>
                  <a:lnTo>
                    <a:pt x="0" y="631190"/>
                  </a:lnTo>
                  <a:lnTo>
                    <a:pt x="0" y="685800"/>
                  </a:lnTo>
                  <a:lnTo>
                    <a:pt x="376135" y="685800"/>
                  </a:lnTo>
                  <a:lnTo>
                    <a:pt x="376135" y="806450"/>
                  </a:lnTo>
                  <a:lnTo>
                    <a:pt x="430847" y="806450"/>
                  </a:lnTo>
                  <a:lnTo>
                    <a:pt x="430847" y="685800"/>
                  </a:lnTo>
                  <a:lnTo>
                    <a:pt x="806983" y="685800"/>
                  </a:lnTo>
                  <a:lnTo>
                    <a:pt x="806983" y="631190"/>
                  </a:lnTo>
                  <a:lnTo>
                    <a:pt x="430847" y="631190"/>
                  </a:lnTo>
                  <a:lnTo>
                    <a:pt x="430847" y="382270"/>
                  </a:lnTo>
                  <a:lnTo>
                    <a:pt x="806983" y="382270"/>
                  </a:lnTo>
                  <a:lnTo>
                    <a:pt x="806983" y="327660"/>
                  </a:lnTo>
                  <a:close/>
                </a:path>
              </a:pathLst>
            </a:custGeom>
            <a:solidFill>
              <a:srgbClr val="F6EFD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5" name="object 4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414570" y="2061302"/>
              <a:ext cx="141287" cy="70650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283332" y="1924474"/>
              <a:ext cx="106311" cy="136778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9791336" y="1539697"/>
              <a:ext cx="834390" cy="833119"/>
            </a:xfrm>
            <a:custGeom>
              <a:avLst/>
              <a:gdLst/>
              <a:ahLst/>
              <a:cxnLst/>
              <a:rect l="l" t="t" r="r" b="b"/>
              <a:pathLst>
                <a:path w="834390" h="833119">
                  <a:moveTo>
                    <a:pt x="762520" y="0"/>
                  </a:moveTo>
                  <a:lnTo>
                    <a:pt x="71805" y="0"/>
                  </a:lnTo>
                  <a:lnTo>
                    <a:pt x="43871" y="5079"/>
                  </a:lnTo>
                  <a:lnTo>
                    <a:pt x="21058" y="20319"/>
                  </a:lnTo>
                  <a:lnTo>
                    <a:pt x="5667" y="43179"/>
                  </a:lnTo>
                  <a:lnTo>
                    <a:pt x="0" y="71119"/>
                  </a:lnTo>
                  <a:lnTo>
                    <a:pt x="0" y="761999"/>
                  </a:lnTo>
                  <a:lnTo>
                    <a:pt x="5667" y="789939"/>
                  </a:lnTo>
                  <a:lnTo>
                    <a:pt x="21058" y="812799"/>
                  </a:lnTo>
                  <a:lnTo>
                    <a:pt x="43871" y="828039"/>
                  </a:lnTo>
                  <a:lnTo>
                    <a:pt x="71805" y="833119"/>
                  </a:lnTo>
                  <a:lnTo>
                    <a:pt x="762520" y="833119"/>
                  </a:lnTo>
                  <a:lnTo>
                    <a:pt x="790454" y="828039"/>
                  </a:lnTo>
                  <a:lnTo>
                    <a:pt x="813268" y="812799"/>
                  </a:lnTo>
                  <a:lnTo>
                    <a:pt x="817543" y="806449"/>
                  </a:lnTo>
                  <a:lnTo>
                    <a:pt x="71805" y="806449"/>
                  </a:lnTo>
                  <a:lnTo>
                    <a:pt x="54512" y="802639"/>
                  </a:lnTo>
                  <a:lnTo>
                    <a:pt x="40389" y="793749"/>
                  </a:lnTo>
                  <a:lnTo>
                    <a:pt x="30861" y="779779"/>
                  </a:lnTo>
                  <a:lnTo>
                    <a:pt x="27355" y="761999"/>
                  </a:lnTo>
                  <a:lnTo>
                    <a:pt x="27355" y="712469"/>
                  </a:lnTo>
                  <a:lnTo>
                    <a:pt x="403491" y="712469"/>
                  </a:lnTo>
                  <a:lnTo>
                    <a:pt x="403491" y="690879"/>
                  </a:lnTo>
                  <a:lnTo>
                    <a:pt x="397370" y="684529"/>
                  </a:lnTo>
                  <a:lnTo>
                    <a:pt x="27355" y="684529"/>
                  </a:lnTo>
                  <a:lnTo>
                    <a:pt x="27355" y="657859"/>
                  </a:lnTo>
                  <a:lnTo>
                    <a:pt x="397357" y="657859"/>
                  </a:lnTo>
                  <a:lnTo>
                    <a:pt x="403478" y="651509"/>
                  </a:lnTo>
                  <a:lnTo>
                    <a:pt x="403479" y="629919"/>
                  </a:lnTo>
                  <a:lnTo>
                    <a:pt x="27355" y="629919"/>
                  </a:lnTo>
                  <a:lnTo>
                    <a:pt x="27355" y="232409"/>
                  </a:lnTo>
                  <a:lnTo>
                    <a:pt x="403491" y="232409"/>
                  </a:lnTo>
                  <a:lnTo>
                    <a:pt x="403491" y="210819"/>
                  </a:lnTo>
                  <a:lnTo>
                    <a:pt x="397370" y="204469"/>
                  </a:lnTo>
                  <a:lnTo>
                    <a:pt x="27355" y="204469"/>
                  </a:lnTo>
                  <a:lnTo>
                    <a:pt x="27355" y="177799"/>
                  </a:lnTo>
                  <a:lnTo>
                    <a:pt x="189915" y="177799"/>
                  </a:lnTo>
                  <a:lnTo>
                    <a:pt x="196037" y="171449"/>
                  </a:lnTo>
                  <a:lnTo>
                    <a:pt x="196037" y="149859"/>
                  </a:lnTo>
                  <a:lnTo>
                    <a:pt x="27355" y="149859"/>
                  </a:lnTo>
                  <a:lnTo>
                    <a:pt x="27355" y="71119"/>
                  </a:lnTo>
                  <a:lnTo>
                    <a:pt x="30861" y="53339"/>
                  </a:lnTo>
                  <a:lnTo>
                    <a:pt x="40389" y="39369"/>
                  </a:lnTo>
                  <a:lnTo>
                    <a:pt x="54512" y="30479"/>
                  </a:lnTo>
                  <a:lnTo>
                    <a:pt x="71805" y="26669"/>
                  </a:lnTo>
                  <a:lnTo>
                    <a:pt x="817543" y="26669"/>
                  </a:lnTo>
                  <a:lnTo>
                    <a:pt x="813268" y="20319"/>
                  </a:lnTo>
                  <a:lnTo>
                    <a:pt x="790454" y="5079"/>
                  </a:lnTo>
                  <a:lnTo>
                    <a:pt x="762520" y="0"/>
                  </a:lnTo>
                  <a:close/>
                </a:path>
                <a:path w="834390" h="833119">
                  <a:moveTo>
                    <a:pt x="403491" y="712469"/>
                  </a:moveTo>
                  <a:lnTo>
                    <a:pt x="376135" y="712469"/>
                  </a:lnTo>
                  <a:lnTo>
                    <a:pt x="376135" y="806449"/>
                  </a:lnTo>
                  <a:lnTo>
                    <a:pt x="403491" y="806449"/>
                  </a:lnTo>
                  <a:lnTo>
                    <a:pt x="403491" y="712469"/>
                  </a:lnTo>
                  <a:close/>
                </a:path>
                <a:path w="834390" h="833119">
                  <a:moveTo>
                    <a:pt x="458203" y="26669"/>
                  </a:moveTo>
                  <a:lnTo>
                    <a:pt x="430847" y="26669"/>
                  </a:lnTo>
                  <a:lnTo>
                    <a:pt x="430834" y="347979"/>
                  </a:lnTo>
                  <a:lnTo>
                    <a:pt x="436956" y="354329"/>
                  </a:lnTo>
                  <a:lnTo>
                    <a:pt x="806970" y="354329"/>
                  </a:lnTo>
                  <a:lnTo>
                    <a:pt x="806970" y="382269"/>
                  </a:lnTo>
                  <a:lnTo>
                    <a:pt x="436968" y="382269"/>
                  </a:lnTo>
                  <a:lnTo>
                    <a:pt x="430847" y="387349"/>
                  </a:lnTo>
                  <a:lnTo>
                    <a:pt x="430834" y="651509"/>
                  </a:lnTo>
                  <a:lnTo>
                    <a:pt x="436956" y="657859"/>
                  </a:lnTo>
                  <a:lnTo>
                    <a:pt x="806970" y="657859"/>
                  </a:lnTo>
                  <a:lnTo>
                    <a:pt x="806970" y="684529"/>
                  </a:lnTo>
                  <a:lnTo>
                    <a:pt x="436968" y="684529"/>
                  </a:lnTo>
                  <a:lnTo>
                    <a:pt x="430847" y="690879"/>
                  </a:lnTo>
                  <a:lnTo>
                    <a:pt x="430847" y="806449"/>
                  </a:lnTo>
                  <a:lnTo>
                    <a:pt x="458203" y="806449"/>
                  </a:lnTo>
                  <a:lnTo>
                    <a:pt x="458203" y="712469"/>
                  </a:lnTo>
                  <a:lnTo>
                    <a:pt x="834326" y="712469"/>
                  </a:lnTo>
                  <a:lnTo>
                    <a:pt x="834326" y="629919"/>
                  </a:lnTo>
                  <a:lnTo>
                    <a:pt x="458203" y="629919"/>
                  </a:lnTo>
                  <a:lnTo>
                    <a:pt x="458203" y="408939"/>
                  </a:lnTo>
                  <a:lnTo>
                    <a:pt x="524094" y="408939"/>
                  </a:lnTo>
                  <a:lnTo>
                    <a:pt x="527529" y="405129"/>
                  </a:lnTo>
                  <a:lnTo>
                    <a:pt x="538159" y="400049"/>
                  </a:lnTo>
                  <a:lnTo>
                    <a:pt x="834326" y="400049"/>
                  </a:lnTo>
                  <a:lnTo>
                    <a:pt x="834326" y="327659"/>
                  </a:lnTo>
                  <a:lnTo>
                    <a:pt x="458203" y="327659"/>
                  </a:lnTo>
                  <a:lnTo>
                    <a:pt x="458203" y="26669"/>
                  </a:lnTo>
                  <a:close/>
                </a:path>
                <a:path w="834390" h="833119">
                  <a:moveTo>
                    <a:pt x="834326" y="712469"/>
                  </a:moveTo>
                  <a:lnTo>
                    <a:pt x="806970" y="712469"/>
                  </a:lnTo>
                  <a:lnTo>
                    <a:pt x="806970" y="761999"/>
                  </a:lnTo>
                  <a:lnTo>
                    <a:pt x="803465" y="779779"/>
                  </a:lnTo>
                  <a:lnTo>
                    <a:pt x="793937" y="793749"/>
                  </a:lnTo>
                  <a:lnTo>
                    <a:pt x="779813" y="802639"/>
                  </a:lnTo>
                  <a:lnTo>
                    <a:pt x="762520" y="806449"/>
                  </a:lnTo>
                  <a:lnTo>
                    <a:pt x="817543" y="806449"/>
                  </a:lnTo>
                  <a:lnTo>
                    <a:pt x="828659" y="789939"/>
                  </a:lnTo>
                  <a:lnTo>
                    <a:pt x="834326" y="761999"/>
                  </a:lnTo>
                  <a:lnTo>
                    <a:pt x="834326" y="712469"/>
                  </a:lnTo>
                  <a:close/>
                </a:path>
                <a:path w="834390" h="833119">
                  <a:moveTo>
                    <a:pt x="403491" y="232409"/>
                  </a:moveTo>
                  <a:lnTo>
                    <a:pt x="376135" y="232409"/>
                  </a:lnTo>
                  <a:lnTo>
                    <a:pt x="376135" y="629919"/>
                  </a:lnTo>
                  <a:lnTo>
                    <a:pt x="403479" y="629919"/>
                  </a:lnTo>
                  <a:lnTo>
                    <a:pt x="403491" y="232409"/>
                  </a:lnTo>
                  <a:close/>
                </a:path>
                <a:path w="834390" h="833119">
                  <a:moveTo>
                    <a:pt x="834326" y="408939"/>
                  </a:moveTo>
                  <a:lnTo>
                    <a:pt x="806970" y="408939"/>
                  </a:lnTo>
                  <a:lnTo>
                    <a:pt x="806970" y="629919"/>
                  </a:lnTo>
                  <a:lnTo>
                    <a:pt x="834326" y="629919"/>
                  </a:lnTo>
                  <a:lnTo>
                    <a:pt x="834326" y="408939"/>
                  </a:lnTo>
                  <a:close/>
                </a:path>
                <a:path w="834390" h="833119">
                  <a:moveTo>
                    <a:pt x="693877" y="507999"/>
                  </a:moveTo>
                  <a:lnTo>
                    <a:pt x="634255" y="533399"/>
                  </a:lnTo>
                  <a:lnTo>
                    <a:pt x="609561" y="593089"/>
                  </a:lnTo>
                  <a:lnTo>
                    <a:pt x="609549" y="600709"/>
                  </a:lnTo>
                  <a:lnTo>
                    <a:pt x="615670" y="607059"/>
                  </a:lnTo>
                  <a:lnTo>
                    <a:pt x="772071" y="607059"/>
                  </a:lnTo>
                  <a:lnTo>
                    <a:pt x="778205" y="600709"/>
                  </a:lnTo>
                  <a:lnTo>
                    <a:pt x="778205" y="593089"/>
                  </a:lnTo>
                  <a:lnTo>
                    <a:pt x="775401" y="579119"/>
                  </a:lnTo>
                  <a:lnTo>
                    <a:pt x="638568" y="579119"/>
                  </a:lnTo>
                  <a:lnTo>
                    <a:pt x="646164" y="561339"/>
                  </a:lnTo>
                  <a:lnTo>
                    <a:pt x="658723" y="548639"/>
                  </a:lnTo>
                  <a:lnTo>
                    <a:pt x="675016" y="538479"/>
                  </a:lnTo>
                  <a:lnTo>
                    <a:pt x="693813" y="535939"/>
                  </a:lnTo>
                  <a:lnTo>
                    <a:pt x="755226" y="535939"/>
                  </a:lnTo>
                  <a:lnTo>
                    <a:pt x="753505" y="533399"/>
                  </a:lnTo>
                  <a:lnTo>
                    <a:pt x="726700" y="515619"/>
                  </a:lnTo>
                  <a:lnTo>
                    <a:pt x="693877" y="507999"/>
                  </a:lnTo>
                  <a:close/>
                </a:path>
                <a:path w="834390" h="833119">
                  <a:moveTo>
                    <a:pt x="559066" y="535939"/>
                  </a:moveTo>
                  <a:lnTo>
                    <a:pt x="531710" y="535939"/>
                  </a:lnTo>
                  <a:lnTo>
                    <a:pt x="531710" y="595629"/>
                  </a:lnTo>
                  <a:lnTo>
                    <a:pt x="537832" y="601979"/>
                  </a:lnTo>
                  <a:lnTo>
                    <a:pt x="552945" y="601979"/>
                  </a:lnTo>
                  <a:lnTo>
                    <a:pt x="559066" y="595629"/>
                  </a:lnTo>
                  <a:lnTo>
                    <a:pt x="559066" y="535939"/>
                  </a:lnTo>
                  <a:close/>
                </a:path>
                <a:path w="834390" h="833119">
                  <a:moveTo>
                    <a:pt x="149301" y="584199"/>
                  </a:moveTo>
                  <a:lnTo>
                    <a:pt x="116281" y="584199"/>
                  </a:lnTo>
                  <a:lnTo>
                    <a:pt x="113982" y="585469"/>
                  </a:lnTo>
                  <a:lnTo>
                    <a:pt x="113982" y="591819"/>
                  </a:lnTo>
                  <a:lnTo>
                    <a:pt x="116281" y="594359"/>
                  </a:lnTo>
                  <a:lnTo>
                    <a:pt x="149301" y="594359"/>
                  </a:lnTo>
                  <a:lnTo>
                    <a:pt x="151599" y="591819"/>
                  </a:lnTo>
                  <a:lnTo>
                    <a:pt x="151599" y="585469"/>
                  </a:lnTo>
                  <a:lnTo>
                    <a:pt x="149301" y="584199"/>
                  </a:lnTo>
                  <a:close/>
                </a:path>
                <a:path w="834390" h="833119">
                  <a:moveTo>
                    <a:pt x="217690" y="584199"/>
                  </a:moveTo>
                  <a:lnTo>
                    <a:pt x="184670" y="584199"/>
                  </a:lnTo>
                  <a:lnTo>
                    <a:pt x="182371" y="585469"/>
                  </a:lnTo>
                  <a:lnTo>
                    <a:pt x="182371" y="591819"/>
                  </a:lnTo>
                  <a:lnTo>
                    <a:pt x="184670" y="594359"/>
                  </a:lnTo>
                  <a:lnTo>
                    <a:pt x="217690" y="594359"/>
                  </a:lnTo>
                  <a:lnTo>
                    <a:pt x="219989" y="591819"/>
                  </a:lnTo>
                  <a:lnTo>
                    <a:pt x="219989" y="585469"/>
                  </a:lnTo>
                  <a:lnTo>
                    <a:pt x="217690" y="584199"/>
                  </a:lnTo>
                  <a:close/>
                </a:path>
                <a:path w="834390" h="833119">
                  <a:moveTo>
                    <a:pt x="286080" y="584199"/>
                  </a:moveTo>
                  <a:lnTo>
                    <a:pt x="253060" y="584199"/>
                  </a:lnTo>
                  <a:lnTo>
                    <a:pt x="250761" y="585469"/>
                  </a:lnTo>
                  <a:lnTo>
                    <a:pt x="250761" y="591819"/>
                  </a:lnTo>
                  <a:lnTo>
                    <a:pt x="253060" y="594359"/>
                  </a:lnTo>
                  <a:lnTo>
                    <a:pt x="286080" y="594359"/>
                  </a:lnTo>
                  <a:lnTo>
                    <a:pt x="288378" y="591819"/>
                  </a:lnTo>
                  <a:lnTo>
                    <a:pt x="288378" y="585469"/>
                  </a:lnTo>
                  <a:lnTo>
                    <a:pt x="286080" y="584199"/>
                  </a:lnTo>
                  <a:close/>
                </a:path>
                <a:path w="834390" h="833119">
                  <a:moveTo>
                    <a:pt x="755226" y="535939"/>
                  </a:moveTo>
                  <a:lnTo>
                    <a:pt x="693813" y="535939"/>
                  </a:lnTo>
                  <a:lnTo>
                    <a:pt x="712642" y="538479"/>
                  </a:lnTo>
                  <a:lnTo>
                    <a:pt x="728968" y="547369"/>
                  </a:lnTo>
                  <a:lnTo>
                    <a:pt x="741564" y="561339"/>
                  </a:lnTo>
                  <a:lnTo>
                    <a:pt x="749198" y="579119"/>
                  </a:lnTo>
                  <a:lnTo>
                    <a:pt x="775401" y="579119"/>
                  </a:lnTo>
                  <a:lnTo>
                    <a:pt x="771577" y="560069"/>
                  </a:lnTo>
                  <a:lnTo>
                    <a:pt x="755226" y="535939"/>
                  </a:lnTo>
                  <a:close/>
                </a:path>
                <a:path w="834390" h="833119">
                  <a:moveTo>
                    <a:pt x="114541" y="436879"/>
                  </a:moveTo>
                  <a:lnTo>
                    <a:pt x="87198" y="436879"/>
                  </a:lnTo>
                  <a:lnTo>
                    <a:pt x="87198" y="520699"/>
                  </a:lnTo>
                  <a:lnTo>
                    <a:pt x="89305" y="530859"/>
                  </a:lnTo>
                  <a:lnTo>
                    <a:pt x="95035" y="539749"/>
                  </a:lnTo>
                  <a:lnTo>
                    <a:pt x="103530" y="546099"/>
                  </a:lnTo>
                  <a:lnTo>
                    <a:pt x="113931" y="547369"/>
                  </a:lnTo>
                  <a:lnTo>
                    <a:pt x="288429" y="547369"/>
                  </a:lnTo>
                  <a:lnTo>
                    <a:pt x="298828" y="546099"/>
                  </a:lnTo>
                  <a:lnTo>
                    <a:pt x="307319" y="539749"/>
                  </a:lnTo>
                  <a:lnTo>
                    <a:pt x="313045" y="530859"/>
                  </a:lnTo>
                  <a:lnTo>
                    <a:pt x="315150" y="520699"/>
                  </a:lnTo>
                  <a:lnTo>
                    <a:pt x="114541" y="520699"/>
                  </a:lnTo>
                  <a:lnTo>
                    <a:pt x="114541" y="436879"/>
                  </a:lnTo>
                  <a:close/>
                </a:path>
                <a:path w="834390" h="833119">
                  <a:moveTo>
                    <a:pt x="524094" y="408939"/>
                  </a:moveTo>
                  <a:lnTo>
                    <a:pt x="491274" y="408939"/>
                  </a:lnTo>
                  <a:lnTo>
                    <a:pt x="489902" y="412749"/>
                  </a:lnTo>
                  <a:lnTo>
                    <a:pt x="488873" y="416559"/>
                  </a:lnTo>
                  <a:lnTo>
                    <a:pt x="488238" y="420369"/>
                  </a:lnTo>
                  <a:lnTo>
                    <a:pt x="478967" y="477519"/>
                  </a:lnTo>
                  <a:lnTo>
                    <a:pt x="478385" y="488949"/>
                  </a:lnTo>
                  <a:lnTo>
                    <a:pt x="480152" y="499109"/>
                  </a:lnTo>
                  <a:lnTo>
                    <a:pt x="507539" y="530859"/>
                  </a:lnTo>
                  <a:lnTo>
                    <a:pt x="528675" y="535939"/>
                  </a:lnTo>
                  <a:lnTo>
                    <a:pt x="562089" y="535939"/>
                  </a:lnTo>
                  <a:lnTo>
                    <a:pt x="581700" y="532129"/>
                  </a:lnTo>
                  <a:lnTo>
                    <a:pt x="597714" y="520699"/>
                  </a:lnTo>
                  <a:lnTo>
                    <a:pt x="606711" y="507999"/>
                  </a:lnTo>
                  <a:lnTo>
                    <a:pt x="528675" y="507999"/>
                  </a:lnTo>
                  <a:lnTo>
                    <a:pt x="519722" y="506729"/>
                  </a:lnTo>
                  <a:lnTo>
                    <a:pt x="512408" y="501649"/>
                  </a:lnTo>
                  <a:lnTo>
                    <a:pt x="507478" y="494029"/>
                  </a:lnTo>
                  <a:lnTo>
                    <a:pt x="505675" y="485139"/>
                  </a:lnTo>
                  <a:lnTo>
                    <a:pt x="505777" y="482599"/>
                  </a:lnTo>
                  <a:lnTo>
                    <a:pt x="515238" y="424179"/>
                  </a:lnTo>
                  <a:lnTo>
                    <a:pt x="519513" y="414019"/>
                  </a:lnTo>
                  <a:lnTo>
                    <a:pt x="524094" y="408939"/>
                  </a:lnTo>
                  <a:close/>
                </a:path>
                <a:path w="834390" h="833119">
                  <a:moveTo>
                    <a:pt x="215480" y="455929"/>
                  </a:moveTo>
                  <a:lnTo>
                    <a:pt x="186880" y="455929"/>
                  </a:lnTo>
                  <a:lnTo>
                    <a:pt x="176481" y="457199"/>
                  </a:lnTo>
                  <a:lnTo>
                    <a:pt x="167989" y="463549"/>
                  </a:lnTo>
                  <a:lnTo>
                    <a:pt x="162259" y="471169"/>
                  </a:lnTo>
                  <a:lnTo>
                    <a:pt x="160146" y="482599"/>
                  </a:lnTo>
                  <a:lnTo>
                    <a:pt x="160146" y="520699"/>
                  </a:lnTo>
                  <a:lnTo>
                    <a:pt x="187350" y="520699"/>
                  </a:lnTo>
                  <a:lnTo>
                    <a:pt x="187287" y="515619"/>
                  </a:lnTo>
                  <a:lnTo>
                    <a:pt x="187162" y="505459"/>
                  </a:lnTo>
                  <a:lnTo>
                    <a:pt x="187084" y="499109"/>
                  </a:lnTo>
                  <a:lnTo>
                    <a:pt x="186958" y="488949"/>
                  </a:lnTo>
                  <a:lnTo>
                    <a:pt x="186880" y="482599"/>
                  </a:lnTo>
                  <a:lnTo>
                    <a:pt x="242214" y="482599"/>
                  </a:lnTo>
                  <a:lnTo>
                    <a:pt x="240101" y="471169"/>
                  </a:lnTo>
                  <a:lnTo>
                    <a:pt x="234372" y="463549"/>
                  </a:lnTo>
                  <a:lnTo>
                    <a:pt x="225880" y="457199"/>
                  </a:lnTo>
                  <a:lnTo>
                    <a:pt x="215480" y="455929"/>
                  </a:lnTo>
                  <a:close/>
                </a:path>
                <a:path w="834390" h="833119">
                  <a:moveTo>
                    <a:pt x="242214" y="482599"/>
                  </a:moveTo>
                  <a:lnTo>
                    <a:pt x="214858" y="482599"/>
                  </a:lnTo>
                  <a:lnTo>
                    <a:pt x="214858" y="520699"/>
                  </a:lnTo>
                  <a:lnTo>
                    <a:pt x="242214" y="520699"/>
                  </a:lnTo>
                  <a:lnTo>
                    <a:pt x="242214" y="482599"/>
                  </a:lnTo>
                  <a:close/>
                </a:path>
                <a:path w="834390" h="833119">
                  <a:moveTo>
                    <a:pt x="259189" y="375919"/>
                  </a:moveTo>
                  <a:lnTo>
                    <a:pt x="201180" y="375919"/>
                  </a:lnTo>
                  <a:lnTo>
                    <a:pt x="287845" y="422909"/>
                  </a:lnTo>
                  <a:lnTo>
                    <a:pt x="287921" y="435609"/>
                  </a:lnTo>
                  <a:lnTo>
                    <a:pt x="288042" y="455929"/>
                  </a:lnTo>
                  <a:lnTo>
                    <a:pt x="288088" y="463549"/>
                  </a:lnTo>
                  <a:lnTo>
                    <a:pt x="288194" y="481329"/>
                  </a:lnTo>
                  <a:lnTo>
                    <a:pt x="288315" y="501649"/>
                  </a:lnTo>
                  <a:lnTo>
                    <a:pt x="288429" y="520699"/>
                  </a:lnTo>
                  <a:lnTo>
                    <a:pt x="315150" y="520699"/>
                  </a:lnTo>
                  <a:lnTo>
                    <a:pt x="315150" y="436879"/>
                  </a:lnTo>
                  <a:lnTo>
                    <a:pt x="327745" y="436879"/>
                  </a:lnTo>
                  <a:lnTo>
                    <a:pt x="332885" y="435609"/>
                  </a:lnTo>
                  <a:lnTo>
                    <a:pt x="341277" y="430529"/>
                  </a:lnTo>
                  <a:lnTo>
                    <a:pt x="346940" y="421639"/>
                  </a:lnTo>
                  <a:lnTo>
                    <a:pt x="349034" y="411479"/>
                  </a:lnTo>
                  <a:lnTo>
                    <a:pt x="349034" y="410209"/>
                  </a:lnTo>
                  <a:lnTo>
                    <a:pt x="321678" y="410209"/>
                  </a:lnTo>
                  <a:lnTo>
                    <a:pt x="259189" y="375919"/>
                  </a:lnTo>
                  <a:close/>
                </a:path>
                <a:path w="834390" h="833119">
                  <a:moveTo>
                    <a:pt x="834326" y="400049"/>
                  </a:moveTo>
                  <a:lnTo>
                    <a:pt x="550278" y="400049"/>
                  </a:lnTo>
                  <a:lnTo>
                    <a:pt x="559397" y="402589"/>
                  </a:lnTo>
                  <a:lnTo>
                    <a:pt x="566974" y="407669"/>
                  </a:lnTo>
                  <a:lnTo>
                    <a:pt x="572515" y="415289"/>
                  </a:lnTo>
                  <a:lnTo>
                    <a:pt x="575525" y="424179"/>
                  </a:lnTo>
                  <a:lnTo>
                    <a:pt x="584809" y="481329"/>
                  </a:lnTo>
                  <a:lnTo>
                    <a:pt x="584550" y="488949"/>
                  </a:lnTo>
                  <a:lnTo>
                    <a:pt x="584464" y="491489"/>
                  </a:lnTo>
                  <a:lnTo>
                    <a:pt x="580769" y="499109"/>
                  </a:lnTo>
                  <a:lnTo>
                    <a:pt x="574338" y="505459"/>
                  </a:lnTo>
                  <a:lnTo>
                    <a:pt x="565784" y="507999"/>
                  </a:lnTo>
                  <a:lnTo>
                    <a:pt x="606711" y="507999"/>
                  </a:lnTo>
                  <a:lnTo>
                    <a:pt x="608511" y="505459"/>
                  </a:lnTo>
                  <a:lnTo>
                    <a:pt x="612470" y="485139"/>
                  </a:lnTo>
                  <a:lnTo>
                    <a:pt x="612362" y="481329"/>
                  </a:lnTo>
                  <a:lnTo>
                    <a:pt x="602538" y="420369"/>
                  </a:lnTo>
                  <a:lnTo>
                    <a:pt x="599490" y="408939"/>
                  </a:lnTo>
                  <a:lnTo>
                    <a:pt x="834326" y="408939"/>
                  </a:lnTo>
                  <a:lnTo>
                    <a:pt x="834326" y="400049"/>
                  </a:lnTo>
                  <a:close/>
                </a:path>
                <a:path w="834390" h="833119">
                  <a:moveTo>
                    <a:pt x="201187" y="285749"/>
                  </a:moveTo>
                  <a:lnTo>
                    <a:pt x="67055" y="355599"/>
                  </a:lnTo>
                  <a:lnTo>
                    <a:pt x="53314" y="378459"/>
                  </a:lnTo>
                  <a:lnTo>
                    <a:pt x="53314" y="411479"/>
                  </a:lnTo>
                  <a:lnTo>
                    <a:pt x="55343" y="421639"/>
                  </a:lnTo>
                  <a:lnTo>
                    <a:pt x="60944" y="430529"/>
                  </a:lnTo>
                  <a:lnTo>
                    <a:pt x="69273" y="435609"/>
                  </a:lnTo>
                  <a:lnTo>
                    <a:pt x="79489" y="438149"/>
                  </a:lnTo>
                  <a:lnTo>
                    <a:pt x="84696" y="438149"/>
                  </a:lnTo>
                  <a:lnTo>
                    <a:pt x="87198" y="436879"/>
                  </a:lnTo>
                  <a:lnTo>
                    <a:pt x="114541" y="436879"/>
                  </a:lnTo>
                  <a:lnTo>
                    <a:pt x="114541" y="422909"/>
                  </a:lnTo>
                  <a:lnTo>
                    <a:pt x="137957" y="410209"/>
                  </a:lnTo>
                  <a:lnTo>
                    <a:pt x="80644" y="410209"/>
                  </a:lnTo>
                  <a:lnTo>
                    <a:pt x="80292" y="387349"/>
                  </a:lnTo>
                  <a:lnTo>
                    <a:pt x="80175" y="379729"/>
                  </a:lnTo>
                  <a:lnTo>
                    <a:pt x="200736" y="312419"/>
                  </a:lnTo>
                  <a:lnTo>
                    <a:pt x="255878" y="312419"/>
                  </a:lnTo>
                  <a:lnTo>
                    <a:pt x="213855" y="289559"/>
                  </a:lnTo>
                  <a:lnTo>
                    <a:pt x="207678" y="287019"/>
                  </a:lnTo>
                  <a:lnTo>
                    <a:pt x="201187" y="285749"/>
                  </a:lnTo>
                  <a:close/>
                </a:path>
                <a:path w="834390" h="833119">
                  <a:moveTo>
                    <a:pt x="327745" y="436879"/>
                  </a:moveTo>
                  <a:lnTo>
                    <a:pt x="315150" y="436879"/>
                  </a:lnTo>
                  <a:lnTo>
                    <a:pt x="317563" y="438149"/>
                  </a:lnTo>
                  <a:lnTo>
                    <a:pt x="322605" y="438149"/>
                  </a:lnTo>
                  <a:lnTo>
                    <a:pt x="327745" y="436879"/>
                  </a:lnTo>
                  <a:close/>
                </a:path>
                <a:path w="834390" h="833119">
                  <a:moveTo>
                    <a:pt x="203644" y="345439"/>
                  </a:moveTo>
                  <a:lnTo>
                    <a:pt x="198716" y="345439"/>
                  </a:lnTo>
                  <a:lnTo>
                    <a:pt x="80644" y="410209"/>
                  </a:lnTo>
                  <a:lnTo>
                    <a:pt x="137957" y="410209"/>
                  </a:lnTo>
                  <a:lnTo>
                    <a:pt x="201180" y="375919"/>
                  </a:lnTo>
                  <a:lnTo>
                    <a:pt x="259189" y="375919"/>
                  </a:lnTo>
                  <a:lnTo>
                    <a:pt x="203644" y="345439"/>
                  </a:lnTo>
                  <a:close/>
                </a:path>
                <a:path w="834390" h="833119">
                  <a:moveTo>
                    <a:pt x="255878" y="312419"/>
                  </a:moveTo>
                  <a:lnTo>
                    <a:pt x="200736" y="312419"/>
                  </a:lnTo>
                  <a:lnTo>
                    <a:pt x="321678" y="378459"/>
                  </a:lnTo>
                  <a:lnTo>
                    <a:pt x="321678" y="410209"/>
                  </a:lnTo>
                  <a:lnTo>
                    <a:pt x="349034" y="410209"/>
                  </a:lnTo>
                  <a:lnTo>
                    <a:pt x="349034" y="378459"/>
                  </a:lnTo>
                  <a:lnTo>
                    <a:pt x="348068" y="370839"/>
                  </a:lnTo>
                  <a:lnTo>
                    <a:pt x="345320" y="364489"/>
                  </a:lnTo>
                  <a:lnTo>
                    <a:pt x="340984" y="359409"/>
                  </a:lnTo>
                  <a:lnTo>
                    <a:pt x="335254" y="355599"/>
                  </a:lnTo>
                  <a:lnTo>
                    <a:pt x="255878" y="312419"/>
                  </a:lnTo>
                  <a:close/>
                </a:path>
                <a:path w="834390" h="833119">
                  <a:moveTo>
                    <a:pt x="545388" y="372109"/>
                  </a:moveTo>
                  <a:lnTo>
                    <a:pt x="528573" y="374649"/>
                  </a:lnTo>
                  <a:lnTo>
                    <a:pt x="512940" y="382269"/>
                  </a:lnTo>
                  <a:lnTo>
                    <a:pt x="577837" y="382269"/>
                  </a:lnTo>
                  <a:lnTo>
                    <a:pt x="562203" y="374649"/>
                  </a:lnTo>
                  <a:lnTo>
                    <a:pt x="545388" y="372109"/>
                  </a:lnTo>
                  <a:close/>
                </a:path>
                <a:path w="834390" h="833119">
                  <a:moveTo>
                    <a:pt x="817543" y="26669"/>
                  </a:moveTo>
                  <a:lnTo>
                    <a:pt x="762520" y="26669"/>
                  </a:lnTo>
                  <a:lnTo>
                    <a:pt x="779813" y="30479"/>
                  </a:lnTo>
                  <a:lnTo>
                    <a:pt x="793937" y="39369"/>
                  </a:lnTo>
                  <a:lnTo>
                    <a:pt x="803465" y="53339"/>
                  </a:lnTo>
                  <a:lnTo>
                    <a:pt x="806970" y="71119"/>
                  </a:lnTo>
                  <a:lnTo>
                    <a:pt x="806970" y="327659"/>
                  </a:lnTo>
                  <a:lnTo>
                    <a:pt x="834326" y="327659"/>
                  </a:lnTo>
                  <a:lnTo>
                    <a:pt x="834326" y="71119"/>
                  </a:lnTo>
                  <a:lnTo>
                    <a:pt x="828659" y="43179"/>
                  </a:lnTo>
                  <a:lnTo>
                    <a:pt x="817543" y="26669"/>
                  </a:lnTo>
                  <a:close/>
                </a:path>
                <a:path w="834390" h="833119">
                  <a:moveTo>
                    <a:pt x="548233" y="180339"/>
                  </a:moveTo>
                  <a:lnTo>
                    <a:pt x="520877" y="180339"/>
                  </a:lnTo>
                  <a:lnTo>
                    <a:pt x="520877" y="264159"/>
                  </a:lnTo>
                  <a:lnTo>
                    <a:pt x="522992" y="274319"/>
                  </a:lnTo>
                  <a:lnTo>
                    <a:pt x="528726" y="283209"/>
                  </a:lnTo>
                  <a:lnTo>
                    <a:pt x="537222" y="288289"/>
                  </a:lnTo>
                  <a:lnTo>
                    <a:pt x="547623" y="290829"/>
                  </a:lnTo>
                  <a:lnTo>
                    <a:pt x="722121" y="290829"/>
                  </a:lnTo>
                  <a:lnTo>
                    <a:pt x="732515" y="288289"/>
                  </a:lnTo>
                  <a:lnTo>
                    <a:pt x="741006" y="283209"/>
                  </a:lnTo>
                  <a:lnTo>
                    <a:pt x="746735" y="274319"/>
                  </a:lnTo>
                  <a:lnTo>
                    <a:pt x="748842" y="264159"/>
                  </a:lnTo>
                  <a:lnTo>
                    <a:pt x="548233" y="264159"/>
                  </a:lnTo>
                  <a:lnTo>
                    <a:pt x="548233" y="180339"/>
                  </a:lnTo>
                  <a:close/>
                </a:path>
                <a:path w="834390" h="833119">
                  <a:moveTo>
                    <a:pt x="649173" y="198119"/>
                  </a:moveTo>
                  <a:lnTo>
                    <a:pt x="620560" y="198119"/>
                  </a:lnTo>
                  <a:lnTo>
                    <a:pt x="610166" y="200659"/>
                  </a:lnTo>
                  <a:lnTo>
                    <a:pt x="601675" y="205739"/>
                  </a:lnTo>
                  <a:lnTo>
                    <a:pt x="595946" y="214629"/>
                  </a:lnTo>
                  <a:lnTo>
                    <a:pt x="593839" y="224789"/>
                  </a:lnTo>
                  <a:lnTo>
                    <a:pt x="593839" y="264159"/>
                  </a:lnTo>
                  <a:lnTo>
                    <a:pt x="621029" y="264159"/>
                  </a:lnTo>
                  <a:lnTo>
                    <a:pt x="620638" y="232409"/>
                  </a:lnTo>
                  <a:lnTo>
                    <a:pt x="620560" y="226059"/>
                  </a:lnTo>
                  <a:lnTo>
                    <a:pt x="648550" y="224789"/>
                  </a:lnTo>
                  <a:lnTo>
                    <a:pt x="675906" y="224789"/>
                  </a:lnTo>
                  <a:lnTo>
                    <a:pt x="673794" y="214629"/>
                  </a:lnTo>
                  <a:lnTo>
                    <a:pt x="668064" y="205739"/>
                  </a:lnTo>
                  <a:lnTo>
                    <a:pt x="659572" y="200659"/>
                  </a:lnTo>
                  <a:lnTo>
                    <a:pt x="649173" y="198119"/>
                  </a:lnTo>
                  <a:close/>
                </a:path>
                <a:path w="834390" h="833119">
                  <a:moveTo>
                    <a:pt x="675906" y="224789"/>
                  </a:moveTo>
                  <a:lnTo>
                    <a:pt x="648550" y="224789"/>
                  </a:lnTo>
                  <a:lnTo>
                    <a:pt x="648550" y="264159"/>
                  </a:lnTo>
                  <a:lnTo>
                    <a:pt x="675906" y="264159"/>
                  </a:lnTo>
                  <a:lnTo>
                    <a:pt x="675906" y="224789"/>
                  </a:lnTo>
                  <a:close/>
                </a:path>
                <a:path w="834390" h="833119">
                  <a:moveTo>
                    <a:pt x="690562" y="118109"/>
                  </a:moveTo>
                  <a:lnTo>
                    <a:pt x="634872" y="118109"/>
                  </a:lnTo>
                  <a:lnTo>
                    <a:pt x="721537" y="166369"/>
                  </a:lnTo>
                  <a:lnTo>
                    <a:pt x="722121" y="262889"/>
                  </a:lnTo>
                  <a:lnTo>
                    <a:pt x="675906" y="264159"/>
                  </a:lnTo>
                  <a:lnTo>
                    <a:pt x="748842" y="264159"/>
                  </a:lnTo>
                  <a:lnTo>
                    <a:pt x="748842" y="180339"/>
                  </a:lnTo>
                  <a:lnTo>
                    <a:pt x="761435" y="180339"/>
                  </a:lnTo>
                  <a:lnTo>
                    <a:pt x="766572" y="179069"/>
                  </a:lnTo>
                  <a:lnTo>
                    <a:pt x="774963" y="173989"/>
                  </a:lnTo>
                  <a:lnTo>
                    <a:pt x="780625" y="165099"/>
                  </a:lnTo>
                  <a:lnTo>
                    <a:pt x="782713" y="154939"/>
                  </a:lnTo>
                  <a:lnTo>
                    <a:pt x="782713" y="153669"/>
                  </a:lnTo>
                  <a:lnTo>
                    <a:pt x="755357" y="153669"/>
                  </a:lnTo>
                  <a:lnTo>
                    <a:pt x="690562" y="118109"/>
                  </a:lnTo>
                  <a:close/>
                </a:path>
                <a:path w="834390" h="833119">
                  <a:moveTo>
                    <a:pt x="641372" y="29209"/>
                  </a:moveTo>
                  <a:lnTo>
                    <a:pt x="628398" y="29209"/>
                  </a:lnTo>
                  <a:lnTo>
                    <a:pt x="622223" y="31749"/>
                  </a:lnTo>
                  <a:lnTo>
                    <a:pt x="500760" y="97789"/>
                  </a:lnTo>
                  <a:lnTo>
                    <a:pt x="487006" y="121919"/>
                  </a:lnTo>
                  <a:lnTo>
                    <a:pt x="487006" y="154939"/>
                  </a:lnTo>
                  <a:lnTo>
                    <a:pt x="506260" y="181609"/>
                  </a:lnTo>
                  <a:lnTo>
                    <a:pt x="513854" y="181609"/>
                  </a:lnTo>
                  <a:lnTo>
                    <a:pt x="520877" y="180339"/>
                  </a:lnTo>
                  <a:lnTo>
                    <a:pt x="548233" y="180339"/>
                  </a:lnTo>
                  <a:lnTo>
                    <a:pt x="548233" y="166369"/>
                  </a:lnTo>
                  <a:lnTo>
                    <a:pt x="571033" y="153669"/>
                  </a:lnTo>
                  <a:lnTo>
                    <a:pt x="514337" y="153669"/>
                  </a:lnTo>
                  <a:lnTo>
                    <a:pt x="513880" y="121919"/>
                  </a:lnTo>
                  <a:lnTo>
                    <a:pt x="634428" y="55879"/>
                  </a:lnTo>
                  <a:lnTo>
                    <a:pt x="691905" y="55879"/>
                  </a:lnTo>
                  <a:lnTo>
                    <a:pt x="647547" y="31749"/>
                  </a:lnTo>
                  <a:lnTo>
                    <a:pt x="641372" y="29209"/>
                  </a:lnTo>
                  <a:close/>
                </a:path>
                <a:path w="834390" h="833119">
                  <a:moveTo>
                    <a:pt x="761435" y="180339"/>
                  </a:moveTo>
                  <a:lnTo>
                    <a:pt x="751255" y="180339"/>
                  </a:lnTo>
                  <a:lnTo>
                    <a:pt x="753770" y="181609"/>
                  </a:lnTo>
                  <a:lnTo>
                    <a:pt x="756297" y="181609"/>
                  </a:lnTo>
                  <a:lnTo>
                    <a:pt x="761435" y="180339"/>
                  </a:lnTo>
                  <a:close/>
                </a:path>
                <a:path w="834390" h="833119">
                  <a:moveTo>
                    <a:pt x="250748" y="26669"/>
                  </a:moveTo>
                  <a:lnTo>
                    <a:pt x="223392" y="26669"/>
                  </a:lnTo>
                  <a:lnTo>
                    <a:pt x="223392" y="171449"/>
                  </a:lnTo>
                  <a:lnTo>
                    <a:pt x="229501" y="177799"/>
                  </a:lnTo>
                  <a:lnTo>
                    <a:pt x="397357" y="177799"/>
                  </a:lnTo>
                  <a:lnTo>
                    <a:pt x="403478" y="171449"/>
                  </a:lnTo>
                  <a:lnTo>
                    <a:pt x="403480" y="149859"/>
                  </a:lnTo>
                  <a:lnTo>
                    <a:pt x="250748" y="149859"/>
                  </a:lnTo>
                  <a:lnTo>
                    <a:pt x="250748" y="26669"/>
                  </a:lnTo>
                  <a:close/>
                </a:path>
                <a:path w="834390" h="833119">
                  <a:moveTo>
                    <a:pt x="637336" y="88899"/>
                  </a:moveTo>
                  <a:lnTo>
                    <a:pt x="632409" y="88899"/>
                  </a:lnTo>
                  <a:lnTo>
                    <a:pt x="514337" y="153669"/>
                  </a:lnTo>
                  <a:lnTo>
                    <a:pt x="571033" y="153669"/>
                  </a:lnTo>
                  <a:lnTo>
                    <a:pt x="634872" y="118109"/>
                  </a:lnTo>
                  <a:lnTo>
                    <a:pt x="690562" y="118109"/>
                  </a:lnTo>
                  <a:lnTo>
                    <a:pt x="637336" y="88899"/>
                  </a:lnTo>
                  <a:close/>
                </a:path>
                <a:path w="834390" h="833119">
                  <a:moveTo>
                    <a:pt x="691905" y="55879"/>
                  </a:moveTo>
                  <a:lnTo>
                    <a:pt x="634428" y="55879"/>
                  </a:lnTo>
                  <a:lnTo>
                    <a:pt x="755357" y="121919"/>
                  </a:lnTo>
                  <a:lnTo>
                    <a:pt x="755357" y="153669"/>
                  </a:lnTo>
                  <a:lnTo>
                    <a:pt x="782713" y="153669"/>
                  </a:lnTo>
                  <a:lnTo>
                    <a:pt x="782713" y="121919"/>
                  </a:lnTo>
                  <a:lnTo>
                    <a:pt x="781762" y="114299"/>
                  </a:lnTo>
                  <a:lnTo>
                    <a:pt x="779021" y="107949"/>
                  </a:lnTo>
                  <a:lnTo>
                    <a:pt x="774684" y="102869"/>
                  </a:lnTo>
                  <a:lnTo>
                    <a:pt x="768946" y="97789"/>
                  </a:lnTo>
                  <a:lnTo>
                    <a:pt x="691905" y="55879"/>
                  </a:lnTo>
                  <a:close/>
                </a:path>
                <a:path w="834390" h="833119">
                  <a:moveTo>
                    <a:pt x="196037" y="26669"/>
                  </a:moveTo>
                  <a:lnTo>
                    <a:pt x="168681" y="26669"/>
                  </a:lnTo>
                  <a:lnTo>
                    <a:pt x="168681" y="149859"/>
                  </a:lnTo>
                  <a:lnTo>
                    <a:pt x="196037" y="149859"/>
                  </a:lnTo>
                  <a:lnTo>
                    <a:pt x="196037" y="26669"/>
                  </a:lnTo>
                  <a:close/>
                </a:path>
                <a:path w="834390" h="833119">
                  <a:moveTo>
                    <a:pt x="403491" y="26669"/>
                  </a:moveTo>
                  <a:lnTo>
                    <a:pt x="376135" y="26669"/>
                  </a:lnTo>
                  <a:lnTo>
                    <a:pt x="376135" y="149859"/>
                  </a:lnTo>
                  <a:lnTo>
                    <a:pt x="403480" y="149859"/>
                  </a:lnTo>
                  <a:lnTo>
                    <a:pt x="403491" y="26669"/>
                  </a:lnTo>
                  <a:close/>
                </a:path>
              </a:pathLst>
            </a:custGeom>
            <a:solidFill>
              <a:srgbClr val="0A21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1" name="object 6">
            <a:extLst>
              <a:ext uri="{FF2B5EF4-FFF2-40B4-BE49-F238E27FC236}">
                <a16:creationId xmlns:a16="http://schemas.microsoft.com/office/drawing/2014/main" id="{05B54991-B161-81AC-0658-F86627FAFA4C}"/>
              </a:ext>
            </a:extLst>
          </p:cNvPr>
          <p:cNvSpPr txBox="1"/>
          <p:nvPr/>
        </p:nvSpPr>
        <p:spPr>
          <a:xfrm>
            <a:off x="11181842" y="1559892"/>
            <a:ext cx="1695957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45720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  <a:t>Location </a:t>
            </a:r>
            <a:br>
              <a:rPr lang="en-GB"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  <a:t>knowledge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52" name="object 7">
            <a:extLst>
              <a:ext uri="{FF2B5EF4-FFF2-40B4-BE49-F238E27FC236}">
                <a16:creationId xmlns:a16="http://schemas.microsoft.com/office/drawing/2014/main" id="{7E165EF6-9145-915D-6521-14307DD1D9DE}"/>
              </a:ext>
            </a:extLst>
          </p:cNvPr>
          <p:cNvSpPr txBox="1"/>
          <p:nvPr/>
        </p:nvSpPr>
        <p:spPr>
          <a:xfrm>
            <a:off x="10998556" y="839447"/>
            <a:ext cx="2953755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160655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Human and </a:t>
            </a:r>
            <a:br>
              <a:rPr lang="en-GB"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physical geography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53" name="object 14">
            <a:extLst>
              <a:ext uri="{FF2B5EF4-FFF2-40B4-BE49-F238E27FC236}">
                <a16:creationId xmlns:a16="http://schemas.microsoft.com/office/drawing/2014/main" id="{E8AFAA67-2C6F-3AA0-5789-12EADED5509B}"/>
              </a:ext>
            </a:extLst>
          </p:cNvPr>
          <p:cNvSpPr txBox="1"/>
          <p:nvPr/>
        </p:nvSpPr>
        <p:spPr>
          <a:xfrm>
            <a:off x="11336192" y="2279726"/>
            <a:ext cx="1271352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  <a:t>Place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54" name="object 47">
            <a:extLst>
              <a:ext uri="{FF2B5EF4-FFF2-40B4-BE49-F238E27FC236}">
                <a16:creationId xmlns:a16="http://schemas.microsoft.com/office/drawing/2014/main" id="{6F83D97E-4D02-AA96-B96C-1B5D5EBC544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221642" y="286512"/>
            <a:ext cx="8221672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Grammarsaurus" pitchFamily="2" charset="0"/>
              </a:rPr>
              <a:t>Using aerial images to identify land use</a:t>
            </a:r>
          </a:p>
        </p:txBody>
      </p:sp>
      <p:sp>
        <p:nvSpPr>
          <p:cNvPr id="55" name="object 51">
            <a:extLst>
              <a:ext uri="{FF2B5EF4-FFF2-40B4-BE49-F238E27FC236}">
                <a16:creationId xmlns:a16="http://schemas.microsoft.com/office/drawing/2014/main" id="{B76AEAF7-4874-709F-96F1-D004D9D0966F}"/>
              </a:ext>
            </a:extLst>
          </p:cNvPr>
          <p:cNvSpPr txBox="1"/>
          <p:nvPr/>
        </p:nvSpPr>
        <p:spPr>
          <a:xfrm>
            <a:off x="9330923" y="370133"/>
            <a:ext cx="1639436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answers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6" name="object 48">
            <a:extLst>
              <a:ext uri="{FF2B5EF4-FFF2-40B4-BE49-F238E27FC236}">
                <a16:creationId xmlns:a16="http://schemas.microsoft.com/office/drawing/2014/main" id="{7CECC0B4-A735-6547-4488-732915BA8D3E}"/>
              </a:ext>
            </a:extLst>
          </p:cNvPr>
          <p:cNvSpPr txBox="1"/>
          <p:nvPr/>
        </p:nvSpPr>
        <p:spPr>
          <a:xfrm>
            <a:off x="5410985" y="6451428"/>
            <a:ext cx="318998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www.grammarsaurus.co.uk</a:t>
            </a:r>
            <a:endParaRPr sz="1050" dirty="0">
              <a:latin typeface="Grammarsaurus" pitchFamily="2" charset="0"/>
              <a:cs typeface="Arial M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E82338-FA60-0C5A-FFAF-186454DE28D0}"/>
              </a:ext>
            </a:extLst>
          </p:cNvPr>
          <p:cNvSpPr txBox="1"/>
          <p:nvPr/>
        </p:nvSpPr>
        <p:spPr>
          <a:xfrm>
            <a:off x="3352800" y="5216369"/>
            <a:ext cx="40309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  <a:t>©Crown copyright and database rights 2026 Ordnance Survey (100025252)  </a:t>
            </a:r>
            <a:b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</a:br>
            <a: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  <a:t>Images taken from Digimap for Schools: https://digimapforschools.edina.ac.uk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57400" y="276536"/>
            <a:ext cx="807720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Grammarsaurus" pitchFamily="2" charset="0"/>
              </a:rPr>
              <a:t>Geographical knowledge and concepts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11639760" y="-6350"/>
            <a:ext cx="558165" cy="666750"/>
            <a:chOff x="11639760" y="-6350"/>
            <a:chExt cx="558165" cy="666750"/>
          </a:xfrm>
        </p:grpSpPr>
        <p:sp>
          <p:nvSpPr>
            <p:cNvPr id="4" name="object 4"/>
            <p:cNvSpPr/>
            <p:nvPr/>
          </p:nvSpPr>
          <p:spPr>
            <a:xfrm>
              <a:off x="11646110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11646110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11880093" y="49578"/>
            <a:ext cx="19304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BF8"/>
                </a:solidFill>
                <a:latin typeface="Grammarsaurus" pitchFamily="2" charset="0"/>
                <a:cs typeface="Arial"/>
              </a:rPr>
              <a:t>1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1932520" y="1233255"/>
            <a:ext cx="9439275" cy="4894580"/>
            <a:chOff x="1932520" y="1233255"/>
            <a:chExt cx="9439275" cy="4894580"/>
          </a:xfrm>
        </p:grpSpPr>
        <p:sp>
          <p:nvSpPr>
            <p:cNvPr id="8" name="object 8"/>
            <p:cNvSpPr/>
            <p:nvPr/>
          </p:nvSpPr>
          <p:spPr>
            <a:xfrm>
              <a:off x="1938870" y="1548386"/>
              <a:ext cx="9426575" cy="4573270"/>
            </a:xfrm>
            <a:custGeom>
              <a:avLst/>
              <a:gdLst/>
              <a:ahLst/>
              <a:cxnLst/>
              <a:rect l="l" t="t" r="r" b="b"/>
              <a:pathLst>
                <a:path w="9426575" h="4573270">
                  <a:moveTo>
                    <a:pt x="9357131" y="0"/>
                  </a:moveTo>
                  <a:lnTo>
                    <a:pt x="69062" y="0"/>
                  </a:lnTo>
                  <a:lnTo>
                    <a:pt x="42182" y="5428"/>
                  </a:lnTo>
                  <a:lnTo>
                    <a:pt x="20229" y="20231"/>
                  </a:lnTo>
                  <a:lnTo>
                    <a:pt x="5427" y="42187"/>
                  </a:lnTo>
                  <a:lnTo>
                    <a:pt x="0" y="69075"/>
                  </a:lnTo>
                  <a:lnTo>
                    <a:pt x="0" y="4503966"/>
                  </a:lnTo>
                  <a:lnTo>
                    <a:pt x="5427" y="4530853"/>
                  </a:lnTo>
                  <a:lnTo>
                    <a:pt x="20229" y="4552810"/>
                  </a:lnTo>
                  <a:lnTo>
                    <a:pt x="42182" y="4567613"/>
                  </a:lnTo>
                  <a:lnTo>
                    <a:pt x="69062" y="4573041"/>
                  </a:lnTo>
                  <a:lnTo>
                    <a:pt x="9357131" y="4573041"/>
                  </a:lnTo>
                  <a:lnTo>
                    <a:pt x="9384019" y="4567613"/>
                  </a:lnTo>
                  <a:lnTo>
                    <a:pt x="9405975" y="4552810"/>
                  </a:lnTo>
                  <a:lnTo>
                    <a:pt x="9420778" y="4530853"/>
                  </a:lnTo>
                  <a:lnTo>
                    <a:pt x="9426206" y="4503966"/>
                  </a:lnTo>
                  <a:lnTo>
                    <a:pt x="9426206" y="69075"/>
                  </a:lnTo>
                  <a:lnTo>
                    <a:pt x="9420778" y="42187"/>
                  </a:lnTo>
                  <a:lnTo>
                    <a:pt x="9405975" y="20231"/>
                  </a:lnTo>
                  <a:lnTo>
                    <a:pt x="9384019" y="5428"/>
                  </a:lnTo>
                  <a:lnTo>
                    <a:pt x="93571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1938870" y="1548386"/>
              <a:ext cx="9426575" cy="4573270"/>
            </a:xfrm>
            <a:custGeom>
              <a:avLst/>
              <a:gdLst/>
              <a:ahLst/>
              <a:cxnLst/>
              <a:rect l="l" t="t" r="r" b="b"/>
              <a:pathLst>
                <a:path w="9426575" h="4573270">
                  <a:moveTo>
                    <a:pt x="9357131" y="4573041"/>
                  </a:moveTo>
                  <a:lnTo>
                    <a:pt x="69062" y="4573041"/>
                  </a:lnTo>
                  <a:lnTo>
                    <a:pt x="42182" y="4567613"/>
                  </a:lnTo>
                  <a:lnTo>
                    <a:pt x="20229" y="4552810"/>
                  </a:lnTo>
                  <a:lnTo>
                    <a:pt x="5427" y="4530853"/>
                  </a:lnTo>
                  <a:lnTo>
                    <a:pt x="0" y="4503966"/>
                  </a:lnTo>
                  <a:lnTo>
                    <a:pt x="0" y="69075"/>
                  </a:lnTo>
                  <a:lnTo>
                    <a:pt x="5427" y="42187"/>
                  </a:lnTo>
                  <a:lnTo>
                    <a:pt x="20229" y="20231"/>
                  </a:lnTo>
                  <a:lnTo>
                    <a:pt x="42182" y="5428"/>
                  </a:lnTo>
                  <a:lnTo>
                    <a:pt x="69062" y="0"/>
                  </a:lnTo>
                  <a:lnTo>
                    <a:pt x="9357131" y="0"/>
                  </a:lnTo>
                  <a:lnTo>
                    <a:pt x="9384019" y="5428"/>
                  </a:lnTo>
                  <a:lnTo>
                    <a:pt x="9405975" y="20231"/>
                  </a:lnTo>
                  <a:lnTo>
                    <a:pt x="9420778" y="42187"/>
                  </a:lnTo>
                  <a:lnTo>
                    <a:pt x="9426206" y="69075"/>
                  </a:lnTo>
                  <a:lnTo>
                    <a:pt x="9426206" y="4503966"/>
                  </a:lnTo>
                  <a:lnTo>
                    <a:pt x="9420778" y="4530853"/>
                  </a:lnTo>
                  <a:lnTo>
                    <a:pt x="9405975" y="4552810"/>
                  </a:lnTo>
                  <a:lnTo>
                    <a:pt x="9384019" y="4567613"/>
                  </a:lnTo>
                  <a:lnTo>
                    <a:pt x="9357131" y="4573041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6893525" y="1656622"/>
              <a:ext cx="0" cy="4356735"/>
            </a:xfrm>
            <a:custGeom>
              <a:avLst/>
              <a:gdLst/>
              <a:ahLst/>
              <a:cxnLst/>
              <a:rect l="l" t="t" r="r" b="b"/>
              <a:pathLst>
                <a:path h="4356735">
                  <a:moveTo>
                    <a:pt x="0" y="0"/>
                  </a:moveTo>
                  <a:lnTo>
                    <a:pt x="0" y="4356569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6893525" y="1656622"/>
              <a:ext cx="0" cy="4356735"/>
            </a:xfrm>
            <a:custGeom>
              <a:avLst/>
              <a:gdLst/>
              <a:ahLst/>
              <a:cxnLst/>
              <a:rect l="l" t="t" r="r" b="b"/>
              <a:pathLst>
                <a:path h="4356735">
                  <a:moveTo>
                    <a:pt x="0" y="0"/>
                  </a:moveTo>
                  <a:lnTo>
                    <a:pt x="0" y="4356569"/>
                  </a:lnTo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7222589" y="2244421"/>
              <a:ext cx="3539490" cy="0"/>
            </a:xfrm>
            <a:custGeom>
              <a:avLst/>
              <a:gdLst/>
              <a:ahLst/>
              <a:cxnLst/>
              <a:rect l="l" t="t" r="r" b="b"/>
              <a:pathLst>
                <a:path w="3539490">
                  <a:moveTo>
                    <a:pt x="0" y="0"/>
                  </a:moveTo>
                  <a:lnTo>
                    <a:pt x="3539350" y="0"/>
                  </a:lnTo>
                </a:path>
              </a:pathLst>
            </a:custGeom>
            <a:ln w="3175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7222589" y="2774582"/>
              <a:ext cx="3539490" cy="0"/>
            </a:xfrm>
            <a:custGeom>
              <a:avLst/>
              <a:gdLst/>
              <a:ahLst/>
              <a:cxnLst/>
              <a:rect l="l" t="t" r="r" b="b"/>
              <a:pathLst>
                <a:path w="3539490">
                  <a:moveTo>
                    <a:pt x="0" y="0"/>
                  </a:moveTo>
                  <a:lnTo>
                    <a:pt x="3539350" y="0"/>
                  </a:lnTo>
                </a:path>
              </a:pathLst>
            </a:custGeom>
            <a:ln w="3175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7222589" y="3304745"/>
              <a:ext cx="3539490" cy="0"/>
            </a:xfrm>
            <a:custGeom>
              <a:avLst/>
              <a:gdLst/>
              <a:ahLst/>
              <a:cxnLst/>
              <a:rect l="l" t="t" r="r" b="b"/>
              <a:pathLst>
                <a:path w="3539490">
                  <a:moveTo>
                    <a:pt x="0" y="0"/>
                  </a:moveTo>
                  <a:lnTo>
                    <a:pt x="3539350" y="0"/>
                  </a:lnTo>
                </a:path>
              </a:pathLst>
            </a:custGeom>
            <a:ln w="3175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7222589" y="3834907"/>
              <a:ext cx="3539490" cy="0"/>
            </a:xfrm>
            <a:custGeom>
              <a:avLst/>
              <a:gdLst/>
              <a:ahLst/>
              <a:cxnLst/>
              <a:rect l="l" t="t" r="r" b="b"/>
              <a:pathLst>
                <a:path w="3539490">
                  <a:moveTo>
                    <a:pt x="0" y="0"/>
                  </a:moveTo>
                  <a:lnTo>
                    <a:pt x="3539350" y="0"/>
                  </a:lnTo>
                </a:path>
              </a:pathLst>
            </a:custGeom>
            <a:ln w="3175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7222589" y="4365069"/>
              <a:ext cx="3539490" cy="0"/>
            </a:xfrm>
            <a:custGeom>
              <a:avLst/>
              <a:gdLst/>
              <a:ahLst/>
              <a:cxnLst/>
              <a:rect l="l" t="t" r="r" b="b"/>
              <a:pathLst>
                <a:path w="3539490">
                  <a:moveTo>
                    <a:pt x="0" y="0"/>
                  </a:moveTo>
                  <a:lnTo>
                    <a:pt x="3539350" y="0"/>
                  </a:lnTo>
                </a:path>
              </a:pathLst>
            </a:custGeom>
            <a:ln w="3175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7222589" y="4895232"/>
              <a:ext cx="3539490" cy="0"/>
            </a:xfrm>
            <a:custGeom>
              <a:avLst/>
              <a:gdLst/>
              <a:ahLst/>
              <a:cxnLst/>
              <a:rect l="l" t="t" r="r" b="b"/>
              <a:pathLst>
                <a:path w="3539490">
                  <a:moveTo>
                    <a:pt x="0" y="0"/>
                  </a:moveTo>
                  <a:lnTo>
                    <a:pt x="3539350" y="0"/>
                  </a:lnTo>
                </a:path>
              </a:pathLst>
            </a:custGeom>
            <a:ln w="3175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7222589" y="5425394"/>
              <a:ext cx="3539490" cy="0"/>
            </a:xfrm>
            <a:custGeom>
              <a:avLst/>
              <a:gdLst/>
              <a:ahLst/>
              <a:cxnLst/>
              <a:rect l="l" t="t" r="r" b="b"/>
              <a:pathLst>
                <a:path w="3539490">
                  <a:moveTo>
                    <a:pt x="0" y="0"/>
                  </a:moveTo>
                  <a:lnTo>
                    <a:pt x="3539350" y="0"/>
                  </a:lnTo>
                </a:path>
              </a:pathLst>
            </a:custGeom>
            <a:ln w="3175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7222589" y="5955557"/>
              <a:ext cx="3539490" cy="0"/>
            </a:xfrm>
            <a:custGeom>
              <a:avLst/>
              <a:gdLst/>
              <a:ahLst/>
              <a:cxnLst/>
              <a:rect l="l" t="t" r="r" b="b"/>
              <a:pathLst>
                <a:path w="3539490">
                  <a:moveTo>
                    <a:pt x="0" y="0"/>
                  </a:moveTo>
                  <a:lnTo>
                    <a:pt x="3539350" y="0"/>
                  </a:lnTo>
                </a:path>
              </a:pathLst>
            </a:custGeom>
            <a:ln w="3175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3009890" y="2818806"/>
              <a:ext cx="190500" cy="259079"/>
            </a:xfrm>
            <a:custGeom>
              <a:avLst/>
              <a:gdLst/>
              <a:ahLst/>
              <a:cxnLst/>
              <a:rect l="l" t="t" r="r" b="b"/>
              <a:pathLst>
                <a:path w="190500" h="259080">
                  <a:moveTo>
                    <a:pt x="95240" y="0"/>
                  </a:moveTo>
                  <a:lnTo>
                    <a:pt x="52758" y="9944"/>
                  </a:lnTo>
                  <a:lnTo>
                    <a:pt x="18888" y="37490"/>
                  </a:lnTo>
                  <a:lnTo>
                    <a:pt x="523" y="79849"/>
                  </a:lnTo>
                  <a:lnTo>
                    <a:pt x="32" y="101714"/>
                  </a:lnTo>
                  <a:lnTo>
                    <a:pt x="0" y="103143"/>
                  </a:lnTo>
                  <a:lnTo>
                    <a:pt x="12204" y="143212"/>
                  </a:lnTo>
                  <a:lnTo>
                    <a:pt x="48097" y="196875"/>
                  </a:lnTo>
                  <a:lnTo>
                    <a:pt x="54657" y="206154"/>
                  </a:lnTo>
                  <a:lnTo>
                    <a:pt x="65788" y="222157"/>
                  </a:lnTo>
                  <a:lnTo>
                    <a:pt x="91460" y="258914"/>
                  </a:lnTo>
                  <a:lnTo>
                    <a:pt x="99012" y="258914"/>
                  </a:lnTo>
                  <a:lnTo>
                    <a:pt x="117124" y="232994"/>
                  </a:lnTo>
                  <a:lnTo>
                    <a:pt x="95240" y="232994"/>
                  </a:lnTo>
                  <a:lnTo>
                    <a:pt x="66395" y="191663"/>
                  </a:lnTo>
                  <a:lnTo>
                    <a:pt x="60821" y="183861"/>
                  </a:lnTo>
                  <a:lnTo>
                    <a:pt x="55019" y="175983"/>
                  </a:lnTo>
                  <a:lnTo>
                    <a:pt x="45489" y="162918"/>
                  </a:lnTo>
                  <a:lnTo>
                    <a:pt x="36434" y="149517"/>
                  </a:lnTo>
                  <a:lnTo>
                    <a:pt x="28496" y="135668"/>
                  </a:lnTo>
                  <a:lnTo>
                    <a:pt x="22317" y="121259"/>
                  </a:lnTo>
                  <a:lnTo>
                    <a:pt x="17922" y="101714"/>
                  </a:lnTo>
                  <a:lnTo>
                    <a:pt x="18294" y="82770"/>
                  </a:lnTo>
                  <a:lnTo>
                    <a:pt x="45636" y="35631"/>
                  </a:lnTo>
                  <a:lnTo>
                    <a:pt x="95240" y="17945"/>
                  </a:lnTo>
                  <a:lnTo>
                    <a:pt x="150243" y="17945"/>
                  </a:lnTo>
                  <a:lnTo>
                    <a:pt x="137721" y="9944"/>
                  </a:lnTo>
                  <a:lnTo>
                    <a:pt x="117121" y="2557"/>
                  </a:lnTo>
                  <a:lnTo>
                    <a:pt x="95240" y="0"/>
                  </a:lnTo>
                  <a:close/>
                </a:path>
                <a:path w="190500" h="259080">
                  <a:moveTo>
                    <a:pt x="150243" y="17945"/>
                  </a:moveTo>
                  <a:lnTo>
                    <a:pt x="95240" y="17945"/>
                  </a:lnTo>
                  <a:lnTo>
                    <a:pt x="113053" y="20025"/>
                  </a:lnTo>
                  <a:lnTo>
                    <a:pt x="129824" y="26036"/>
                  </a:lnTo>
                  <a:lnTo>
                    <a:pt x="167113" y="64872"/>
                  </a:lnTo>
                  <a:lnTo>
                    <a:pt x="172558" y="101714"/>
                  </a:lnTo>
                  <a:lnTo>
                    <a:pt x="168163" y="121259"/>
                  </a:lnTo>
                  <a:lnTo>
                    <a:pt x="144985" y="162918"/>
                  </a:lnTo>
                  <a:lnTo>
                    <a:pt x="129655" y="183861"/>
                  </a:lnTo>
                  <a:lnTo>
                    <a:pt x="124088" y="191663"/>
                  </a:lnTo>
                  <a:lnTo>
                    <a:pt x="95240" y="232994"/>
                  </a:lnTo>
                  <a:lnTo>
                    <a:pt x="117124" y="232994"/>
                  </a:lnTo>
                  <a:lnTo>
                    <a:pt x="124592" y="222306"/>
                  </a:lnTo>
                  <a:lnTo>
                    <a:pt x="135975" y="205949"/>
                  </a:lnTo>
                  <a:lnTo>
                    <a:pt x="142275" y="197034"/>
                  </a:lnTo>
                  <a:lnTo>
                    <a:pt x="169703" y="158334"/>
                  </a:lnTo>
                  <a:lnTo>
                    <a:pt x="190482" y="103143"/>
                  </a:lnTo>
                  <a:lnTo>
                    <a:pt x="190027" y="82770"/>
                  </a:lnTo>
                  <a:lnTo>
                    <a:pt x="189961" y="79849"/>
                  </a:lnTo>
                  <a:lnTo>
                    <a:pt x="183637" y="57782"/>
                  </a:lnTo>
                  <a:lnTo>
                    <a:pt x="171592" y="37490"/>
                  </a:lnTo>
                  <a:lnTo>
                    <a:pt x="156169" y="21731"/>
                  </a:lnTo>
                  <a:lnTo>
                    <a:pt x="150243" y="1794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1" name="object 2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44155" y="2853061"/>
              <a:ext cx="120751" cy="120764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14406" y="3038901"/>
              <a:ext cx="181444" cy="86525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2837382" y="3832894"/>
              <a:ext cx="3461385" cy="0"/>
            </a:xfrm>
            <a:custGeom>
              <a:avLst/>
              <a:gdLst/>
              <a:ahLst/>
              <a:cxnLst/>
              <a:rect l="l" t="t" r="r" b="b"/>
              <a:pathLst>
                <a:path w="3461385">
                  <a:moveTo>
                    <a:pt x="0" y="0"/>
                  </a:moveTo>
                  <a:lnTo>
                    <a:pt x="3461270" y="0"/>
                  </a:lnTo>
                </a:path>
              </a:pathLst>
            </a:custGeom>
            <a:ln w="3175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2837382" y="3209316"/>
              <a:ext cx="3461385" cy="0"/>
            </a:xfrm>
            <a:custGeom>
              <a:avLst/>
              <a:gdLst/>
              <a:ahLst/>
              <a:cxnLst/>
              <a:rect l="l" t="t" r="r" b="b"/>
              <a:pathLst>
                <a:path w="3461385">
                  <a:moveTo>
                    <a:pt x="0" y="0"/>
                  </a:moveTo>
                  <a:lnTo>
                    <a:pt x="3461270" y="0"/>
                  </a:lnTo>
                </a:path>
              </a:pathLst>
            </a:custGeom>
            <a:ln w="3175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2837382" y="4505154"/>
              <a:ext cx="3461385" cy="0"/>
            </a:xfrm>
            <a:custGeom>
              <a:avLst/>
              <a:gdLst/>
              <a:ahLst/>
              <a:cxnLst/>
              <a:rect l="l" t="t" r="r" b="b"/>
              <a:pathLst>
                <a:path w="3461385">
                  <a:moveTo>
                    <a:pt x="0" y="0"/>
                  </a:moveTo>
                  <a:lnTo>
                    <a:pt x="3461270" y="0"/>
                  </a:lnTo>
                </a:path>
              </a:pathLst>
            </a:custGeom>
            <a:ln w="3175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2837382" y="5167901"/>
              <a:ext cx="3461385" cy="0"/>
            </a:xfrm>
            <a:custGeom>
              <a:avLst/>
              <a:gdLst/>
              <a:ahLst/>
              <a:cxnLst/>
              <a:rect l="l" t="t" r="r" b="b"/>
              <a:pathLst>
                <a:path w="3461385">
                  <a:moveTo>
                    <a:pt x="0" y="0"/>
                  </a:moveTo>
                  <a:lnTo>
                    <a:pt x="3461270" y="0"/>
                  </a:lnTo>
                </a:path>
              </a:pathLst>
            </a:custGeom>
            <a:ln w="3175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3089344" y="1239605"/>
              <a:ext cx="3136900" cy="363855"/>
            </a:xfrm>
            <a:custGeom>
              <a:avLst/>
              <a:gdLst/>
              <a:ahLst/>
              <a:cxnLst/>
              <a:rect l="l" t="t" r="r" b="b"/>
              <a:pathLst>
                <a:path w="3136900" h="363855">
                  <a:moveTo>
                    <a:pt x="3114713" y="0"/>
                  </a:moveTo>
                  <a:lnTo>
                    <a:pt x="22097" y="0"/>
                  </a:lnTo>
                  <a:lnTo>
                    <a:pt x="13517" y="1741"/>
                  </a:lnTo>
                  <a:lnTo>
                    <a:pt x="6491" y="6484"/>
                  </a:lnTo>
                  <a:lnTo>
                    <a:pt x="1743" y="13507"/>
                  </a:lnTo>
                  <a:lnTo>
                    <a:pt x="0" y="22085"/>
                  </a:lnTo>
                  <a:lnTo>
                    <a:pt x="0" y="341452"/>
                  </a:lnTo>
                  <a:lnTo>
                    <a:pt x="1743" y="350032"/>
                  </a:lnTo>
                  <a:lnTo>
                    <a:pt x="6491" y="357058"/>
                  </a:lnTo>
                  <a:lnTo>
                    <a:pt x="13517" y="361806"/>
                  </a:lnTo>
                  <a:lnTo>
                    <a:pt x="22097" y="363550"/>
                  </a:lnTo>
                  <a:lnTo>
                    <a:pt x="3114713" y="363550"/>
                  </a:lnTo>
                  <a:lnTo>
                    <a:pt x="3123293" y="361806"/>
                  </a:lnTo>
                  <a:lnTo>
                    <a:pt x="3130319" y="357058"/>
                  </a:lnTo>
                  <a:lnTo>
                    <a:pt x="3135067" y="350032"/>
                  </a:lnTo>
                  <a:lnTo>
                    <a:pt x="3136811" y="341452"/>
                  </a:lnTo>
                  <a:lnTo>
                    <a:pt x="3136811" y="22097"/>
                  </a:lnTo>
                  <a:lnTo>
                    <a:pt x="3135067" y="13517"/>
                  </a:lnTo>
                  <a:lnTo>
                    <a:pt x="3130319" y="6491"/>
                  </a:lnTo>
                  <a:lnTo>
                    <a:pt x="3123293" y="1743"/>
                  </a:lnTo>
                  <a:lnTo>
                    <a:pt x="3114713" y="0"/>
                  </a:lnTo>
                  <a:close/>
                </a:path>
              </a:pathLst>
            </a:custGeom>
            <a:solidFill>
              <a:srgbClr val="E4E4E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3089344" y="1239605"/>
              <a:ext cx="3136900" cy="363855"/>
            </a:xfrm>
            <a:custGeom>
              <a:avLst/>
              <a:gdLst/>
              <a:ahLst/>
              <a:cxnLst/>
              <a:rect l="l" t="t" r="r" b="b"/>
              <a:pathLst>
                <a:path w="3136900" h="363855">
                  <a:moveTo>
                    <a:pt x="3114713" y="363550"/>
                  </a:moveTo>
                  <a:lnTo>
                    <a:pt x="22097" y="363550"/>
                  </a:lnTo>
                  <a:lnTo>
                    <a:pt x="13517" y="361806"/>
                  </a:lnTo>
                  <a:lnTo>
                    <a:pt x="6491" y="357058"/>
                  </a:lnTo>
                  <a:lnTo>
                    <a:pt x="1743" y="350032"/>
                  </a:lnTo>
                  <a:lnTo>
                    <a:pt x="0" y="341452"/>
                  </a:lnTo>
                  <a:lnTo>
                    <a:pt x="0" y="22085"/>
                  </a:lnTo>
                  <a:lnTo>
                    <a:pt x="1743" y="13507"/>
                  </a:lnTo>
                  <a:lnTo>
                    <a:pt x="6491" y="6484"/>
                  </a:lnTo>
                  <a:lnTo>
                    <a:pt x="13517" y="1741"/>
                  </a:lnTo>
                  <a:lnTo>
                    <a:pt x="22097" y="0"/>
                  </a:lnTo>
                  <a:lnTo>
                    <a:pt x="3114713" y="0"/>
                  </a:lnTo>
                  <a:lnTo>
                    <a:pt x="3123293" y="1743"/>
                  </a:lnTo>
                  <a:lnTo>
                    <a:pt x="3130319" y="6491"/>
                  </a:lnTo>
                  <a:lnTo>
                    <a:pt x="3135067" y="13517"/>
                  </a:lnTo>
                  <a:lnTo>
                    <a:pt x="3136811" y="22097"/>
                  </a:lnTo>
                  <a:lnTo>
                    <a:pt x="3136811" y="341452"/>
                  </a:lnTo>
                  <a:lnTo>
                    <a:pt x="3135067" y="350032"/>
                  </a:lnTo>
                  <a:lnTo>
                    <a:pt x="3130319" y="357058"/>
                  </a:lnTo>
                  <a:lnTo>
                    <a:pt x="3123293" y="361806"/>
                  </a:lnTo>
                  <a:lnTo>
                    <a:pt x="3114713" y="36355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7596432" y="1239605"/>
              <a:ext cx="3136900" cy="363855"/>
            </a:xfrm>
            <a:custGeom>
              <a:avLst/>
              <a:gdLst/>
              <a:ahLst/>
              <a:cxnLst/>
              <a:rect l="l" t="t" r="r" b="b"/>
              <a:pathLst>
                <a:path w="3136900" h="363855">
                  <a:moveTo>
                    <a:pt x="3114713" y="0"/>
                  </a:moveTo>
                  <a:lnTo>
                    <a:pt x="22098" y="0"/>
                  </a:lnTo>
                  <a:lnTo>
                    <a:pt x="13517" y="1741"/>
                  </a:lnTo>
                  <a:lnTo>
                    <a:pt x="6491" y="6484"/>
                  </a:lnTo>
                  <a:lnTo>
                    <a:pt x="1743" y="13507"/>
                  </a:lnTo>
                  <a:lnTo>
                    <a:pt x="0" y="22085"/>
                  </a:lnTo>
                  <a:lnTo>
                    <a:pt x="0" y="341452"/>
                  </a:lnTo>
                  <a:lnTo>
                    <a:pt x="1743" y="350032"/>
                  </a:lnTo>
                  <a:lnTo>
                    <a:pt x="6491" y="357058"/>
                  </a:lnTo>
                  <a:lnTo>
                    <a:pt x="13517" y="361806"/>
                  </a:lnTo>
                  <a:lnTo>
                    <a:pt x="22098" y="363550"/>
                  </a:lnTo>
                  <a:lnTo>
                    <a:pt x="3114713" y="363550"/>
                  </a:lnTo>
                  <a:lnTo>
                    <a:pt x="3123293" y="361806"/>
                  </a:lnTo>
                  <a:lnTo>
                    <a:pt x="3130319" y="357058"/>
                  </a:lnTo>
                  <a:lnTo>
                    <a:pt x="3135067" y="350032"/>
                  </a:lnTo>
                  <a:lnTo>
                    <a:pt x="3136811" y="341452"/>
                  </a:lnTo>
                  <a:lnTo>
                    <a:pt x="3136811" y="22097"/>
                  </a:lnTo>
                  <a:lnTo>
                    <a:pt x="3135067" y="13517"/>
                  </a:lnTo>
                  <a:lnTo>
                    <a:pt x="3130319" y="6491"/>
                  </a:lnTo>
                  <a:lnTo>
                    <a:pt x="3123293" y="1743"/>
                  </a:lnTo>
                  <a:lnTo>
                    <a:pt x="3114713" y="0"/>
                  </a:lnTo>
                  <a:close/>
                </a:path>
              </a:pathLst>
            </a:custGeom>
            <a:solidFill>
              <a:srgbClr val="E4E4E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7596432" y="1239605"/>
              <a:ext cx="3136900" cy="363855"/>
            </a:xfrm>
            <a:custGeom>
              <a:avLst/>
              <a:gdLst/>
              <a:ahLst/>
              <a:cxnLst/>
              <a:rect l="l" t="t" r="r" b="b"/>
              <a:pathLst>
                <a:path w="3136900" h="363855">
                  <a:moveTo>
                    <a:pt x="3114713" y="363550"/>
                  </a:moveTo>
                  <a:lnTo>
                    <a:pt x="22098" y="363550"/>
                  </a:lnTo>
                  <a:lnTo>
                    <a:pt x="13517" y="361806"/>
                  </a:lnTo>
                  <a:lnTo>
                    <a:pt x="6491" y="357058"/>
                  </a:lnTo>
                  <a:lnTo>
                    <a:pt x="1743" y="350032"/>
                  </a:lnTo>
                  <a:lnTo>
                    <a:pt x="0" y="341452"/>
                  </a:lnTo>
                  <a:lnTo>
                    <a:pt x="0" y="22085"/>
                  </a:lnTo>
                  <a:lnTo>
                    <a:pt x="1743" y="13507"/>
                  </a:lnTo>
                  <a:lnTo>
                    <a:pt x="6491" y="6484"/>
                  </a:lnTo>
                  <a:lnTo>
                    <a:pt x="13517" y="1741"/>
                  </a:lnTo>
                  <a:lnTo>
                    <a:pt x="22098" y="0"/>
                  </a:lnTo>
                  <a:lnTo>
                    <a:pt x="3114713" y="0"/>
                  </a:lnTo>
                  <a:lnTo>
                    <a:pt x="3123293" y="1743"/>
                  </a:lnTo>
                  <a:lnTo>
                    <a:pt x="3130319" y="6491"/>
                  </a:lnTo>
                  <a:lnTo>
                    <a:pt x="3135067" y="13517"/>
                  </a:lnTo>
                  <a:lnTo>
                    <a:pt x="3136811" y="22097"/>
                  </a:lnTo>
                  <a:lnTo>
                    <a:pt x="3136811" y="341452"/>
                  </a:lnTo>
                  <a:lnTo>
                    <a:pt x="3135067" y="350032"/>
                  </a:lnTo>
                  <a:lnTo>
                    <a:pt x="3130319" y="357058"/>
                  </a:lnTo>
                  <a:lnTo>
                    <a:pt x="3123293" y="361806"/>
                  </a:lnTo>
                  <a:lnTo>
                    <a:pt x="3114713" y="36355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3124201" y="1286973"/>
            <a:ext cx="3060485" cy="262892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600" b="1" dirty="0">
                <a:solidFill>
                  <a:srgbClr val="3C392B"/>
                </a:solidFill>
                <a:latin typeface="Grammarsaurus" pitchFamily="2" charset="0"/>
                <a:cs typeface="Arial"/>
              </a:rPr>
              <a:t>Geographical knowledge</a:t>
            </a:r>
            <a:endParaRPr sz="1600" dirty="0">
              <a:latin typeface="Grammarsaurus" pitchFamily="2" charset="0"/>
              <a:cs typeface="Arial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2837384" y="2656155"/>
            <a:ext cx="553720" cy="1755139"/>
            <a:chOff x="2837384" y="2656155"/>
            <a:chExt cx="553720" cy="1755139"/>
          </a:xfrm>
        </p:grpSpPr>
        <p:sp>
          <p:nvSpPr>
            <p:cNvPr id="33" name="object 33"/>
            <p:cNvSpPr/>
            <p:nvPr/>
          </p:nvSpPr>
          <p:spPr>
            <a:xfrm>
              <a:off x="2837384" y="2656155"/>
              <a:ext cx="541020" cy="487045"/>
            </a:xfrm>
            <a:custGeom>
              <a:avLst/>
              <a:gdLst/>
              <a:ahLst/>
              <a:cxnLst/>
              <a:rect l="l" t="t" r="r" b="b"/>
              <a:pathLst>
                <a:path w="541020" h="487044">
                  <a:moveTo>
                    <a:pt x="370103" y="0"/>
                  </a:moveTo>
                  <a:lnTo>
                    <a:pt x="170383" y="0"/>
                  </a:lnTo>
                  <a:lnTo>
                    <a:pt x="151982" y="2440"/>
                  </a:lnTo>
                  <a:lnTo>
                    <a:pt x="109308" y="35267"/>
                  </a:lnTo>
                  <a:lnTo>
                    <a:pt x="9448" y="208229"/>
                  </a:lnTo>
                  <a:lnTo>
                    <a:pt x="0" y="243490"/>
                  </a:lnTo>
                  <a:lnTo>
                    <a:pt x="2362" y="261596"/>
                  </a:lnTo>
                  <a:lnTo>
                    <a:pt x="109308" y="451713"/>
                  </a:lnTo>
                  <a:lnTo>
                    <a:pt x="151982" y="484539"/>
                  </a:lnTo>
                  <a:lnTo>
                    <a:pt x="170383" y="486981"/>
                  </a:lnTo>
                  <a:lnTo>
                    <a:pt x="370103" y="486981"/>
                  </a:lnTo>
                  <a:lnTo>
                    <a:pt x="419863" y="466428"/>
                  </a:lnTo>
                  <a:lnTo>
                    <a:pt x="531037" y="278752"/>
                  </a:lnTo>
                  <a:lnTo>
                    <a:pt x="540486" y="243490"/>
                  </a:lnTo>
                  <a:lnTo>
                    <a:pt x="538124" y="225384"/>
                  </a:lnTo>
                  <a:lnTo>
                    <a:pt x="431177" y="35267"/>
                  </a:lnTo>
                  <a:lnTo>
                    <a:pt x="388504" y="2440"/>
                  </a:lnTo>
                  <a:lnTo>
                    <a:pt x="370103" y="0"/>
                  </a:lnTo>
                  <a:close/>
                </a:path>
              </a:pathLst>
            </a:custGeom>
            <a:solidFill>
              <a:srgbClr val="A1A1A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3009890" y="2752620"/>
              <a:ext cx="190500" cy="259079"/>
            </a:xfrm>
            <a:custGeom>
              <a:avLst/>
              <a:gdLst/>
              <a:ahLst/>
              <a:cxnLst/>
              <a:rect l="l" t="t" r="r" b="b"/>
              <a:pathLst>
                <a:path w="190500" h="259080">
                  <a:moveTo>
                    <a:pt x="95240" y="0"/>
                  </a:moveTo>
                  <a:lnTo>
                    <a:pt x="52758" y="9944"/>
                  </a:lnTo>
                  <a:lnTo>
                    <a:pt x="18888" y="37490"/>
                  </a:lnTo>
                  <a:lnTo>
                    <a:pt x="523" y="79849"/>
                  </a:lnTo>
                  <a:lnTo>
                    <a:pt x="32" y="101714"/>
                  </a:lnTo>
                  <a:lnTo>
                    <a:pt x="0" y="103143"/>
                  </a:lnTo>
                  <a:lnTo>
                    <a:pt x="12204" y="143212"/>
                  </a:lnTo>
                  <a:lnTo>
                    <a:pt x="48097" y="196875"/>
                  </a:lnTo>
                  <a:lnTo>
                    <a:pt x="54657" y="206154"/>
                  </a:lnTo>
                  <a:lnTo>
                    <a:pt x="65788" y="222157"/>
                  </a:lnTo>
                  <a:lnTo>
                    <a:pt x="91460" y="258914"/>
                  </a:lnTo>
                  <a:lnTo>
                    <a:pt x="99012" y="258914"/>
                  </a:lnTo>
                  <a:lnTo>
                    <a:pt x="117124" y="232994"/>
                  </a:lnTo>
                  <a:lnTo>
                    <a:pt x="95240" y="232994"/>
                  </a:lnTo>
                  <a:lnTo>
                    <a:pt x="66395" y="191663"/>
                  </a:lnTo>
                  <a:lnTo>
                    <a:pt x="60821" y="183861"/>
                  </a:lnTo>
                  <a:lnTo>
                    <a:pt x="55019" y="175983"/>
                  </a:lnTo>
                  <a:lnTo>
                    <a:pt x="45489" y="162918"/>
                  </a:lnTo>
                  <a:lnTo>
                    <a:pt x="36434" y="149517"/>
                  </a:lnTo>
                  <a:lnTo>
                    <a:pt x="28496" y="135668"/>
                  </a:lnTo>
                  <a:lnTo>
                    <a:pt x="22317" y="121259"/>
                  </a:lnTo>
                  <a:lnTo>
                    <a:pt x="17922" y="101714"/>
                  </a:lnTo>
                  <a:lnTo>
                    <a:pt x="18294" y="82770"/>
                  </a:lnTo>
                  <a:lnTo>
                    <a:pt x="45636" y="35631"/>
                  </a:lnTo>
                  <a:lnTo>
                    <a:pt x="95240" y="17945"/>
                  </a:lnTo>
                  <a:lnTo>
                    <a:pt x="150243" y="17945"/>
                  </a:lnTo>
                  <a:lnTo>
                    <a:pt x="137721" y="9944"/>
                  </a:lnTo>
                  <a:lnTo>
                    <a:pt x="117121" y="2557"/>
                  </a:lnTo>
                  <a:lnTo>
                    <a:pt x="95240" y="0"/>
                  </a:lnTo>
                  <a:close/>
                </a:path>
                <a:path w="190500" h="259080">
                  <a:moveTo>
                    <a:pt x="150243" y="17945"/>
                  </a:moveTo>
                  <a:lnTo>
                    <a:pt x="95240" y="17945"/>
                  </a:lnTo>
                  <a:lnTo>
                    <a:pt x="113058" y="20025"/>
                  </a:lnTo>
                  <a:lnTo>
                    <a:pt x="129828" y="26036"/>
                  </a:lnTo>
                  <a:lnTo>
                    <a:pt x="167113" y="64872"/>
                  </a:lnTo>
                  <a:lnTo>
                    <a:pt x="172558" y="101714"/>
                  </a:lnTo>
                  <a:lnTo>
                    <a:pt x="168163" y="121259"/>
                  </a:lnTo>
                  <a:lnTo>
                    <a:pt x="144985" y="162918"/>
                  </a:lnTo>
                  <a:lnTo>
                    <a:pt x="129655" y="183861"/>
                  </a:lnTo>
                  <a:lnTo>
                    <a:pt x="124088" y="191663"/>
                  </a:lnTo>
                  <a:lnTo>
                    <a:pt x="95240" y="232994"/>
                  </a:lnTo>
                  <a:lnTo>
                    <a:pt x="117124" y="232994"/>
                  </a:lnTo>
                  <a:lnTo>
                    <a:pt x="124592" y="222306"/>
                  </a:lnTo>
                  <a:lnTo>
                    <a:pt x="135975" y="205949"/>
                  </a:lnTo>
                  <a:lnTo>
                    <a:pt x="142275" y="197034"/>
                  </a:lnTo>
                  <a:lnTo>
                    <a:pt x="169708" y="158334"/>
                  </a:lnTo>
                  <a:lnTo>
                    <a:pt x="190482" y="103143"/>
                  </a:lnTo>
                  <a:lnTo>
                    <a:pt x="190027" y="82770"/>
                  </a:lnTo>
                  <a:lnTo>
                    <a:pt x="189961" y="79849"/>
                  </a:lnTo>
                  <a:lnTo>
                    <a:pt x="183637" y="57782"/>
                  </a:lnTo>
                  <a:lnTo>
                    <a:pt x="171592" y="37490"/>
                  </a:lnTo>
                  <a:lnTo>
                    <a:pt x="156169" y="21731"/>
                  </a:lnTo>
                  <a:lnTo>
                    <a:pt x="150243" y="1794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5" name="object 3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14407" y="2972716"/>
              <a:ext cx="181444" cy="86525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44157" y="2786875"/>
              <a:ext cx="120751" cy="120764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2850115" y="3275502"/>
              <a:ext cx="541020" cy="487045"/>
            </a:xfrm>
            <a:custGeom>
              <a:avLst/>
              <a:gdLst/>
              <a:ahLst/>
              <a:cxnLst/>
              <a:rect l="l" t="t" r="r" b="b"/>
              <a:pathLst>
                <a:path w="541020" h="487045">
                  <a:moveTo>
                    <a:pt x="370103" y="0"/>
                  </a:moveTo>
                  <a:lnTo>
                    <a:pt x="170383" y="0"/>
                  </a:lnTo>
                  <a:lnTo>
                    <a:pt x="151982" y="2440"/>
                  </a:lnTo>
                  <a:lnTo>
                    <a:pt x="109308" y="35267"/>
                  </a:lnTo>
                  <a:lnTo>
                    <a:pt x="9448" y="208229"/>
                  </a:lnTo>
                  <a:lnTo>
                    <a:pt x="0" y="243490"/>
                  </a:lnTo>
                  <a:lnTo>
                    <a:pt x="2362" y="261596"/>
                  </a:lnTo>
                  <a:lnTo>
                    <a:pt x="109308" y="451713"/>
                  </a:lnTo>
                  <a:lnTo>
                    <a:pt x="151982" y="484539"/>
                  </a:lnTo>
                  <a:lnTo>
                    <a:pt x="170383" y="486981"/>
                  </a:lnTo>
                  <a:lnTo>
                    <a:pt x="370103" y="486981"/>
                  </a:lnTo>
                  <a:lnTo>
                    <a:pt x="419863" y="466428"/>
                  </a:lnTo>
                  <a:lnTo>
                    <a:pt x="531037" y="278752"/>
                  </a:lnTo>
                  <a:lnTo>
                    <a:pt x="540486" y="243490"/>
                  </a:lnTo>
                  <a:lnTo>
                    <a:pt x="538124" y="225384"/>
                  </a:lnTo>
                  <a:lnTo>
                    <a:pt x="431177" y="35267"/>
                  </a:lnTo>
                  <a:lnTo>
                    <a:pt x="388504" y="2440"/>
                  </a:lnTo>
                  <a:lnTo>
                    <a:pt x="370103" y="0"/>
                  </a:lnTo>
                  <a:close/>
                </a:path>
              </a:pathLst>
            </a:custGeom>
            <a:solidFill>
              <a:srgbClr val="34BAA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8" name="object 3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87723" y="3354543"/>
              <a:ext cx="306151" cy="306158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2837384" y="3923936"/>
              <a:ext cx="541020" cy="487045"/>
            </a:xfrm>
            <a:custGeom>
              <a:avLst/>
              <a:gdLst/>
              <a:ahLst/>
              <a:cxnLst/>
              <a:rect l="l" t="t" r="r" b="b"/>
              <a:pathLst>
                <a:path w="541020" h="487045">
                  <a:moveTo>
                    <a:pt x="370103" y="0"/>
                  </a:moveTo>
                  <a:lnTo>
                    <a:pt x="170383" y="0"/>
                  </a:lnTo>
                  <a:lnTo>
                    <a:pt x="151982" y="2440"/>
                  </a:lnTo>
                  <a:lnTo>
                    <a:pt x="109308" y="35267"/>
                  </a:lnTo>
                  <a:lnTo>
                    <a:pt x="9448" y="208229"/>
                  </a:lnTo>
                  <a:lnTo>
                    <a:pt x="0" y="243490"/>
                  </a:lnTo>
                  <a:lnTo>
                    <a:pt x="2362" y="261596"/>
                  </a:lnTo>
                  <a:lnTo>
                    <a:pt x="109308" y="451713"/>
                  </a:lnTo>
                  <a:lnTo>
                    <a:pt x="151982" y="484539"/>
                  </a:lnTo>
                  <a:lnTo>
                    <a:pt x="170383" y="486981"/>
                  </a:lnTo>
                  <a:lnTo>
                    <a:pt x="370103" y="486981"/>
                  </a:lnTo>
                  <a:lnTo>
                    <a:pt x="419863" y="466428"/>
                  </a:lnTo>
                  <a:lnTo>
                    <a:pt x="531037" y="278752"/>
                  </a:lnTo>
                  <a:lnTo>
                    <a:pt x="540486" y="243490"/>
                  </a:lnTo>
                  <a:lnTo>
                    <a:pt x="538124" y="225384"/>
                  </a:lnTo>
                  <a:lnTo>
                    <a:pt x="431177" y="35267"/>
                  </a:lnTo>
                  <a:lnTo>
                    <a:pt x="388504" y="2440"/>
                  </a:lnTo>
                  <a:lnTo>
                    <a:pt x="370103" y="0"/>
                  </a:lnTo>
                  <a:close/>
                </a:path>
              </a:pathLst>
            </a:custGeom>
            <a:solidFill>
              <a:srgbClr val="AF466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2948546" y="4013314"/>
              <a:ext cx="306705" cy="306705"/>
            </a:xfrm>
            <a:custGeom>
              <a:avLst/>
              <a:gdLst/>
              <a:ahLst/>
              <a:cxnLst/>
              <a:rect l="l" t="t" r="r" b="b"/>
              <a:pathLst>
                <a:path w="306704" h="306704">
                  <a:moveTo>
                    <a:pt x="306146" y="153847"/>
                  </a:moveTo>
                  <a:lnTo>
                    <a:pt x="288213" y="153847"/>
                  </a:lnTo>
                  <a:lnTo>
                    <a:pt x="288213" y="171780"/>
                  </a:lnTo>
                  <a:lnTo>
                    <a:pt x="288213" y="199466"/>
                  </a:lnTo>
                  <a:lnTo>
                    <a:pt x="288213" y="217601"/>
                  </a:lnTo>
                  <a:lnTo>
                    <a:pt x="288213" y="246888"/>
                  </a:lnTo>
                  <a:lnTo>
                    <a:pt x="288213" y="264833"/>
                  </a:lnTo>
                  <a:lnTo>
                    <a:pt x="288213" y="288213"/>
                  </a:lnTo>
                  <a:lnTo>
                    <a:pt x="113969" y="288213"/>
                  </a:lnTo>
                  <a:lnTo>
                    <a:pt x="116357" y="279057"/>
                  </a:lnTo>
                  <a:lnTo>
                    <a:pt x="121793" y="271640"/>
                  </a:lnTo>
                  <a:lnTo>
                    <a:pt x="129552" y="266649"/>
                  </a:lnTo>
                  <a:lnTo>
                    <a:pt x="138912" y="264833"/>
                  </a:lnTo>
                  <a:lnTo>
                    <a:pt x="288213" y="264833"/>
                  </a:lnTo>
                  <a:lnTo>
                    <a:pt x="288213" y="246888"/>
                  </a:lnTo>
                  <a:lnTo>
                    <a:pt x="200672" y="246888"/>
                  </a:lnTo>
                  <a:lnTo>
                    <a:pt x="196672" y="239941"/>
                  </a:lnTo>
                  <a:lnTo>
                    <a:pt x="192112" y="233438"/>
                  </a:lnTo>
                  <a:lnTo>
                    <a:pt x="187020" y="227418"/>
                  </a:lnTo>
                  <a:lnTo>
                    <a:pt x="181444" y="221907"/>
                  </a:lnTo>
                  <a:lnTo>
                    <a:pt x="191477" y="216928"/>
                  </a:lnTo>
                  <a:lnTo>
                    <a:pt x="191757" y="216789"/>
                  </a:lnTo>
                  <a:lnTo>
                    <a:pt x="211594" y="216789"/>
                  </a:lnTo>
                  <a:lnTo>
                    <a:pt x="221907" y="221907"/>
                  </a:lnTo>
                  <a:lnTo>
                    <a:pt x="226898" y="224269"/>
                  </a:lnTo>
                  <a:lnTo>
                    <a:pt x="232918" y="226491"/>
                  </a:lnTo>
                  <a:lnTo>
                    <a:pt x="240372" y="228117"/>
                  </a:lnTo>
                  <a:lnTo>
                    <a:pt x="249796" y="228739"/>
                  </a:lnTo>
                  <a:lnTo>
                    <a:pt x="259168" y="228117"/>
                  </a:lnTo>
                  <a:lnTo>
                    <a:pt x="266560" y="226491"/>
                  </a:lnTo>
                  <a:lnTo>
                    <a:pt x="272465" y="224269"/>
                  </a:lnTo>
                  <a:lnTo>
                    <a:pt x="277329" y="221907"/>
                  </a:lnTo>
                  <a:lnTo>
                    <a:pt x="283997" y="218490"/>
                  </a:lnTo>
                  <a:lnTo>
                    <a:pt x="288213" y="217601"/>
                  </a:lnTo>
                  <a:lnTo>
                    <a:pt x="288213" y="199466"/>
                  </a:lnTo>
                  <a:lnTo>
                    <a:pt x="287807" y="199466"/>
                  </a:lnTo>
                  <a:lnTo>
                    <a:pt x="279628" y="200571"/>
                  </a:lnTo>
                  <a:lnTo>
                    <a:pt x="259664" y="210807"/>
                  </a:lnTo>
                  <a:lnTo>
                    <a:pt x="239877" y="210807"/>
                  </a:lnTo>
                  <a:lnTo>
                    <a:pt x="201676" y="198843"/>
                  </a:lnTo>
                  <a:lnTo>
                    <a:pt x="192252" y="199466"/>
                  </a:lnTo>
                  <a:lnTo>
                    <a:pt x="184797" y="201091"/>
                  </a:lnTo>
                  <a:lnTo>
                    <a:pt x="179743" y="202958"/>
                  </a:lnTo>
                  <a:lnTo>
                    <a:pt x="179743" y="246888"/>
                  </a:lnTo>
                  <a:lnTo>
                    <a:pt x="138912" y="246888"/>
                  </a:lnTo>
                  <a:lnTo>
                    <a:pt x="122567" y="250113"/>
                  </a:lnTo>
                  <a:lnTo>
                    <a:pt x="109118" y="258953"/>
                  </a:lnTo>
                  <a:lnTo>
                    <a:pt x="99834" y="272072"/>
                  </a:lnTo>
                  <a:lnTo>
                    <a:pt x="96012" y="288213"/>
                  </a:lnTo>
                  <a:lnTo>
                    <a:pt x="17945" y="288213"/>
                  </a:lnTo>
                  <a:lnTo>
                    <a:pt x="17945" y="216928"/>
                  </a:lnTo>
                  <a:lnTo>
                    <a:pt x="54203" y="216928"/>
                  </a:lnTo>
                  <a:lnTo>
                    <a:pt x="54203" y="235712"/>
                  </a:lnTo>
                  <a:lnTo>
                    <a:pt x="72136" y="235712"/>
                  </a:lnTo>
                  <a:lnTo>
                    <a:pt x="72136" y="216928"/>
                  </a:lnTo>
                  <a:lnTo>
                    <a:pt x="122059" y="216928"/>
                  </a:lnTo>
                  <a:lnTo>
                    <a:pt x="139039" y="218998"/>
                  </a:lnTo>
                  <a:lnTo>
                    <a:pt x="154724" y="224955"/>
                  </a:lnTo>
                  <a:lnTo>
                    <a:pt x="168503" y="234391"/>
                  </a:lnTo>
                  <a:lnTo>
                    <a:pt x="179743" y="246888"/>
                  </a:lnTo>
                  <a:lnTo>
                    <a:pt x="179743" y="202958"/>
                  </a:lnTo>
                  <a:lnTo>
                    <a:pt x="178777" y="203314"/>
                  </a:lnTo>
                  <a:lnTo>
                    <a:pt x="173621" y="205765"/>
                  </a:lnTo>
                  <a:lnTo>
                    <a:pt x="167690" y="208711"/>
                  </a:lnTo>
                  <a:lnTo>
                    <a:pt x="164084" y="209638"/>
                  </a:lnTo>
                  <a:lnTo>
                    <a:pt x="154292" y="205079"/>
                  </a:lnTo>
                  <a:lnTo>
                    <a:pt x="143941" y="201752"/>
                  </a:lnTo>
                  <a:lnTo>
                    <a:pt x="133172" y="199694"/>
                  </a:lnTo>
                  <a:lnTo>
                    <a:pt x="122059" y="198996"/>
                  </a:lnTo>
                  <a:lnTo>
                    <a:pt x="72136" y="198996"/>
                  </a:lnTo>
                  <a:lnTo>
                    <a:pt x="72136" y="178943"/>
                  </a:lnTo>
                  <a:lnTo>
                    <a:pt x="80467" y="178041"/>
                  </a:lnTo>
                  <a:lnTo>
                    <a:pt x="88328" y="175552"/>
                  </a:lnTo>
                  <a:lnTo>
                    <a:pt x="95415" y="171780"/>
                  </a:lnTo>
                  <a:lnTo>
                    <a:pt x="288213" y="171780"/>
                  </a:lnTo>
                  <a:lnTo>
                    <a:pt x="288213" y="153847"/>
                  </a:lnTo>
                  <a:lnTo>
                    <a:pt x="279488" y="153847"/>
                  </a:lnTo>
                  <a:lnTo>
                    <a:pt x="279488" y="134899"/>
                  </a:lnTo>
                  <a:lnTo>
                    <a:pt x="270713" y="125209"/>
                  </a:lnTo>
                  <a:lnTo>
                    <a:pt x="261556" y="115125"/>
                  </a:lnTo>
                  <a:lnTo>
                    <a:pt x="261556" y="141820"/>
                  </a:lnTo>
                  <a:lnTo>
                    <a:pt x="261556" y="153847"/>
                  </a:lnTo>
                  <a:lnTo>
                    <a:pt x="209143" y="153847"/>
                  </a:lnTo>
                  <a:lnTo>
                    <a:pt x="209143" y="152450"/>
                  </a:lnTo>
                  <a:lnTo>
                    <a:pt x="209143" y="125209"/>
                  </a:lnTo>
                  <a:lnTo>
                    <a:pt x="246494" y="125209"/>
                  </a:lnTo>
                  <a:lnTo>
                    <a:pt x="261556" y="141820"/>
                  </a:lnTo>
                  <a:lnTo>
                    <a:pt x="261556" y="115125"/>
                  </a:lnTo>
                  <a:lnTo>
                    <a:pt x="254419" y="107251"/>
                  </a:lnTo>
                  <a:lnTo>
                    <a:pt x="209143" y="107251"/>
                  </a:lnTo>
                  <a:lnTo>
                    <a:pt x="209143" y="85521"/>
                  </a:lnTo>
                  <a:lnTo>
                    <a:pt x="206387" y="82689"/>
                  </a:lnTo>
                  <a:lnTo>
                    <a:pt x="191198" y="67106"/>
                  </a:lnTo>
                  <a:lnTo>
                    <a:pt x="191198" y="92811"/>
                  </a:lnTo>
                  <a:lnTo>
                    <a:pt x="191198" y="152450"/>
                  </a:lnTo>
                  <a:lnTo>
                    <a:pt x="171475" y="152450"/>
                  </a:lnTo>
                  <a:lnTo>
                    <a:pt x="171475" y="92811"/>
                  </a:lnTo>
                  <a:lnTo>
                    <a:pt x="181330" y="82689"/>
                  </a:lnTo>
                  <a:lnTo>
                    <a:pt x="191198" y="92811"/>
                  </a:lnTo>
                  <a:lnTo>
                    <a:pt x="191198" y="67106"/>
                  </a:lnTo>
                  <a:lnTo>
                    <a:pt x="181330" y="56972"/>
                  </a:lnTo>
                  <a:lnTo>
                    <a:pt x="153530" y="85521"/>
                  </a:lnTo>
                  <a:lnTo>
                    <a:pt x="153530" y="153847"/>
                  </a:lnTo>
                  <a:lnTo>
                    <a:pt x="116611" y="153847"/>
                  </a:lnTo>
                  <a:lnTo>
                    <a:pt x="122262" y="145135"/>
                  </a:lnTo>
                  <a:lnTo>
                    <a:pt x="126492" y="135534"/>
                  </a:lnTo>
                  <a:lnTo>
                    <a:pt x="129133" y="125209"/>
                  </a:lnTo>
                  <a:lnTo>
                    <a:pt x="130048" y="114312"/>
                  </a:lnTo>
                  <a:lnTo>
                    <a:pt x="130048" y="65024"/>
                  </a:lnTo>
                  <a:lnTo>
                    <a:pt x="124929" y="39738"/>
                  </a:lnTo>
                  <a:lnTo>
                    <a:pt x="112115" y="20739"/>
                  </a:lnTo>
                  <a:lnTo>
                    <a:pt x="112115" y="65024"/>
                  </a:lnTo>
                  <a:lnTo>
                    <a:pt x="112115" y="114312"/>
                  </a:lnTo>
                  <a:lnTo>
                    <a:pt x="109054" y="131038"/>
                  </a:lnTo>
                  <a:lnTo>
                    <a:pt x="100596" y="145135"/>
                  </a:lnTo>
                  <a:lnTo>
                    <a:pt x="87922" y="155448"/>
                  </a:lnTo>
                  <a:lnTo>
                    <a:pt x="72136" y="160858"/>
                  </a:lnTo>
                  <a:lnTo>
                    <a:pt x="72136" y="160134"/>
                  </a:lnTo>
                  <a:lnTo>
                    <a:pt x="72136" y="148018"/>
                  </a:lnTo>
                  <a:lnTo>
                    <a:pt x="95275" y="125209"/>
                  </a:lnTo>
                  <a:lnTo>
                    <a:pt x="95567" y="125209"/>
                  </a:lnTo>
                  <a:lnTo>
                    <a:pt x="93218" y="122834"/>
                  </a:lnTo>
                  <a:lnTo>
                    <a:pt x="82816" y="112293"/>
                  </a:lnTo>
                  <a:lnTo>
                    <a:pt x="72136" y="122834"/>
                  </a:lnTo>
                  <a:lnTo>
                    <a:pt x="72136" y="99720"/>
                  </a:lnTo>
                  <a:lnTo>
                    <a:pt x="89814" y="82042"/>
                  </a:lnTo>
                  <a:lnTo>
                    <a:pt x="77127" y="69367"/>
                  </a:lnTo>
                  <a:lnTo>
                    <a:pt x="54203" y="92290"/>
                  </a:lnTo>
                  <a:lnTo>
                    <a:pt x="54203" y="160134"/>
                  </a:lnTo>
                  <a:lnTo>
                    <a:pt x="39789" y="154025"/>
                  </a:lnTo>
                  <a:lnTo>
                    <a:pt x="28295" y="143713"/>
                  </a:lnTo>
                  <a:lnTo>
                    <a:pt x="20701" y="130162"/>
                  </a:lnTo>
                  <a:lnTo>
                    <a:pt x="17945" y="114312"/>
                  </a:lnTo>
                  <a:lnTo>
                    <a:pt x="17945" y="65024"/>
                  </a:lnTo>
                  <a:lnTo>
                    <a:pt x="21653" y="46710"/>
                  </a:lnTo>
                  <a:lnTo>
                    <a:pt x="31750" y="31737"/>
                  </a:lnTo>
                  <a:lnTo>
                    <a:pt x="46723" y="21640"/>
                  </a:lnTo>
                  <a:lnTo>
                    <a:pt x="65024" y="17932"/>
                  </a:lnTo>
                  <a:lnTo>
                    <a:pt x="83350" y="21640"/>
                  </a:lnTo>
                  <a:lnTo>
                    <a:pt x="98310" y="31737"/>
                  </a:lnTo>
                  <a:lnTo>
                    <a:pt x="108419" y="46710"/>
                  </a:lnTo>
                  <a:lnTo>
                    <a:pt x="112115" y="65024"/>
                  </a:lnTo>
                  <a:lnTo>
                    <a:pt x="112115" y="20739"/>
                  </a:lnTo>
                  <a:lnTo>
                    <a:pt x="110985" y="19062"/>
                  </a:lnTo>
                  <a:lnTo>
                    <a:pt x="109308" y="17932"/>
                  </a:lnTo>
                  <a:lnTo>
                    <a:pt x="90309" y="5118"/>
                  </a:lnTo>
                  <a:lnTo>
                    <a:pt x="65024" y="0"/>
                  </a:lnTo>
                  <a:lnTo>
                    <a:pt x="39738" y="5118"/>
                  </a:lnTo>
                  <a:lnTo>
                    <a:pt x="19075" y="19062"/>
                  </a:lnTo>
                  <a:lnTo>
                    <a:pt x="5118" y="39738"/>
                  </a:lnTo>
                  <a:lnTo>
                    <a:pt x="0" y="65024"/>
                  </a:lnTo>
                  <a:lnTo>
                    <a:pt x="0" y="114312"/>
                  </a:lnTo>
                  <a:lnTo>
                    <a:pt x="4152" y="137172"/>
                  </a:lnTo>
                  <a:lnTo>
                    <a:pt x="15582" y="156502"/>
                  </a:lnTo>
                  <a:lnTo>
                    <a:pt x="32778" y="170751"/>
                  </a:lnTo>
                  <a:lnTo>
                    <a:pt x="54203" y="178435"/>
                  </a:lnTo>
                  <a:lnTo>
                    <a:pt x="54203" y="198996"/>
                  </a:lnTo>
                  <a:lnTo>
                    <a:pt x="0" y="198996"/>
                  </a:lnTo>
                  <a:lnTo>
                    <a:pt x="0" y="306146"/>
                  </a:lnTo>
                  <a:lnTo>
                    <a:pt x="306146" y="306146"/>
                  </a:lnTo>
                  <a:lnTo>
                    <a:pt x="306146" y="288213"/>
                  </a:lnTo>
                  <a:lnTo>
                    <a:pt x="306146" y="264833"/>
                  </a:lnTo>
                  <a:lnTo>
                    <a:pt x="306146" y="160858"/>
                  </a:lnTo>
                  <a:lnTo>
                    <a:pt x="306146" y="153847"/>
                  </a:lnTo>
                  <a:close/>
                </a:path>
                <a:path w="306704" h="306704">
                  <a:moveTo>
                    <a:pt x="306158" y="29260"/>
                  </a:moveTo>
                  <a:lnTo>
                    <a:pt x="303860" y="17932"/>
                  </a:lnTo>
                  <a:lnTo>
                    <a:pt x="297573" y="8585"/>
                  </a:lnTo>
                  <a:lnTo>
                    <a:pt x="288264" y="2298"/>
                  </a:lnTo>
                  <a:lnTo>
                    <a:pt x="288226" y="23012"/>
                  </a:lnTo>
                  <a:lnTo>
                    <a:pt x="288226" y="35509"/>
                  </a:lnTo>
                  <a:lnTo>
                    <a:pt x="283083" y="40640"/>
                  </a:lnTo>
                  <a:lnTo>
                    <a:pt x="270700" y="40640"/>
                  </a:lnTo>
                  <a:lnTo>
                    <a:pt x="265569" y="35509"/>
                  </a:lnTo>
                  <a:lnTo>
                    <a:pt x="265569" y="23012"/>
                  </a:lnTo>
                  <a:lnTo>
                    <a:pt x="270649" y="17932"/>
                  </a:lnTo>
                  <a:lnTo>
                    <a:pt x="283146" y="17932"/>
                  </a:lnTo>
                  <a:lnTo>
                    <a:pt x="288226" y="23012"/>
                  </a:lnTo>
                  <a:lnTo>
                    <a:pt x="288226" y="2298"/>
                  </a:lnTo>
                  <a:lnTo>
                    <a:pt x="276898" y="0"/>
                  </a:lnTo>
                  <a:lnTo>
                    <a:pt x="265518" y="2298"/>
                  </a:lnTo>
                  <a:lnTo>
                    <a:pt x="256209" y="8585"/>
                  </a:lnTo>
                  <a:lnTo>
                    <a:pt x="249923" y="17932"/>
                  </a:lnTo>
                  <a:lnTo>
                    <a:pt x="247637" y="29260"/>
                  </a:lnTo>
                  <a:lnTo>
                    <a:pt x="249936" y="40640"/>
                  </a:lnTo>
                  <a:lnTo>
                    <a:pt x="256209" y="49949"/>
                  </a:lnTo>
                  <a:lnTo>
                    <a:pt x="265506" y="56222"/>
                  </a:lnTo>
                  <a:lnTo>
                    <a:pt x="276898" y="58521"/>
                  </a:lnTo>
                  <a:lnTo>
                    <a:pt x="288264" y="56222"/>
                  </a:lnTo>
                  <a:lnTo>
                    <a:pt x="297573" y="49949"/>
                  </a:lnTo>
                  <a:lnTo>
                    <a:pt x="303847" y="40640"/>
                  </a:lnTo>
                  <a:lnTo>
                    <a:pt x="306158" y="2926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3508796" y="2746248"/>
            <a:ext cx="3196804" cy="90922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000" b="1" dirty="0">
                <a:solidFill>
                  <a:srgbClr val="A1A1A1"/>
                </a:solidFill>
                <a:latin typeface="Grammarsaurus" pitchFamily="2" charset="0"/>
                <a:cs typeface="Arial"/>
              </a:rPr>
              <a:t>Locational knowledge</a:t>
            </a:r>
            <a:endParaRPr sz="200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165"/>
              </a:spcBef>
            </a:pPr>
            <a:r>
              <a:rPr sz="2000" b="1" dirty="0">
                <a:solidFill>
                  <a:srgbClr val="34BAA6"/>
                </a:solidFill>
                <a:latin typeface="Grammarsaurus" pitchFamily="2" charset="0"/>
                <a:cs typeface="Arial"/>
              </a:rPr>
              <a:t>Place knowledge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3534154" y="3825957"/>
            <a:ext cx="4236707" cy="62709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spcBef>
                <a:spcPts val="90"/>
              </a:spcBef>
            </a:pPr>
            <a:r>
              <a:rPr sz="2000" b="1" dirty="0">
                <a:solidFill>
                  <a:srgbClr val="AF4666"/>
                </a:solidFill>
                <a:latin typeface="Grammarsaurus" pitchFamily="2" charset="0"/>
                <a:cs typeface="Arial"/>
              </a:rPr>
              <a:t>Human and physical</a:t>
            </a:r>
            <a:r>
              <a:rPr lang="en-GB" sz="2000" b="1" dirty="0">
                <a:solidFill>
                  <a:srgbClr val="AF4666"/>
                </a:solidFill>
                <a:latin typeface="Grammarsaurus" pitchFamily="2" charset="0"/>
                <a:cs typeface="Arial"/>
              </a:rPr>
              <a:t> </a:t>
            </a:r>
            <a:br>
              <a:rPr lang="en-GB" sz="2000" b="1" dirty="0">
                <a:solidFill>
                  <a:srgbClr val="AF4666"/>
                </a:solidFill>
                <a:latin typeface="Grammarsaurus" pitchFamily="2" charset="0"/>
                <a:cs typeface="Arial"/>
              </a:rPr>
            </a:br>
            <a:r>
              <a:rPr lang="en-GB" sz="2000" b="1" dirty="0">
                <a:solidFill>
                  <a:srgbClr val="AF4666"/>
                </a:solidFill>
                <a:latin typeface="Grammarsaurus" pitchFamily="2" charset="0"/>
                <a:cs typeface="Arial"/>
              </a:rPr>
              <a:t>geography</a:t>
            </a:r>
            <a:endParaRPr lang="en-GB" sz="2000" dirty="0">
              <a:latin typeface="Grammarsaurus" pitchFamily="2" charset="0"/>
              <a:cs typeface="Arial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0" y="0"/>
            <a:ext cx="7708265" cy="6858000"/>
            <a:chOff x="0" y="0"/>
            <a:chExt cx="7708265" cy="6858000"/>
          </a:xfrm>
        </p:grpSpPr>
        <p:sp>
          <p:nvSpPr>
            <p:cNvPr id="45" name="object 45"/>
            <p:cNvSpPr/>
            <p:nvPr/>
          </p:nvSpPr>
          <p:spPr>
            <a:xfrm>
              <a:off x="7234600" y="1773016"/>
              <a:ext cx="461645" cy="413384"/>
            </a:xfrm>
            <a:custGeom>
              <a:avLst/>
              <a:gdLst/>
              <a:ahLst/>
              <a:cxnLst/>
              <a:rect l="l" t="t" r="r" b="b"/>
              <a:pathLst>
                <a:path w="461645" h="413385">
                  <a:moveTo>
                    <a:pt x="320297" y="0"/>
                  </a:moveTo>
                  <a:lnTo>
                    <a:pt x="140973" y="0"/>
                  </a:lnTo>
                  <a:lnTo>
                    <a:pt x="127596" y="1783"/>
                  </a:lnTo>
                  <a:lnTo>
                    <a:pt x="96510" y="25666"/>
                  </a:lnTo>
                  <a:lnTo>
                    <a:pt x="6848" y="180962"/>
                  </a:lnTo>
                  <a:lnTo>
                    <a:pt x="0" y="206633"/>
                  </a:lnTo>
                  <a:lnTo>
                    <a:pt x="1712" y="219826"/>
                  </a:lnTo>
                  <a:lnTo>
                    <a:pt x="96510" y="387603"/>
                  </a:lnTo>
                  <a:lnTo>
                    <a:pt x="127601" y="411485"/>
                  </a:lnTo>
                  <a:lnTo>
                    <a:pt x="140973" y="413270"/>
                  </a:lnTo>
                  <a:lnTo>
                    <a:pt x="320297" y="413270"/>
                  </a:lnTo>
                  <a:lnTo>
                    <a:pt x="356526" y="398290"/>
                  </a:lnTo>
                  <a:lnTo>
                    <a:pt x="454421" y="232295"/>
                  </a:lnTo>
                  <a:lnTo>
                    <a:pt x="461279" y="206633"/>
                  </a:lnTo>
                  <a:lnTo>
                    <a:pt x="459565" y="193439"/>
                  </a:lnTo>
                  <a:lnTo>
                    <a:pt x="364759" y="25666"/>
                  </a:lnTo>
                  <a:lnTo>
                    <a:pt x="333673" y="1783"/>
                  </a:lnTo>
                  <a:lnTo>
                    <a:pt x="32029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6" name="object 46"/>
            <p:cNvSpPr/>
            <p:nvPr/>
          </p:nvSpPr>
          <p:spPr>
            <a:xfrm>
              <a:off x="7222587" y="1761026"/>
              <a:ext cx="485775" cy="437515"/>
            </a:xfrm>
            <a:custGeom>
              <a:avLst/>
              <a:gdLst/>
              <a:ahLst/>
              <a:cxnLst/>
              <a:rect l="l" t="t" r="r" b="b"/>
              <a:pathLst>
                <a:path w="485775" h="437514">
                  <a:moveTo>
                    <a:pt x="332311" y="0"/>
                  </a:moveTo>
                  <a:lnTo>
                    <a:pt x="152987" y="0"/>
                  </a:lnTo>
                  <a:lnTo>
                    <a:pt x="136467" y="2191"/>
                  </a:lnTo>
                  <a:lnTo>
                    <a:pt x="98148" y="31661"/>
                  </a:lnTo>
                  <a:lnTo>
                    <a:pt x="8486" y="186956"/>
                  </a:lnTo>
                  <a:lnTo>
                    <a:pt x="0" y="218624"/>
                  </a:lnTo>
                  <a:lnTo>
                    <a:pt x="2121" y="234878"/>
                  </a:lnTo>
                  <a:lnTo>
                    <a:pt x="98148" y="405587"/>
                  </a:lnTo>
                  <a:lnTo>
                    <a:pt x="136467" y="435055"/>
                  </a:lnTo>
                  <a:lnTo>
                    <a:pt x="152987" y="437248"/>
                  </a:lnTo>
                  <a:lnTo>
                    <a:pt x="332311" y="437248"/>
                  </a:lnTo>
                  <a:lnTo>
                    <a:pt x="348830" y="435055"/>
                  </a:lnTo>
                  <a:lnTo>
                    <a:pt x="363969" y="428761"/>
                  </a:lnTo>
                  <a:lnTo>
                    <a:pt x="376988" y="418795"/>
                  </a:lnTo>
                  <a:lnTo>
                    <a:pt x="381238" y="413270"/>
                  </a:lnTo>
                  <a:lnTo>
                    <a:pt x="152987" y="413270"/>
                  </a:lnTo>
                  <a:lnTo>
                    <a:pt x="142731" y="411904"/>
                  </a:lnTo>
                  <a:lnTo>
                    <a:pt x="29238" y="238302"/>
                  </a:lnTo>
                  <a:lnTo>
                    <a:pt x="23980" y="218624"/>
                  </a:lnTo>
                  <a:lnTo>
                    <a:pt x="25295" y="208509"/>
                  </a:lnTo>
                  <a:lnTo>
                    <a:pt x="118900" y="43649"/>
                  </a:lnTo>
                  <a:lnTo>
                    <a:pt x="152987" y="23964"/>
                  </a:lnTo>
                  <a:lnTo>
                    <a:pt x="381231" y="23964"/>
                  </a:lnTo>
                  <a:lnTo>
                    <a:pt x="376988" y="18446"/>
                  </a:lnTo>
                  <a:lnTo>
                    <a:pt x="363969" y="8482"/>
                  </a:lnTo>
                  <a:lnTo>
                    <a:pt x="348830" y="2191"/>
                  </a:lnTo>
                  <a:lnTo>
                    <a:pt x="332311" y="0"/>
                  </a:lnTo>
                  <a:close/>
                </a:path>
                <a:path w="485775" h="437514">
                  <a:moveTo>
                    <a:pt x="381231" y="23964"/>
                  </a:moveTo>
                  <a:lnTo>
                    <a:pt x="332311" y="23964"/>
                  </a:lnTo>
                  <a:lnTo>
                    <a:pt x="342566" y="25333"/>
                  </a:lnTo>
                  <a:lnTo>
                    <a:pt x="351981" y="29254"/>
                  </a:lnTo>
                  <a:lnTo>
                    <a:pt x="456059" y="198945"/>
                  </a:lnTo>
                  <a:lnTo>
                    <a:pt x="461308" y="218624"/>
                  </a:lnTo>
                  <a:lnTo>
                    <a:pt x="459996" y="228738"/>
                  </a:lnTo>
                  <a:lnTo>
                    <a:pt x="366385" y="393598"/>
                  </a:lnTo>
                  <a:lnTo>
                    <a:pt x="332311" y="413270"/>
                  </a:lnTo>
                  <a:lnTo>
                    <a:pt x="381238" y="413270"/>
                  </a:lnTo>
                  <a:lnTo>
                    <a:pt x="387149" y="405587"/>
                  </a:lnTo>
                  <a:lnTo>
                    <a:pt x="476811" y="250278"/>
                  </a:lnTo>
                  <a:lnTo>
                    <a:pt x="483176" y="234878"/>
                  </a:lnTo>
                  <a:lnTo>
                    <a:pt x="485298" y="218624"/>
                  </a:lnTo>
                  <a:lnTo>
                    <a:pt x="483176" y="202363"/>
                  </a:lnTo>
                  <a:lnTo>
                    <a:pt x="476811" y="186956"/>
                  </a:lnTo>
                  <a:lnTo>
                    <a:pt x="387149" y="31661"/>
                  </a:lnTo>
                  <a:lnTo>
                    <a:pt x="381231" y="23964"/>
                  </a:lnTo>
                  <a:close/>
                </a:path>
              </a:pathLst>
            </a:custGeom>
            <a:solidFill>
              <a:srgbClr val="4D6B8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7" name="object 4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339380" y="1873300"/>
              <a:ext cx="251100" cy="217614"/>
            </a:xfrm>
            <a:prstGeom prst="rect">
              <a:avLst/>
            </a:prstGeom>
          </p:spPr>
        </p:pic>
        <p:sp>
          <p:nvSpPr>
            <p:cNvPr id="48" name="object 48"/>
            <p:cNvSpPr/>
            <p:nvPr/>
          </p:nvSpPr>
          <p:spPr>
            <a:xfrm>
              <a:off x="7234600" y="2302869"/>
              <a:ext cx="461645" cy="413384"/>
            </a:xfrm>
            <a:custGeom>
              <a:avLst/>
              <a:gdLst/>
              <a:ahLst/>
              <a:cxnLst/>
              <a:rect l="l" t="t" r="r" b="b"/>
              <a:pathLst>
                <a:path w="461645" h="413385">
                  <a:moveTo>
                    <a:pt x="320297" y="0"/>
                  </a:moveTo>
                  <a:lnTo>
                    <a:pt x="140973" y="0"/>
                  </a:lnTo>
                  <a:lnTo>
                    <a:pt x="127596" y="1783"/>
                  </a:lnTo>
                  <a:lnTo>
                    <a:pt x="96510" y="25666"/>
                  </a:lnTo>
                  <a:lnTo>
                    <a:pt x="6848" y="180962"/>
                  </a:lnTo>
                  <a:lnTo>
                    <a:pt x="0" y="206633"/>
                  </a:lnTo>
                  <a:lnTo>
                    <a:pt x="1712" y="219826"/>
                  </a:lnTo>
                  <a:lnTo>
                    <a:pt x="96510" y="387603"/>
                  </a:lnTo>
                  <a:lnTo>
                    <a:pt x="127601" y="411485"/>
                  </a:lnTo>
                  <a:lnTo>
                    <a:pt x="140973" y="413270"/>
                  </a:lnTo>
                  <a:lnTo>
                    <a:pt x="320297" y="413270"/>
                  </a:lnTo>
                  <a:lnTo>
                    <a:pt x="356526" y="398290"/>
                  </a:lnTo>
                  <a:lnTo>
                    <a:pt x="454421" y="232295"/>
                  </a:lnTo>
                  <a:lnTo>
                    <a:pt x="461279" y="206633"/>
                  </a:lnTo>
                  <a:lnTo>
                    <a:pt x="459565" y="193439"/>
                  </a:lnTo>
                  <a:lnTo>
                    <a:pt x="364759" y="25666"/>
                  </a:lnTo>
                  <a:lnTo>
                    <a:pt x="333673" y="1783"/>
                  </a:lnTo>
                  <a:lnTo>
                    <a:pt x="32029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9" name="object 49"/>
            <p:cNvSpPr/>
            <p:nvPr/>
          </p:nvSpPr>
          <p:spPr>
            <a:xfrm>
              <a:off x="7222579" y="2290889"/>
              <a:ext cx="485775" cy="437515"/>
            </a:xfrm>
            <a:custGeom>
              <a:avLst/>
              <a:gdLst/>
              <a:ahLst/>
              <a:cxnLst/>
              <a:rect l="l" t="t" r="r" b="b"/>
              <a:pathLst>
                <a:path w="485775" h="437514">
                  <a:moveTo>
                    <a:pt x="388924" y="222631"/>
                  </a:moveTo>
                  <a:lnTo>
                    <a:pt x="378307" y="168884"/>
                  </a:lnTo>
                  <a:lnTo>
                    <a:pt x="347814" y="123367"/>
                  </a:lnTo>
                  <a:lnTo>
                    <a:pt x="302298" y="92862"/>
                  </a:lnTo>
                  <a:lnTo>
                    <a:pt x="248551" y="82257"/>
                  </a:lnTo>
                  <a:lnTo>
                    <a:pt x="232003" y="83210"/>
                  </a:lnTo>
                  <a:lnTo>
                    <a:pt x="215887" y="86042"/>
                  </a:lnTo>
                  <a:lnTo>
                    <a:pt x="200253" y="90766"/>
                  </a:lnTo>
                  <a:lnTo>
                    <a:pt x="185166" y="97345"/>
                  </a:lnTo>
                  <a:lnTo>
                    <a:pt x="192620" y="112014"/>
                  </a:lnTo>
                  <a:lnTo>
                    <a:pt x="205930" y="106210"/>
                  </a:lnTo>
                  <a:lnTo>
                    <a:pt x="219722" y="102044"/>
                  </a:lnTo>
                  <a:lnTo>
                    <a:pt x="233946" y="99542"/>
                  </a:lnTo>
                  <a:lnTo>
                    <a:pt x="248551" y="98704"/>
                  </a:lnTo>
                  <a:lnTo>
                    <a:pt x="272910" y="101079"/>
                  </a:lnTo>
                  <a:lnTo>
                    <a:pt x="317271" y="119456"/>
                  </a:lnTo>
                  <a:lnTo>
                    <a:pt x="351726" y="153911"/>
                  </a:lnTo>
                  <a:lnTo>
                    <a:pt x="370103" y="198272"/>
                  </a:lnTo>
                  <a:lnTo>
                    <a:pt x="372478" y="222631"/>
                  </a:lnTo>
                  <a:lnTo>
                    <a:pt x="370103" y="246989"/>
                  </a:lnTo>
                  <a:lnTo>
                    <a:pt x="351726" y="291350"/>
                  </a:lnTo>
                  <a:lnTo>
                    <a:pt x="317271" y="325805"/>
                  </a:lnTo>
                  <a:lnTo>
                    <a:pt x="272910" y="344182"/>
                  </a:lnTo>
                  <a:lnTo>
                    <a:pt x="248551" y="346557"/>
                  </a:lnTo>
                  <a:lnTo>
                    <a:pt x="224193" y="344182"/>
                  </a:lnTo>
                  <a:lnTo>
                    <a:pt x="179832" y="325805"/>
                  </a:lnTo>
                  <a:lnTo>
                    <a:pt x="145376" y="291350"/>
                  </a:lnTo>
                  <a:lnTo>
                    <a:pt x="127000" y="246989"/>
                  </a:lnTo>
                  <a:lnTo>
                    <a:pt x="124625" y="222631"/>
                  </a:lnTo>
                  <a:lnTo>
                    <a:pt x="125361" y="208876"/>
                  </a:lnTo>
                  <a:lnTo>
                    <a:pt x="127596" y="195453"/>
                  </a:lnTo>
                  <a:lnTo>
                    <a:pt x="131279" y="182397"/>
                  </a:lnTo>
                  <a:lnTo>
                    <a:pt x="136436" y="169748"/>
                  </a:lnTo>
                  <a:lnTo>
                    <a:pt x="121564" y="162712"/>
                  </a:lnTo>
                  <a:lnTo>
                    <a:pt x="115722" y="177050"/>
                  </a:lnTo>
                  <a:lnTo>
                    <a:pt x="111531" y="191846"/>
                  </a:lnTo>
                  <a:lnTo>
                    <a:pt x="109016" y="207060"/>
                  </a:lnTo>
                  <a:lnTo>
                    <a:pt x="108178" y="222631"/>
                  </a:lnTo>
                  <a:lnTo>
                    <a:pt x="110871" y="250228"/>
                  </a:lnTo>
                  <a:lnTo>
                    <a:pt x="131673" y="300469"/>
                  </a:lnTo>
                  <a:lnTo>
                    <a:pt x="170713" y="339509"/>
                  </a:lnTo>
                  <a:lnTo>
                    <a:pt x="220954" y="360311"/>
                  </a:lnTo>
                  <a:lnTo>
                    <a:pt x="248551" y="363004"/>
                  </a:lnTo>
                  <a:lnTo>
                    <a:pt x="276148" y="360311"/>
                  </a:lnTo>
                  <a:lnTo>
                    <a:pt x="326390" y="339509"/>
                  </a:lnTo>
                  <a:lnTo>
                    <a:pt x="365429" y="300469"/>
                  </a:lnTo>
                  <a:lnTo>
                    <a:pt x="386232" y="250228"/>
                  </a:lnTo>
                  <a:lnTo>
                    <a:pt x="388924" y="222631"/>
                  </a:lnTo>
                  <a:close/>
                </a:path>
                <a:path w="485775" h="437514">
                  <a:moveTo>
                    <a:pt x="485305" y="218617"/>
                  </a:moveTo>
                  <a:lnTo>
                    <a:pt x="483184" y="202361"/>
                  </a:lnTo>
                  <a:lnTo>
                    <a:pt x="476808" y="186956"/>
                  </a:lnTo>
                  <a:lnTo>
                    <a:pt x="461314" y="160121"/>
                  </a:lnTo>
                  <a:lnTo>
                    <a:pt x="461314" y="218617"/>
                  </a:lnTo>
                  <a:lnTo>
                    <a:pt x="459994" y="228739"/>
                  </a:lnTo>
                  <a:lnTo>
                    <a:pt x="366382" y="393598"/>
                  </a:lnTo>
                  <a:lnTo>
                    <a:pt x="332308" y="413270"/>
                  </a:lnTo>
                  <a:lnTo>
                    <a:pt x="152984" y="413270"/>
                  </a:lnTo>
                  <a:lnTo>
                    <a:pt x="118897" y="393598"/>
                  </a:lnTo>
                  <a:lnTo>
                    <a:pt x="29235" y="238302"/>
                  </a:lnTo>
                  <a:lnTo>
                    <a:pt x="23977" y="218617"/>
                  </a:lnTo>
                  <a:lnTo>
                    <a:pt x="25298" y="208508"/>
                  </a:lnTo>
                  <a:lnTo>
                    <a:pt x="118897" y="43649"/>
                  </a:lnTo>
                  <a:lnTo>
                    <a:pt x="152984" y="23964"/>
                  </a:lnTo>
                  <a:lnTo>
                    <a:pt x="332308" y="23964"/>
                  </a:lnTo>
                  <a:lnTo>
                    <a:pt x="366382" y="43649"/>
                  </a:lnTo>
                  <a:lnTo>
                    <a:pt x="456057" y="198945"/>
                  </a:lnTo>
                  <a:lnTo>
                    <a:pt x="461314" y="218617"/>
                  </a:lnTo>
                  <a:lnTo>
                    <a:pt x="461314" y="160121"/>
                  </a:lnTo>
                  <a:lnTo>
                    <a:pt x="387146" y="31661"/>
                  </a:lnTo>
                  <a:lnTo>
                    <a:pt x="381228" y="23964"/>
                  </a:lnTo>
                  <a:lnTo>
                    <a:pt x="376986" y="18440"/>
                  </a:lnTo>
                  <a:lnTo>
                    <a:pt x="363969" y="8483"/>
                  </a:lnTo>
                  <a:lnTo>
                    <a:pt x="348830" y="2184"/>
                  </a:lnTo>
                  <a:lnTo>
                    <a:pt x="332308" y="0"/>
                  </a:lnTo>
                  <a:lnTo>
                    <a:pt x="152984" y="0"/>
                  </a:lnTo>
                  <a:lnTo>
                    <a:pt x="108318" y="18440"/>
                  </a:lnTo>
                  <a:lnTo>
                    <a:pt x="8483" y="186956"/>
                  </a:lnTo>
                  <a:lnTo>
                    <a:pt x="0" y="218617"/>
                  </a:lnTo>
                  <a:lnTo>
                    <a:pt x="2120" y="234873"/>
                  </a:lnTo>
                  <a:lnTo>
                    <a:pt x="98145" y="405587"/>
                  </a:lnTo>
                  <a:lnTo>
                    <a:pt x="136474" y="435051"/>
                  </a:lnTo>
                  <a:lnTo>
                    <a:pt x="152984" y="437248"/>
                  </a:lnTo>
                  <a:lnTo>
                    <a:pt x="332308" y="437248"/>
                  </a:lnTo>
                  <a:lnTo>
                    <a:pt x="376986" y="418795"/>
                  </a:lnTo>
                  <a:lnTo>
                    <a:pt x="476808" y="250278"/>
                  </a:lnTo>
                  <a:lnTo>
                    <a:pt x="483184" y="234873"/>
                  </a:lnTo>
                  <a:lnTo>
                    <a:pt x="485305" y="218617"/>
                  </a:lnTo>
                  <a:close/>
                </a:path>
              </a:pathLst>
            </a:custGeom>
            <a:solidFill>
              <a:srgbClr val="A1A1A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50" name="object 5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347980" y="2392926"/>
              <a:ext cx="205714" cy="203140"/>
            </a:xfrm>
            <a:prstGeom prst="rect">
              <a:avLst/>
            </a:prstGeom>
          </p:spPr>
        </p:pic>
        <p:sp>
          <p:nvSpPr>
            <p:cNvPr id="51" name="object 51"/>
            <p:cNvSpPr/>
            <p:nvPr/>
          </p:nvSpPr>
          <p:spPr>
            <a:xfrm>
              <a:off x="7234600" y="2833032"/>
              <a:ext cx="461645" cy="413384"/>
            </a:xfrm>
            <a:custGeom>
              <a:avLst/>
              <a:gdLst/>
              <a:ahLst/>
              <a:cxnLst/>
              <a:rect l="l" t="t" r="r" b="b"/>
              <a:pathLst>
                <a:path w="461645" h="413385">
                  <a:moveTo>
                    <a:pt x="320297" y="0"/>
                  </a:moveTo>
                  <a:lnTo>
                    <a:pt x="140973" y="0"/>
                  </a:lnTo>
                  <a:lnTo>
                    <a:pt x="127596" y="1783"/>
                  </a:lnTo>
                  <a:lnTo>
                    <a:pt x="96510" y="25666"/>
                  </a:lnTo>
                  <a:lnTo>
                    <a:pt x="6848" y="180962"/>
                  </a:lnTo>
                  <a:lnTo>
                    <a:pt x="0" y="206633"/>
                  </a:lnTo>
                  <a:lnTo>
                    <a:pt x="1712" y="219826"/>
                  </a:lnTo>
                  <a:lnTo>
                    <a:pt x="96510" y="387603"/>
                  </a:lnTo>
                  <a:lnTo>
                    <a:pt x="127601" y="411485"/>
                  </a:lnTo>
                  <a:lnTo>
                    <a:pt x="140973" y="413270"/>
                  </a:lnTo>
                  <a:lnTo>
                    <a:pt x="320297" y="413270"/>
                  </a:lnTo>
                  <a:lnTo>
                    <a:pt x="356526" y="398290"/>
                  </a:lnTo>
                  <a:lnTo>
                    <a:pt x="454421" y="232295"/>
                  </a:lnTo>
                  <a:lnTo>
                    <a:pt x="461279" y="206633"/>
                  </a:lnTo>
                  <a:lnTo>
                    <a:pt x="459565" y="193439"/>
                  </a:lnTo>
                  <a:lnTo>
                    <a:pt x="364759" y="25666"/>
                  </a:lnTo>
                  <a:lnTo>
                    <a:pt x="333673" y="1783"/>
                  </a:lnTo>
                  <a:lnTo>
                    <a:pt x="32029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2" name="object 52"/>
            <p:cNvSpPr/>
            <p:nvPr/>
          </p:nvSpPr>
          <p:spPr>
            <a:xfrm>
              <a:off x="7222587" y="2821043"/>
              <a:ext cx="485775" cy="437515"/>
            </a:xfrm>
            <a:custGeom>
              <a:avLst/>
              <a:gdLst/>
              <a:ahLst/>
              <a:cxnLst/>
              <a:rect l="l" t="t" r="r" b="b"/>
              <a:pathLst>
                <a:path w="485775" h="437514">
                  <a:moveTo>
                    <a:pt x="332311" y="0"/>
                  </a:moveTo>
                  <a:lnTo>
                    <a:pt x="152987" y="0"/>
                  </a:lnTo>
                  <a:lnTo>
                    <a:pt x="136467" y="2191"/>
                  </a:lnTo>
                  <a:lnTo>
                    <a:pt x="98148" y="31661"/>
                  </a:lnTo>
                  <a:lnTo>
                    <a:pt x="8486" y="186956"/>
                  </a:lnTo>
                  <a:lnTo>
                    <a:pt x="0" y="218624"/>
                  </a:lnTo>
                  <a:lnTo>
                    <a:pt x="2121" y="234878"/>
                  </a:lnTo>
                  <a:lnTo>
                    <a:pt x="98148" y="405587"/>
                  </a:lnTo>
                  <a:lnTo>
                    <a:pt x="136467" y="435055"/>
                  </a:lnTo>
                  <a:lnTo>
                    <a:pt x="152987" y="437248"/>
                  </a:lnTo>
                  <a:lnTo>
                    <a:pt x="332311" y="437248"/>
                  </a:lnTo>
                  <a:lnTo>
                    <a:pt x="348830" y="435055"/>
                  </a:lnTo>
                  <a:lnTo>
                    <a:pt x="363969" y="428761"/>
                  </a:lnTo>
                  <a:lnTo>
                    <a:pt x="376988" y="418795"/>
                  </a:lnTo>
                  <a:lnTo>
                    <a:pt x="381238" y="413270"/>
                  </a:lnTo>
                  <a:lnTo>
                    <a:pt x="152987" y="413270"/>
                  </a:lnTo>
                  <a:lnTo>
                    <a:pt x="142731" y="411904"/>
                  </a:lnTo>
                  <a:lnTo>
                    <a:pt x="29238" y="238302"/>
                  </a:lnTo>
                  <a:lnTo>
                    <a:pt x="23980" y="218624"/>
                  </a:lnTo>
                  <a:lnTo>
                    <a:pt x="25295" y="208509"/>
                  </a:lnTo>
                  <a:lnTo>
                    <a:pt x="118900" y="43649"/>
                  </a:lnTo>
                  <a:lnTo>
                    <a:pt x="152987" y="23964"/>
                  </a:lnTo>
                  <a:lnTo>
                    <a:pt x="381231" y="23964"/>
                  </a:lnTo>
                  <a:lnTo>
                    <a:pt x="376988" y="18446"/>
                  </a:lnTo>
                  <a:lnTo>
                    <a:pt x="363969" y="8482"/>
                  </a:lnTo>
                  <a:lnTo>
                    <a:pt x="348830" y="2191"/>
                  </a:lnTo>
                  <a:lnTo>
                    <a:pt x="332311" y="0"/>
                  </a:lnTo>
                  <a:close/>
                </a:path>
                <a:path w="485775" h="437514">
                  <a:moveTo>
                    <a:pt x="381231" y="23964"/>
                  </a:moveTo>
                  <a:lnTo>
                    <a:pt x="332311" y="23964"/>
                  </a:lnTo>
                  <a:lnTo>
                    <a:pt x="342566" y="25333"/>
                  </a:lnTo>
                  <a:lnTo>
                    <a:pt x="351981" y="29254"/>
                  </a:lnTo>
                  <a:lnTo>
                    <a:pt x="456059" y="198945"/>
                  </a:lnTo>
                  <a:lnTo>
                    <a:pt x="461308" y="218624"/>
                  </a:lnTo>
                  <a:lnTo>
                    <a:pt x="459996" y="228738"/>
                  </a:lnTo>
                  <a:lnTo>
                    <a:pt x="366385" y="393598"/>
                  </a:lnTo>
                  <a:lnTo>
                    <a:pt x="332311" y="413270"/>
                  </a:lnTo>
                  <a:lnTo>
                    <a:pt x="381238" y="413270"/>
                  </a:lnTo>
                  <a:lnTo>
                    <a:pt x="387149" y="405587"/>
                  </a:lnTo>
                  <a:lnTo>
                    <a:pt x="476811" y="250278"/>
                  </a:lnTo>
                  <a:lnTo>
                    <a:pt x="483176" y="234878"/>
                  </a:lnTo>
                  <a:lnTo>
                    <a:pt x="485298" y="218624"/>
                  </a:lnTo>
                  <a:lnTo>
                    <a:pt x="483176" y="202363"/>
                  </a:lnTo>
                  <a:lnTo>
                    <a:pt x="476811" y="186956"/>
                  </a:lnTo>
                  <a:lnTo>
                    <a:pt x="387149" y="31661"/>
                  </a:lnTo>
                  <a:lnTo>
                    <a:pt x="381231" y="23964"/>
                  </a:lnTo>
                  <a:close/>
                </a:path>
              </a:pathLst>
            </a:custGeom>
            <a:solidFill>
              <a:srgbClr val="A1A1A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53" name="object 5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477447" y="2977842"/>
              <a:ext cx="73520" cy="74231"/>
            </a:xfrm>
            <a:prstGeom prst="rect">
              <a:avLst/>
            </a:prstGeom>
          </p:spPr>
        </p:pic>
        <p:sp>
          <p:nvSpPr>
            <p:cNvPr id="54" name="object 54"/>
            <p:cNvSpPr/>
            <p:nvPr/>
          </p:nvSpPr>
          <p:spPr>
            <a:xfrm>
              <a:off x="7311314" y="2875863"/>
              <a:ext cx="342900" cy="298450"/>
            </a:xfrm>
            <a:custGeom>
              <a:avLst/>
              <a:gdLst/>
              <a:ahLst/>
              <a:cxnLst/>
              <a:rect l="l" t="t" r="r" b="b"/>
              <a:pathLst>
                <a:path w="342900" h="298450">
                  <a:moveTo>
                    <a:pt x="131703" y="0"/>
                  </a:moveTo>
                  <a:lnTo>
                    <a:pt x="127055" y="0"/>
                  </a:lnTo>
                  <a:lnTo>
                    <a:pt x="122800" y="3809"/>
                  </a:lnTo>
                  <a:lnTo>
                    <a:pt x="122025" y="6349"/>
                  </a:lnTo>
                  <a:lnTo>
                    <a:pt x="122025" y="52069"/>
                  </a:lnTo>
                  <a:lnTo>
                    <a:pt x="98092" y="54609"/>
                  </a:lnTo>
                  <a:lnTo>
                    <a:pt x="54535" y="72389"/>
                  </a:lnTo>
                  <a:lnTo>
                    <a:pt x="20442" y="106679"/>
                  </a:lnTo>
                  <a:lnTo>
                    <a:pt x="2123" y="151129"/>
                  </a:lnTo>
                  <a:lnTo>
                    <a:pt x="0" y="172719"/>
                  </a:lnTo>
                  <a:lnTo>
                    <a:pt x="124" y="179069"/>
                  </a:lnTo>
                  <a:lnTo>
                    <a:pt x="1124" y="189229"/>
                  </a:lnTo>
                  <a:lnTo>
                    <a:pt x="1248" y="190499"/>
                  </a:lnTo>
                  <a:lnTo>
                    <a:pt x="1373" y="191769"/>
                  </a:lnTo>
                  <a:lnTo>
                    <a:pt x="1498" y="193039"/>
                  </a:lnTo>
                  <a:lnTo>
                    <a:pt x="1623" y="194309"/>
                  </a:lnTo>
                  <a:lnTo>
                    <a:pt x="1748" y="195579"/>
                  </a:lnTo>
                  <a:lnTo>
                    <a:pt x="1873" y="196849"/>
                  </a:lnTo>
                  <a:lnTo>
                    <a:pt x="1998" y="198119"/>
                  </a:lnTo>
                  <a:lnTo>
                    <a:pt x="2123" y="199389"/>
                  </a:lnTo>
                  <a:lnTo>
                    <a:pt x="20442" y="243839"/>
                  </a:lnTo>
                  <a:lnTo>
                    <a:pt x="54798" y="278130"/>
                  </a:lnTo>
                  <a:lnTo>
                    <a:pt x="99024" y="297180"/>
                  </a:lnTo>
                  <a:lnTo>
                    <a:pt x="123321" y="298449"/>
                  </a:lnTo>
                  <a:lnTo>
                    <a:pt x="147616" y="297180"/>
                  </a:lnTo>
                  <a:lnTo>
                    <a:pt x="170633" y="289559"/>
                  </a:lnTo>
                  <a:lnTo>
                    <a:pt x="182414" y="283209"/>
                  </a:lnTo>
                  <a:lnTo>
                    <a:pt x="123321" y="283209"/>
                  </a:lnTo>
                  <a:lnTo>
                    <a:pt x="81531" y="274320"/>
                  </a:lnTo>
                  <a:lnTo>
                    <a:pt x="47372" y="251459"/>
                  </a:lnTo>
                  <a:lnTo>
                    <a:pt x="24323" y="217169"/>
                  </a:lnTo>
                  <a:lnTo>
                    <a:pt x="15866" y="175259"/>
                  </a:lnTo>
                  <a:lnTo>
                    <a:pt x="16142" y="168909"/>
                  </a:lnTo>
                  <a:lnTo>
                    <a:pt x="16198" y="167639"/>
                  </a:lnTo>
                  <a:lnTo>
                    <a:pt x="17176" y="158749"/>
                  </a:lnTo>
                  <a:lnTo>
                    <a:pt x="18775" y="151129"/>
                  </a:lnTo>
                  <a:lnTo>
                    <a:pt x="20971" y="142239"/>
                  </a:lnTo>
                  <a:lnTo>
                    <a:pt x="42125" y="142239"/>
                  </a:lnTo>
                  <a:lnTo>
                    <a:pt x="35564" y="135889"/>
                  </a:lnTo>
                  <a:lnTo>
                    <a:pt x="33011" y="132079"/>
                  </a:lnTo>
                  <a:lnTo>
                    <a:pt x="31830" y="128269"/>
                  </a:lnTo>
                  <a:lnTo>
                    <a:pt x="30941" y="125729"/>
                  </a:lnTo>
                  <a:lnTo>
                    <a:pt x="30471" y="124459"/>
                  </a:lnTo>
                  <a:lnTo>
                    <a:pt x="29684" y="123189"/>
                  </a:lnTo>
                  <a:lnTo>
                    <a:pt x="40922" y="106679"/>
                  </a:lnTo>
                  <a:lnTo>
                    <a:pt x="54876" y="92709"/>
                  </a:lnTo>
                  <a:lnTo>
                    <a:pt x="71166" y="81279"/>
                  </a:lnTo>
                  <a:lnTo>
                    <a:pt x="89412" y="73659"/>
                  </a:lnTo>
                  <a:lnTo>
                    <a:pt x="106322" y="73659"/>
                  </a:lnTo>
                  <a:lnTo>
                    <a:pt x="105084" y="69849"/>
                  </a:lnTo>
                  <a:lnTo>
                    <a:pt x="110595" y="68579"/>
                  </a:lnTo>
                  <a:lnTo>
                    <a:pt x="151439" y="68579"/>
                  </a:lnTo>
                  <a:lnTo>
                    <a:pt x="151439" y="62229"/>
                  </a:lnTo>
                  <a:lnTo>
                    <a:pt x="148149" y="59689"/>
                  </a:lnTo>
                  <a:lnTo>
                    <a:pt x="136732" y="59689"/>
                  </a:lnTo>
                  <a:lnTo>
                    <a:pt x="136732" y="25399"/>
                  </a:lnTo>
                  <a:lnTo>
                    <a:pt x="157155" y="25399"/>
                  </a:lnTo>
                  <a:lnTo>
                    <a:pt x="131703" y="0"/>
                  </a:lnTo>
                  <a:close/>
                </a:path>
                <a:path w="342900" h="298450">
                  <a:moveTo>
                    <a:pt x="208157" y="220979"/>
                  </a:moveTo>
                  <a:lnTo>
                    <a:pt x="191190" y="220979"/>
                  </a:lnTo>
                  <a:lnTo>
                    <a:pt x="189221" y="227329"/>
                  </a:lnTo>
                  <a:lnTo>
                    <a:pt x="188742" y="234949"/>
                  </a:lnTo>
                  <a:lnTo>
                    <a:pt x="188662" y="236219"/>
                  </a:lnTo>
                  <a:lnTo>
                    <a:pt x="197476" y="246379"/>
                  </a:lnTo>
                  <a:lnTo>
                    <a:pt x="199368" y="247649"/>
                  </a:lnTo>
                  <a:lnTo>
                    <a:pt x="201438" y="248919"/>
                  </a:lnTo>
                  <a:lnTo>
                    <a:pt x="185284" y="262889"/>
                  </a:lnTo>
                  <a:lnTo>
                    <a:pt x="166556" y="274320"/>
                  </a:lnTo>
                  <a:lnTo>
                    <a:pt x="145740" y="280670"/>
                  </a:lnTo>
                  <a:lnTo>
                    <a:pt x="123321" y="283209"/>
                  </a:lnTo>
                  <a:lnTo>
                    <a:pt x="182414" y="283209"/>
                  </a:lnTo>
                  <a:lnTo>
                    <a:pt x="219275" y="253999"/>
                  </a:lnTo>
                  <a:lnTo>
                    <a:pt x="230727" y="236219"/>
                  </a:lnTo>
                  <a:lnTo>
                    <a:pt x="210316" y="236219"/>
                  </a:lnTo>
                  <a:lnTo>
                    <a:pt x="209020" y="234949"/>
                  </a:lnTo>
                  <a:lnTo>
                    <a:pt x="205248" y="231139"/>
                  </a:lnTo>
                  <a:lnTo>
                    <a:pt x="205375" y="229869"/>
                  </a:lnTo>
                  <a:lnTo>
                    <a:pt x="205502" y="228599"/>
                  </a:lnTo>
                  <a:lnTo>
                    <a:pt x="208157" y="220979"/>
                  </a:lnTo>
                  <a:close/>
                </a:path>
                <a:path w="342900" h="298450">
                  <a:moveTo>
                    <a:pt x="42125" y="142239"/>
                  </a:moveTo>
                  <a:lnTo>
                    <a:pt x="20971" y="142239"/>
                  </a:lnTo>
                  <a:lnTo>
                    <a:pt x="22699" y="144779"/>
                  </a:lnTo>
                  <a:lnTo>
                    <a:pt x="24629" y="147319"/>
                  </a:lnTo>
                  <a:lnTo>
                    <a:pt x="26496" y="149859"/>
                  </a:lnTo>
                  <a:lnTo>
                    <a:pt x="31085" y="153669"/>
                  </a:lnTo>
                  <a:lnTo>
                    <a:pt x="35891" y="158749"/>
                  </a:lnTo>
                  <a:lnTo>
                    <a:pt x="40901" y="162559"/>
                  </a:lnTo>
                  <a:lnTo>
                    <a:pt x="46105" y="166369"/>
                  </a:lnTo>
                  <a:lnTo>
                    <a:pt x="47387" y="167639"/>
                  </a:lnTo>
                  <a:lnTo>
                    <a:pt x="47768" y="167639"/>
                  </a:lnTo>
                  <a:lnTo>
                    <a:pt x="48035" y="168909"/>
                  </a:lnTo>
                  <a:lnTo>
                    <a:pt x="47197" y="182879"/>
                  </a:lnTo>
                  <a:lnTo>
                    <a:pt x="52340" y="191769"/>
                  </a:lnTo>
                  <a:lnTo>
                    <a:pt x="62246" y="201929"/>
                  </a:lnTo>
                  <a:lnTo>
                    <a:pt x="63250" y="205739"/>
                  </a:lnTo>
                  <a:lnTo>
                    <a:pt x="62518" y="215899"/>
                  </a:lnTo>
                  <a:lnTo>
                    <a:pt x="62427" y="217169"/>
                  </a:lnTo>
                  <a:lnTo>
                    <a:pt x="62335" y="218439"/>
                  </a:lnTo>
                  <a:lnTo>
                    <a:pt x="64545" y="227329"/>
                  </a:lnTo>
                  <a:lnTo>
                    <a:pt x="73549" y="238759"/>
                  </a:lnTo>
                  <a:lnTo>
                    <a:pt x="74769" y="242569"/>
                  </a:lnTo>
                  <a:lnTo>
                    <a:pt x="75708" y="251459"/>
                  </a:lnTo>
                  <a:lnTo>
                    <a:pt x="78236" y="260349"/>
                  </a:lnTo>
                  <a:lnTo>
                    <a:pt x="84383" y="267970"/>
                  </a:lnTo>
                  <a:lnTo>
                    <a:pt x="94009" y="267970"/>
                  </a:lnTo>
                  <a:lnTo>
                    <a:pt x="102594" y="266699"/>
                  </a:lnTo>
                  <a:lnTo>
                    <a:pt x="108500" y="259079"/>
                  </a:lnTo>
                  <a:lnTo>
                    <a:pt x="109109" y="251459"/>
                  </a:lnTo>
                  <a:lnTo>
                    <a:pt x="92460" y="251459"/>
                  </a:lnTo>
                  <a:lnTo>
                    <a:pt x="92269" y="250189"/>
                  </a:lnTo>
                  <a:lnTo>
                    <a:pt x="92079" y="250189"/>
                  </a:lnTo>
                  <a:lnTo>
                    <a:pt x="91609" y="247649"/>
                  </a:lnTo>
                  <a:lnTo>
                    <a:pt x="90593" y="238759"/>
                  </a:lnTo>
                  <a:lnTo>
                    <a:pt x="87875" y="231139"/>
                  </a:lnTo>
                  <a:lnTo>
                    <a:pt x="79442" y="219709"/>
                  </a:lnTo>
                  <a:lnTo>
                    <a:pt x="78604" y="217169"/>
                  </a:lnTo>
                  <a:lnTo>
                    <a:pt x="79168" y="209549"/>
                  </a:lnTo>
                  <a:lnTo>
                    <a:pt x="79262" y="208279"/>
                  </a:lnTo>
                  <a:lnTo>
                    <a:pt x="79356" y="207009"/>
                  </a:lnTo>
                  <a:lnTo>
                    <a:pt x="79450" y="205739"/>
                  </a:lnTo>
                  <a:lnTo>
                    <a:pt x="79544" y="204469"/>
                  </a:lnTo>
                  <a:lnTo>
                    <a:pt x="76712" y="194309"/>
                  </a:lnTo>
                  <a:lnTo>
                    <a:pt x="65574" y="182879"/>
                  </a:lnTo>
                  <a:lnTo>
                    <a:pt x="63618" y="179069"/>
                  </a:lnTo>
                  <a:lnTo>
                    <a:pt x="63682" y="176529"/>
                  </a:lnTo>
                  <a:lnTo>
                    <a:pt x="64177" y="168909"/>
                  </a:lnTo>
                  <a:lnTo>
                    <a:pt x="64259" y="167639"/>
                  </a:lnTo>
                  <a:lnTo>
                    <a:pt x="64342" y="166369"/>
                  </a:lnTo>
                  <a:lnTo>
                    <a:pt x="61357" y="157479"/>
                  </a:lnTo>
                  <a:lnTo>
                    <a:pt x="49254" y="148589"/>
                  </a:lnTo>
                  <a:lnTo>
                    <a:pt x="43438" y="143509"/>
                  </a:lnTo>
                  <a:lnTo>
                    <a:pt x="42125" y="142239"/>
                  </a:lnTo>
                  <a:close/>
                </a:path>
                <a:path w="342900" h="298450">
                  <a:moveTo>
                    <a:pt x="136732" y="172719"/>
                  </a:moveTo>
                  <a:lnTo>
                    <a:pt x="122025" y="172719"/>
                  </a:lnTo>
                  <a:lnTo>
                    <a:pt x="122025" y="194309"/>
                  </a:lnTo>
                  <a:lnTo>
                    <a:pt x="107458" y="207009"/>
                  </a:lnTo>
                  <a:lnTo>
                    <a:pt x="107335" y="212089"/>
                  </a:lnTo>
                  <a:lnTo>
                    <a:pt x="107243" y="215899"/>
                  </a:lnTo>
                  <a:lnTo>
                    <a:pt x="107179" y="218439"/>
                  </a:lnTo>
                  <a:lnTo>
                    <a:pt x="108132" y="222249"/>
                  </a:lnTo>
                  <a:lnTo>
                    <a:pt x="108411" y="223519"/>
                  </a:lnTo>
                  <a:lnTo>
                    <a:pt x="105338" y="224789"/>
                  </a:lnTo>
                  <a:lnTo>
                    <a:pt x="94619" y="229869"/>
                  </a:lnTo>
                  <a:lnTo>
                    <a:pt x="93375" y="246379"/>
                  </a:lnTo>
                  <a:lnTo>
                    <a:pt x="93279" y="247649"/>
                  </a:lnTo>
                  <a:lnTo>
                    <a:pt x="93184" y="248919"/>
                  </a:lnTo>
                  <a:lnTo>
                    <a:pt x="92460" y="251459"/>
                  </a:lnTo>
                  <a:lnTo>
                    <a:pt x="109109" y="251459"/>
                  </a:lnTo>
                  <a:lnTo>
                    <a:pt x="109719" y="243839"/>
                  </a:lnTo>
                  <a:lnTo>
                    <a:pt x="109821" y="242569"/>
                  </a:lnTo>
                  <a:lnTo>
                    <a:pt x="109922" y="241299"/>
                  </a:lnTo>
                  <a:lnTo>
                    <a:pt x="110887" y="240029"/>
                  </a:lnTo>
                  <a:lnTo>
                    <a:pt x="111180" y="240029"/>
                  </a:lnTo>
                  <a:lnTo>
                    <a:pt x="118139" y="238759"/>
                  </a:lnTo>
                  <a:lnTo>
                    <a:pt x="126191" y="229869"/>
                  </a:lnTo>
                  <a:lnTo>
                    <a:pt x="123892" y="219709"/>
                  </a:lnTo>
                  <a:lnTo>
                    <a:pt x="123676" y="218439"/>
                  </a:lnTo>
                  <a:lnTo>
                    <a:pt x="341477" y="218439"/>
                  </a:lnTo>
                  <a:lnTo>
                    <a:pt x="342574" y="217169"/>
                  </a:lnTo>
                  <a:lnTo>
                    <a:pt x="342574" y="212089"/>
                  </a:lnTo>
                  <a:lnTo>
                    <a:pt x="341799" y="209549"/>
                  </a:lnTo>
                  <a:lnTo>
                    <a:pt x="340415" y="208279"/>
                  </a:lnTo>
                  <a:lnTo>
                    <a:pt x="337869" y="205740"/>
                  </a:lnTo>
                  <a:lnTo>
                    <a:pt x="136732" y="205739"/>
                  </a:lnTo>
                  <a:lnTo>
                    <a:pt x="136732" y="191769"/>
                  </a:lnTo>
                  <a:lnTo>
                    <a:pt x="145698" y="191769"/>
                  </a:lnTo>
                  <a:lnTo>
                    <a:pt x="147184" y="190499"/>
                  </a:lnTo>
                  <a:lnTo>
                    <a:pt x="150232" y="189229"/>
                  </a:lnTo>
                  <a:lnTo>
                    <a:pt x="151439" y="186689"/>
                  </a:lnTo>
                  <a:lnTo>
                    <a:pt x="151439" y="182879"/>
                  </a:lnTo>
                  <a:lnTo>
                    <a:pt x="150778" y="180339"/>
                  </a:lnTo>
                  <a:lnTo>
                    <a:pt x="148340" y="177799"/>
                  </a:lnTo>
                  <a:lnTo>
                    <a:pt x="146333" y="176529"/>
                  </a:lnTo>
                  <a:lnTo>
                    <a:pt x="136732" y="176529"/>
                  </a:lnTo>
                  <a:lnTo>
                    <a:pt x="136732" y="172719"/>
                  </a:lnTo>
                  <a:close/>
                </a:path>
                <a:path w="342900" h="298450">
                  <a:moveTo>
                    <a:pt x="238294" y="220979"/>
                  </a:moveTo>
                  <a:lnTo>
                    <a:pt x="220679" y="220979"/>
                  </a:lnTo>
                  <a:lnTo>
                    <a:pt x="218126" y="226059"/>
                  </a:lnTo>
                  <a:lnTo>
                    <a:pt x="215142" y="231139"/>
                  </a:lnTo>
                  <a:lnTo>
                    <a:pt x="211764" y="236219"/>
                  </a:lnTo>
                  <a:lnTo>
                    <a:pt x="230727" y="236219"/>
                  </a:lnTo>
                  <a:lnTo>
                    <a:pt x="233108" y="232409"/>
                  </a:lnTo>
                  <a:lnTo>
                    <a:pt x="238294" y="220979"/>
                  </a:lnTo>
                  <a:close/>
                </a:path>
                <a:path w="342900" h="298450">
                  <a:moveTo>
                    <a:pt x="341477" y="218439"/>
                  </a:moveTo>
                  <a:lnTo>
                    <a:pt x="123676" y="218439"/>
                  </a:lnTo>
                  <a:lnTo>
                    <a:pt x="125023" y="219709"/>
                  </a:lnTo>
                  <a:lnTo>
                    <a:pt x="127080" y="220979"/>
                  </a:lnTo>
                  <a:lnTo>
                    <a:pt x="339284" y="220979"/>
                  </a:lnTo>
                  <a:lnTo>
                    <a:pt x="341477" y="218439"/>
                  </a:lnTo>
                  <a:close/>
                </a:path>
                <a:path w="342900" h="298450">
                  <a:moveTo>
                    <a:pt x="162843" y="191769"/>
                  </a:moveTo>
                  <a:lnTo>
                    <a:pt x="154728" y="191769"/>
                  </a:lnTo>
                  <a:lnTo>
                    <a:pt x="151439" y="194309"/>
                  </a:lnTo>
                  <a:lnTo>
                    <a:pt x="151439" y="205739"/>
                  </a:lnTo>
                  <a:lnTo>
                    <a:pt x="166132" y="205739"/>
                  </a:lnTo>
                  <a:lnTo>
                    <a:pt x="166132" y="194309"/>
                  </a:lnTo>
                  <a:lnTo>
                    <a:pt x="162843" y="191769"/>
                  </a:lnTo>
                  <a:close/>
                </a:path>
                <a:path w="342900" h="298450">
                  <a:moveTo>
                    <a:pt x="192256" y="191769"/>
                  </a:moveTo>
                  <a:lnTo>
                    <a:pt x="184903" y="191769"/>
                  </a:lnTo>
                  <a:lnTo>
                    <a:pt x="181944" y="194309"/>
                  </a:lnTo>
                  <a:lnTo>
                    <a:pt x="180839" y="196849"/>
                  </a:lnTo>
                  <a:lnTo>
                    <a:pt x="180839" y="205739"/>
                  </a:lnTo>
                  <a:lnTo>
                    <a:pt x="195546" y="205739"/>
                  </a:lnTo>
                  <a:lnTo>
                    <a:pt x="195546" y="194309"/>
                  </a:lnTo>
                  <a:lnTo>
                    <a:pt x="192256" y="191769"/>
                  </a:lnTo>
                  <a:close/>
                </a:path>
                <a:path w="342900" h="298450">
                  <a:moveTo>
                    <a:pt x="221657" y="191769"/>
                  </a:moveTo>
                  <a:lnTo>
                    <a:pt x="214837" y="191769"/>
                  </a:lnTo>
                  <a:lnTo>
                    <a:pt x="212437" y="193039"/>
                  </a:lnTo>
                  <a:lnTo>
                    <a:pt x="210582" y="196849"/>
                  </a:lnTo>
                  <a:lnTo>
                    <a:pt x="210240" y="198119"/>
                  </a:lnTo>
                  <a:lnTo>
                    <a:pt x="210240" y="205739"/>
                  </a:lnTo>
                  <a:lnTo>
                    <a:pt x="224946" y="205739"/>
                  </a:lnTo>
                  <a:lnTo>
                    <a:pt x="224946" y="194309"/>
                  </a:lnTo>
                  <a:lnTo>
                    <a:pt x="221657" y="191769"/>
                  </a:lnTo>
                  <a:close/>
                </a:path>
                <a:path w="342900" h="298450">
                  <a:moveTo>
                    <a:pt x="251057" y="191769"/>
                  </a:moveTo>
                  <a:lnTo>
                    <a:pt x="242332" y="191769"/>
                  </a:lnTo>
                  <a:lnTo>
                    <a:pt x="239653" y="195579"/>
                  </a:lnTo>
                  <a:lnTo>
                    <a:pt x="239653" y="205739"/>
                  </a:lnTo>
                  <a:lnTo>
                    <a:pt x="254359" y="205739"/>
                  </a:lnTo>
                  <a:lnTo>
                    <a:pt x="254359" y="194309"/>
                  </a:lnTo>
                  <a:lnTo>
                    <a:pt x="251057" y="191769"/>
                  </a:lnTo>
                  <a:close/>
                </a:path>
                <a:path w="342900" h="298450">
                  <a:moveTo>
                    <a:pt x="280471" y="191769"/>
                  </a:moveTo>
                  <a:lnTo>
                    <a:pt x="272343" y="191769"/>
                  </a:lnTo>
                  <a:lnTo>
                    <a:pt x="269053" y="194309"/>
                  </a:lnTo>
                  <a:lnTo>
                    <a:pt x="269053" y="205739"/>
                  </a:lnTo>
                  <a:lnTo>
                    <a:pt x="283760" y="205739"/>
                  </a:lnTo>
                  <a:lnTo>
                    <a:pt x="283760" y="194309"/>
                  </a:lnTo>
                  <a:lnTo>
                    <a:pt x="280471" y="191769"/>
                  </a:lnTo>
                  <a:close/>
                </a:path>
                <a:path w="342900" h="298450">
                  <a:moveTo>
                    <a:pt x="157155" y="25399"/>
                  </a:moveTo>
                  <a:lnTo>
                    <a:pt x="136732" y="25399"/>
                  </a:lnTo>
                  <a:lnTo>
                    <a:pt x="317478" y="205739"/>
                  </a:lnTo>
                  <a:lnTo>
                    <a:pt x="337869" y="205740"/>
                  </a:lnTo>
                  <a:lnTo>
                    <a:pt x="157155" y="25399"/>
                  </a:lnTo>
                  <a:close/>
                </a:path>
                <a:path w="342900" h="298450">
                  <a:moveTo>
                    <a:pt x="68444" y="114299"/>
                  </a:moveTo>
                  <a:lnTo>
                    <a:pt x="62488" y="114299"/>
                  </a:lnTo>
                  <a:lnTo>
                    <a:pt x="51502" y="115569"/>
                  </a:lnTo>
                  <a:lnTo>
                    <a:pt x="43552" y="126999"/>
                  </a:lnTo>
                  <a:lnTo>
                    <a:pt x="42777" y="130809"/>
                  </a:lnTo>
                  <a:lnTo>
                    <a:pt x="45025" y="138429"/>
                  </a:lnTo>
                  <a:lnTo>
                    <a:pt x="47045" y="139699"/>
                  </a:lnTo>
                  <a:lnTo>
                    <a:pt x="48696" y="142239"/>
                  </a:lnTo>
                  <a:lnTo>
                    <a:pt x="54566" y="146049"/>
                  </a:lnTo>
                  <a:lnTo>
                    <a:pt x="61200" y="149859"/>
                  </a:lnTo>
                  <a:lnTo>
                    <a:pt x="68360" y="152399"/>
                  </a:lnTo>
                  <a:lnTo>
                    <a:pt x="75810" y="154939"/>
                  </a:lnTo>
                  <a:lnTo>
                    <a:pt x="77207" y="154939"/>
                  </a:lnTo>
                  <a:lnTo>
                    <a:pt x="86783" y="156209"/>
                  </a:lnTo>
                  <a:lnTo>
                    <a:pt x="88751" y="156209"/>
                  </a:lnTo>
                  <a:lnTo>
                    <a:pt x="91088" y="161289"/>
                  </a:lnTo>
                  <a:lnTo>
                    <a:pt x="93463" y="167639"/>
                  </a:lnTo>
                  <a:lnTo>
                    <a:pt x="97959" y="175259"/>
                  </a:lnTo>
                  <a:lnTo>
                    <a:pt x="103877" y="179069"/>
                  </a:lnTo>
                  <a:lnTo>
                    <a:pt x="114494" y="179069"/>
                  </a:lnTo>
                  <a:lnTo>
                    <a:pt x="121517" y="173989"/>
                  </a:lnTo>
                  <a:lnTo>
                    <a:pt x="122025" y="172719"/>
                  </a:lnTo>
                  <a:lnTo>
                    <a:pt x="136732" y="172719"/>
                  </a:lnTo>
                  <a:lnTo>
                    <a:pt x="136732" y="162559"/>
                  </a:lnTo>
                  <a:lnTo>
                    <a:pt x="109148" y="162559"/>
                  </a:lnTo>
                  <a:lnTo>
                    <a:pt x="108906" y="161289"/>
                  </a:lnTo>
                  <a:lnTo>
                    <a:pt x="108157" y="160019"/>
                  </a:lnTo>
                  <a:lnTo>
                    <a:pt x="105744" y="153669"/>
                  </a:lnTo>
                  <a:lnTo>
                    <a:pt x="104639" y="152399"/>
                  </a:lnTo>
                  <a:lnTo>
                    <a:pt x="99548" y="146049"/>
                  </a:lnTo>
                  <a:lnTo>
                    <a:pt x="93644" y="142239"/>
                  </a:lnTo>
                  <a:lnTo>
                    <a:pt x="87526" y="139699"/>
                  </a:lnTo>
                  <a:lnTo>
                    <a:pt x="81792" y="139699"/>
                  </a:lnTo>
                  <a:lnTo>
                    <a:pt x="79430" y="138429"/>
                  </a:lnTo>
                  <a:lnTo>
                    <a:pt x="72279" y="138429"/>
                  </a:lnTo>
                  <a:lnTo>
                    <a:pt x="66183" y="134619"/>
                  </a:lnTo>
                  <a:lnTo>
                    <a:pt x="61510" y="132079"/>
                  </a:lnTo>
                  <a:lnTo>
                    <a:pt x="63224" y="130809"/>
                  </a:lnTo>
                  <a:lnTo>
                    <a:pt x="79677" y="130809"/>
                  </a:lnTo>
                  <a:lnTo>
                    <a:pt x="83595" y="129539"/>
                  </a:lnTo>
                  <a:lnTo>
                    <a:pt x="90123" y="124459"/>
                  </a:lnTo>
                  <a:lnTo>
                    <a:pt x="91787" y="123189"/>
                  </a:lnTo>
                  <a:lnTo>
                    <a:pt x="96155" y="123189"/>
                  </a:lnTo>
                  <a:lnTo>
                    <a:pt x="101239" y="121919"/>
                  </a:lnTo>
                  <a:lnTo>
                    <a:pt x="107085" y="119379"/>
                  </a:lnTo>
                  <a:lnTo>
                    <a:pt x="110915" y="115569"/>
                  </a:lnTo>
                  <a:lnTo>
                    <a:pt x="74451" y="115569"/>
                  </a:lnTo>
                  <a:lnTo>
                    <a:pt x="68444" y="114299"/>
                  </a:lnTo>
                  <a:close/>
                </a:path>
                <a:path w="342900" h="298450">
                  <a:moveTo>
                    <a:pt x="151439" y="68579"/>
                  </a:moveTo>
                  <a:lnTo>
                    <a:pt x="122025" y="68579"/>
                  </a:lnTo>
                  <a:lnTo>
                    <a:pt x="122025" y="157479"/>
                  </a:lnTo>
                  <a:lnTo>
                    <a:pt x="117949" y="157479"/>
                  </a:lnTo>
                  <a:lnTo>
                    <a:pt x="113910" y="158749"/>
                  </a:lnTo>
                  <a:lnTo>
                    <a:pt x="109808" y="162559"/>
                  </a:lnTo>
                  <a:lnTo>
                    <a:pt x="148149" y="162559"/>
                  </a:lnTo>
                  <a:lnTo>
                    <a:pt x="151439" y="158749"/>
                  </a:lnTo>
                  <a:lnTo>
                    <a:pt x="151439" y="151129"/>
                  </a:lnTo>
                  <a:lnTo>
                    <a:pt x="148149" y="147319"/>
                  </a:lnTo>
                  <a:lnTo>
                    <a:pt x="136732" y="147319"/>
                  </a:lnTo>
                  <a:lnTo>
                    <a:pt x="136732" y="133349"/>
                  </a:lnTo>
                  <a:lnTo>
                    <a:pt x="148149" y="133349"/>
                  </a:lnTo>
                  <a:lnTo>
                    <a:pt x="151439" y="129539"/>
                  </a:lnTo>
                  <a:lnTo>
                    <a:pt x="151439" y="121919"/>
                  </a:lnTo>
                  <a:lnTo>
                    <a:pt x="148149" y="118109"/>
                  </a:lnTo>
                  <a:lnTo>
                    <a:pt x="136732" y="118109"/>
                  </a:lnTo>
                  <a:lnTo>
                    <a:pt x="136732" y="102869"/>
                  </a:lnTo>
                  <a:lnTo>
                    <a:pt x="147235" y="102869"/>
                  </a:lnTo>
                  <a:lnTo>
                    <a:pt x="150257" y="100329"/>
                  </a:lnTo>
                  <a:lnTo>
                    <a:pt x="151439" y="97789"/>
                  </a:lnTo>
                  <a:lnTo>
                    <a:pt x="151439" y="93979"/>
                  </a:lnTo>
                  <a:lnTo>
                    <a:pt x="150118" y="91439"/>
                  </a:lnTo>
                  <a:lnTo>
                    <a:pt x="146968" y="88899"/>
                  </a:lnTo>
                  <a:lnTo>
                    <a:pt x="136732" y="88899"/>
                  </a:lnTo>
                  <a:lnTo>
                    <a:pt x="136732" y="73659"/>
                  </a:lnTo>
                  <a:lnTo>
                    <a:pt x="146320" y="73659"/>
                  </a:lnTo>
                  <a:lnTo>
                    <a:pt x="148314" y="72389"/>
                  </a:lnTo>
                  <a:lnTo>
                    <a:pt x="150765" y="69849"/>
                  </a:lnTo>
                  <a:lnTo>
                    <a:pt x="151439" y="68579"/>
                  </a:lnTo>
                  <a:close/>
                </a:path>
                <a:path w="342900" h="298450">
                  <a:moveTo>
                    <a:pt x="79677" y="130809"/>
                  </a:moveTo>
                  <a:lnTo>
                    <a:pt x="67263" y="130809"/>
                  </a:lnTo>
                  <a:lnTo>
                    <a:pt x="75759" y="132079"/>
                  </a:lnTo>
                  <a:lnTo>
                    <a:pt x="79677" y="130809"/>
                  </a:lnTo>
                  <a:close/>
                </a:path>
                <a:path w="342900" h="298450">
                  <a:moveTo>
                    <a:pt x="106322" y="73659"/>
                  </a:moveTo>
                  <a:lnTo>
                    <a:pt x="89412" y="73659"/>
                  </a:lnTo>
                  <a:lnTo>
                    <a:pt x="91329" y="80009"/>
                  </a:lnTo>
                  <a:lnTo>
                    <a:pt x="93514" y="85089"/>
                  </a:lnTo>
                  <a:lnTo>
                    <a:pt x="99419" y="99059"/>
                  </a:lnTo>
                  <a:lnTo>
                    <a:pt x="98848" y="105409"/>
                  </a:lnTo>
                  <a:lnTo>
                    <a:pt x="98556" y="105409"/>
                  </a:lnTo>
                  <a:lnTo>
                    <a:pt x="98416" y="106679"/>
                  </a:lnTo>
                  <a:lnTo>
                    <a:pt x="97705" y="106679"/>
                  </a:lnTo>
                  <a:lnTo>
                    <a:pt x="86097" y="107949"/>
                  </a:lnTo>
                  <a:lnTo>
                    <a:pt x="80522" y="111759"/>
                  </a:lnTo>
                  <a:lnTo>
                    <a:pt x="76178" y="114299"/>
                  </a:lnTo>
                  <a:lnTo>
                    <a:pt x="74451" y="115569"/>
                  </a:lnTo>
                  <a:lnTo>
                    <a:pt x="110915" y="115569"/>
                  </a:lnTo>
                  <a:lnTo>
                    <a:pt x="112191" y="114299"/>
                  </a:lnTo>
                  <a:lnTo>
                    <a:pt x="115053" y="105409"/>
                  </a:lnTo>
                  <a:lnTo>
                    <a:pt x="115517" y="100329"/>
                  </a:lnTo>
                  <a:lnTo>
                    <a:pt x="115634" y="99059"/>
                  </a:lnTo>
                  <a:lnTo>
                    <a:pt x="115750" y="97789"/>
                  </a:lnTo>
                  <a:lnTo>
                    <a:pt x="115866" y="96519"/>
                  </a:lnTo>
                  <a:lnTo>
                    <a:pt x="108627" y="78739"/>
                  </a:lnTo>
                  <a:lnTo>
                    <a:pt x="106735" y="74929"/>
                  </a:lnTo>
                  <a:lnTo>
                    <a:pt x="106322" y="73659"/>
                  </a:lnTo>
                  <a:close/>
                </a:path>
              </a:pathLst>
            </a:custGeom>
            <a:solidFill>
              <a:srgbClr val="A1A1A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5" name="object 55"/>
            <p:cNvSpPr/>
            <p:nvPr/>
          </p:nvSpPr>
          <p:spPr>
            <a:xfrm>
              <a:off x="7234600" y="3893356"/>
              <a:ext cx="461645" cy="413384"/>
            </a:xfrm>
            <a:custGeom>
              <a:avLst/>
              <a:gdLst/>
              <a:ahLst/>
              <a:cxnLst/>
              <a:rect l="l" t="t" r="r" b="b"/>
              <a:pathLst>
                <a:path w="461645" h="413385">
                  <a:moveTo>
                    <a:pt x="320297" y="0"/>
                  </a:moveTo>
                  <a:lnTo>
                    <a:pt x="140973" y="0"/>
                  </a:lnTo>
                  <a:lnTo>
                    <a:pt x="127596" y="1783"/>
                  </a:lnTo>
                  <a:lnTo>
                    <a:pt x="96510" y="25666"/>
                  </a:lnTo>
                  <a:lnTo>
                    <a:pt x="6848" y="180962"/>
                  </a:lnTo>
                  <a:lnTo>
                    <a:pt x="0" y="206633"/>
                  </a:lnTo>
                  <a:lnTo>
                    <a:pt x="1712" y="219826"/>
                  </a:lnTo>
                  <a:lnTo>
                    <a:pt x="96510" y="387604"/>
                  </a:lnTo>
                  <a:lnTo>
                    <a:pt x="127601" y="411485"/>
                  </a:lnTo>
                  <a:lnTo>
                    <a:pt x="140973" y="413270"/>
                  </a:lnTo>
                  <a:lnTo>
                    <a:pt x="320297" y="413270"/>
                  </a:lnTo>
                  <a:lnTo>
                    <a:pt x="356526" y="398290"/>
                  </a:lnTo>
                  <a:lnTo>
                    <a:pt x="454421" y="232295"/>
                  </a:lnTo>
                  <a:lnTo>
                    <a:pt x="461279" y="206633"/>
                  </a:lnTo>
                  <a:lnTo>
                    <a:pt x="459565" y="193439"/>
                  </a:lnTo>
                  <a:lnTo>
                    <a:pt x="364759" y="25666"/>
                  </a:lnTo>
                  <a:lnTo>
                    <a:pt x="333673" y="1783"/>
                  </a:lnTo>
                  <a:lnTo>
                    <a:pt x="32029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6" name="object 56"/>
            <p:cNvSpPr/>
            <p:nvPr/>
          </p:nvSpPr>
          <p:spPr>
            <a:xfrm>
              <a:off x="7222579" y="3881373"/>
              <a:ext cx="485775" cy="437515"/>
            </a:xfrm>
            <a:custGeom>
              <a:avLst/>
              <a:gdLst/>
              <a:ahLst/>
              <a:cxnLst/>
              <a:rect l="l" t="t" r="r" b="b"/>
              <a:pathLst>
                <a:path w="485775" h="437514">
                  <a:moveTo>
                    <a:pt x="377469" y="102285"/>
                  </a:moveTo>
                  <a:lnTo>
                    <a:pt x="375564" y="92900"/>
                  </a:lnTo>
                  <a:lnTo>
                    <a:pt x="370382" y="85217"/>
                  </a:lnTo>
                  <a:lnTo>
                    <a:pt x="369036" y="84302"/>
                  </a:lnTo>
                  <a:lnTo>
                    <a:pt x="362775" y="80086"/>
                  </a:lnTo>
                  <a:lnTo>
                    <a:pt x="362927" y="80086"/>
                  </a:lnTo>
                  <a:lnTo>
                    <a:pt x="361162" y="79730"/>
                  </a:lnTo>
                  <a:lnTo>
                    <a:pt x="361162" y="171157"/>
                  </a:lnTo>
                  <a:lnTo>
                    <a:pt x="360984" y="174244"/>
                  </a:lnTo>
                  <a:lnTo>
                    <a:pt x="345262" y="213398"/>
                  </a:lnTo>
                  <a:lnTo>
                    <a:pt x="345262" y="240271"/>
                  </a:lnTo>
                  <a:lnTo>
                    <a:pt x="296113" y="240271"/>
                  </a:lnTo>
                  <a:lnTo>
                    <a:pt x="289433" y="233591"/>
                  </a:lnTo>
                  <a:lnTo>
                    <a:pt x="288886" y="233045"/>
                  </a:lnTo>
                  <a:lnTo>
                    <a:pt x="288886" y="212229"/>
                  </a:lnTo>
                  <a:lnTo>
                    <a:pt x="269417" y="192773"/>
                  </a:lnTo>
                  <a:lnTo>
                    <a:pt x="269417" y="215582"/>
                  </a:lnTo>
                  <a:lnTo>
                    <a:pt x="240042" y="244970"/>
                  </a:lnTo>
                  <a:lnTo>
                    <a:pt x="222021" y="226974"/>
                  </a:lnTo>
                  <a:lnTo>
                    <a:pt x="222021" y="249732"/>
                  </a:lnTo>
                  <a:lnTo>
                    <a:pt x="212890" y="254215"/>
                  </a:lnTo>
                  <a:lnTo>
                    <a:pt x="205676" y="261226"/>
                  </a:lnTo>
                  <a:lnTo>
                    <a:pt x="200926" y="270179"/>
                  </a:lnTo>
                  <a:lnTo>
                    <a:pt x="199224" y="280530"/>
                  </a:lnTo>
                  <a:lnTo>
                    <a:pt x="199224" y="333298"/>
                  </a:lnTo>
                  <a:lnTo>
                    <a:pt x="195618" y="336905"/>
                  </a:lnTo>
                  <a:lnTo>
                    <a:pt x="186740" y="336905"/>
                  </a:lnTo>
                  <a:lnTo>
                    <a:pt x="183121" y="333298"/>
                  </a:lnTo>
                  <a:lnTo>
                    <a:pt x="183121" y="308876"/>
                  </a:lnTo>
                  <a:lnTo>
                    <a:pt x="167017" y="308876"/>
                  </a:lnTo>
                  <a:lnTo>
                    <a:pt x="167017" y="333298"/>
                  </a:lnTo>
                  <a:lnTo>
                    <a:pt x="163398" y="336905"/>
                  </a:lnTo>
                  <a:lnTo>
                    <a:pt x="154520" y="336905"/>
                  </a:lnTo>
                  <a:lnTo>
                    <a:pt x="150914" y="333298"/>
                  </a:lnTo>
                  <a:lnTo>
                    <a:pt x="150914" y="308876"/>
                  </a:lnTo>
                  <a:lnTo>
                    <a:pt x="134810" y="308876"/>
                  </a:lnTo>
                  <a:lnTo>
                    <a:pt x="134810" y="333298"/>
                  </a:lnTo>
                  <a:lnTo>
                    <a:pt x="131191" y="336905"/>
                  </a:lnTo>
                  <a:lnTo>
                    <a:pt x="122313" y="336905"/>
                  </a:lnTo>
                  <a:lnTo>
                    <a:pt x="118694" y="333298"/>
                  </a:lnTo>
                  <a:lnTo>
                    <a:pt x="118808" y="261226"/>
                  </a:lnTo>
                  <a:lnTo>
                    <a:pt x="134810" y="217741"/>
                  </a:lnTo>
                  <a:lnTo>
                    <a:pt x="134810" y="190868"/>
                  </a:lnTo>
                  <a:lnTo>
                    <a:pt x="183946" y="190868"/>
                  </a:lnTo>
                  <a:lnTo>
                    <a:pt x="191173" y="198094"/>
                  </a:lnTo>
                  <a:lnTo>
                    <a:pt x="191173" y="218909"/>
                  </a:lnTo>
                  <a:lnTo>
                    <a:pt x="222021" y="249732"/>
                  </a:lnTo>
                  <a:lnTo>
                    <a:pt x="222021" y="226974"/>
                  </a:lnTo>
                  <a:lnTo>
                    <a:pt x="210629" y="215582"/>
                  </a:lnTo>
                  <a:lnTo>
                    <a:pt x="228650" y="197548"/>
                  </a:lnTo>
                  <a:lnTo>
                    <a:pt x="240030" y="186169"/>
                  </a:lnTo>
                  <a:lnTo>
                    <a:pt x="267804" y="213944"/>
                  </a:lnTo>
                  <a:lnTo>
                    <a:pt x="269417" y="215582"/>
                  </a:lnTo>
                  <a:lnTo>
                    <a:pt x="269417" y="192773"/>
                  </a:lnTo>
                  <a:lnTo>
                    <a:pt x="262813" y="186169"/>
                  </a:lnTo>
                  <a:lnTo>
                    <a:pt x="258051" y="181406"/>
                  </a:lnTo>
                  <a:lnTo>
                    <a:pt x="267157" y="176936"/>
                  </a:lnTo>
                  <a:lnTo>
                    <a:pt x="274370" y="169926"/>
                  </a:lnTo>
                  <a:lnTo>
                    <a:pt x="279120" y="160972"/>
                  </a:lnTo>
                  <a:lnTo>
                    <a:pt x="280835" y="150609"/>
                  </a:lnTo>
                  <a:lnTo>
                    <a:pt x="280835" y="97853"/>
                  </a:lnTo>
                  <a:lnTo>
                    <a:pt x="284441" y="94234"/>
                  </a:lnTo>
                  <a:lnTo>
                    <a:pt x="293331" y="94234"/>
                  </a:lnTo>
                  <a:lnTo>
                    <a:pt x="296938" y="97853"/>
                  </a:lnTo>
                  <a:lnTo>
                    <a:pt x="296938" y="122275"/>
                  </a:lnTo>
                  <a:lnTo>
                    <a:pt x="313042" y="122275"/>
                  </a:lnTo>
                  <a:lnTo>
                    <a:pt x="313042" y="97853"/>
                  </a:lnTo>
                  <a:lnTo>
                    <a:pt x="316661" y="94234"/>
                  </a:lnTo>
                  <a:lnTo>
                    <a:pt x="325539" y="94234"/>
                  </a:lnTo>
                  <a:lnTo>
                    <a:pt x="329158" y="97853"/>
                  </a:lnTo>
                  <a:lnTo>
                    <a:pt x="329158" y="122275"/>
                  </a:lnTo>
                  <a:lnTo>
                    <a:pt x="345262" y="122275"/>
                  </a:lnTo>
                  <a:lnTo>
                    <a:pt x="345262" y="97853"/>
                  </a:lnTo>
                  <a:lnTo>
                    <a:pt x="348869" y="94234"/>
                  </a:lnTo>
                  <a:lnTo>
                    <a:pt x="357759" y="94234"/>
                  </a:lnTo>
                  <a:lnTo>
                    <a:pt x="361124" y="97624"/>
                  </a:lnTo>
                  <a:lnTo>
                    <a:pt x="361162" y="171157"/>
                  </a:lnTo>
                  <a:lnTo>
                    <a:pt x="361162" y="79730"/>
                  </a:lnTo>
                  <a:lnTo>
                    <a:pt x="353314" y="78130"/>
                  </a:lnTo>
                  <a:lnTo>
                    <a:pt x="347129" y="78130"/>
                  </a:lnTo>
                  <a:lnTo>
                    <a:pt x="341477" y="80467"/>
                  </a:lnTo>
                  <a:lnTo>
                    <a:pt x="337210" y="84302"/>
                  </a:lnTo>
                  <a:lnTo>
                    <a:pt x="332930" y="80467"/>
                  </a:lnTo>
                  <a:lnTo>
                    <a:pt x="327279" y="78130"/>
                  </a:lnTo>
                  <a:lnTo>
                    <a:pt x="314921" y="78130"/>
                  </a:lnTo>
                  <a:lnTo>
                    <a:pt x="309270" y="80467"/>
                  </a:lnTo>
                  <a:lnTo>
                    <a:pt x="304990" y="84302"/>
                  </a:lnTo>
                  <a:lnTo>
                    <a:pt x="300723" y="80467"/>
                  </a:lnTo>
                  <a:lnTo>
                    <a:pt x="295071" y="78130"/>
                  </a:lnTo>
                  <a:lnTo>
                    <a:pt x="288886" y="78130"/>
                  </a:lnTo>
                  <a:lnTo>
                    <a:pt x="281355" y="79336"/>
                  </a:lnTo>
                  <a:lnTo>
                    <a:pt x="274802" y="82677"/>
                  </a:lnTo>
                  <a:lnTo>
                    <a:pt x="269595" y="87769"/>
                  </a:lnTo>
                  <a:lnTo>
                    <a:pt x="266115" y="94234"/>
                  </a:lnTo>
                  <a:lnTo>
                    <a:pt x="264731" y="94234"/>
                  </a:lnTo>
                  <a:lnTo>
                    <a:pt x="264731" y="110337"/>
                  </a:lnTo>
                  <a:lnTo>
                    <a:pt x="264731" y="159486"/>
                  </a:lnTo>
                  <a:lnTo>
                    <a:pt x="257505" y="166712"/>
                  </a:lnTo>
                  <a:lnTo>
                    <a:pt x="236689" y="166712"/>
                  </a:lnTo>
                  <a:lnTo>
                    <a:pt x="205867" y="197548"/>
                  </a:lnTo>
                  <a:lnTo>
                    <a:pt x="202577" y="190868"/>
                  </a:lnTo>
                  <a:lnTo>
                    <a:pt x="201383" y="188442"/>
                  </a:lnTo>
                  <a:lnTo>
                    <a:pt x="194373" y="181229"/>
                  </a:lnTo>
                  <a:lnTo>
                    <a:pt x="185420" y="176479"/>
                  </a:lnTo>
                  <a:lnTo>
                    <a:pt x="175069" y="174764"/>
                  </a:lnTo>
                  <a:lnTo>
                    <a:pt x="122313" y="174764"/>
                  </a:lnTo>
                  <a:lnTo>
                    <a:pt x="118694" y="171157"/>
                  </a:lnTo>
                  <a:lnTo>
                    <a:pt x="118694" y="162267"/>
                  </a:lnTo>
                  <a:lnTo>
                    <a:pt x="122313" y="158661"/>
                  </a:lnTo>
                  <a:lnTo>
                    <a:pt x="146723" y="158661"/>
                  </a:lnTo>
                  <a:lnTo>
                    <a:pt x="146723" y="142557"/>
                  </a:lnTo>
                  <a:lnTo>
                    <a:pt x="122313" y="142557"/>
                  </a:lnTo>
                  <a:lnTo>
                    <a:pt x="118694" y="138938"/>
                  </a:lnTo>
                  <a:lnTo>
                    <a:pt x="118694" y="130060"/>
                  </a:lnTo>
                  <a:lnTo>
                    <a:pt x="122313" y="126453"/>
                  </a:lnTo>
                  <a:lnTo>
                    <a:pt x="146723" y="126453"/>
                  </a:lnTo>
                  <a:lnTo>
                    <a:pt x="146723" y="110337"/>
                  </a:lnTo>
                  <a:lnTo>
                    <a:pt x="122313" y="110337"/>
                  </a:lnTo>
                  <a:lnTo>
                    <a:pt x="118694" y="106730"/>
                  </a:lnTo>
                  <a:lnTo>
                    <a:pt x="118694" y="97853"/>
                  </a:lnTo>
                  <a:lnTo>
                    <a:pt x="122313" y="94234"/>
                  </a:lnTo>
                  <a:lnTo>
                    <a:pt x="192341" y="94234"/>
                  </a:lnTo>
                  <a:lnTo>
                    <a:pt x="198856" y="94627"/>
                  </a:lnTo>
                  <a:lnTo>
                    <a:pt x="205282" y="95758"/>
                  </a:lnTo>
                  <a:lnTo>
                    <a:pt x="211543" y="97624"/>
                  </a:lnTo>
                  <a:lnTo>
                    <a:pt x="217551" y="100190"/>
                  </a:lnTo>
                  <a:lnTo>
                    <a:pt x="237858" y="110337"/>
                  </a:lnTo>
                  <a:lnTo>
                    <a:pt x="264731" y="110337"/>
                  </a:lnTo>
                  <a:lnTo>
                    <a:pt x="264731" y="94234"/>
                  </a:lnTo>
                  <a:lnTo>
                    <a:pt x="241668" y="94234"/>
                  </a:lnTo>
                  <a:lnTo>
                    <a:pt x="224751" y="85775"/>
                  </a:lnTo>
                  <a:lnTo>
                    <a:pt x="217030" y="82473"/>
                  </a:lnTo>
                  <a:lnTo>
                    <a:pt x="208978" y="80086"/>
                  </a:lnTo>
                  <a:lnTo>
                    <a:pt x="200710" y="78625"/>
                  </a:lnTo>
                  <a:lnTo>
                    <a:pt x="192341" y="78130"/>
                  </a:lnTo>
                  <a:lnTo>
                    <a:pt x="126758" y="78130"/>
                  </a:lnTo>
                  <a:lnTo>
                    <a:pt x="117132" y="80086"/>
                  </a:lnTo>
                  <a:lnTo>
                    <a:pt x="117284" y="80086"/>
                  </a:lnTo>
                  <a:lnTo>
                    <a:pt x="109664" y="85217"/>
                  </a:lnTo>
                  <a:lnTo>
                    <a:pt x="104482" y="92900"/>
                  </a:lnTo>
                  <a:lnTo>
                    <a:pt x="102590" y="102285"/>
                  </a:lnTo>
                  <a:lnTo>
                    <a:pt x="102590" y="108470"/>
                  </a:lnTo>
                  <a:lnTo>
                    <a:pt x="104927" y="114122"/>
                  </a:lnTo>
                  <a:lnTo>
                    <a:pt x="108762" y="118402"/>
                  </a:lnTo>
                  <a:lnTo>
                    <a:pt x="104927" y="122669"/>
                  </a:lnTo>
                  <a:lnTo>
                    <a:pt x="102590" y="128320"/>
                  </a:lnTo>
                  <a:lnTo>
                    <a:pt x="102590" y="140677"/>
                  </a:lnTo>
                  <a:lnTo>
                    <a:pt x="104927" y="146329"/>
                  </a:lnTo>
                  <a:lnTo>
                    <a:pt x="108762" y="150609"/>
                  </a:lnTo>
                  <a:lnTo>
                    <a:pt x="104927" y="154889"/>
                  </a:lnTo>
                  <a:lnTo>
                    <a:pt x="102590" y="160528"/>
                  </a:lnTo>
                  <a:lnTo>
                    <a:pt x="102590" y="166712"/>
                  </a:lnTo>
                  <a:lnTo>
                    <a:pt x="103784" y="174244"/>
                  </a:lnTo>
                  <a:lnTo>
                    <a:pt x="107149" y="180835"/>
                  </a:lnTo>
                  <a:lnTo>
                    <a:pt x="112217" y="186016"/>
                  </a:lnTo>
                  <a:lnTo>
                    <a:pt x="118694" y="189496"/>
                  </a:lnTo>
                  <a:lnTo>
                    <a:pt x="118694" y="213944"/>
                  </a:lnTo>
                  <a:lnTo>
                    <a:pt x="110236" y="230847"/>
                  </a:lnTo>
                  <a:lnTo>
                    <a:pt x="106921" y="238569"/>
                  </a:lnTo>
                  <a:lnTo>
                    <a:pt x="104533" y="246621"/>
                  </a:lnTo>
                  <a:lnTo>
                    <a:pt x="103200" y="254215"/>
                  </a:lnTo>
                  <a:lnTo>
                    <a:pt x="103073" y="254889"/>
                  </a:lnTo>
                  <a:lnTo>
                    <a:pt x="102781" y="259981"/>
                  </a:lnTo>
                  <a:lnTo>
                    <a:pt x="102704" y="261226"/>
                  </a:lnTo>
                  <a:lnTo>
                    <a:pt x="102590" y="328853"/>
                  </a:lnTo>
                  <a:lnTo>
                    <a:pt x="104482" y="338251"/>
                  </a:lnTo>
                  <a:lnTo>
                    <a:pt x="109664" y="345935"/>
                  </a:lnTo>
                  <a:lnTo>
                    <a:pt x="117348" y="351116"/>
                  </a:lnTo>
                  <a:lnTo>
                    <a:pt x="126758" y="353009"/>
                  </a:lnTo>
                  <a:lnTo>
                    <a:pt x="132930" y="353009"/>
                  </a:lnTo>
                  <a:lnTo>
                    <a:pt x="138582" y="350672"/>
                  </a:lnTo>
                  <a:lnTo>
                    <a:pt x="142862" y="346837"/>
                  </a:lnTo>
                  <a:lnTo>
                    <a:pt x="147142" y="350672"/>
                  </a:lnTo>
                  <a:lnTo>
                    <a:pt x="152781" y="353009"/>
                  </a:lnTo>
                  <a:lnTo>
                    <a:pt x="165150" y="353009"/>
                  </a:lnTo>
                  <a:lnTo>
                    <a:pt x="170789" y="350672"/>
                  </a:lnTo>
                  <a:lnTo>
                    <a:pt x="175069" y="346837"/>
                  </a:lnTo>
                  <a:lnTo>
                    <a:pt x="179349" y="350672"/>
                  </a:lnTo>
                  <a:lnTo>
                    <a:pt x="184988" y="353009"/>
                  </a:lnTo>
                  <a:lnTo>
                    <a:pt x="191173" y="353009"/>
                  </a:lnTo>
                  <a:lnTo>
                    <a:pt x="198691" y="351815"/>
                  </a:lnTo>
                  <a:lnTo>
                    <a:pt x="205244" y="348475"/>
                  </a:lnTo>
                  <a:lnTo>
                    <a:pt x="206921" y="346837"/>
                  </a:lnTo>
                  <a:lnTo>
                    <a:pt x="210464" y="343382"/>
                  </a:lnTo>
                  <a:lnTo>
                    <a:pt x="213956" y="336905"/>
                  </a:lnTo>
                  <a:lnTo>
                    <a:pt x="238404" y="336905"/>
                  </a:lnTo>
                  <a:lnTo>
                    <a:pt x="255308" y="345363"/>
                  </a:lnTo>
                  <a:lnTo>
                    <a:pt x="263017" y="348678"/>
                  </a:lnTo>
                  <a:lnTo>
                    <a:pt x="269748" y="350672"/>
                  </a:lnTo>
                  <a:lnTo>
                    <a:pt x="271322" y="351116"/>
                  </a:lnTo>
                  <a:lnTo>
                    <a:pt x="279336" y="352526"/>
                  </a:lnTo>
                  <a:lnTo>
                    <a:pt x="287718" y="353009"/>
                  </a:lnTo>
                  <a:lnTo>
                    <a:pt x="353314" y="353009"/>
                  </a:lnTo>
                  <a:lnTo>
                    <a:pt x="362699" y="351116"/>
                  </a:lnTo>
                  <a:lnTo>
                    <a:pt x="370382" y="345935"/>
                  </a:lnTo>
                  <a:lnTo>
                    <a:pt x="375564" y="338251"/>
                  </a:lnTo>
                  <a:lnTo>
                    <a:pt x="377469" y="328853"/>
                  </a:lnTo>
                  <a:lnTo>
                    <a:pt x="377469" y="322668"/>
                  </a:lnTo>
                  <a:lnTo>
                    <a:pt x="375132" y="317017"/>
                  </a:lnTo>
                  <a:lnTo>
                    <a:pt x="371297" y="312750"/>
                  </a:lnTo>
                  <a:lnTo>
                    <a:pt x="375132" y="308470"/>
                  </a:lnTo>
                  <a:lnTo>
                    <a:pt x="377469" y="302818"/>
                  </a:lnTo>
                  <a:lnTo>
                    <a:pt x="377469" y="290449"/>
                  </a:lnTo>
                  <a:lnTo>
                    <a:pt x="375132" y="284810"/>
                  </a:lnTo>
                  <a:lnTo>
                    <a:pt x="371297" y="280530"/>
                  </a:lnTo>
                  <a:lnTo>
                    <a:pt x="375132" y="276250"/>
                  </a:lnTo>
                  <a:lnTo>
                    <a:pt x="377469" y="270611"/>
                  </a:lnTo>
                  <a:lnTo>
                    <a:pt x="377469" y="264426"/>
                  </a:lnTo>
                  <a:lnTo>
                    <a:pt x="376262" y="256908"/>
                  </a:lnTo>
                  <a:lnTo>
                    <a:pt x="372922" y="250355"/>
                  </a:lnTo>
                  <a:lnTo>
                    <a:pt x="367830" y="245148"/>
                  </a:lnTo>
                  <a:lnTo>
                    <a:pt x="361365" y="241655"/>
                  </a:lnTo>
                  <a:lnTo>
                    <a:pt x="361365" y="259981"/>
                  </a:lnTo>
                  <a:lnTo>
                    <a:pt x="361365" y="268871"/>
                  </a:lnTo>
                  <a:lnTo>
                    <a:pt x="357759" y="272478"/>
                  </a:lnTo>
                  <a:lnTo>
                    <a:pt x="333336" y="272478"/>
                  </a:lnTo>
                  <a:lnTo>
                    <a:pt x="333336" y="288582"/>
                  </a:lnTo>
                  <a:lnTo>
                    <a:pt x="357759" y="288582"/>
                  </a:lnTo>
                  <a:lnTo>
                    <a:pt x="361365" y="292201"/>
                  </a:lnTo>
                  <a:lnTo>
                    <a:pt x="361365" y="301078"/>
                  </a:lnTo>
                  <a:lnTo>
                    <a:pt x="357759" y="304698"/>
                  </a:lnTo>
                  <a:lnTo>
                    <a:pt x="333336" y="304698"/>
                  </a:lnTo>
                  <a:lnTo>
                    <a:pt x="333336" y="320802"/>
                  </a:lnTo>
                  <a:lnTo>
                    <a:pt x="357759" y="320802"/>
                  </a:lnTo>
                  <a:lnTo>
                    <a:pt x="361365" y="324408"/>
                  </a:lnTo>
                  <a:lnTo>
                    <a:pt x="361365" y="333298"/>
                  </a:lnTo>
                  <a:lnTo>
                    <a:pt x="357759" y="336905"/>
                  </a:lnTo>
                  <a:lnTo>
                    <a:pt x="287718" y="336905"/>
                  </a:lnTo>
                  <a:lnTo>
                    <a:pt x="281203" y="336524"/>
                  </a:lnTo>
                  <a:lnTo>
                    <a:pt x="274764" y="335394"/>
                  </a:lnTo>
                  <a:lnTo>
                    <a:pt x="268503" y="333527"/>
                  </a:lnTo>
                  <a:lnTo>
                    <a:pt x="262509" y="330949"/>
                  </a:lnTo>
                  <a:lnTo>
                    <a:pt x="242201" y="320802"/>
                  </a:lnTo>
                  <a:lnTo>
                    <a:pt x="215341" y="320802"/>
                  </a:lnTo>
                  <a:lnTo>
                    <a:pt x="215341" y="271653"/>
                  </a:lnTo>
                  <a:lnTo>
                    <a:pt x="222554" y="264426"/>
                  </a:lnTo>
                  <a:lnTo>
                    <a:pt x="243370" y="264426"/>
                  </a:lnTo>
                  <a:lnTo>
                    <a:pt x="262813" y="244970"/>
                  </a:lnTo>
                  <a:lnTo>
                    <a:pt x="274193" y="233591"/>
                  </a:lnTo>
                  <a:lnTo>
                    <a:pt x="278663" y="242709"/>
                  </a:lnTo>
                  <a:lnTo>
                    <a:pt x="285673" y="249923"/>
                  </a:lnTo>
                  <a:lnTo>
                    <a:pt x="294627" y="254673"/>
                  </a:lnTo>
                  <a:lnTo>
                    <a:pt x="304990" y="256374"/>
                  </a:lnTo>
                  <a:lnTo>
                    <a:pt x="357759" y="256374"/>
                  </a:lnTo>
                  <a:lnTo>
                    <a:pt x="361365" y="259981"/>
                  </a:lnTo>
                  <a:lnTo>
                    <a:pt x="361365" y="241655"/>
                  </a:lnTo>
                  <a:lnTo>
                    <a:pt x="361365" y="240271"/>
                  </a:lnTo>
                  <a:lnTo>
                    <a:pt x="361365" y="217208"/>
                  </a:lnTo>
                  <a:lnTo>
                    <a:pt x="369824" y="200291"/>
                  </a:lnTo>
                  <a:lnTo>
                    <a:pt x="377266" y="171157"/>
                  </a:lnTo>
                  <a:lnTo>
                    <a:pt x="377342" y="169926"/>
                  </a:lnTo>
                  <a:lnTo>
                    <a:pt x="377469" y="102285"/>
                  </a:lnTo>
                  <a:close/>
                </a:path>
                <a:path w="485775" h="437514">
                  <a:moveTo>
                    <a:pt x="485305" y="218617"/>
                  </a:moveTo>
                  <a:lnTo>
                    <a:pt x="483184" y="202361"/>
                  </a:lnTo>
                  <a:lnTo>
                    <a:pt x="476808" y="186956"/>
                  </a:lnTo>
                  <a:lnTo>
                    <a:pt x="461314" y="160121"/>
                  </a:lnTo>
                  <a:lnTo>
                    <a:pt x="461314" y="218617"/>
                  </a:lnTo>
                  <a:lnTo>
                    <a:pt x="459994" y="228739"/>
                  </a:lnTo>
                  <a:lnTo>
                    <a:pt x="366382" y="393598"/>
                  </a:lnTo>
                  <a:lnTo>
                    <a:pt x="332308" y="413270"/>
                  </a:lnTo>
                  <a:lnTo>
                    <a:pt x="152984" y="413270"/>
                  </a:lnTo>
                  <a:lnTo>
                    <a:pt x="118897" y="393598"/>
                  </a:lnTo>
                  <a:lnTo>
                    <a:pt x="29235" y="238302"/>
                  </a:lnTo>
                  <a:lnTo>
                    <a:pt x="23977" y="218617"/>
                  </a:lnTo>
                  <a:lnTo>
                    <a:pt x="25298" y="208508"/>
                  </a:lnTo>
                  <a:lnTo>
                    <a:pt x="118897" y="43649"/>
                  </a:lnTo>
                  <a:lnTo>
                    <a:pt x="152984" y="23964"/>
                  </a:lnTo>
                  <a:lnTo>
                    <a:pt x="332308" y="23964"/>
                  </a:lnTo>
                  <a:lnTo>
                    <a:pt x="366382" y="43649"/>
                  </a:lnTo>
                  <a:lnTo>
                    <a:pt x="456057" y="198945"/>
                  </a:lnTo>
                  <a:lnTo>
                    <a:pt x="461314" y="218617"/>
                  </a:lnTo>
                  <a:lnTo>
                    <a:pt x="461314" y="160121"/>
                  </a:lnTo>
                  <a:lnTo>
                    <a:pt x="387146" y="31661"/>
                  </a:lnTo>
                  <a:lnTo>
                    <a:pt x="381228" y="23964"/>
                  </a:lnTo>
                  <a:lnTo>
                    <a:pt x="376986" y="18440"/>
                  </a:lnTo>
                  <a:lnTo>
                    <a:pt x="363969" y="8483"/>
                  </a:lnTo>
                  <a:lnTo>
                    <a:pt x="348830" y="2184"/>
                  </a:lnTo>
                  <a:lnTo>
                    <a:pt x="332308" y="0"/>
                  </a:lnTo>
                  <a:lnTo>
                    <a:pt x="152984" y="0"/>
                  </a:lnTo>
                  <a:lnTo>
                    <a:pt x="108318" y="18440"/>
                  </a:lnTo>
                  <a:lnTo>
                    <a:pt x="8483" y="186956"/>
                  </a:lnTo>
                  <a:lnTo>
                    <a:pt x="0" y="218617"/>
                  </a:lnTo>
                  <a:lnTo>
                    <a:pt x="2120" y="234873"/>
                  </a:lnTo>
                  <a:lnTo>
                    <a:pt x="98145" y="405587"/>
                  </a:lnTo>
                  <a:lnTo>
                    <a:pt x="136474" y="435051"/>
                  </a:lnTo>
                  <a:lnTo>
                    <a:pt x="152984" y="437248"/>
                  </a:lnTo>
                  <a:lnTo>
                    <a:pt x="332308" y="437248"/>
                  </a:lnTo>
                  <a:lnTo>
                    <a:pt x="376986" y="418795"/>
                  </a:lnTo>
                  <a:lnTo>
                    <a:pt x="476808" y="250278"/>
                  </a:lnTo>
                  <a:lnTo>
                    <a:pt x="483184" y="234873"/>
                  </a:lnTo>
                  <a:lnTo>
                    <a:pt x="485305" y="218617"/>
                  </a:lnTo>
                  <a:close/>
                </a:path>
              </a:pathLst>
            </a:custGeom>
            <a:solidFill>
              <a:srgbClr val="A1A1A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7" name="object 57"/>
            <p:cNvSpPr/>
            <p:nvPr/>
          </p:nvSpPr>
          <p:spPr>
            <a:xfrm>
              <a:off x="7234600" y="4423519"/>
              <a:ext cx="461645" cy="413384"/>
            </a:xfrm>
            <a:custGeom>
              <a:avLst/>
              <a:gdLst/>
              <a:ahLst/>
              <a:cxnLst/>
              <a:rect l="l" t="t" r="r" b="b"/>
              <a:pathLst>
                <a:path w="461645" h="413385">
                  <a:moveTo>
                    <a:pt x="320297" y="0"/>
                  </a:moveTo>
                  <a:lnTo>
                    <a:pt x="140973" y="0"/>
                  </a:lnTo>
                  <a:lnTo>
                    <a:pt x="127596" y="1783"/>
                  </a:lnTo>
                  <a:lnTo>
                    <a:pt x="96510" y="25666"/>
                  </a:lnTo>
                  <a:lnTo>
                    <a:pt x="6848" y="180962"/>
                  </a:lnTo>
                  <a:lnTo>
                    <a:pt x="0" y="206633"/>
                  </a:lnTo>
                  <a:lnTo>
                    <a:pt x="1712" y="219826"/>
                  </a:lnTo>
                  <a:lnTo>
                    <a:pt x="96510" y="387603"/>
                  </a:lnTo>
                  <a:lnTo>
                    <a:pt x="127601" y="411485"/>
                  </a:lnTo>
                  <a:lnTo>
                    <a:pt x="140973" y="413270"/>
                  </a:lnTo>
                  <a:lnTo>
                    <a:pt x="320297" y="413270"/>
                  </a:lnTo>
                  <a:lnTo>
                    <a:pt x="356526" y="398290"/>
                  </a:lnTo>
                  <a:lnTo>
                    <a:pt x="454421" y="232295"/>
                  </a:lnTo>
                  <a:lnTo>
                    <a:pt x="461279" y="206633"/>
                  </a:lnTo>
                  <a:lnTo>
                    <a:pt x="459565" y="193439"/>
                  </a:lnTo>
                  <a:lnTo>
                    <a:pt x="364759" y="25666"/>
                  </a:lnTo>
                  <a:lnTo>
                    <a:pt x="333673" y="1783"/>
                  </a:lnTo>
                  <a:lnTo>
                    <a:pt x="32029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8" name="object 58"/>
            <p:cNvSpPr/>
            <p:nvPr/>
          </p:nvSpPr>
          <p:spPr>
            <a:xfrm>
              <a:off x="7222579" y="4411535"/>
              <a:ext cx="485775" cy="437515"/>
            </a:xfrm>
            <a:custGeom>
              <a:avLst/>
              <a:gdLst/>
              <a:ahLst/>
              <a:cxnLst/>
              <a:rect l="l" t="t" r="r" b="b"/>
              <a:pathLst>
                <a:path w="485775" h="437514">
                  <a:moveTo>
                    <a:pt x="354304" y="227457"/>
                  </a:moveTo>
                  <a:lnTo>
                    <a:pt x="352983" y="216001"/>
                  </a:lnTo>
                  <a:lnTo>
                    <a:pt x="352577" y="212445"/>
                  </a:lnTo>
                  <a:lnTo>
                    <a:pt x="347459" y="198183"/>
                  </a:lnTo>
                  <a:lnTo>
                    <a:pt x="339039" y="184848"/>
                  </a:lnTo>
                  <a:lnTo>
                    <a:pt x="338201" y="183972"/>
                  </a:lnTo>
                  <a:lnTo>
                    <a:pt x="338201" y="227457"/>
                  </a:lnTo>
                  <a:lnTo>
                    <a:pt x="336880" y="238975"/>
                  </a:lnTo>
                  <a:lnTo>
                    <a:pt x="313283" y="273253"/>
                  </a:lnTo>
                  <a:lnTo>
                    <a:pt x="305981" y="278269"/>
                  </a:lnTo>
                  <a:lnTo>
                    <a:pt x="305981" y="246900"/>
                  </a:lnTo>
                  <a:lnTo>
                    <a:pt x="328764" y="224116"/>
                  </a:lnTo>
                  <a:lnTo>
                    <a:pt x="336880" y="216001"/>
                  </a:lnTo>
                  <a:lnTo>
                    <a:pt x="337756" y="219722"/>
                  </a:lnTo>
                  <a:lnTo>
                    <a:pt x="338150" y="223100"/>
                  </a:lnTo>
                  <a:lnTo>
                    <a:pt x="338201" y="227457"/>
                  </a:lnTo>
                  <a:lnTo>
                    <a:pt x="338201" y="183972"/>
                  </a:lnTo>
                  <a:lnTo>
                    <a:pt x="331203" y="176644"/>
                  </a:lnTo>
                  <a:lnTo>
                    <a:pt x="330085" y="175475"/>
                  </a:lnTo>
                  <a:lnTo>
                    <a:pt x="330085" y="200012"/>
                  </a:lnTo>
                  <a:lnTo>
                    <a:pt x="305981" y="224116"/>
                  </a:lnTo>
                  <a:lnTo>
                    <a:pt x="305981" y="176644"/>
                  </a:lnTo>
                  <a:lnTo>
                    <a:pt x="309410" y="178854"/>
                  </a:lnTo>
                  <a:lnTo>
                    <a:pt x="313283" y="181648"/>
                  </a:lnTo>
                  <a:lnTo>
                    <a:pt x="322453" y="189776"/>
                  </a:lnTo>
                  <a:lnTo>
                    <a:pt x="326771" y="194779"/>
                  </a:lnTo>
                  <a:lnTo>
                    <a:pt x="330085" y="200012"/>
                  </a:lnTo>
                  <a:lnTo>
                    <a:pt x="330085" y="175475"/>
                  </a:lnTo>
                  <a:lnTo>
                    <a:pt x="305981" y="157988"/>
                  </a:lnTo>
                  <a:lnTo>
                    <a:pt x="305981" y="126047"/>
                  </a:lnTo>
                  <a:lnTo>
                    <a:pt x="304469" y="118414"/>
                  </a:lnTo>
                  <a:lnTo>
                    <a:pt x="304342" y="117779"/>
                  </a:lnTo>
                  <a:lnTo>
                    <a:pt x="304139" y="116725"/>
                  </a:lnTo>
                  <a:lnTo>
                    <a:pt x="299567" y="109728"/>
                  </a:lnTo>
                  <a:lnTo>
                    <a:pt x="299097" y="109004"/>
                  </a:lnTo>
                  <a:lnTo>
                    <a:pt x="293090" y="104724"/>
                  </a:lnTo>
                  <a:lnTo>
                    <a:pt x="291642" y="103682"/>
                  </a:lnTo>
                  <a:lnTo>
                    <a:pt x="289877" y="103276"/>
                  </a:lnTo>
                  <a:lnTo>
                    <a:pt x="289877" y="121539"/>
                  </a:lnTo>
                  <a:lnTo>
                    <a:pt x="289877" y="157988"/>
                  </a:lnTo>
                  <a:lnTo>
                    <a:pt x="289877" y="176644"/>
                  </a:lnTo>
                  <a:lnTo>
                    <a:pt x="289877" y="224116"/>
                  </a:lnTo>
                  <a:lnTo>
                    <a:pt x="289877" y="246900"/>
                  </a:lnTo>
                  <a:lnTo>
                    <a:pt x="289877" y="278269"/>
                  </a:lnTo>
                  <a:lnTo>
                    <a:pt x="286461" y="276059"/>
                  </a:lnTo>
                  <a:lnTo>
                    <a:pt x="259003" y="238975"/>
                  </a:lnTo>
                  <a:lnTo>
                    <a:pt x="257670" y="227457"/>
                  </a:lnTo>
                  <a:lnTo>
                    <a:pt x="257721" y="223100"/>
                  </a:lnTo>
                  <a:lnTo>
                    <a:pt x="258102" y="219722"/>
                  </a:lnTo>
                  <a:lnTo>
                    <a:pt x="258978" y="216001"/>
                  </a:lnTo>
                  <a:lnTo>
                    <a:pt x="289877" y="246900"/>
                  </a:lnTo>
                  <a:lnTo>
                    <a:pt x="289877" y="224116"/>
                  </a:lnTo>
                  <a:lnTo>
                    <a:pt x="281774" y="216001"/>
                  </a:lnTo>
                  <a:lnTo>
                    <a:pt x="265785" y="200012"/>
                  </a:lnTo>
                  <a:lnTo>
                    <a:pt x="269100" y="194779"/>
                  </a:lnTo>
                  <a:lnTo>
                    <a:pt x="273418" y="189776"/>
                  </a:lnTo>
                  <a:lnTo>
                    <a:pt x="282587" y="181648"/>
                  </a:lnTo>
                  <a:lnTo>
                    <a:pt x="286461" y="178854"/>
                  </a:lnTo>
                  <a:lnTo>
                    <a:pt x="289877" y="176644"/>
                  </a:lnTo>
                  <a:lnTo>
                    <a:pt x="289877" y="157988"/>
                  </a:lnTo>
                  <a:lnTo>
                    <a:pt x="256844" y="184848"/>
                  </a:lnTo>
                  <a:lnTo>
                    <a:pt x="241566" y="227457"/>
                  </a:lnTo>
                  <a:lnTo>
                    <a:pt x="243293" y="242455"/>
                  </a:lnTo>
                  <a:lnTo>
                    <a:pt x="268465" y="282257"/>
                  </a:lnTo>
                  <a:lnTo>
                    <a:pt x="289598" y="296773"/>
                  </a:lnTo>
                  <a:lnTo>
                    <a:pt x="288150" y="304165"/>
                  </a:lnTo>
                  <a:lnTo>
                    <a:pt x="262128" y="332994"/>
                  </a:lnTo>
                  <a:lnTo>
                    <a:pt x="244970" y="336169"/>
                  </a:lnTo>
                  <a:lnTo>
                    <a:pt x="236575" y="335241"/>
                  </a:lnTo>
                  <a:lnTo>
                    <a:pt x="205003" y="309575"/>
                  </a:lnTo>
                  <a:lnTo>
                    <a:pt x="201142" y="287121"/>
                  </a:lnTo>
                  <a:lnTo>
                    <a:pt x="201117" y="286613"/>
                  </a:lnTo>
                  <a:lnTo>
                    <a:pt x="202311" y="280428"/>
                  </a:lnTo>
                  <a:lnTo>
                    <a:pt x="202349" y="280187"/>
                  </a:lnTo>
                  <a:lnTo>
                    <a:pt x="207797" y="267716"/>
                  </a:lnTo>
                  <a:lnTo>
                    <a:pt x="207873" y="267538"/>
                  </a:lnTo>
                  <a:lnTo>
                    <a:pt x="209346" y="260299"/>
                  </a:lnTo>
                  <a:lnTo>
                    <a:pt x="209346" y="252679"/>
                  </a:lnTo>
                  <a:lnTo>
                    <a:pt x="208064" y="240906"/>
                  </a:lnTo>
                  <a:lnTo>
                    <a:pt x="204304" y="229768"/>
                  </a:lnTo>
                  <a:lnTo>
                    <a:pt x="198285" y="219722"/>
                  </a:lnTo>
                  <a:lnTo>
                    <a:pt x="181102" y="201320"/>
                  </a:lnTo>
                  <a:lnTo>
                    <a:pt x="174510" y="190169"/>
                  </a:lnTo>
                  <a:lnTo>
                    <a:pt x="170446" y="177863"/>
                  </a:lnTo>
                  <a:lnTo>
                    <a:pt x="169087" y="164820"/>
                  </a:lnTo>
                  <a:lnTo>
                    <a:pt x="169075" y="98920"/>
                  </a:lnTo>
                  <a:lnTo>
                    <a:pt x="174485" y="93510"/>
                  </a:lnTo>
                  <a:lnTo>
                    <a:pt x="187833" y="93510"/>
                  </a:lnTo>
                  <a:lnTo>
                    <a:pt x="193243" y="98920"/>
                  </a:lnTo>
                  <a:lnTo>
                    <a:pt x="193243" y="133769"/>
                  </a:lnTo>
                  <a:lnTo>
                    <a:pt x="209346" y="133769"/>
                  </a:lnTo>
                  <a:lnTo>
                    <a:pt x="209346" y="107416"/>
                  </a:lnTo>
                  <a:lnTo>
                    <a:pt x="210121" y="105587"/>
                  </a:lnTo>
                  <a:lnTo>
                    <a:pt x="210185" y="105435"/>
                  </a:lnTo>
                  <a:lnTo>
                    <a:pt x="210883" y="104724"/>
                  </a:lnTo>
                  <a:lnTo>
                    <a:pt x="213360" y="102311"/>
                  </a:lnTo>
                  <a:lnTo>
                    <a:pt x="214985" y="101676"/>
                  </a:lnTo>
                  <a:lnTo>
                    <a:pt x="221945" y="101676"/>
                  </a:lnTo>
                  <a:lnTo>
                    <a:pt x="225450" y="105435"/>
                  </a:lnTo>
                  <a:lnTo>
                    <a:pt x="225450" y="133769"/>
                  </a:lnTo>
                  <a:lnTo>
                    <a:pt x="241566" y="133769"/>
                  </a:lnTo>
                  <a:lnTo>
                    <a:pt x="241566" y="115468"/>
                  </a:lnTo>
                  <a:lnTo>
                    <a:pt x="242404" y="113487"/>
                  </a:lnTo>
                  <a:lnTo>
                    <a:pt x="245567" y="110363"/>
                  </a:lnTo>
                  <a:lnTo>
                    <a:pt x="247192" y="109728"/>
                  </a:lnTo>
                  <a:lnTo>
                    <a:pt x="254152" y="109728"/>
                  </a:lnTo>
                  <a:lnTo>
                    <a:pt x="257670" y="113487"/>
                  </a:lnTo>
                  <a:lnTo>
                    <a:pt x="257670" y="141820"/>
                  </a:lnTo>
                  <a:lnTo>
                    <a:pt x="273773" y="141820"/>
                  </a:lnTo>
                  <a:lnTo>
                    <a:pt x="273773" y="123520"/>
                  </a:lnTo>
                  <a:lnTo>
                    <a:pt x="274612" y="121539"/>
                  </a:lnTo>
                  <a:lnTo>
                    <a:pt x="277787" y="118414"/>
                  </a:lnTo>
                  <a:lnTo>
                    <a:pt x="279438" y="117779"/>
                  </a:lnTo>
                  <a:lnTo>
                    <a:pt x="286372" y="117779"/>
                  </a:lnTo>
                  <a:lnTo>
                    <a:pt x="289877" y="121539"/>
                  </a:lnTo>
                  <a:lnTo>
                    <a:pt x="289877" y="103276"/>
                  </a:lnTo>
                  <a:lnTo>
                    <a:pt x="282994" y="101676"/>
                  </a:lnTo>
                  <a:lnTo>
                    <a:pt x="277088" y="101676"/>
                  </a:lnTo>
                  <a:lnTo>
                    <a:pt x="273659" y="102539"/>
                  </a:lnTo>
                  <a:lnTo>
                    <a:pt x="269849" y="104724"/>
                  </a:lnTo>
                  <a:lnTo>
                    <a:pt x="267893" y="101676"/>
                  </a:lnTo>
                  <a:lnTo>
                    <a:pt x="265645" y="98171"/>
                  </a:lnTo>
                  <a:lnTo>
                    <a:pt x="263194" y="96659"/>
                  </a:lnTo>
                  <a:lnTo>
                    <a:pt x="258445" y="93738"/>
                  </a:lnTo>
                  <a:lnTo>
                    <a:pt x="250291" y="93510"/>
                  </a:lnTo>
                  <a:lnTo>
                    <a:pt x="245338" y="93510"/>
                  </a:lnTo>
                  <a:lnTo>
                    <a:pt x="241439" y="94488"/>
                  </a:lnTo>
                  <a:lnTo>
                    <a:pt x="237642" y="96659"/>
                  </a:lnTo>
                  <a:lnTo>
                    <a:pt x="235610" y="93510"/>
                  </a:lnTo>
                  <a:lnTo>
                    <a:pt x="233426" y="90119"/>
                  </a:lnTo>
                  <a:lnTo>
                    <a:pt x="232219" y="89369"/>
                  </a:lnTo>
                  <a:lnTo>
                    <a:pt x="226237" y="85686"/>
                  </a:lnTo>
                  <a:lnTo>
                    <a:pt x="213067" y="85318"/>
                  </a:lnTo>
                  <a:lnTo>
                    <a:pt x="208280" y="86690"/>
                  </a:lnTo>
                  <a:lnTo>
                    <a:pt x="204203" y="89369"/>
                  </a:lnTo>
                  <a:lnTo>
                    <a:pt x="199783" y="84442"/>
                  </a:lnTo>
                  <a:lnTo>
                    <a:pt x="194335" y="80657"/>
                  </a:lnTo>
                  <a:lnTo>
                    <a:pt x="188061" y="78244"/>
                  </a:lnTo>
                  <a:lnTo>
                    <a:pt x="181165" y="77393"/>
                  </a:lnTo>
                  <a:lnTo>
                    <a:pt x="170205" y="79603"/>
                  </a:lnTo>
                  <a:lnTo>
                    <a:pt x="161226" y="85686"/>
                  </a:lnTo>
                  <a:lnTo>
                    <a:pt x="155282" y="94488"/>
                  </a:lnTo>
                  <a:lnTo>
                    <a:pt x="155194" y="94615"/>
                  </a:lnTo>
                  <a:lnTo>
                    <a:pt x="153009" y="105435"/>
                  </a:lnTo>
                  <a:lnTo>
                    <a:pt x="152984" y="164820"/>
                  </a:lnTo>
                  <a:lnTo>
                    <a:pt x="154698" y="181279"/>
                  </a:lnTo>
                  <a:lnTo>
                    <a:pt x="159842" y="196850"/>
                  </a:lnTo>
                  <a:lnTo>
                    <a:pt x="168198" y="210947"/>
                  </a:lnTo>
                  <a:lnTo>
                    <a:pt x="185343" y="229298"/>
                  </a:lnTo>
                  <a:lnTo>
                    <a:pt x="189661" y="236474"/>
                  </a:lnTo>
                  <a:lnTo>
                    <a:pt x="192328" y="244348"/>
                  </a:lnTo>
                  <a:lnTo>
                    <a:pt x="193243" y="252679"/>
                  </a:lnTo>
                  <a:lnTo>
                    <a:pt x="193243" y="258076"/>
                  </a:lnTo>
                  <a:lnTo>
                    <a:pt x="192227" y="263131"/>
                  </a:lnTo>
                  <a:lnTo>
                    <a:pt x="190296" y="267538"/>
                  </a:lnTo>
                  <a:lnTo>
                    <a:pt x="187883" y="273977"/>
                  </a:lnTo>
                  <a:lnTo>
                    <a:pt x="186334" y="280187"/>
                  </a:lnTo>
                  <a:lnTo>
                    <a:pt x="186270" y="280428"/>
                  </a:lnTo>
                  <a:lnTo>
                    <a:pt x="185432" y="286613"/>
                  </a:lnTo>
                  <a:lnTo>
                    <a:pt x="195821" y="326034"/>
                  </a:lnTo>
                  <a:lnTo>
                    <a:pt x="233286" y="351002"/>
                  </a:lnTo>
                  <a:lnTo>
                    <a:pt x="244868" y="352285"/>
                  </a:lnTo>
                  <a:lnTo>
                    <a:pt x="245592" y="352285"/>
                  </a:lnTo>
                  <a:lnTo>
                    <a:pt x="286423" y="336169"/>
                  </a:lnTo>
                  <a:lnTo>
                    <a:pt x="305765" y="297040"/>
                  </a:lnTo>
                  <a:lnTo>
                    <a:pt x="310095" y="294652"/>
                  </a:lnTo>
                  <a:lnTo>
                    <a:pt x="347459" y="256717"/>
                  </a:lnTo>
                  <a:lnTo>
                    <a:pt x="352577" y="242455"/>
                  </a:lnTo>
                  <a:lnTo>
                    <a:pt x="354304" y="227457"/>
                  </a:lnTo>
                  <a:close/>
                </a:path>
                <a:path w="485775" h="437514">
                  <a:moveTo>
                    <a:pt x="485305" y="218617"/>
                  </a:moveTo>
                  <a:lnTo>
                    <a:pt x="483184" y="202361"/>
                  </a:lnTo>
                  <a:lnTo>
                    <a:pt x="476808" y="186956"/>
                  </a:lnTo>
                  <a:lnTo>
                    <a:pt x="461314" y="160121"/>
                  </a:lnTo>
                  <a:lnTo>
                    <a:pt x="461314" y="218617"/>
                  </a:lnTo>
                  <a:lnTo>
                    <a:pt x="459994" y="228739"/>
                  </a:lnTo>
                  <a:lnTo>
                    <a:pt x="366382" y="393598"/>
                  </a:lnTo>
                  <a:lnTo>
                    <a:pt x="332308" y="413270"/>
                  </a:lnTo>
                  <a:lnTo>
                    <a:pt x="152984" y="413270"/>
                  </a:lnTo>
                  <a:lnTo>
                    <a:pt x="118897" y="393598"/>
                  </a:lnTo>
                  <a:lnTo>
                    <a:pt x="29235" y="238302"/>
                  </a:lnTo>
                  <a:lnTo>
                    <a:pt x="23977" y="218617"/>
                  </a:lnTo>
                  <a:lnTo>
                    <a:pt x="25298" y="208508"/>
                  </a:lnTo>
                  <a:lnTo>
                    <a:pt x="118897" y="43649"/>
                  </a:lnTo>
                  <a:lnTo>
                    <a:pt x="152984" y="23964"/>
                  </a:lnTo>
                  <a:lnTo>
                    <a:pt x="332308" y="23964"/>
                  </a:lnTo>
                  <a:lnTo>
                    <a:pt x="366382" y="43649"/>
                  </a:lnTo>
                  <a:lnTo>
                    <a:pt x="456057" y="198945"/>
                  </a:lnTo>
                  <a:lnTo>
                    <a:pt x="461314" y="218617"/>
                  </a:lnTo>
                  <a:lnTo>
                    <a:pt x="461314" y="160121"/>
                  </a:lnTo>
                  <a:lnTo>
                    <a:pt x="387146" y="31661"/>
                  </a:lnTo>
                  <a:lnTo>
                    <a:pt x="348830" y="2197"/>
                  </a:lnTo>
                  <a:lnTo>
                    <a:pt x="332308" y="0"/>
                  </a:lnTo>
                  <a:lnTo>
                    <a:pt x="152984" y="0"/>
                  </a:lnTo>
                  <a:lnTo>
                    <a:pt x="108318" y="18453"/>
                  </a:lnTo>
                  <a:lnTo>
                    <a:pt x="8483" y="186956"/>
                  </a:lnTo>
                  <a:lnTo>
                    <a:pt x="0" y="218617"/>
                  </a:lnTo>
                  <a:lnTo>
                    <a:pt x="2120" y="234873"/>
                  </a:lnTo>
                  <a:lnTo>
                    <a:pt x="98145" y="405587"/>
                  </a:lnTo>
                  <a:lnTo>
                    <a:pt x="136474" y="435051"/>
                  </a:lnTo>
                  <a:lnTo>
                    <a:pt x="152984" y="437248"/>
                  </a:lnTo>
                  <a:lnTo>
                    <a:pt x="332308" y="437248"/>
                  </a:lnTo>
                  <a:lnTo>
                    <a:pt x="376986" y="418795"/>
                  </a:lnTo>
                  <a:lnTo>
                    <a:pt x="476808" y="250278"/>
                  </a:lnTo>
                  <a:lnTo>
                    <a:pt x="483184" y="234873"/>
                  </a:lnTo>
                  <a:lnTo>
                    <a:pt x="485305" y="218617"/>
                  </a:lnTo>
                  <a:close/>
                </a:path>
              </a:pathLst>
            </a:custGeom>
            <a:solidFill>
              <a:srgbClr val="A1A1A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9" name="object 59"/>
            <p:cNvSpPr/>
            <p:nvPr/>
          </p:nvSpPr>
          <p:spPr>
            <a:xfrm>
              <a:off x="7234600" y="4953680"/>
              <a:ext cx="461645" cy="413384"/>
            </a:xfrm>
            <a:custGeom>
              <a:avLst/>
              <a:gdLst/>
              <a:ahLst/>
              <a:cxnLst/>
              <a:rect l="l" t="t" r="r" b="b"/>
              <a:pathLst>
                <a:path w="461645" h="413385">
                  <a:moveTo>
                    <a:pt x="320297" y="0"/>
                  </a:moveTo>
                  <a:lnTo>
                    <a:pt x="140973" y="0"/>
                  </a:lnTo>
                  <a:lnTo>
                    <a:pt x="127596" y="1783"/>
                  </a:lnTo>
                  <a:lnTo>
                    <a:pt x="96510" y="25666"/>
                  </a:lnTo>
                  <a:lnTo>
                    <a:pt x="6848" y="180962"/>
                  </a:lnTo>
                  <a:lnTo>
                    <a:pt x="0" y="206633"/>
                  </a:lnTo>
                  <a:lnTo>
                    <a:pt x="1712" y="219826"/>
                  </a:lnTo>
                  <a:lnTo>
                    <a:pt x="96510" y="387603"/>
                  </a:lnTo>
                  <a:lnTo>
                    <a:pt x="127601" y="411485"/>
                  </a:lnTo>
                  <a:lnTo>
                    <a:pt x="140973" y="413270"/>
                  </a:lnTo>
                  <a:lnTo>
                    <a:pt x="320297" y="413270"/>
                  </a:lnTo>
                  <a:lnTo>
                    <a:pt x="356526" y="398290"/>
                  </a:lnTo>
                  <a:lnTo>
                    <a:pt x="454421" y="232295"/>
                  </a:lnTo>
                  <a:lnTo>
                    <a:pt x="461279" y="206633"/>
                  </a:lnTo>
                  <a:lnTo>
                    <a:pt x="459565" y="193439"/>
                  </a:lnTo>
                  <a:lnTo>
                    <a:pt x="364759" y="25666"/>
                  </a:lnTo>
                  <a:lnTo>
                    <a:pt x="333673" y="1783"/>
                  </a:lnTo>
                  <a:lnTo>
                    <a:pt x="32029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0" name="object 60"/>
            <p:cNvSpPr/>
            <p:nvPr/>
          </p:nvSpPr>
          <p:spPr>
            <a:xfrm>
              <a:off x="7222587" y="4941691"/>
              <a:ext cx="485775" cy="437515"/>
            </a:xfrm>
            <a:custGeom>
              <a:avLst/>
              <a:gdLst/>
              <a:ahLst/>
              <a:cxnLst/>
              <a:rect l="l" t="t" r="r" b="b"/>
              <a:pathLst>
                <a:path w="485775" h="437514">
                  <a:moveTo>
                    <a:pt x="332311" y="0"/>
                  </a:moveTo>
                  <a:lnTo>
                    <a:pt x="152987" y="0"/>
                  </a:lnTo>
                  <a:lnTo>
                    <a:pt x="136467" y="2191"/>
                  </a:lnTo>
                  <a:lnTo>
                    <a:pt x="98148" y="31661"/>
                  </a:lnTo>
                  <a:lnTo>
                    <a:pt x="8486" y="186956"/>
                  </a:lnTo>
                  <a:lnTo>
                    <a:pt x="0" y="218624"/>
                  </a:lnTo>
                  <a:lnTo>
                    <a:pt x="2121" y="234878"/>
                  </a:lnTo>
                  <a:lnTo>
                    <a:pt x="98148" y="405587"/>
                  </a:lnTo>
                  <a:lnTo>
                    <a:pt x="136467" y="435055"/>
                  </a:lnTo>
                  <a:lnTo>
                    <a:pt x="152987" y="437248"/>
                  </a:lnTo>
                  <a:lnTo>
                    <a:pt x="332311" y="437248"/>
                  </a:lnTo>
                  <a:lnTo>
                    <a:pt x="348830" y="435055"/>
                  </a:lnTo>
                  <a:lnTo>
                    <a:pt x="363969" y="428761"/>
                  </a:lnTo>
                  <a:lnTo>
                    <a:pt x="376988" y="418795"/>
                  </a:lnTo>
                  <a:lnTo>
                    <a:pt x="381238" y="413270"/>
                  </a:lnTo>
                  <a:lnTo>
                    <a:pt x="152987" y="413270"/>
                  </a:lnTo>
                  <a:lnTo>
                    <a:pt x="142731" y="411904"/>
                  </a:lnTo>
                  <a:lnTo>
                    <a:pt x="29238" y="238302"/>
                  </a:lnTo>
                  <a:lnTo>
                    <a:pt x="23980" y="218624"/>
                  </a:lnTo>
                  <a:lnTo>
                    <a:pt x="25295" y="208509"/>
                  </a:lnTo>
                  <a:lnTo>
                    <a:pt x="118900" y="43649"/>
                  </a:lnTo>
                  <a:lnTo>
                    <a:pt x="152987" y="23964"/>
                  </a:lnTo>
                  <a:lnTo>
                    <a:pt x="381231" y="23964"/>
                  </a:lnTo>
                  <a:lnTo>
                    <a:pt x="376988" y="18446"/>
                  </a:lnTo>
                  <a:lnTo>
                    <a:pt x="363969" y="8482"/>
                  </a:lnTo>
                  <a:lnTo>
                    <a:pt x="348830" y="2191"/>
                  </a:lnTo>
                  <a:lnTo>
                    <a:pt x="332311" y="0"/>
                  </a:lnTo>
                  <a:close/>
                </a:path>
                <a:path w="485775" h="437514">
                  <a:moveTo>
                    <a:pt x="381231" y="23964"/>
                  </a:moveTo>
                  <a:lnTo>
                    <a:pt x="332311" y="23964"/>
                  </a:lnTo>
                  <a:lnTo>
                    <a:pt x="342566" y="25333"/>
                  </a:lnTo>
                  <a:lnTo>
                    <a:pt x="351981" y="29254"/>
                  </a:lnTo>
                  <a:lnTo>
                    <a:pt x="456059" y="198945"/>
                  </a:lnTo>
                  <a:lnTo>
                    <a:pt x="461308" y="218624"/>
                  </a:lnTo>
                  <a:lnTo>
                    <a:pt x="459996" y="228738"/>
                  </a:lnTo>
                  <a:lnTo>
                    <a:pt x="366385" y="393598"/>
                  </a:lnTo>
                  <a:lnTo>
                    <a:pt x="332311" y="413270"/>
                  </a:lnTo>
                  <a:lnTo>
                    <a:pt x="381238" y="413270"/>
                  </a:lnTo>
                  <a:lnTo>
                    <a:pt x="387149" y="405587"/>
                  </a:lnTo>
                  <a:lnTo>
                    <a:pt x="476811" y="250278"/>
                  </a:lnTo>
                  <a:lnTo>
                    <a:pt x="483176" y="234878"/>
                  </a:lnTo>
                  <a:lnTo>
                    <a:pt x="485298" y="218624"/>
                  </a:lnTo>
                  <a:lnTo>
                    <a:pt x="483176" y="202363"/>
                  </a:lnTo>
                  <a:lnTo>
                    <a:pt x="476811" y="186956"/>
                  </a:lnTo>
                  <a:lnTo>
                    <a:pt x="387149" y="31661"/>
                  </a:lnTo>
                  <a:lnTo>
                    <a:pt x="381231" y="23964"/>
                  </a:lnTo>
                  <a:close/>
                </a:path>
              </a:pathLst>
            </a:custGeom>
            <a:solidFill>
              <a:srgbClr val="A1A1A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61" name="object 6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326642" y="5018861"/>
              <a:ext cx="274883" cy="274878"/>
            </a:xfrm>
            <a:prstGeom prst="rect">
              <a:avLst/>
            </a:prstGeom>
          </p:spPr>
        </p:pic>
        <p:sp>
          <p:nvSpPr>
            <p:cNvPr id="62" name="object 62"/>
            <p:cNvSpPr/>
            <p:nvPr/>
          </p:nvSpPr>
          <p:spPr>
            <a:xfrm>
              <a:off x="7234600" y="5483842"/>
              <a:ext cx="461645" cy="413384"/>
            </a:xfrm>
            <a:custGeom>
              <a:avLst/>
              <a:gdLst/>
              <a:ahLst/>
              <a:cxnLst/>
              <a:rect l="l" t="t" r="r" b="b"/>
              <a:pathLst>
                <a:path w="461645" h="413385">
                  <a:moveTo>
                    <a:pt x="320297" y="0"/>
                  </a:moveTo>
                  <a:lnTo>
                    <a:pt x="140973" y="0"/>
                  </a:lnTo>
                  <a:lnTo>
                    <a:pt x="127596" y="1783"/>
                  </a:lnTo>
                  <a:lnTo>
                    <a:pt x="96510" y="25666"/>
                  </a:lnTo>
                  <a:lnTo>
                    <a:pt x="6848" y="180962"/>
                  </a:lnTo>
                  <a:lnTo>
                    <a:pt x="0" y="206633"/>
                  </a:lnTo>
                  <a:lnTo>
                    <a:pt x="1712" y="219826"/>
                  </a:lnTo>
                  <a:lnTo>
                    <a:pt x="96510" y="387603"/>
                  </a:lnTo>
                  <a:lnTo>
                    <a:pt x="127601" y="411485"/>
                  </a:lnTo>
                  <a:lnTo>
                    <a:pt x="140973" y="413270"/>
                  </a:lnTo>
                  <a:lnTo>
                    <a:pt x="320297" y="413270"/>
                  </a:lnTo>
                  <a:lnTo>
                    <a:pt x="356526" y="398290"/>
                  </a:lnTo>
                  <a:lnTo>
                    <a:pt x="454421" y="232295"/>
                  </a:lnTo>
                  <a:lnTo>
                    <a:pt x="461279" y="206633"/>
                  </a:lnTo>
                  <a:lnTo>
                    <a:pt x="459565" y="193439"/>
                  </a:lnTo>
                  <a:lnTo>
                    <a:pt x="364759" y="25666"/>
                  </a:lnTo>
                  <a:lnTo>
                    <a:pt x="333673" y="1783"/>
                  </a:lnTo>
                  <a:lnTo>
                    <a:pt x="32029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3" name="object 63"/>
            <p:cNvSpPr/>
            <p:nvPr/>
          </p:nvSpPr>
          <p:spPr>
            <a:xfrm>
              <a:off x="7222587" y="5471853"/>
              <a:ext cx="485775" cy="437515"/>
            </a:xfrm>
            <a:custGeom>
              <a:avLst/>
              <a:gdLst/>
              <a:ahLst/>
              <a:cxnLst/>
              <a:rect l="l" t="t" r="r" b="b"/>
              <a:pathLst>
                <a:path w="485775" h="437514">
                  <a:moveTo>
                    <a:pt x="332311" y="0"/>
                  </a:moveTo>
                  <a:lnTo>
                    <a:pt x="152987" y="0"/>
                  </a:lnTo>
                  <a:lnTo>
                    <a:pt x="136467" y="2191"/>
                  </a:lnTo>
                  <a:lnTo>
                    <a:pt x="98148" y="31661"/>
                  </a:lnTo>
                  <a:lnTo>
                    <a:pt x="8486" y="186956"/>
                  </a:lnTo>
                  <a:lnTo>
                    <a:pt x="0" y="218624"/>
                  </a:lnTo>
                  <a:lnTo>
                    <a:pt x="2121" y="234878"/>
                  </a:lnTo>
                  <a:lnTo>
                    <a:pt x="98148" y="405587"/>
                  </a:lnTo>
                  <a:lnTo>
                    <a:pt x="136467" y="435055"/>
                  </a:lnTo>
                  <a:lnTo>
                    <a:pt x="152987" y="437248"/>
                  </a:lnTo>
                  <a:lnTo>
                    <a:pt x="332311" y="437248"/>
                  </a:lnTo>
                  <a:lnTo>
                    <a:pt x="348830" y="435055"/>
                  </a:lnTo>
                  <a:lnTo>
                    <a:pt x="363969" y="428761"/>
                  </a:lnTo>
                  <a:lnTo>
                    <a:pt x="376988" y="418795"/>
                  </a:lnTo>
                  <a:lnTo>
                    <a:pt x="381238" y="413270"/>
                  </a:lnTo>
                  <a:lnTo>
                    <a:pt x="152987" y="413270"/>
                  </a:lnTo>
                  <a:lnTo>
                    <a:pt x="142731" y="411904"/>
                  </a:lnTo>
                  <a:lnTo>
                    <a:pt x="29238" y="238302"/>
                  </a:lnTo>
                  <a:lnTo>
                    <a:pt x="23980" y="218624"/>
                  </a:lnTo>
                  <a:lnTo>
                    <a:pt x="25295" y="208509"/>
                  </a:lnTo>
                  <a:lnTo>
                    <a:pt x="118900" y="43649"/>
                  </a:lnTo>
                  <a:lnTo>
                    <a:pt x="152987" y="23964"/>
                  </a:lnTo>
                  <a:lnTo>
                    <a:pt x="381231" y="23964"/>
                  </a:lnTo>
                  <a:lnTo>
                    <a:pt x="376988" y="18446"/>
                  </a:lnTo>
                  <a:lnTo>
                    <a:pt x="363969" y="8482"/>
                  </a:lnTo>
                  <a:lnTo>
                    <a:pt x="348830" y="2191"/>
                  </a:lnTo>
                  <a:lnTo>
                    <a:pt x="332311" y="0"/>
                  </a:lnTo>
                  <a:close/>
                </a:path>
                <a:path w="485775" h="437514">
                  <a:moveTo>
                    <a:pt x="381231" y="23964"/>
                  </a:moveTo>
                  <a:lnTo>
                    <a:pt x="332311" y="23964"/>
                  </a:lnTo>
                  <a:lnTo>
                    <a:pt x="342566" y="25333"/>
                  </a:lnTo>
                  <a:lnTo>
                    <a:pt x="351981" y="29254"/>
                  </a:lnTo>
                  <a:lnTo>
                    <a:pt x="456059" y="198945"/>
                  </a:lnTo>
                  <a:lnTo>
                    <a:pt x="461308" y="218624"/>
                  </a:lnTo>
                  <a:lnTo>
                    <a:pt x="459996" y="228738"/>
                  </a:lnTo>
                  <a:lnTo>
                    <a:pt x="366385" y="393598"/>
                  </a:lnTo>
                  <a:lnTo>
                    <a:pt x="332311" y="413270"/>
                  </a:lnTo>
                  <a:lnTo>
                    <a:pt x="381238" y="413270"/>
                  </a:lnTo>
                  <a:lnTo>
                    <a:pt x="387149" y="405587"/>
                  </a:lnTo>
                  <a:lnTo>
                    <a:pt x="476811" y="250278"/>
                  </a:lnTo>
                  <a:lnTo>
                    <a:pt x="483176" y="234878"/>
                  </a:lnTo>
                  <a:lnTo>
                    <a:pt x="485298" y="218624"/>
                  </a:lnTo>
                  <a:lnTo>
                    <a:pt x="483176" y="202363"/>
                  </a:lnTo>
                  <a:lnTo>
                    <a:pt x="476811" y="186956"/>
                  </a:lnTo>
                  <a:lnTo>
                    <a:pt x="387149" y="31661"/>
                  </a:lnTo>
                  <a:lnTo>
                    <a:pt x="381231" y="23964"/>
                  </a:lnTo>
                  <a:close/>
                </a:path>
              </a:pathLst>
            </a:custGeom>
            <a:solidFill>
              <a:srgbClr val="A1A1A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64" name="object 6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321322" y="5529442"/>
              <a:ext cx="283704" cy="283711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0" y="0"/>
              <a:ext cx="3720678" cy="6858000"/>
            </a:xfrm>
            <a:prstGeom prst="rect">
              <a:avLst/>
            </a:prstGeom>
          </p:spPr>
        </p:pic>
        <p:sp>
          <p:nvSpPr>
            <p:cNvPr id="66" name="object 66"/>
            <p:cNvSpPr/>
            <p:nvPr/>
          </p:nvSpPr>
          <p:spPr>
            <a:xfrm>
              <a:off x="1020803" y="4377759"/>
              <a:ext cx="1310640" cy="255270"/>
            </a:xfrm>
            <a:custGeom>
              <a:avLst/>
              <a:gdLst/>
              <a:ahLst/>
              <a:cxnLst/>
              <a:rect l="l" t="t" r="r" b="b"/>
              <a:pathLst>
                <a:path w="1310639" h="255270">
                  <a:moveTo>
                    <a:pt x="1276794" y="0"/>
                  </a:moveTo>
                  <a:lnTo>
                    <a:pt x="33566" y="0"/>
                  </a:lnTo>
                  <a:lnTo>
                    <a:pt x="20531" y="2647"/>
                  </a:lnTo>
                  <a:lnTo>
                    <a:pt x="9858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7" y="234256"/>
                  </a:lnTo>
                  <a:lnTo>
                    <a:pt x="9858" y="244929"/>
                  </a:lnTo>
                  <a:lnTo>
                    <a:pt x="20531" y="252139"/>
                  </a:lnTo>
                  <a:lnTo>
                    <a:pt x="33566" y="254787"/>
                  </a:lnTo>
                  <a:lnTo>
                    <a:pt x="1276794" y="254787"/>
                  </a:lnTo>
                  <a:lnTo>
                    <a:pt x="1289822" y="252139"/>
                  </a:lnTo>
                  <a:lnTo>
                    <a:pt x="1300491" y="244930"/>
                  </a:lnTo>
                  <a:lnTo>
                    <a:pt x="1307700" y="234261"/>
                  </a:lnTo>
                  <a:lnTo>
                    <a:pt x="1310347" y="221233"/>
                  </a:lnTo>
                  <a:lnTo>
                    <a:pt x="1310347" y="33566"/>
                  </a:lnTo>
                  <a:lnTo>
                    <a:pt x="1307700" y="20531"/>
                  </a:lnTo>
                  <a:lnTo>
                    <a:pt x="1300491" y="9858"/>
                  </a:lnTo>
                  <a:lnTo>
                    <a:pt x="1289822" y="2647"/>
                  </a:lnTo>
                  <a:lnTo>
                    <a:pt x="1276794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7" name="object 67"/>
            <p:cNvSpPr/>
            <p:nvPr/>
          </p:nvSpPr>
          <p:spPr>
            <a:xfrm>
              <a:off x="1020812" y="4377762"/>
              <a:ext cx="1310640" cy="255270"/>
            </a:xfrm>
            <a:custGeom>
              <a:avLst/>
              <a:gdLst/>
              <a:ahLst/>
              <a:cxnLst/>
              <a:rect l="l" t="t" r="r" b="b"/>
              <a:pathLst>
                <a:path w="1310639" h="255270">
                  <a:moveTo>
                    <a:pt x="1276781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23" y="9906"/>
                  </a:lnTo>
                  <a:lnTo>
                    <a:pt x="2646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7" y="234256"/>
                  </a:lnTo>
                  <a:lnTo>
                    <a:pt x="9856" y="244929"/>
                  </a:lnTo>
                  <a:lnTo>
                    <a:pt x="20525" y="252139"/>
                  </a:lnTo>
                  <a:lnTo>
                    <a:pt x="33553" y="254787"/>
                  </a:lnTo>
                  <a:lnTo>
                    <a:pt x="1276781" y="254787"/>
                  </a:lnTo>
                  <a:lnTo>
                    <a:pt x="1289816" y="252139"/>
                  </a:lnTo>
                  <a:lnTo>
                    <a:pt x="1300489" y="244929"/>
                  </a:lnTo>
                  <a:lnTo>
                    <a:pt x="33788" y="244929"/>
                  </a:lnTo>
                  <a:lnTo>
                    <a:pt x="24356" y="243018"/>
                  </a:lnTo>
                  <a:lnTo>
                    <a:pt x="16838" y="237942"/>
                  </a:lnTo>
                  <a:lnTo>
                    <a:pt x="11766" y="230420"/>
                  </a:lnTo>
                  <a:lnTo>
                    <a:pt x="9906" y="221221"/>
                  </a:lnTo>
                  <a:lnTo>
                    <a:pt x="9906" y="33566"/>
                  </a:lnTo>
                  <a:lnTo>
                    <a:pt x="11764" y="24366"/>
                  </a:lnTo>
                  <a:lnTo>
                    <a:pt x="16834" y="16844"/>
                  </a:lnTo>
                  <a:lnTo>
                    <a:pt x="24353" y="11768"/>
                  </a:lnTo>
                  <a:lnTo>
                    <a:pt x="33553" y="9906"/>
                  </a:lnTo>
                  <a:lnTo>
                    <a:pt x="1300555" y="9906"/>
                  </a:lnTo>
                  <a:lnTo>
                    <a:pt x="1289811" y="2647"/>
                  </a:lnTo>
                  <a:lnTo>
                    <a:pt x="1276781" y="0"/>
                  </a:lnTo>
                  <a:close/>
                </a:path>
                <a:path w="1310639" h="255270">
                  <a:moveTo>
                    <a:pt x="1300516" y="9906"/>
                  </a:moveTo>
                  <a:lnTo>
                    <a:pt x="1276781" y="9906"/>
                  </a:lnTo>
                  <a:lnTo>
                    <a:pt x="1285981" y="11768"/>
                  </a:lnTo>
                  <a:lnTo>
                    <a:pt x="1293502" y="16844"/>
                  </a:lnTo>
                  <a:lnTo>
                    <a:pt x="1298579" y="24366"/>
                  </a:lnTo>
                  <a:lnTo>
                    <a:pt x="1300441" y="33566"/>
                  </a:lnTo>
                  <a:lnTo>
                    <a:pt x="1300441" y="221221"/>
                  </a:lnTo>
                  <a:lnTo>
                    <a:pt x="1298579" y="230420"/>
                  </a:lnTo>
                  <a:lnTo>
                    <a:pt x="1293502" y="237942"/>
                  </a:lnTo>
                  <a:lnTo>
                    <a:pt x="1285981" y="243018"/>
                  </a:lnTo>
                  <a:lnTo>
                    <a:pt x="1276546" y="244929"/>
                  </a:lnTo>
                  <a:lnTo>
                    <a:pt x="1300489" y="244929"/>
                  </a:lnTo>
                  <a:lnTo>
                    <a:pt x="1307699" y="234256"/>
                  </a:lnTo>
                  <a:lnTo>
                    <a:pt x="1310347" y="221221"/>
                  </a:lnTo>
                  <a:lnTo>
                    <a:pt x="1310347" y="33566"/>
                  </a:lnTo>
                  <a:lnTo>
                    <a:pt x="1307698" y="20531"/>
                  </a:lnTo>
                  <a:lnTo>
                    <a:pt x="1300516" y="990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69" name="object 69"/>
          <p:cNvGrpSpPr/>
          <p:nvPr/>
        </p:nvGrpSpPr>
        <p:grpSpPr>
          <a:xfrm>
            <a:off x="2837384" y="386006"/>
            <a:ext cx="9354820" cy="6472555"/>
            <a:chOff x="2837384" y="386006"/>
            <a:chExt cx="9354820" cy="6472555"/>
          </a:xfrm>
        </p:grpSpPr>
        <p:pic>
          <p:nvPicPr>
            <p:cNvPr id="70" name="object 7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127826" y="386006"/>
              <a:ext cx="64185" cy="6471993"/>
            </a:xfrm>
            <a:prstGeom prst="rect">
              <a:avLst/>
            </a:prstGeom>
          </p:spPr>
        </p:pic>
        <p:sp>
          <p:nvSpPr>
            <p:cNvPr id="71" name="object 71"/>
            <p:cNvSpPr/>
            <p:nvPr/>
          </p:nvSpPr>
          <p:spPr>
            <a:xfrm>
              <a:off x="6407253" y="4696530"/>
              <a:ext cx="368935" cy="280035"/>
            </a:xfrm>
            <a:custGeom>
              <a:avLst/>
              <a:gdLst/>
              <a:ahLst/>
              <a:cxnLst/>
              <a:rect l="l" t="t" r="r" b="b"/>
              <a:pathLst>
                <a:path w="368934" h="280035">
                  <a:moveTo>
                    <a:pt x="331125" y="0"/>
                  </a:moveTo>
                  <a:lnTo>
                    <a:pt x="316914" y="2764"/>
                  </a:lnTo>
                  <a:lnTo>
                    <a:pt x="304428" y="11058"/>
                  </a:lnTo>
                  <a:lnTo>
                    <a:pt x="126666" y="188807"/>
                  </a:lnTo>
                  <a:lnTo>
                    <a:pt x="64474" y="126603"/>
                  </a:lnTo>
                  <a:lnTo>
                    <a:pt x="23555" y="118298"/>
                  </a:lnTo>
                  <a:lnTo>
                    <a:pt x="0" y="153303"/>
                  </a:lnTo>
                  <a:lnTo>
                    <a:pt x="2764" y="167515"/>
                  </a:lnTo>
                  <a:lnTo>
                    <a:pt x="99958" y="268932"/>
                  </a:lnTo>
                  <a:lnTo>
                    <a:pt x="126666" y="279993"/>
                  </a:lnTo>
                  <a:lnTo>
                    <a:pt x="134070" y="279261"/>
                  </a:lnTo>
                  <a:lnTo>
                    <a:pt x="357832" y="64474"/>
                  </a:lnTo>
                  <a:lnTo>
                    <a:pt x="368900" y="37771"/>
                  </a:lnTo>
                  <a:lnTo>
                    <a:pt x="366133" y="23557"/>
                  </a:lnTo>
                  <a:lnTo>
                    <a:pt x="357832" y="11058"/>
                  </a:lnTo>
                  <a:lnTo>
                    <a:pt x="345338" y="2764"/>
                  </a:lnTo>
                  <a:lnTo>
                    <a:pt x="331125" y="0"/>
                  </a:lnTo>
                  <a:close/>
                </a:path>
              </a:pathLst>
            </a:custGeom>
            <a:solidFill>
              <a:srgbClr val="6DB8D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2" name="object 72"/>
            <p:cNvSpPr/>
            <p:nvPr/>
          </p:nvSpPr>
          <p:spPr>
            <a:xfrm>
              <a:off x="6407253" y="4696530"/>
              <a:ext cx="368935" cy="280035"/>
            </a:xfrm>
            <a:custGeom>
              <a:avLst/>
              <a:gdLst/>
              <a:ahLst/>
              <a:cxnLst/>
              <a:rect l="l" t="t" r="r" b="b"/>
              <a:pathLst>
                <a:path w="368934" h="280035">
                  <a:moveTo>
                    <a:pt x="126666" y="279993"/>
                  </a:moveTo>
                  <a:lnTo>
                    <a:pt x="119260" y="279261"/>
                  </a:lnTo>
                  <a:lnTo>
                    <a:pt x="112207" y="277120"/>
                  </a:lnTo>
                  <a:lnTo>
                    <a:pt x="11058" y="180006"/>
                  </a:lnTo>
                  <a:lnTo>
                    <a:pt x="0" y="153303"/>
                  </a:lnTo>
                  <a:lnTo>
                    <a:pt x="2764" y="139089"/>
                  </a:lnTo>
                  <a:lnTo>
                    <a:pt x="11058" y="126590"/>
                  </a:lnTo>
                  <a:lnTo>
                    <a:pt x="23555" y="118298"/>
                  </a:lnTo>
                  <a:lnTo>
                    <a:pt x="37766" y="115538"/>
                  </a:lnTo>
                  <a:lnTo>
                    <a:pt x="51977" y="118307"/>
                  </a:lnTo>
                  <a:lnTo>
                    <a:pt x="64474" y="126603"/>
                  </a:lnTo>
                  <a:lnTo>
                    <a:pt x="126666" y="188807"/>
                  </a:lnTo>
                  <a:lnTo>
                    <a:pt x="304428" y="11058"/>
                  </a:lnTo>
                  <a:lnTo>
                    <a:pt x="316914" y="2764"/>
                  </a:lnTo>
                  <a:lnTo>
                    <a:pt x="331125" y="0"/>
                  </a:lnTo>
                  <a:lnTo>
                    <a:pt x="345338" y="2764"/>
                  </a:lnTo>
                  <a:lnTo>
                    <a:pt x="357832" y="11058"/>
                  </a:lnTo>
                  <a:lnTo>
                    <a:pt x="366133" y="23557"/>
                  </a:lnTo>
                  <a:lnTo>
                    <a:pt x="368900" y="37771"/>
                  </a:lnTo>
                  <a:lnTo>
                    <a:pt x="366133" y="51983"/>
                  </a:lnTo>
                  <a:lnTo>
                    <a:pt x="153374" y="268932"/>
                  </a:lnTo>
                  <a:lnTo>
                    <a:pt x="134070" y="279261"/>
                  </a:lnTo>
                  <a:lnTo>
                    <a:pt x="126666" y="279993"/>
                  </a:lnTo>
                  <a:close/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3" name="object 73"/>
            <p:cNvSpPr/>
            <p:nvPr/>
          </p:nvSpPr>
          <p:spPr>
            <a:xfrm>
              <a:off x="8348466" y="1818771"/>
              <a:ext cx="368935" cy="280035"/>
            </a:xfrm>
            <a:custGeom>
              <a:avLst/>
              <a:gdLst/>
              <a:ahLst/>
              <a:cxnLst/>
              <a:rect l="l" t="t" r="r" b="b"/>
              <a:pathLst>
                <a:path w="368934" h="280035">
                  <a:moveTo>
                    <a:pt x="331125" y="0"/>
                  </a:moveTo>
                  <a:lnTo>
                    <a:pt x="316914" y="2764"/>
                  </a:lnTo>
                  <a:lnTo>
                    <a:pt x="304428" y="11058"/>
                  </a:lnTo>
                  <a:lnTo>
                    <a:pt x="126666" y="188807"/>
                  </a:lnTo>
                  <a:lnTo>
                    <a:pt x="64474" y="126603"/>
                  </a:lnTo>
                  <a:lnTo>
                    <a:pt x="23555" y="118298"/>
                  </a:lnTo>
                  <a:lnTo>
                    <a:pt x="0" y="153303"/>
                  </a:lnTo>
                  <a:lnTo>
                    <a:pt x="2764" y="167515"/>
                  </a:lnTo>
                  <a:lnTo>
                    <a:pt x="99958" y="268932"/>
                  </a:lnTo>
                  <a:lnTo>
                    <a:pt x="126666" y="279993"/>
                  </a:lnTo>
                  <a:lnTo>
                    <a:pt x="134070" y="279261"/>
                  </a:lnTo>
                  <a:lnTo>
                    <a:pt x="357832" y="64474"/>
                  </a:lnTo>
                  <a:lnTo>
                    <a:pt x="368900" y="37771"/>
                  </a:lnTo>
                  <a:lnTo>
                    <a:pt x="366133" y="23557"/>
                  </a:lnTo>
                  <a:lnTo>
                    <a:pt x="357832" y="11058"/>
                  </a:lnTo>
                  <a:lnTo>
                    <a:pt x="345338" y="2764"/>
                  </a:lnTo>
                  <a:lnTo>
                    <a:pt x="331125" y="0"/>
                  </a:lnTo>
                  <a:close/>
                </a:path>
              </a:pathLst>
            </a:custGeom>
            <a:solidFill>
              <a:srgbClr val="4E6B8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4" name="object 74"/>
            <p:cNvSpPr/>
            <p:nvPr/>
          </p:nvSpPr>
          <p:spPr>
            <a:xfrm>
              <a:off x="8348466" y="1818771"/>
              <a:ext cx="368935" cy="280035"/>
            </a:xfrm>
            <a:custGeom>
              <a:avLst/>
              <a:gdLst/>
              <a:ahLst/>
              <a:cxnLst/>
              <a:rect l="l" t="t" r="r" b="b"/>
              <a:pathLst>
                <a:path w="368934" h="280035">
                  <a:moveTo>
                    <a:pt x="126666" y="279993"/>
                  </a:moveTo>
                  <a:lnTo>
                    <a:pt x="119260" y="279261"/>
                  </a:lnTo>
                  <a:lnTo>
                    <a:pt x="112207" y="277120"/>
                  </a:lnTo>
                  <a:lnTo>
                    <a:pt x="11058" y="180006"/>
                  </a:lnTo>
                  <a:lnTo>
                    <a:pt x="0" y="153303"/>
                  </a:lnTo>
                  <a:lnTo>
                    <a:pt x="2764" y="139089"/>
                  </a:lnTo>
                  <a:lnTo>
                    <a:pt x="11058" y="126590"/>
                  </a:lnTo>
                  <a:lnTo>
                    <a:pt x="23555" y="118298"/>
                  </a:lnTo>
                  <a:lnTo>
                    <a:pt x="37766" y="115538"/>
                  </a:lnTo>
                  <a:lnTo>
                    <a:pt x="51977" y="118307"/>
                  </a:lnTo>
                  <a:lnTo>
                    <a:pt x="64474" y="126603"/>
                  </a:lnTo>
                  <a:lnTo>
                    <a:pt x="126666" y="188807"/>
                  </a:lnTo>
                  <a:lnTo>
                    <a:pt x="304428" y="11058"/>
                  </a:lnTo>
                  <a:lnTo>
                    <a:pt x="316914" y="2764"/>
                  </a:lnTo>
                  <a:lnTo>
                    <a:pt x="331125" y="0"/>
                  </a:lnTo>
                  <a:lnTo>
                    <a:pt x="345338" y="2764"/>
                  </a:lnTo>
                  <a:lnTo>
                    <a:pt x="357832" y="11058"/>
                  </a:lnTo>
                  <a:lnTo>
                    <a:pt x="366133" y="23557"/>
                  </a:lnTo>
                  <a:lnTo>
                    <a:pt x="368900" y="37771"/>
                  </a:lnTo>
                  <a:lnTo>
                    <a:pt x="366133" y="51983"/>
                  </a:lnTo>
                  <a:lnTo>
                    <a:pt x="153374" y="268932"/>
                  </a:lnTo>
                  <a:lnTo>
                    <a:pt x="134070" y="279261"/>
                  </a:lnTo>
                  <a:lnTo>
                    <a:pt x="126666" y="279993"/>
                  </a:lnTo>
                  <a:close/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5" name="object 75"/>
            <p:cNvSpPr/>
            <p:nvPr/>
          </p:nvSpPr>
          <p:spPr>
            <a:xfrm>
              <a:off x="10662648" y="3429828"/>
              <a:ext cx="368935" cy="280035"/>
            </a:xfrm>
            <a:custGeom>
              <a:avLst/>
              <a:gdLst/>
              <a:ahLst/>
              <a:cxnLst/>
              <a:rect l="l" t="t" r="r" b="b"/>
              <a:pathLst>
                <a:path w="368934" h="280035">
                  <a:moveTo>
                    <a:pt x="331125" y="0"/>
                  </a:moveTo>
                  <a:lnTo>
                    <a:pt x="316914" y="2764"/>
                  </a:lnTo>
                  <a:lnTo>
                    <a:pt x="304428" y="11058"/>
                  </a:lnTo>
                  <a:lnTo>
                    <a:pt x="126666" y="188807"/>
                  </a:lnTo>
                  <a:lnTo>
                    <a:pt x="64474" y="126603"/>
                  </a:lnTo>
                  <a:lnTo>
                    <a:pt x="23555" y="118298"/>
                  </a:lnTo>
                  <a:lnTo>
                    <a:pt x="0" y="153303"/>
                  </a:lnTo>
                  <a:lnTo>
                    <a:pt x="2764" y="167515"/>
                  </a:lnTo>
                  <a:lnTo>
                    <a:pt x="99958" y="268932"/>
                  </a:lnTo>
                  <a:lnTo>
                    <a:pt x="126666" y="279993"/>
                  </a:lnTo>
                  <a:lnTo>
                    <a:pt x="134070" y="279261"/>
                  </a:lnTo>
                  <a:lnTo>
                    <a:pt x="357832" y="64474"/>
                  </a:lnTo>
                  <a:lnTo>
                    <a:pt x="368900" y="37771"/>
                  </a:lnTo>
                  <a:lnTo>
                    <a:pt x="366133" y="23557"/>
                  </a:lnTo>
                  <a:lnTo>
                    <a:pt x="357832" y="11058"/>
                  </a:lnTo>
                  <a:lnTo>
                    <a:pt x="345338" y="2764"/>
                  </a:lnTo>
                  <a:lnTo>
                    <a:pt x="331125" y="0"/>
                  </a:lnTo>
                  <a:close/>
                </a:path>
              </a:pathLst>
            </a:custGeom>
            <a:solidFill>
              <a:srgbClr val="6DB8D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6" name="object 76"/>
            <p:cNvSpPr/>
            <p:nvPr/>
          </p:nvSpPr>
          <p:spPr>
            <a:xfrm>
              <a:off x="10662648" y="3429828"/>
              <a:ext cx="368935" cy="280035"/>
            </a:xfrm>
            <a:custGeom>
              <a:avLst/>
              <a:gdLst/>
              <a:ahLst/>
              <a:cxnLst/>
              <a:rect l="l" t="t" r="r" b="b"/>
              <a:pathLst>
                <a:path w="368934" h="280035">
                  <a:moveTo>
                    <a:pt x="126666" y="279993"/>
                  </a:moveTo>
                  <a:lnTo>
                    <a:pt x="119260" y="279261"/>
                  </a:lnTo>
                  <a:lnTo>
                    <a:pt x="112207" y="277120"/>
                  </a:lnTo>
                  <a:lnTo>
                    <a:pt x="11058" y="180006"/>
                  </a:lnTo>
                  <a:lnTo>
                    <a:pt x="0" y="153303"/>
                  </a:lnTo>
                  <a:lnTo>
                    <a:pt x="2764" y="139089"/>
                  </a:lnTo>
                  <a:lnTo>
                    <a:pt x="11058" y="126590"/>
                  </a:lnTo>
                  <a:lnTo>
                    <a:pt x="23555" y="118298"/>
                  </a:lnTo>
                  <a:lnTo>
                    <a:pt x="37766" y="115538"/>
                  </a:lnTo>
                  <a:lnTo>
                    <a:pt x="51977" y="118307"/>
                  </a:lnTo>
                  <a:lnTo>
                    <a:pt x="64474" y="126603"/>
                  </a:lnTo>
                  <a:lnTo>
                    <a:pt x="126666" y="188807"/>
                  </a:lnTo>
                  <a:lnTo>
                    <a:pt x="304428" y="11058"/>
                  </a:lnTo>
                  <a:lnTo>
                    <a:pt x="316914" y="2764"/>
                  </a:lnTo>
                  <a:lnTo>
                    <a:pt x="331125" y="0"/>
                  </a:lnTo>
                  <a:lnTo>
                    <a:pt x="345338" y="2764"/>
                  </a:lnTo>
                  <a:lnTo>
                    <a:pt x="357832" y="11058"/>
                  </a:lnTo>
                  <a:lnTo>
                    <a:pt x="366133" y="23557"/>
                  </a:lnTo>
                  <a:lnTo>
                    <a:pt x="368900" y="37771"/>
                  </a:lnTo>
                  <a:lnTo>
                    <a:pt x="366133" y="51983"/>
                  </a:lnTo>
                  <a:lnTo>
                    <a:pt x="153374" y="268932"/>
                  </a:lnTo>
                  <a:lnTo>
                    <a:pt x="134070" y="279261"/>
                  </a:lnTo>
                  <a:lnTo>
                    <a:pt x="126666" y="279993"/>
                  </a:lnTo>
                  <a:close/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7" name="object 77"/>
            <p:cNvSpPr/>
            <p:nvPr/>
          </p:nvSpPr>
          <p:spPr>
            <a:xfrm>
              <a:off x="6114207" y="3903305"/>
              <a:ext cx="368935" cy="280035"/>
            </a:xfrm>
            <a:custGeom>
              <a:avLst/>
              <a:gdLst/>
              <a:ahLst/>
              <a:cxnLst/>
              <a:rect l="l" t="t" r="r" b="b"/>
              <a:pathLst>
                <a:path w="368935" h="280035">
                  <a:moveTo>
                    <a:pt x="331125" y="0"/>
                  </a:moveTo>
                  <a:lnTo>
                    <a:pt x="316914" y="2764"/>
                  </a:lnTo>
                  <a:lnTo>
                    <a:pt x="304428" y="11058"/>
                  </a:lnTo>
                  <a:lnTo>
                    <a:pt x="126666" y="188807"/>
                  </a:lnTo>
                  <a:lnTo>
                    <a:pt x="64474" y="126603"/>
                  </a:lnTo>
                  <a:lnTo>
                    <a:pt x="23555" y="118298"/>
                  </a:lnTo>
                  <a:lnTo>
                    <a:pt x="0" y="153303"/>
                  </a:lnTo>
                  <a:lnTo>
                    <a:pt x="2764" y="167515"/>
                  </a:lnTo>
                  <a:lnTo>
                    <a:pt x="99958" y="268932"/>
                  </a:lnTo>
                  <a:lnTo>
                    <a:pt x="126666" y="279993"/>
                  </a:lnTo>
                  <a:lnTo>
                    <a:pt x="134070" y="279261"/>
                  </a:lnTo>
                  <a:lnTo>
                    <a:pt x="357832" y="64474"/>
                  </a:lnTo>
                  <a:lnTo>
                    <a:pt x="368890" y="37771"/>
                  </a:lnTo>
                  <a:lnTo>
                    <a:pt x="366125" y="23557"/>
                  </a:lnTo>
                  <a:lnTo>
                    <a:pt x="357832" y="11058"/>
                  </a:lnTo>
                  <a:lnTo>
                    <a:pt x="345338" y="2764"/>
                  </a:lnTo>
                  <a:lnTo>
                    <a:pt x="331125" y="0"/>
                  </a:lnTo>
                  <a:close/>
                </a:path>
              </a:pathLst>
            </a:custGeom>
            <a:solidFill>
              <a:srgbClr val="AF466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8" name="object 78"/>
            <p:cNvSpPr/>
            <p:nvPr/>
          </p:nvSpPr>
          <p:spPr>
            <a:xfrm>
              <a:off x="6114207" y="3903305"/>
              <a:ext cx="368935" cy="280035"/>
            </a:xfrm>
            <a:custGeom>
              <a:avLst/>
              <a:gdLst/>
              <a:ahLst/>
              <a:cxnLst/>
              <a:rect l="l" t="t" r="r" b="b"/>
              <a:pathLst>
                <a:path w="368935" h="280035">
                  <a:moveTo>
                    <a:pt x="126666" y="279993"/>
                  </a:moveTo>
                  <a:lnTo>
                    <a:pt x="119260" y="279261"/>
                  </a:lnTo>
                  <a:lnTo>
                    <a:pt x="112207" y="277120"/>
                  </a:lnTo>
                  <a:lnTo>
                    <a:pt x="11058" y="180006"/>
                  </a:lnTo>
                  <a:lnTo>
                    <a:pt x="0" y="153303"/>
                  </a:lnTo>
                  <a:lnTo>
                    <a:pt x="2764" y="139089"/>
                  </a:lnTo>
                  <a:lnTo>
                    <a:pt x="11058" y="126590"/>
                  </a:lnTo>
                  <a:lnTo>
                    <a:pt x="23555" y="118298"/>
                  </a:lnTo>
                  <a:lnTo>
                    <a:pt x="37766" y="115538"/>
                  </a:lnTo>
                  <a:lnTo>
                    <a:pt x="51977" y="118307"/>
                  </a:lnTo>
                  <a:lnTo>
                    <a:pt x="64474" y="126603"/>
                  </a:lnTo>
                  <a:lnTo>
                    <a:pt x="126666" y="188807"/>
                  </a:lnTo>
                  <a:lnTo>
                    <a:pt x="304428" y="11058"/>
                  </a:lnTo>
                  <a:lnTo>
                    <a:pt x="316914" y="2764"/>
                  </a:lnTo>
                  <a:lnTo>
                    <a:pt x="331125" y="0"/>
                  </a:lnTo>
                  <a:lnTo>
                    <a:pt x="345338" y="2764"/>
                  </a:lnTo>
                  <a:lnTo>
                    <a:pt x="357832" y="11058"/>
                  </a:lnTo>
                  <a:lnTo>
                    <a:pt x="366125" y="23557"/>
                  </a:lnTo>
                  <a:lnTo>
                    <a:pt x="368890" y="37771"/>
                  </a:lnTo>
                  <a:lnTo>
                    <a:pt x="366125" y="51983"/>
                  </a:lnTo>
                  <a:lnTo>
                    <a:pt x="153374" y="268932"/>
                  </a:lnTo>
                  <a:lnTo>
                    <a:pt x="134070" y="279261"/>
                  </a:lnTo>
                  <a:lnTo>
                    <a:pt x="126666" y="279993"/>
                  </a:lnTo>
                  <a:close/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9" name="object 79"/>
            <p:cNvSpPr/>
            <p:nvPr/>
          </p:nvSpPr>
          <p:spPr>
            <a:xfrm>
              <a:off x="5654101" y="3378993"/>
              <a:ext cx="368935" cy="280035"/>
            </a:xfrm>
            <a:custGeom>
              <a:avLst/>
              <a:gdLst/>
              <a:ahLst/>
              <a:cxnLst/>
              <a:rect l="l" t="t" r="r" b="b"/>
              <a:pathLst>
                <a:path w="368935" h="280035">
                  <a:moveTo>
                    <a:pt x="331125" y="0"/>
                  </a:moveTo>
                  <a:lnTo>
                    <a:pt x="316914" y="2764"/>
                  </a:lnTo>
                  <a:lnTo>
                    <a:pt x="304428" y="11058"/>
                  </a:lnTo>
                  <a:lnTo>
                    <a:pt x="126666" y="188807"/>
                  </a:lnTo>
                  <a:lnTo>
                    <a:pt x="64474" y="126603"/>
                  </a:lnTo>
                  <a:lnTo>
                    <a:pt x="23555" y="118298"/>
                  </a:lnTo>
                  <a:lnTo>
                    <a:pt x="0" y="153303"/>
                  </a:lnTo>
                  <a:lnTo>
                    <a:pt x="2764" y="167515"/>
                  </a:lnTo>
                  <a:lnTo>
                    <a:pt x="99958" y="268932"/>
                  </a:lnTo>
                  <a:lnTo>
                    <a:pt x="126666" y="279993"/>
                  </a:lnTo>
                  <a:lnTo>
                    <a:pt x="134070" y="279261"/>
                  </a:lnTo>
                  <a:lnTo>
                    <a:pt x="357832" y="64474"/>
                  </a:lnTo>
                  <a:lnTo>
                    <a:pt x="368900" y="37771"/>
                  </a:lnTo>
                  <a:lnTo>
                    <a:pt x="366133" y="23557"/>
                  </a:lnTo>
                  <a:lnTo>
                    <a:pt x="357832" y="11058"/>
                  </a:lnTo>
                  <a:lnTo>
                    <a:pt x="345338" y="2764"/>
                  </a:lnTo>
                  <a:lnTo>
                    <a:pt x="331125" y="0"/>
                  </a:lnTo>
                  <a:close/>
                </a:path>
              </a:pathLst>
            </a:custGeom>
            <a:solidFill>
              <a:srgbClr val="34BAA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0" name="object 80"/>
            <p:cNvSpPr/>
            <p:nvPr/>
          </p:nvSpPr>
          <p:spPr>
            <a:xfrm>
              <a:off x="5654101" y="3378993"/>
              <a:ext cx="368935" cy="280035"/>
            </a:xfrm>
            <a:custGeom>
              <a:avLst/>
              <a:gdLst/>
              <a:ahLst/>
              <a:cxnLst/>
              <a:rect l="l" t="t" r="r" b="b"/>
              <a:pathLst>
                <a:path w="368935" h="280035">
                  <a:moveTo>
                    <a:pt x="126666" y="279993"/>
                  </a:moveTo>
                  <a:lnTo>
                    <a:pt x="119260" y="279261"/>
                  </a:lnTo>
                  <a:lnTo>
                    <a:pt x="112207" y="277120"/>
                  </a:lnTo>
                  <a:lnTo>
                    <a:pt x="11058" y="180006"/>
                  </a:lnTo>
                  <a:lnTo>
                    <a:pt x="0" y="153303"/>
                  </a:lnTo>
                  <a:lnTo>
                    <a:pt x="2764" y="139089"/>
                  </a:lnTo>
                  <a:lnTo>
                    <a:pt x="11058" y="126590"/>
                  </a:lnTo>
                  <a:lnTo>
                    <a:pt x="23555" y="118298"/>
                  </a:lnTo>
                  <a:lnTo>
                    <a:pt x="37766" y="115538"/>
                  </a:lnTo>
                  <a:lnTo>
                    <a:pt x="51977" y="118307"/>
                  </a:lnTo>
                  <a:lnTo>
                    <a:pt x="64474" y="126603"/>
                  </a:lnTo>
                  <a:lnTo>
                    <a:pt x="126666" y="188807"/>
                  </a:lnTo>
                  <a:lnTo>
                    <a:pt x="304428" y="11058"/>
                  </a:lnTo>
                  <a:lnTo>
                    <a:pt x="316914" y="2764"/>
                  </a:lnTo>
                  <a:lnTo>
                    <a:pt x="331125" y="0"/>
                  </a:lnTo>
                  <a:lnTo>
                    <a:pt x="345338" y="2764"/>
                  </a:lnTo>
                  <a:lnTo>
                    <a:pt x="357832" y="11058"/>
                  </a:lnTo>
                  <a:lnTo>
                    <a:pt x="366133" y="23557"/>
                  </a:lnTo>
                  <a:lnTo>
                    <a:pt x="368900" y="37771"/>
                  </a:lnTo>
                  <a:lnTo>
                    <a:pt x="366133" y="51983"/>
                  </a:lnTo>
                  <a:lnTo>
                    <a:pt x="153374" y="268932"/>
                  </a:lnTo>
                  <a:lnTo>
                    <a:pt x="134070" y="279261"/>
                  </a:lnTo>
                  <a:lnTo>
                    <a:pt x="126666" y="279993"/>
                  </a:lnTo>
                  <a:close/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1" name="object 81"/>
            <p:cNvSpPr/>
            <p:nvPr/>
          </p:nvSpPr>
          <p:spPr>
            <a:xfrm>
              <a:off x="2837384" y="4593040"/>
              <a:ext cx="541020" cy="487045"/>
            </a:xfrm>
            <a:custGeom>
              <a:avLst/>
              <a:gdLst/>
              <a:ahLst/>
              <a:cxnLst/>
              <a:rect l="l" t="t" r="r" b="b"/>
              <a:pathLst>
                <a:path w="541020" h="487045">
                  <a:moveTo>
                    <a:pt x="370103" y="0"/>
                  </a:moveTo>
                  <a:lnTo>
                    <a:pt x="170383" y="0"/>
                  </a:lnTo>
                  <a:lnTo>
                    <a:pt x="151982" y="2440"/>
                  </a:lnTo>
                  <a:lnTo>
                    <a:pt x="109308" y="35267"/>
                  </a:lnTo>
                  <a:lnTo>
                    <a:pt x="9448" y="208229"/>
                  </a:lnTo>
                  <a:lnTo>
                    <a:pt x="0" y="243490"/>
                  </a:lnTo>
                  <a:lnTo>
                    <a:pt x="2362" y="261596"/>
                  </a:lnTo>
                  <a:lnTo>
                    <a:pt x="109308" y="451713"/>
                  </a:lnTo>
                  <a:lnTo>
                    <a:pt x="151982" y="484539"/>
                  </a:lnTo>
                  <a:lnTo>
                    <a:pt x="170383" y="486981"/>
                  </a:lnTo>
                  <a:lnTo>
                    <a:pt x="370103" y="486981"/>
                  </a:lnTo>
                  <a:lnTo>
                    <a:pt x="419863" y="466428"/>
                  </a:lnTo>
                  <a:lnTo>
                    <a:pt x="531037" y="278752"/>
                  </a:lnTo>
                  <a:lnTo>
                    <a:pt x="540486" y="243490"/>
                  </a:lnTo>
                  <a:lnTo>
                    <a:pt x="538124" y="225384"/>
                  </a:lnTo>
                  <a:lnTo>
                    <a:pt x="431177" y="35267"/>
                  </a:lnTo>
                  <a:lnTo>
                    <a:pt x="388504" y="2440"/>
                  </a:lnTo>
                  <a:lnTo>
                    <a:pt x="370103" y="0"/>
                  </a:lnTo>
                  <a:close/>
                </a:path>
              </a:pathLst>
            </a:custGeom>
            <a:solidFill>
              <a:srgbClr val="6DB8D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2" name="object 82"/>
            <p:cNvSpPr/>
            <p:nvPr/>
          </p:nvSpPr>
          <p:spPr>
            <a:xfrm>
              <a:off x="2962800" y="4680735"/>
              <a:ext cx="306705" cy="306705"/>
            </a:xfrm>
            <a:custGeom>
              <a:avLst/>
              <a:gdLst/>
              <a:ahLst/>
              <a:cxnLst/>
              <a:rect l="l" t="t" r="r" b="b"/>
              <a:pathLst>
                <a:path w="306704" h="306704">
                  <a:moveTo>
                    <a:pt x="156795" y="268617"/>
                  </a:moveTo>
                  <a:lnTo>
                    <a:pt x="105244" y="268617"/>
                  </a:lnTo>
                  <a:lnTo>
                    <a:pt x="199656" y="306387"/>
                  </a:lnTo>
                  <a:lnTo>
                    <a:pt x="202196" y="306387"/>
                  </a:lnTo>
                  <a:lnTo>
                    <a:pt x="262025" y="282460"/>
                  </a:lnTo>
                  <a:lnTo>
                    <a:pt x="191414" y="282460"/>
                  </a:lnTo>
                  <a:lnTo>
                    <a:pt x="156795" y="268617"/>
                  </a:lnTo>
                  <a:close/>
                </a:path>
                <a:path w="306704" h="306704">
                  <a:moveTo>
                    <a:pt x="153073" y="0"/>
                  </a:moveTo>
                  <a:lnTo>
                    <a:pt x="119598" y="6778"/>
                  </a:lnTo>
                  <a:lnTo>
                    <a:pt x="92228" y="25249"/>
                  </a:lnTo>
                  <a:lnTo>
                    <a:pt x="73757" y="52619"/>
                  </a:lnTo>
                  <a:lnTo>
                    <a:pt x="66979" y="86093"/>
                  </a:lnTo>
                  <a:lnTo>
                    <a:pt x="66979" y="87744"/>
                  </a:lnTo>
                  <a:lnTo>
                    <a:pt x="67373" y="89281"/>
                  </a:lnTo>
                  <a:lnTo>
                    <a:pt x="67449" y="90906"/>
                  </a:lnTo>
                  <a:lnTo>
                    <a:pt x="2400" y="116941"/>
                  </a:lnTo>
                  <a:lnTo>
                    <a:pt x="0" y="120446"/>
                  </a:lnTo>
                  <a:lnTo>
                    <a:pt x="0" y="299758"/>
                  </a:lnTo>
                  <a:lnTo>
                    <a:pt x="1600" y="302717"/>
                  </a:lnTo>
                  <a:lnTo>
                    <a:pt x="5829" y="305587"/>
                  </a:lnTo>
                  <a:lnTo>
                    <a:pt x="7683" y="306146"/>
                  </a:lnTo>
                  <a:lnTo>
                    <a:pt x="10782" y="306146"/>
                  </a:lnTo>
                  <a:lnTo>
                    <a:pt x="11988" y="305917"/>
                  </a:lnTo>
                  <a:lnTo>
                    <a:pt x="70635" y="282460"/>
                  </a:lnTo>
                  <a:lnTo>
                    <a:pt x="19138" y="282460"/>
                  </a:lnTo>
                  <a:lnTo>
                    <a:pt x="19138" y="130835"/>
                  </a:lnTo>
                  <a:lnTo>
                    <a:pt x="70827" y="110172"/>
                  </a:lnTo>
                  <a:lnTo>
                    <a:pt x="90979" y="110172"/>
                  </a:lnTo>
                  <a:lnTo>
                    <a:pt x="86105" y="86093"/>
                  </a:lnTo>
                  <a:lnTo>
                    <a:pt x="91377" y="60054"/>
                  </a:lnTo>
                  <a:lnTo>
                    <a:pt x="105744" y="38765"/>
                  </a:lnTo>
                  <a:lnTo>
                    <a:pt x="127034" y="24398"/>
                  </a:lnTo>
                  <a:lnTo>
                    <a:pt x="153073" y="19126"/>
                  </a:lnTo>
                  <a:lnTo>
                    <a:pt x="204859" y="19126"/>
                  </a:lnTo>
                  <a:lnTo>
                    <a:pt x="186560" y="6778"/>
                  </a:lnTo>
                  <a:lnTo>
                    <a:pt x="153073" y="0"/>
                  </a:lnTo>
                  <a:close/>
                </a:path>
                <a:path w="306704" h="306704">
                  <a:moveTo>
                    <a:pt x="90979" y="110172"/>
                  </a:moveTo>
                  <a:lnTo>
                    <a:pt x="70827" y="110172"/>
                  </a:lnTo>
                  <a:lnTo>
                    <a:pt x="74984" y="121414"/>
                  </a:lnTo>
                  <a:lnTo>
                    <a:pt x="80573" y="131845"/>
                  </a:lnTo>
                  <a:lnTo>
                    <a:pt x="87503" y="141351"/>
                  </a:lnTo>
                  <a:lnTo>
                    <a:pt x="95681" y="149821"/>
                  </a:lnTo>
                  <a:lnTo>
                    <a:pt x="95681" y="251841"/>
                  </a:lnTo>
                  <a:lnTo>
                    <a:pt x="19138" y="282460"/>
                  </a:lnTo>
                  <a:lnTo>
                    <a:pt x="70635" y="282460"/>
                  </a:lnTo>
                  <a:lnTo>
                    <a:pt x="105244" y="268617"/>
                  </a:lnTo>
                  <a:lnTo>
                    <a:pt x="156795" y="268617"/>
                  </a:lnTo>
                  <a:lnTo>
                    <a:pt x="114839" y="251841"/>
                  </a:lnTo>
                  <a:lnTo>
                    <a:pt x="114807" y="162826"/>
                  </a:lnTo>
                  <a:lnTo>
                    <a:pt x="210477" y="162826"/>
                  </a:lnTo>
                  <a:lnTo>
                    <a:pt x="210477" y="153073"/>
                  </a:lnTo>
                  <a:lnTo>
                    <a:pt x="153073" y="153073"/>
                  </a:lnTo>
                  <a:lnTo>
                    <a:pt x="127034" y="147801"/>
                  </a:lnTo>
                  <a:lnTo>
                    <a:pt x="105744" y="133432"/>
                  </a:lnTo>
                  <a:lnTo>
                    <a:pt x="91473" y="112280"/>
                  </a:lnTo>
                  <a:lnTo>
                    <a:pt x="91377" y="112139"/>
                  </a:lnTo>
                  <a:lnTo>
                    <a:pt x="90979" y="110172"/>
                  </a:lnTo>
                  <a:close/>
                </a:path>
                <a:path w="306704" h="306704">
                  <a:moveTo>
                    <a:pt x="210477" y="162826"/>
                  </a:moveTo>
                  <a:lnTo>
                    <a:pt x="191350" y="162826"/>
                  </a:lnTo>
                  <a:lnTo>
                    <a:pt x="191350" y="282460"/>
                  </a:lnTo>
                  <a:lnTo>
                    <a:pt x="210477" y="282460"/>
                  </a:lnTo>
                  <a:lnTo>
                    <a:pt x="210477" y="162826"/>
                  </a:lnTo>
                  <a:close/>
                </a:path>
                <a:path w="306704" h="306704">
                  <a:moveTo>
                    <a:pt x="306158" y="100215"/>
                  </a:moveTo>
                  <a:lnTo>
                    <a:pt x="287019" y="100215"/>
                  </a:lnTo>
                  <a:lnTo>
                    <a:pt x="287019" y="251841"/>
                  </a:lnTo>
                  <a:lnTo>
                    <a:pt x="210477" y="282460"/>
                  </a:lnTo>
                  <a:lnTo>
                    <a:pt x="262025" y="282460"/>
                  </a:lnTo>
                  <a:lnTo>
                    <a:pt x="303758" y="265734"/>
                  </a:lnTo>
                  <a:lnTo>
                    <a:pt x="306158" y="262229"/>
                  </a:lnTo>
                  <a:lnTo>
                    <a:pt x="306158" y="100215"/>
                  </a:lnTo>
                  <a:close/>
                </a:path>
                <a:path w="306704" h="306704">
                  <a:moveTo>
                    <a:pt x="191350" y="162826"/>
                  </a:moveTo>
                  <a:lnTo>
                    <a:pt x="114807" y="162826"/>
                  </a:lnTo>
                  <a:lnTo>
                    <a:pt x="123731" y="166739"/>
                  </a:lnTo>
                  <a:lnTo>
                    <a:pt x="133107" y="169689"/>
                  </a:lnTo>
                  <a:lnTo>
                    <a:pt x="142899" y="171551"/>
                  </a:lnTo>
                  <a:lnTo>
                    <a:pt x="153073" y="172199"/>
                  </a:lnTo>
                  <a:lnTo>
                    <a:pt x="163254" y="171551"/>
                  </a:lnTo>
                  <a:lnTo>
                    <a:pt x="173050" y="169689"/>
                  </a:lnTo>
                  <a:lnTo>
                    <a:pt x="182426" y="166739"/>
                  </a:lnTo>
                  <a:lnTo>
                    <a:pt x="191350" y="162826"/>
                  </a:lnTo>
                  <a:close/>
                </a:path>
                <a:path w="306704" h="306704">
                  <a:moveTo>
                    <a:pt x="204859" y="19126"/>
                  </a:moveTo>
                  <a:lnTo>
                    <a:pt x="153073" y="19126"/>
                  </a:lnTo>
                  <a:lnTo>
                    <a:pt x="179119" y="24398"/>
                  </a:lnTo>
                  <a:lnTo>
                    <a:pt x="200412" y="38765"/>
                  </a:lnTo>
                  <a:lnTo>
                    <a:pt x="214780" y="60054"/>
                  </a:lnTo>
                  <a:lnTo>
                    <a:pt x="220052" y="86093"/>
                  </a:lnTo>
                  <a:lnTo>
                    <a:pt x="219968" y="87744"/>
                  </a:lnTo>
                  <a:lnTo>
                    <a:pt x="219890" y="89281"/>
                  </a:lnTo>
                  <a:lnTo>
                    <a:pt x="219824" y="90589"/>
                  </a:lnTo>
                  <a:lnTo>
                    <a:pt x="214922" y="111467"/>
                  </a:lnTo>
                  <a:lnTo>
                    <a:pt x="214820" y="111874"/>
                  </a:lnTo>
                  <a:lnTo>
                    <a:pt x="190422" y="141658"/>
                  </a:lnTo>
                  <a:lnTo>
                    <a:pt x="153073" y="153073"/>
                  </a:lnTo>
                  <a:lnTo>
                    <a:pt x="210477" y="153073"/>
                  </a:lnTo>
                  <a:lnTo>
                    <a:pt x="210477" y="149821"/>
                  </a:lnTo>
                  <a:lnTo>
                    <a:pt x="216511" y="143825"/>
                  </a:lnTo>
                  <a:lnTo>
                    <a:pt x="221922" y="137285"/>
                  </a:lnTo>
                  <a:lnTo>
                    <a:pt x="226671" y="130228"/>
                  </a:lnTo>
                  <a:lnTo>
                    <a:pt x="230720" y="122682"/>
                  </a:lnTo>
                  <a:lnTo>
                    <a:pt x="287019" y="100215"/>
                  </a:lnTo>
                  <a:lnTo>
                    <a:pt x="306158" y="100215"/>
                  </a:lnTo>
                  <a:lnTo>
                    <a:pt x="306158" y="99237"/>
                  </a:lnTo>
                  <a:lnTo>
                    <a:pt x="237858" y="99237"/>
                  </a:lnTo>
                  <a:lnTo>
                    <a:pt x="238531" y="94919"/>
                  </a:lnTo>
                  <a:lnTo>
                    <a:pt x="239131" y="90906"/>
                  </a:lnTo>
                  <a:lnTo>
                    <a:pt x="239179" y="86093"/>
                  </a:lnTo>
                  <a:lnTo>
                    <a:pt x="232402" y="52619"/>
                  </a:lnTo>
                  <a:lnTo>
                    <a:pt x="213933" y="25249"/>
                  </a:lnTo>
                  <a:lnTo>
                    <a:pt x="204859" y="19126"/>
                  </a:lnTo>
                  <a:close/>
                </a:path>
                <a:path w="306704" h="306704">
                  <a:moveTo>
                    <a:pt x="295973" y="76022"/>
                  </a:moveTo>
                  <a:lnTo>
                    <a:pt x="237858" y="99237"/>
                  </a:lnTo>
                  <a:lnTo>
                    <a:pt x="306158" y="99237"/>
                  </a:lnTo>
                  <a:lnTo>
                    <a:pt x="306158" y="82918"/>
                  </a:lnTo>
                  <a:lnTo>
                    <a:pt x="304584" y="79959"/>
                  </a:lnTo>
                  <a:lnTo>
                    <a:pt x="299326" y="76403"/>
                  </a:lnTo>
                  <a:lnTo>
                    <a:pt x="295973" y="7602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83" name="object 83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071724" y="4722643"/>
              <a:ext cx="88341" cy="87591"/>
            </a:xfrm>
            <a:prstGeom prst="rect">
              <a:avLst/>
            </a:prstGeom>
          </p:spPr>
        </p:pic>
        <p:sp>
          <p:nvSpPr>
            <p:cNvPr id="84" name="object 84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0"/>
                  </a:moveTo>
                  <a:lnTo>
                    <a:pt x="101587" y="0"/>
                  </a:lnTo>
                  <a:lnTo>
                    <a:pt x="62139" y="8016"/>
                  </a:lnTo>
                  <a:lnTo>
                    <a:pt x="29838" y="29843"/>
                  </a:lnTo>
                  <a:lnTo>
                    <a:pt x="8014" y="62145"/>
                  </a:lnTo>
                  <a:lnTo>
                    <a:pt x="0" y="101587"/>
                  </a:lnTo>
                  <a:lnTo>
                    <a:pt x="0" y="248881"/>
                  </a:lnTo>
                  <a:lnTo>
                    <a:pt x="8014" y="288323"/>
                  </a:lnTo>
                  <a:lnTo>
                    <a:pt x="29838" y="320625"/>
                  </a:lnTo>
                  <a:lnTo>
                    <a:pt x="62139" y="342452"/>
                  </a:lnTo>
                  <a:lnTo>
                    <a:pt x="101587" y="350469"/>
                  </a:lnTo>
                  <a:lnTo>
                    <a:pt x="2141169" y="350469"/>
                  </a:lnTo>
                  <a:lnTo>
                    <a:pt x="2180616" y="342452"/>
                  </a:lnTo>
                  <a:lnTo>
                    <a:pt x="2212917" y="320625"/>
                  </a:lnTo>
                  <a:lnTo>
                    <a:pt x="2234741" y="288323"/>
                  </a:lnTo>
                  <a:lnTo>
                    <a:pt x="2242756" y="248881"/>
                  </a:lnTo>
                  <a:lnTo>
                    <a:pt x="2242756" y="101587"/>
                  </a:lnTo>
                  <a:lnTo>
                    <a:pt x="2234741" y="62145"/>
                  </a:lnTo>
                  <a:lnTo>
                    <a:pt x="2212917" y="29843"/>
                  </a:lnTo>
                  <a:lnTo>
                    <a:pt x="2180616" y="8016"/>
                  </a:lnTo>
                  <a:lnTo>
                    <a:pt x="2141169" y="0"/>
                  </a:lnTo>
                  <a:close/>
                </a:path>
              </a:pathLst>
            </a:custGeom>
            <a:solidFill>
              <a:srgbClr val="97AB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5" name="object 85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350469"/>
                  </a:moveTo>
                  <a:lnTo>
                    <a:pt x="101587" y="350469"/>
                  </a:lnTo>
                  <a:lnTo>
                    <a:pt x="62139" y="342452"/>
                  </a:lnTo>
                  <a:lnTo>
                    <a:pt x="29838" y="320625"/>
                  </a:lnTo>
                  <a:lnTo>
                    <a:pt x="8014" y="288323"/>
                  </a:lnTo>
                  <a:lnTo>
                    <a:pt x="0" y="248881"/>
                  </a:lnTo>
                  <a:lnTo>
                    <a:pt x="0" y="101587"/>
                  </a:lnTo>
                  <a:lnTo>
                    <a:pt x="8014" y="62145"/>
                  </a:lnTo>
                  <a:lnTo>
                    <a:pt x="29838" y="29843"/>
                  </a:lnTo>
                  <a:lnTo>
                    <a:pt x="62139" y="8016"/>
                  </a:lnTo>
                  <a:lnTo>
                    <a:pt x="101587" y="0"/>
                  </a:lnTo>
                  <a:lnTo>
                    <a:pt x="2141169" y="0"/>
                  </a:lnTo>
                  <a:lnTo>
                    <a:pt x="2180616" y="8016"/>
                  </a:lnTo>
                  <a:lnTo>
                    <a:pt x="2212917" y="29843"/>
                  </a:lnTo>
                  <a:lnTo>
                    <a:pt x="2234741" y="62145"/>
                  </a:lnTo>
                  <a:lnTo>
                    <a:pt x="2242756" y="101587"/>
                  </a:lnTo>
                  <a:lnTo>
                    <a:pt x="2242756" y="248881"/>
                  </a:lnTo>
                  <a:lnTo>
                    <a:pt x="2234741" y="288323"/>
                  </a:lnTo>
                  <a:lnTo>
                    <a:pt x="2212917" y="320625"/>
                  </a:lnTo>
                  <a:lnTo>
                    <a:pt x="2180616" y="342452"/>
                  </a:lnTo>
                  <a:lnTo>
                    <a:pt x="2141169" y="350469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86" name="object 8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062677" y="6397625"/>
              <a:ext cx="270789" cy="270792"/>
            </a:xfrm>
            <a:prstGeom prst="rect">
              <a:avLst/>
            </a:prstGeom>
          </p:spPr>
        </p:pic>
      </p:grpSp>
      <p:sp>
        <p:nvSpPr>
          <p:cNvPr id="87" name="object 87"/>
          <p:cNvSpPr txBox="1"/>
          <p:nvPr/>
        </p:nvSpPr>
        <p:spPr>
          <a:xfrm>
            <a:off x="3508796" y="4498552"/>
            <a:ext cx="3882604" cy="62709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spcBef>
                <a:spcPts val="90"/>
              </a:spcBef>
            </a:pPr>
            <a:r>
              <a:rPr sz="2000" b="1" dirty="0">
                <a:solidFill>
                  <a:srgbClr val="6DB8D3"/>
                </a:solidFill>
                <a:latin typeface="Grammarsaurus" pitchFamily="2" charset="0"/>
                <a:cs typeface="Arial"/>
              </a:rPr>
              <a:t>Geographical skills and</a:t>
            </a:r>
            <a:r>
              <a:rPr lang="en-GB" sz="2000" b="1" dirty="0">
                <a:solidFill>
                  <a:srgbClr val="6DB8D3"/>
                </a:solidFill>
                <a:latin typeface="Grammarsaurus" pitchFamily="2" charset="0"/>
                <a:cs typeface="Arial"/>
              </a:rPr>
              <a:t> </a:t>
            </a:r>
            <a:br>
              <a:rPr lang="en-GB" sz="2000" b="1" dirty="0">
                <a:solidFill>
                  <a:srgbClr val="6DB8D3"/>
                </a:solidFill>
                <a:latin typeface="Grammarsaurus" pitchFamily="2" charset="0"/>
                <a:cs typeface="Arial"/>
              </a:rPr>
            </a:br>
            <a:r>
              <a:rPr lang="en-GB" sz="2000" b="1" dirty="0">
                <a:solidFill>
                  <a:srgbClr val="6DB8D3"/>
                </a:solidFill>
                <a:latin typeface="Grammarsaurus" pitchFamily="2" charset="0"/>
                <a:cs typeface="Arial"/>
              </a:rPr>
              <a:t>fieldwork</a:t>
            </a:r>
            <a:endParaRPr lang="en-GB" sz="2000" dirty="0">
              <a:latin typeface="Grammarsaurus" pitchFamily="2" charset="0"/>
              <a:cs typeface="Arial"/>
            </a:endParaRPr>
          </a:p>
        </p:txBody>
      </p:sp>
      <p:sp>
        <p:nvSpPr>
          <p:cNvPr id="89" name="object 89"/>
          <p:cNvSpPr txBox="1">
            <a:spLocks noGrp="1"/>
          </p:cNvSpPr>
          <p:nvPr>
            <p:ph sz="half" idx="3"/>
          </p:nvPr>
        </p:nvSpPr>
        <p:spPr>
          <a:xfrm>
            <a:off x="7770861" y="1679575"/>
            <a:ext cx="4421138" cy="4219873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marR="2460625" algn="just">
              <a:lnSpc>
                <a:spcPct val="204599"/>
              </a:lnSpc>
              <a:spcBef>
                <a:spcPts val="100"/>
              </a:spcBef>
            </a:pPr>
            <a:r>
              <a:rPr sz="1600" dirty="0">
                <a:solidFill>
                  <a:srgbClr val="4B6A8B"/>
                </a:solidFill>
                <a:latin typeface="Grammarsaurus" pitchFamily="2" charset="0"/>
              </a:rPr>
              <a:t>Place </a:t>
            </a:r>
            <a:endParaRPr lang="en-GB" sz="1600" dirty="0">
              <a:solidFill>
                <a:srgbClr val="4B6A8B"/>
              </a:solidFill>
              <a:latin typeface="Grammarsaurus" pitchFamily="2" charset="0"/>
            </a:endParaRPr>
          </a:p>
          <a:p>
            <a:pPr marL="12700" marR="2460625" algn="just">
              <a:lnSpc>
                <a:spcPct val="204599"/>
              </a:lnSpc>
              <a:spcBef>
                <a:spcPts val="100"/>
              </a:spcBef>
            </a:pPr>
            <a:r>
              <a:rPr sz="1600" dirty="0">
                <a:solidFill>
                  <a:srgbClr val="A1A1A1"/>
                </a:solidFill>
                <a:latin typeface="Grammarsaurus" pitchFamily="2" charset="0"/>
              </a:rPr>
              <a:t>Space </a:t>
            </a:r>
            <a:endParaRPr lang="en-GB" sz="1600" dirty="0">
              <a:solidFill>
                <a:srgbClr val="A1A1A1"/>
              </a:solidFill>
              <a:latin typeface="Grammarsaurus" pitchFamily="2" charset="0"/>
            </a:endParaRPr>
          </a:p>
          <a:p>
            <a:pPr marL="12700" marR="2460625" algn="just">
              <a:lnSpc>
                <a:spcPct val="204599"/>
              </a:lnSpc>
              <a:spcBef>
                <a:spcPts val="100"/>
              </a:spcBef>
            </a:pPr>
            <a:r>
              <a:rPr sz="1600" dirty="0">
                <a:solidFill>
                  <a:srgbClr val="A1A1A1"/>
                </a:solidFill>
                <a:latin typeface="Grammarsaurus" pitchFamily="2" charset="0"/>
              </a:rPr>
              <a:t>Scale</a:t>
            </a:r>
            <a:endParaRPr sz="1600" dirty="0">
              <a:latin typeface="Grammarsaurus" pitchFamily="2" charset="0"/>
            </a:endParaRPr>
          </a:p>
          <a:p>
            <a:pPr marL="12700" marR="211454">
              <a:lnSpc>
                <a:spcPct val="204599"/>
              </a:lnSpc>
            </a:pPr>
            <a:r>
              <a:rPr sz="1600" dirty="0">
                <a:solidFill>
                  <a:srgbClr val="6DB8D3"/>
                </a:solidFill>
                <a:latin typeface="Grammarsaurus" pitchFamily="2" charset="0"/>
              </a:rPr>
              <a:t>Physical and human processes</a:t>
            </a:r>
            <a:endParaRPr lang="en-GB" sz="1600" dirty="0">
              <a:solidFill>
                <a:srgbClr val="6DB8D3"/>
              </a:solidFill>
              <a:latin typeface="Grammarsaurus" pitchFamily="2" charset="0"/>
            </a:endParaRPr>
          </a:p>
          <a:p>
            <a:pPr marL="12700" marR="211454">
              <a:lnSpc>
                <a:spcPct val="204599"/>
              </a:lnSpc>
            </a:pPr>
            <a:br>
              <a:rPr lang="en-GB" sz="300" dirty="0">
                <a:solidFill>
                  <a:srgbClr val="6DB8D3"/>
                </a:solidFill>
                <a:latin typeface="Grammarsaurus" pitchFamily="2" charset="0"/>
              </a:rPr>
            </a:br>
            <a:r>
              <a:rPr sz="1600" dirty="0">
                <a:solidFill>
                  <a:srgbClr val="A1A1A1"/>
                </a:solidFill>
                <a:latin typeface="Grammarsaurus" pitchFamily="2" charset="0"/>
              </a:rPr>
              <a:t>Interdependence </a:t>
            </a:r>
            <a:endParaRPr lang="en-GB" sz="1600" dirty="0">
              <a:solidFill>
                <a:srgbClr val="A1A1A1"/>
              </a:solidFill>
              <a:latin typeface="Grammarsaurus" pitchFamily="2" charset="0"/>
            </a:endParaRPr>
          </a:p>
          <a:p>
            <a:pPr marL="12700" marR="211454">
              <a:lnSpc>
                <a:spcPct val="204599"/>
              </a:lnSpc>
            </a:pPr>
            <a:r>
              <a:rPr sz="1600" dirty="0">
                <a:solidFill>
                  <a:srgbClr val="A1A1A1"/>
                </a:solidFill>
                <a:latin typeface="Grammarsaurus" pitchFamily="2" charset="0"/>
              </a:rPr>
              <a:t>Environmental impact </a:t>
            </a:r>
            <a:endParaRPr lang="en-GB" sz="1600" dirty="0">
              <a:solidFill>
                <a:srgbClr val="A1A1A1"/>
              </a:solidFill>
              <a:latin typeface="Grammarsaurus" pitchFamily="2" charset="0"/>
            </a:endParaRPr>
          </a:p>
          <a:p>
            <a:pPr marL="12700" marR="211454">
              <a:lnSpc>
                <a:spcPct val="204599"/>
              </a:lnSpc>
            </a:pPr>
            <a:r>
              <a:rPr sz="1600" dirty="0">
                <a:solidFill>
                  <a:srgbClr val="A1A1A1"/>
                </a:solidFill>
                <a:latin typeface="Grammarsaurus" pitchFamily="2" charset="0"/>
              </a:rPr>
              <a:t>Sustainable development</a:t>
            </a:r>
            <a:endParaRPr sz="1600" dirty="0">
              <a:latin typeface="Grammarsaurus" pitchFamily="2" charset="0"/>
            </a:endParaRPr>
          </a:p>
          <a:p>
            <a:pPr>
              <a:lnSpc>
                <a:spcPct val="100000"/>
              </a:lnSpc>
              <a:spcBef>
                <a:spcPts val="180"/>
              </a:spcBef>
            </a:pPr>
            <a:endParaRPr sz="1600" dirty="0">
              <a:latin typeface="Grammarsaurus" pitchFamily="2" charset="0"/>
            </a:endParaRPr>
          </a:p>
          <a:p>
            <a:pPr marL="12700">
              <a:lnSpc>
                <a:spcPct val="100000"/>
              </a:lnSpc>
            </a:pPr>
            <a:r>
              <a:rPr sz="1600" dirty="0">
                <a:solidFill>
                  <a:srgbClr val="A1A1A1"/>
                </a:solidFill>
                <a:latin typeface="Grammarsaurus" pitchFamily="2" charset="0"/>
              </a:rPr>
              <a:t>Cultural awareness and diversity</a:t>
            </a:r>
            <a:endParaRPr sz="1600" dirty="0">
              <a:latin typeface="Grammarsaurus" pitchFamily="2" charset="0"/>
            </a:endParaRPr>
          </a:p>
        </p:txBody>
      </p:sp>
      <p:grpSp>
        <p:nvGrpSpPr>
          <p:cNvPr id="90" name="object 90"/>
          <p:cNvGrpSpPr/>
          <p:nvPr/>
        </p:nvGrpSpPr>
        <p:grpSpPr>
          <a:xfrm>
            <a:off x="7222587" y="3351204"/>
            <a:ext cx="485775" cy="437515"/>
            <a:chOff x="7222587" y="3351204"/>
            <a:chExt cx="485775" cy="437515"/>
          </a:xfrm>
        </p:grpSpPr>
        <p:sp>
          <p:nvSpPr>
            <p:cNvPr id="91" name="object 91"/>
            <p:cNvSpPr/>
            <p:nvPr/>
          </p:nvSpPr>
          <p:spPr>
            <a:xfrm>
              <a:off x="7234599" y="3363194"/>
              <a:ext cx="461645" cy="413384"/>
            </a:xfrm>
            <a:custGeom>
              <a:avLst/>
              <a:gdLst/>
              <a:ahLst/>
              <a:cxnLst/>
              <a:rect l="l" t="t" r="r" b="b"/>
              <a:pathLst>
                <a:path w="461645" h="413385">
                  <a:moveTo>
                    <a:pt x="320297" y="0"/>
                  </a:moveTo>
                  <a:lnTo>
                    <a:pt x="140973" y="0"/>
                  </a:lnTo>
                  <a:lnTo>
                    <a:pt x="127596" y="1783"/>
                  </a:lnTo>
                  <a:lnTo>
                    <a:pt x="96510" y="25666"/>
                  </a:lnTo>
                  <a:lnTo>
                    <a:pt x="6848" y="180962"/>
                  </a:lnTo>
                  <a:lnTo>
                    <a:pt x="0" y="206633"/>
                  </a:lnTo>
                  <a:lnTo>
                    <a:pt x="1712" y="219826"/>
                  </a:lnTo>
                  <a:lnTo>
                    <a:pt x="96510" y="387604"/>
                  </a:lnTo>
                  <a:lnTo>
                    <a:pt x="127601" y="411485"/>
                  </a:lnTo>
                  <a:lnTo>
                    <a:pt x="140973" y="413270"/>
                  </a:lnTo>
                  <a:lnTo>
                    <a:pt x="320297" y="413270"/>
                  </a:lnTo>
                  <a:lnTo>
                    <a:pt x="356526" y="398290"/>
                  </a:lnTo>
                  <a:lnTo>
                    <a:pt x="454421" y="232295"/>
                  </a:lnTo>
                  <a:lnTo>
                    <a:pt x="461279" y="206633"/>
                  </a:lnTo>
                  <a:lnTo>
                    <a:pt x="459565" y="193439"/>
                  </a:lnTo>
                  <a:lnTo>
                    <a:pt x="364759" y="25666"/>
                  </a:lnTo>
                  <a:lnTo>
                    <a:pt x="333673" y="1783"/>
                  </a:lnTo>
                  <a:lnTo>
                    <a:pt x="32029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2" name="object 92"/>
            <p:cNvSpPr/>
            <p:nvPr/>
          </p:nvSpPr>
          <p:spPr>
            <a:xfrm>
              <a:off x="7222578" y="3351212"/>
              <a:ext cx="485775" cy="437515"/>
            </a:xfrm>
            <a:custGeom>
              <a:avLst/>
              <a:gdLst/>
              <a:ahLst/>
              <a:cxnLst/>
              <a:rect l="l" t="t" r="r" b="b"/>
              <a:pathLst>
                <a:path w="485775" h="437514">
                  <a:moveTo>
                    <a:pt x="389966" y="218313"/>
                  </a:moveTo>
                  <a:lnTo>
                    <a:pt x="388924" y="215773"/>
                  </a:lnTo>
                  <a:lnTo>
                    <a:pt x="386969" y="214503"/>
                  </a:lnTo>
                  <a:lnTo>
                    <a:pt x="385038" y="211963"/>
                  </a:lnTo>
                  <a:lnTo>
                    <a:pt x="382358" y="210693"/>
                  </a:lnTo>
                  <a:lnTo>
                    <a:pt x="377761" y="210693"/>
                  </a:lnTo>
                  <a:lnTo>
                    <a:pt x="374700" y="203911"/>
                  </a:lnTo>
                  <a:lnTo>
                    <a:pt x="374700" y="225933"/>
                  </a:lnTo>
                  <a:lnTo>
                    <a:pt x="374624" y="227203"/>
                  </a:lnTo>
                  <a:lnTo>
                    <a:pt x="374548" y="228473"/>
                  </a:lnTo>
                  <a:lnTo>
                    <a:pt x="374472" y="229743"/>
                  </a:lnTo>
                  <a:lnTo>
                    <a:pt x="374053" y="233553"/>
                  </a:lnTo>
                  <a:lnTo>
                    <a:pt x="373443" y="237363"/>
                  </a:lnTo>
                  <a:lnTo>
                    <a:pt x="372186" y="237363"/>
                  </a:lnTo>
                  <a:lnTo>
                    <a:pt x="370230" y="235356"/>
                  </a:lnTo>
                  <a:lnTo>
                    <a:pt x="370230" y="252603"/>
                  </a:lnTo>
                  <a:lnTo>
                    <a:pt x="364401" y="269113"/>
                  </a:lnTo>
                  <a:lnTo>
                    <a:pt x="356400" y="285623"/>
                  </a:lnTo>
                  <a:lnTo>
                    <a:pt x="346329" y="299593"/>
                  </a:lnTo>
                  <a:lnTo>
                    <a:pt x="334314" y="312293"/>
                  </a:lnTo>
                  <a:lnTo>
                    <a:pt x="332168" y="308483"/>
                  </a:lnTo>
                  <a:lnTo>
                    <a:pt x="331076" y="302133"/>
                  </a:lnTo>
                  <a:lnTo>
                    <a:pt x="331063" y="272923"/>
                  </a:lnTo>
                  <a:lnTo>
                    <a:pt x="329641" y="258953"/>
                  </a:lnTo>
                  <a:lnTo>
                    <a:pt x="322719" y="251536"/>
                  </a:lnTo>
                  <a:lnTo>
                    <a:pt x="322719" y="322453"/>
                  </a:lnTo>
                  <a:lnTo>
                    <a:pt x="304939" y="333883"/>
                  </a:lnTo>
                  <a:lnTo>
                    <a:pt x="285711" y="341503"/>
                  </a:lnTo>
                  <a:lnTo>
                    <a:pt x="265468" y="346583"/>
                  </a:lnTo>
                  <a:lnTo>
                    <a:pt x="244652" y="349123"/>
                  </a:lnTo>
                  <a:lnTo>
                    <a:pt x="238582" y="349123"/>
                  </a:lnTo>
                  <a:lnTo>
                    <a:pt x="232562" y="347853"/>
                  </a:lnTo>
                  <a:lnTo>
                    <a:pt x="226542" y="347853"/>
                  </a:lnTo>
                  <a:lnTo>
                    <a:pt x="227558" y="344043"/>
                  </a:lnTo>
                  <a:lnTo>
                    <a:pt x="229235" y="337693"/>
                  </a:lnTo>
                  <a:lnTo>
                    <a:pt x="232854" y="328803"/>
                  </a:lnTo>
                  <a:lnTo>
                    <a:pt x="237705" y="319913"/>
                  </a:lnTo>
                  <a:lnTo>
                    <a:pt x="244119" y="312293"/>
                  </a:lnTo>
                  <a:lnTo>
                    <a:pt x="246291" y="309753"/>
                  </a:lnTo>
                  <a:lnTo>
                    <a:pt x="257530" y="300863"/>
                  </a:lnTo>
                  <a:lnTo>
                    <a:pt x="260502" y="297053"/>
                  </a:lnTo>
                  <a:lnTo>
                    <a:pt x="264109" y="293243"/>
                  </a:lnTo>
                  <a:lnTo>
                    <a:pt x="267665" y="286893"/>
                  </a:lnTo>
                  <a:lnTo>
                    <a:pt x="270078" y="280543"/>
                  </a:lnTo>
                  <a:lnTo>
                    <a:pt x="270103" y="279273"/>
                  </a:lnTo>
                  <a:lnTo>
                    <a:pt x="270217" y="274193"/>
                  </a:lnTo>
                  <a:lnTo>
                    <a:pt x="270281" y="271653"/>
                  </a:lnTo>
                  <a:lnTo>
                    <a:pt x="269036" y="262763"/>
                  </a:lnTo>
                  <a:lnTo>
                    <a:pt x="263537" y="256413"/>
                  </a:lnTo>
                  <a:lnTo>
                    <a:pt x="257454" y="251333"/>
                  </a:lnTo>
                  <a:lnTo>
                    <a:pt x="256235" y="249910"/>
                  </a:lnTo>
                  <a:lnTo>
                    <a:pt x="256235" y="279273"/>
                  </a:lnTo>
                  <a:lnTo>
                    <a:pt x="251206" y="285623"/>
                  </a:lnTo>
                  <a:lnTo>
                    <a:pt x="247281" y="289433"/>
                  </a:lnTo>
                  <a:lnTo>
                    <a:pt x="236296" y="298323"/>
                  </a:lnTo>
                  <a:lnTo>
                    <a:pt x="233578" y="300863"/>
                  </a:lnTo>
                  <a:lnTo>
                    <a:pt x="225425" y="311023"/>
                  </a:lnTo>
                  <a:lnTo>
                    <a:pt x="219392" y="322453"/>
                  </a:lnTo>
                  <a:lnTo>
                    <a:pt x="215011" y="332613"/>
                  </a:lnTo>
                  <a:lnTo>
                    <a:pt x="211823" y="344043"/>
                  </a:lnTo>
                  <a:lnTo>
                    <a:pt x="209727" y="344043"/>
                  </a:lnTo>
                  <a:lnTo>
                    <a:pt x="207632" y="342773"/>
                  </a:lnTo>
                  <a:lnTo>
                    <a:pt x="205562" y="342773"/>
                  </a:lnTo>
                  <a:lnTo>
                    <a:pt x="206260" y="337693"/>
                  </a:lnTo>
                  <a:lnTo>
                    <a:pt x="206794" y="333883"/>
                  </a:lnTo>
                  <a:lnTo>
                    <a:pt x="210959" y="323723"/>
                  </a:lnTo>
                  <a:lnTo>
                    <a:pt x="212585" y="318643"/>
                  </a:lnTo>
                  <a:lnTo>
                    <a:pt x="213118" y="317373"/>
                  </a:lnTo>
                  <a:lnTo>
                    <a:pt x="215099" y="308483"/>
                  </a:lnTo>
                  <a:lnTo>
                    <a:pt x="215493" y="302133"/>
                  </a:lnTo>
                  <a:lnTo>
                    <a:pt x="215569" y="300863"/>
                  </a:lnTo>
                  <a:lnTo>
                    <a:pt x="214515" y="294513"/>
                  </a:lnTo>
                  <a:lnTo>
                    <a:pt x="211950" y="288163"/>
                  </a:lnTo>
                  <a:lnTo>
                    <a:pt x="210553" y="285623"/>
                  </a:lnTo>
                  <a:lnTo>
                    <a:pt x="205651" y="279273"/>
                  </a:lnTo>
                  <a:lnTo>
                    <a:pt x="201168" y="273748"/>
                  </a:lnTo>
                  <a:lnTo>
                    <a:pt x="201168" y="299593"/>
                  </a:lnTo>
                  <a:lnTo>
                    <a:pt x="201104" y="304673"/>
                  </a:lnTo>
                  <a:lnTo>
                    <a:pt x="198361" y="313563"/>
                  </a:lnTo>
                  <a:lnTo>
                    <a:pt x="192773" y="328803"/>
                  </a:lnTo>
                  <a:lnTo>
                    <a:pt x="191236" y="337693"/>
                  </a:lnTo>
                  <a:lnTo>
                    <a:pt x="161023" y="317373"/>
                  </a:lnTo>
                  <a:lnTo>
                    <a:pt x="137401" y="291973"/>
                  </a:lnTo>
                  <a:lnTo>
                    <a:pt x="121539" y="260223"/>
                  </a:lnTo>
                  <a:lnTo>
                    <a:pt x="114604" y="225933"/>
                  </a:lnTo>
                  <a:lnTo>
                    <a:pt x="141693" y="225933"/>
                  </a:lnTo>
                  <a:lnTo>
                    <a:pt x="146507" y="231013"/>
                  </a:lnTo>
                  <a:lnTo>
                    <a:pt x="151777" y="234823"/>
                  </a:lnTo>
                  <a:lnTo>
                    <a:pt x="157238" y="238633"/>
                  </a:lnTo>
                  <a:lnTo>
                    <a:pt x="162636" y="241173"/>
                  </a:lnTo>
                  <a:lnTo>
                    <a:pt x="168287" y="244983"/>
                  </a:lnTo>
                  <a:lnTo>
                    <a:pt x="174650" y="248793"/>
                  </a:lnTo>
                  <a:lnTo>
                    <a:pt x="181444" y="251333"/>
                  </a:lnTo>
                  <a:lnTo>
                    <a:pt x="189115" y="255143"/>
                  </a:lnTo>
                  <a:lnTo>
                    <a:pt x="186994" y="264033"/>
                  </a:lnTo>
                  <a:lnTo>
                    <a:pt x="186931" y="271653"/>
                  </a:lnTo>
                  <a:lnTo>
                    <a:pt x="188887" y="280543"/>
                  </a:lnTo>
                  <a:lnTo>
                    <a:pt x="192824" y="288163"/>
                  </a:lnTo>
                  <a:lnTo>
                    <a:pt x="193789" y="289433"/>
                  </a:lnTo>
                  <a:lnTo>
                    <a:pt x="198234" y="294513"/>
                  </a:lnTo>
                  <a:lnTo>
                    <a:pt x="201168" y="299593"/>
                  </a:lnTo>
                  <a:lnTo>
                    <a:pt x="201168" y="273748"/>
                  </a:lnTo>
                  <a:lnTo>
                    <a:pt x="200507" y="272923"/>
                  </a:lnTo>
                  <a:lnTo>
                    <a:pt x="200621" y="266573"/>
                  </a:lnTo>
                  <a:lnTo>
                    <a:pt x="200685" y="262763"/>
                  </a:lnTo>
                  <a:lnTo>
                    <a:pt x="206781" y="255143"/>
                  </a:lnTo>
                  <a:lnTo>
                    <a:pt x="207264" y="252603"/>
                  </a:lnTo>
                  <a:lnTo>
                    <a:pt x="206743" y="250063"/>
                  </a:lnTo>
                  <a:lnTo>
                    <a:pt x="206248" y="248793"/>
                  </a:lnTo>
                  <a:lnTo>
                    <a:pt x="204812" y="246253"/>
                  </a:lnTo>
                  <a:lnTo>
                    <a:pt x="188315" y="238633"/>
                  </a:lnTo>
                  <a:lnTo>
                    <a:pt x="181711" y="234823"/>
                  </a:lnTo>
                  <a:lnTo>
                    <a:pt x="175564" y="232283"/>
                  </a:lnTo>
                  <a:lnTo>
                    <a:pt x="170205" y="228473"/>
                  </a:lnTo>
                  <a:lnTo>
                    <a:pt x="167119" y="227203"/>
                  </a:lnTo>
                  <a:lnTo>
                    <a:pt x="165519" y="225933"/>
                  </a:lnTo>
                  <a:lnTo>
                    <a:pt x="180479" y="225933"/>
                  </a:lnTo>
                  <a:lnTo>
                    <a:pt x="182257" y="228473"/>
                  </a:lnTo>
                  <a:lnTo>
                    <a:pt x="184645" y="231013"/>
                  </a:lnTo>
                  <a:lnTo>
                    <a:pt x="194017" y="238633"/>
                  </a:lnTo>
                  <a:lnTo>
                    <a:pt x="200850" y="242443"/>
                  </a:lnTo>
                  <a:lnTo>
                    <a:pt x="210172" y="247523"/>
                  </a:lnTo>
                  <a:lnTo>
                    <a:pt x="212572" y="247523"/>
                  </a:lnTo>
                  <a:lnTo>
                    <a:pt x="220802" y="243713"/>
                  </a:lnTo>
                  <a:lnTo>
                    <a:pt x="230022" y="247523"/>
                  </a:lnTo>
                  <a:lnTo>
                    <a:pt x="236766" y="251333"/>
                  </a:lnTo>
                  <a:lnTo>
                    <a:pt x="251167" y="265303"/>
                  </a:lnTo>
                  <a:lnTo>
                    <a:pt x="254812" y="270383"/>
                  </a:lnTo>
                  <a:lnTo>
                    <a:pt x="256235" y="279273"/>
                  </a:lnTo>
                  <a:lnTo>
                    <a:pt x="256235" y="249910"/>
                  </a:lnTo>
                  <a:lnTo>
                    <a:pt x="253123" y="246253"/>
                  </a:lnTo>
                  <a:lnTo>
                    <a:pt x="249974" y="243713"/>
                  </a:lnTo>
                  <a:lnTo>
                    <a:pt x="248399" y="242443"/>
                  </a:lnTo>
                  <a:lnTo>
                    <a:pt x="243154" y="238633"/>
                  </a:lnTo>
                  <a:lnTo>
                    <a:pt x="237286" y="234823"/>
                  </a:lnTo>
                  <a:lnTo>
                    <a:pt x="235864" y="233553"/>
                  </a:lnTo>
                  <a:lnTo>
                    <a:pt x="235140" y="233553"/>
                  </a:lnTo>
                  <a:lnTo>
                    <a:pt x="230873" y="232283"/>
                  </a:lnTo>
                  <a:lnTo>
                    <a:pt x="228231" y="231013"/>
                  </a:lnTo>
                  <a:lnTo>
                    <a:pt x="225590" y="229743"/>
                  </a:lnTo>
                  <a:lnTo>
                    <a:pt x="219176" y="229743"/>
                  </a:lnTo>
                  <a:lnTo>
                    <a:pt x="211556" y="231013"/>
                  </a:lnTo>
                  <a:lnTo>
                    <a:pt x="208534" y="229743"/>
                  </a:lnTo>
                  <a:lnTo>
                    <a:pt x="205600" y="228473"/>
                  </a:lnTo>
                  <a:lnTo>
                    <a:pt x="202768" y="225933"/>
                  </a:lnTo>
                  <a:lnTo>
                    <a:pt x="282829" y="225933"/>
                  </a:lnTo>
                  <a:lnTo>
                    <a:pt x="281051" y="232283"/>
                  </a:lnTo>
                  <a:lnTo>
                    <a:pt x="281139" y="236093"/>
                  </a:lnTo>
                  <a:lnTo>
                    <a:pt x="311111" y="264033"/>
                  </a:lnTo>
                  <a:lnTo>
                    <a:pt x="313512" y="265303"/>
                  </a:lnTo>
                  <a:lnTo>
                    <a:pt x="315353" y="266573"/>
                  </a:lnTo>
                  <a:lnTo>
                    <a:pt x="315595" y="269113"/>
                  </a:lnTo>
                  <a:lnTo>
                    <a:pt x="315696" y="270383"/>
                  </a:lnTo>
                  <a:lnTo>
                    <a:pt x="315760" y="297053"/>
                  </a:lnTo>
                  <a:lnTo>
                    <a:pt x="316230" y="304673"/>
                  </a:lnTo>
                  <a:lnTo>
                    <a:pt x="316306" y="305943"/>
                  </a:lnTo>
                  <a:lnTo>
                    <a:pt x="318401" y="314833"/>
                  </a:lnTo>
                  <a:lnTo>
                    <a:pt x="322719" y="322453"/>
                  </a:lnTo>
                  <a:lnTo>
                    <a:pt x="322719" y="251536"/>
                  </a:lnTo>
                  <a:lnTo>
                    <a:pt x="322541" y="251333"/>
                  </a:lnTo>
                  <a:lnTo>
                    <a:pt x="306006" y="248793"/>
                  </a:lnTo>
                  <a:lnTo>
                    <a:pt x="301078" y="246253"/>
                  </a:lnTo>
                  <a:lnTo>
                    <a:pt x="295656" y="236093"/>
                  </a:lnTo>
                  <a:lnTo>
                    <a:pt x="296964" y="231013"/>
                  </a:lnTo>
                  <a:lnTo>
                    <a:pt x="298081" y="228473"/>
                  </a:lnTo>
                  <a:lnTo>
                    <a:pt x="298615" y="227203"/>
                  </a:lnTo>
                  <a:lnTo>
                    <a:pt x="299364" y="225933"/>
                  </a:lnTo>
                  <a:lnTo>
                    <a:pt x="346329" y="225933"/>
                  </a:lnTo>
                  <a:lnTo>
                    <a:pt x="347560" y="227203"/>
                  </a:lnTo>
                  <a:lnTo>
                    <a:pt x="348742" y="229743"/>
                  </a:lnTo>
                  <a:lnTo>
                    <a:pt x="356387" y="243713"/>
                  </a:lnTo>
                  <a:lnTo>
                    <a:pt x="364515" y="250063"/>
                  </a:lnTo>
                  <a:lnTo>
                    <a:pt x="367284" y="251333"/>
                  </a:lnTo>
                  <a:lnTo>
                    <a:pt x="370230" y="252603"/>
                  </a:lnTo>
                  <a:lnTo>
                    <a:pt x="370230" y="235356"/>
                  </a:lnTo>
                  <a:lnTo>
                    <a:pt x="368490" y="233553"/>
                  </a:lnTo>
                  <a:lnTo>
                    <a:pt x="363842" y="225933"/>
                  </a:lnTo>
                  <a:lnTo>
                    <a:pt x="374700" y="225933"/>
                  </a:lnTo>
                  <a:lnTo>
                    <a:pt x="374700" y="203911"/>
                  </a:lnTo>
                  <a:lnTo>
                    <a:pt x="361302" y="174180"/>
                  </a:lnTo>
                  <a:lnTo>
                    <a:pt x="361302" y="210693"/>
                  </a:lnTo>
                  <a:lnTo>
                    <a:pt x="270522" y="210693"/>
                  </a:lnTo>
                  <a:lnTo>
                    <a:pt x="299186" y="147193"/>
                  </a:lnTo>
                  <a:lnTo>
                    <a:pt x="317741" y="156083"/>
                  </a:lnTo>
                  <a:lnTo>
                    <a:pt x="320027" y="157353"/>
                  </a:lnTo>
                  <a:lnTo>
                    <a:pt x="327126" y="157353"/>
                  </a:lnTo>
                  <a:lnTo>
                    <a:pt x="331584" y="154813"/>
                  </a:lnTo>
                  <a:lnTo>
                    <a:pt x="334454" y="151003"/>
                  </a:lnTo>
                  <a:lnTo>
                    <a:pt x="361302" y="210693"/>
                  </a:lnTo>
                  <a:lnTo>
                    <a:pt x="361302" y="174180"/>
                  </a:lnTo>
                  <a:lnTo>
                    <a:pt x="350862" y="151003"/>
                  </a:lnTo>
                  <a:lnTo>
                    <a:pt x="349148" y="147193"/>
                  </a:lnTo>
                  <a:lnTo>
                    <a:pt x="346862" y="142113"/>
                  </a:lnTo>
                  <a:lnTo>
                    <a:pt x="332549" y="110363"/>
                  </a:lnTo>
                  <a:lnTo>
                    <a:pt x="327012" y="98069"/>
                  </a:lnTo>
                  <a:lnTo>
                    <a:pt x="327012" y="134493"/>
                  </a:lnTo>
                  <a:lnTo>
                    <a:pt x="322668" y="142113"/>
                  </a:lnTo>
                  <a:lnTo>
                    <a:pt x="322478" y="142113"/>
                  </a:lnTo>
                  <a:lnTo>
                    <a:pt x="305346" y="133223"/>
                  </a:lnTo>
                  <a:lnTo>
                    <a:pt x="307098" y="129413"/>
                  </a:lnTo>
                  <a:lnTo>
                    <a:pt x="315899" y="110363"/>
                  </a:lnTo>
                  <a:lnTo>
                    <a:pt x="327012" y="134493"/>
                  </a:lnTo>
                  <a:lnTo>
                    <a:pt x="327012" y="98069"/>
                  </a:lnTo>
                  <a:lnTo>
                    <a:pt x="325691" y="95123"/>
                  </a:lnTo>
                  <a:lnTo>
                    <a:pt x="321132" y="92583"/>
                  </a:lnTo>
                  <a:lnTo>
                    <a:pt x="310680" y="92583"/>
                  </a:lnTo>
                  <a:lnTo>
                    <a:pt x="306120" y="95123"/>
                  </a:lnTo>
                  <a:lnTo>
                    <a:pt x="292049" y="126873"/>
                  </a:lnTo>
                  <a:lnTo>
                    <a:pt x="289217" y="120523"/>
                  </a:lnTo>
                  <a:lnTo>
                    <a:pt x="283832" y="108432"/>
                  </a:lnTo>
                  <a:lnTo>
                    <a:pt x="283832" y="144653"/>
                  </a:lnTo>
                  <a:lnTo>
                    <a:pt x="254063" y="210693"/>
                  </a:lnTo>
                  <a:lnTo>
                    <a:pt x="204063" y="210693"/>
                  </a:lnTo>
                  <a:lnTo>
                    <a:pt x="242354" y="126873"/>
                  </a:lnTo>
                  <a:lnTo>
                    <a:pt x="260159" y="135763"/>
                  </a:lnTo>
                  <a:lnTo>
                    <a:pt x="269633" y="135763"/>
                  </a:lnTo>
                  <a:lnTo>
                    <a:pt x="274167" y="133223"/>
                  </a:lnTo>
                  <a:lnTo>
                    <a:pt x="277050" y="129413"/>
                  </a:lnTo>
                  <a:lnTo>
                    <a:pt x="283832" y="144653"/>
                  </a:lnTo>
                  <a:lnTo>
                    <a:pt x="283832" y="108432"/>
                  </a:lnTo>
                  <a:lnTo>
                    <a:pt x="275653" y="90043"/>
                  </a:lnTo>
                  <a:lnTo>
                    <a:pt x="271703" y="81153"/>
                  </a:lnTo>
                  <a:lnTo>
                    <a:pt x="269582" y="76441"/>
                  </a:lnTo>
                  <a:lnTo>
                    <a:pt x="269582" y="112903"/>
                  </a:lnTo>
                  <a:lnTo>
                    <a:pt x="265112" y="120523"/>
                  </a:lnTo>
                  <a:lnTo>
                    <a:pt x="264883" y="120523"/>
                  </a:lnTo>
                  <a:lnTo>
                    <a:pt x="248551" y="112903"/>
                  </a:lnTo>
                  <a:lnTo>
                    <a:pt x="258914" y="90043"/>
                  </a:lnTo>
                  <a:lnTo>
                    <a:pt x="269582" y="112903"/>
                  </a:lnTo>
                  <a:lnTo>
                    <a:pt x="269582" y="76441"/>
                  </a:lnTo>
                  <a:lnTo>
                    <a:pt x="269417" y="76073"/>
                  </a:lnTo>
                  <a:lnTo>
                    <a:pt x="264515" y="73533"/>
                  </a:lnTo>
                  <a:lnTo>
                    <a:pt x="253314" y="73533"/>
                  </a:lnTo>
                  <a:lnTo>
                    <a:pt x="248412" y="76073"/>
                  </a:lnTo>
                  <a:lnTo>
                    <a:pt x="246138" y="81153"/>
                  </a:lnTo>
                  <a:lnTo>
                    <a:pt x="187566" y="210693"/>
                  </a:lnTo>
                  <a:lnTo>
                    <a:pt x="161925" y="210693"/>
                  </a:lnTo>
                  <a:lnTo>
                    <a:pt x="161925" y="197993"/>
                  </a:lnTo>
                  <a:lnTo>
                    <a:pt x="184632" y="197993"/>
                  </a:lnTo>
                  <a:lnTo>
                    <a:pt x="188201" y="195453"/>
                  </a:lnTo>
                  <a:lnTo>
                    <a:pt x="191236" y="187833"/>
                  </a:lnTo>
                  <a:lnTo>
                    <a:pt x="190322" y="182753"/>
                  </a:lnTo>
                  <a:lnTo>
                    <a:pt x="175437" y="168783"/>
                  </a:lnTo>
                  <a:lnTo>
                    <a:pt x="180187" y="168783"/>
                  </a:lnTo>
                  <a:lnTo>
                    <a:pt x="183743" y="166243"/>
                  </a:lnTo>
                  <a:lnTo>
                    <a:pt x="186791" y="158623"/>
                  </a:lnTo>
                  <a:lnTo>
                    <a:pt x="185877" y="154813"/>
                  </a:lnTo>
                  <a:lnTo>
                    <a:pt x="174688" y="144653"/>
                  </a:lnTo>
                  <a:lnTo>
                    <a:pt x="176631" y="143383"/>
                  </a:lnTo>
                  <a:lnTo>
                    <a:pt x="178206" y="140843"/>
                  </a:lnTo>
                  <a:lnTo>
                    <a:pt x="180606" y="135763"/>
                  </a:lnTo>
                  <a:lnTo>
                    <a:pt x="179692" y="130683"/>
                  </a:lnTo>
                  <a:lnTo>
                    <a:pt x="167779" y="119278"/>
                  </a:lnTo>
                  <a:lnTo>
                    <a:pt x="167779" y="182753"/>
                  </a:lnTo>
                  <a:lnTo>
                    <a:pt x="146888" y="182753"/>
                  </a:lnTo>
                  <a:lnTo>
                    <a:pt x="146888" y="197993"/>
                  </a:lnTo>
                  <a:lnTo>
                    <a:pt x="146888" y="210693"/>
                  </a:lnTo>
                  <a:lnTo>
                    <a:pt x="142913" y="210693"/>
                  </a:lnTo>
                  <a:lnTo>
                    <a:pt x="142913" y="197993"/>
                  </a:lnTo>
                  <a:lnTo>
                    <a:pt x="146888" y="197993"/>
                  </a:lnTo>
                  <a:lnTo>
                    <a:pt x="146888" y="182753"/>
                  </a:lnTo>
                  <a:lnTo>
                    <a:pt x="122047" y="182753"/>
                  </a:lnTo>
                  <a:lnTo>
                    <a:pt x="140474" y="164973"/>
                  </a:lnTo>
                  <a:lnTo>
                    <a:pt x="141160" y="161163"/>
                  </a:lnTo>
                  <a:lnTo>
                    <a:pt x="138874" y="156083"/>
                  </a:lnTo>
                  <a:lnTo>
                    <a:pt x="136131" y="153543"/>
                  </a:lnTo>
                  <a:lnTo>
                    <a:pt x="126492" y="153543"/>
                  </a:lnTo>
                  <a:lnTo>
                    <a:pt x="139979" y="140843"/>
                  </a:lnTo>
                  <a:lnTo>
                    <a:pt x="140677" y="138303"/>
                  </a:lnTo>
                  <a:lnTo>
                    <a:pt x="138391" y="131953"/>
                  </a:lnTo>
                  <a:lnTo>
                    <a:pt x="135712" y="130683"/>
                  </a:lnTo>
                  <a:lnTo>
                    <a:pt x="132676" y="130683"/>
                  </a:lnTo>
                  <a:lnTo>
                    <a:pt x="144907" y="117983"/>
                  </a:lnTo>
                  <a:lnTo>
                    <a:pt x="157149" y="130683"/>
                  </a:lnTo>
                  <a:lnTo>
                    <a:pt x="154114" y="130683"/>
                  </a:lnTo>
                  <a:lnTo>
                    <a:pt x="151434" y="131953"/>
                  </a:lnTo>
                  <a:lnTo>
                    <a:pt x="150304" y="134493"/>
                  </a:lnTo>
                  <a:lnTo>
                    <a:pt x="149148" y="138303"/>
                  </a:lnTo>
                  <a:lnTo>
                    <a:pt x="149847" y="140843"/>
                  </a:lnTo>
                  <a:lnTo>
                    <a:pt x="163322" y="153543"/>
                  </a:lnTo>
                  <a:lnTo>
                    <a:pt x="153695" y="153543"/>
                  </a:lnTo>
                  <a:lnTo>
                    <a:pt x="150964" y="156083"/>
                  </a:lnTo>
                  <a:lnTo>
                    <a:pt x="148653" y="161163"/>
                  </a:lnTo>
                  <a:lnTo>
                    <a:pt x="149352" y="164973"/>
                  </a:lnTo>
                  <a:lnTo>
                    <a:pt x="167779" y="182753"/>
                  </a:lnTo>
                  <a:lnTo>
                    <a:pt x="167779" y="119278"/>
                  </a:lnTo>
                  <a:lnTo>
                    <a:pt x="166433" y="117983"/>
                  </a:lnTo>
                  <a:lnTo>
                    <a:pt x="147891" y="100203"/>
                  </a:lnTo>
                  <a:lnTo>
                    <a:pt x="141947" y="100203"/>
                  </a:lnTo>
                  <a:lnTo>
                    <a:pt x="110147" y="130683"/>
                  </a:lnTo>
                  <a:lnTo>
                    <a:pt x="109245" y="135763"/>
                  </a:lnTo>
                  <a:lnTo>
                    <a:pt x="111633" y="140843"/>
                  </a:lnTo>
                  <a:lnTo>
                    <a:pt x="113207" y="143383"/>
                  </a:lnTo>
                  <a:lnTo>
                    <a:pt x="115150" y="144653"/>
                  </a:lnTo>
                  <a:lnTo>
                    <a:pt x="103974" y="154813"/>
                  </a:lnTo>
                  <a:lnTo>
                    <a:pt x="103060" y="158623"/>
                  </a:lnTo>
                  <a:lnTo>
                    <a:pt x="106095" y="166243"/>
                  </a:lnTo>
                  <a:lnTo>
                    <a:pt x="109664" y="168783"/>
                  </a:lnTo>
                  <a:lnTo>
                    <a:pt x="114401" y="168783"/>
                  </a:lnTo>
                  <a:lnTo>
                    <a:pt x="99529" y="182753"/>
                  </a:lnTo>
                  <a:lnTo>
                    <a:pt x="98615" y="187833"/>
                  </a:lnTo>
                  <a:lnTo>
                    <a:pt x="101650" y="195453"/>
                  </a:lnTo>
                  <a:lnTo>
                    <a:pt x="105206" y="197993"/>
                  </a:lnTo>
                  <a:lnTo>
                    <a:pt x="127914" y="197993"/>
                  </a:lnTo>
                  <a:lnTo>
                    <a:pt x="127914" y="210693"/>
                  </a:lnTo>
                  <a:lnTo>
                    <a:pt x="106972" y="210693"/>
                  </a:lnTo>
                  <a:lnTo>
                    <a:pt x="104279" y="211963"/>
                  </a:lnTo>
                  <a:lnTo>
                    <a:pt x="100393" y="215773"/>
                  </a:lnTo>
                  <a:lnTo>
                    <a:pt x="99339" y="218313"/>
                  </a:lnTo>
                  <a:lnTo>
                    <a:pt x="99390" y="220853"/>
                  </a:lnTo>
                  <a:lnTo>
                    <a:pt x="107569" y="266573"/>
                  </a:lnTo>
                  <a:lnTo>
                    <a:pt x="128600" y="305943"/>
                  </a:lnTo>
                  <a:lnTo>
                    <a:pt x="160058" y="336423"/>
                  </a:lnTo>
                  <a:lnTo>
                    <a:pt x="199542" y="356743"/>
                  </a:lnTo>
                  <a:lnTo>
                    <a:pt x="244652" y="363093"/>
                  </a:lnTo>
                  <a:lnTo>
                    <a:pt x="289750" y="356743"/>
                  </a:lnTo>
                  <a:lnTo>
                    <a:pt x="329234" y="336423"/>
                  </a:lnTo>
                  <a:lnTo>
                    <a:pt x="360692" y="305943"/>
                  </a:lnTo>
                  <a:lnTo>
                    <a:pt x="381723" y="266573"/>
                  </a:lnTo>
                  <a:lnTo>
                    <a:pt x="389001" y="225933"/>
                  </a:lnTo>
                  <a:lnTo>
                    <a:pt x="389915" y="220853"/>
                  </a:lnTo>
                  <a:lnTo>
                    <a:pt x="389966" y="218313"/>
                  </a:lnTo>
                  <a:close/>
                </a:path>
                <a:path w="485775" h="437514">
                  <a:moveTo>
                    <a:pt x="485305" y="218617"/>
                  </a:moveTo>
                  <a:lnTo>
                    <a:pt x="483184" y="202361"/>
                  </a:lnTo>
                  <a:lnTo>
                    <a:pt x="476808" y="186956"/>
                  </a:lnTo>
                  <a:lnTo>
                    <a:pt x="461314" y="160121"/>
                  </a:lnTo>
                  <a:lnTo>
                    <a:pt x="461314" y="218617"/>
                  </a:lnTo>
                  <a:lnTo>
                    <a:pt x="459994" y="228739"/>
                  </a:lnTo>
                  <a:lnTo>
                    <a:pt x="366382" y="393598"/>
                  </a:lnTo>
                  <a:lnTo>
                    <a:pt x="332308" y="413270"/>
                  </a:lnTo>
                  <a:lnTo>
                    <a:pt x="152984" y="413270"/>
                  </a:lnTo>
                  <a:lnTo>
                    <a:pt x="118897" y="393598"/>
                  </a:lnTo>
                  <a:lnTo>
                    <a:pt x="29235" y="238302"/>
                  </a:lnTo>
                  <a:lnTo>
                    <a:pt x="23977" y="218617"/>
                  </a:lnTo>
                  <a:lnTo>
                    <a:pt x="25298" y="208508"/>
                  </a:lnTo>
                  <a:lnTo>
                    <a:pt x="118897" y="43649"/>
                  </a:lnTo>
                  <a:lnTo>
                    <a:pt x="152984" y="23964"/>
                  </a:lnTo>
                  <a:lnTo>
                    <a:pt x="332308" y="23964"/>
                  </a:lnTo>
                  <a:lnTo>
                    <a:pt x="366382" y="43649"/>
                  </a:lnTo>
                  <a:lnTo>
                    <a:pt x="456057" y="198945"/>
                  </a:lnTo>
                  <a:lnTo>
                    <a:pt x="461314" y="218617"/>
                  </a:lnTo>
                  <a:lnTo>
                    <a:pt x="461314" y="160121"/>
                  </a:lnTo>
                  <a:lnTo>
                    <a:pt x="387146" y="31661"/>
                  </a:lnTo>
                  <a:lnTo>
                    <a:pt x="381228" y="23964"/>
                  </a:lnTo>
                  <a:lnTo>
                    <a:pt x="376986" y="18440"/>
                  </a:lnTo>
                  <a:lnTo>
                    <a:pt x="363969" y="8483"/>
                  </a:lnTo>
                  <a:lnTo>
                    <a:pt x="348830" y="2184"/>
                  </a:lnTo>
                  <a:lnTo>
                    <a:pt x="332308" y="0"/>
                  </a:lnTo>
                  <a:lnTo>
                    <a:pt x="152984" y="0"/>
                  </a:lnTo>
                  <a:lnTo>
                    <a:pt x="108318" y="18440"/>
                  </a:lnTo>
                  <a:lnTo>
                    <a:pt x="8483" y="186956"/>
                  </a:lnTo>
                  <a:lnTo>
                    <a:pt x="0" y="218617"/>
                  </a:lnTo>
                  <a:lnTo>
                    <a:pt x="2120" y="234873"/>
                  </a:lnTo>
                  <a:lnTo>
                    <a:pt x="98145" y="405587"/>
                  </a:lnTo>
                  <a:lnTo>
                    <a:pt x="136474" y="435051"/>
                  </a:lnTo>
                  <a:lnTo>
                    <a:pt x="152984" y="437248"/>
                  </a:lnTo>
                  <a:lnTo>
                    <a:pt x="332308" y="437248"/>
                  </a:lnTo>
                  <a:lnTo>
                    <a:pt x="376986" y="418795"/>
                  </a:lnTo>
                  <a:lnTo>
                    <a:pt x="476808" y="250278"/>
                  </a:lnTo>
                  <a:lnTo>
                    <a:pt x="483184" y="234873"/>
                  </a:lnTo>
                  <a:lnTo>
                    <a:pt x="485305" y="218617"/>
                  </a:lnTo>
                  <a:close/>
                </a:path>
              </a:pathLst>
            </a:custGeom>
            <a:solidFill>
              <a:srgbClr val="6DB8D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94" name="object 31">
            <a:extLst>
              <a:ext uri="{FF2B5EF4-FFF2-40B4-BE49-F238E27FC236}">
                <a16:creationId xmlns:a16="http://schemas.microsoft.com/office/drawing/2014/main" id="{D185139B-692D-895F-8E1E-944902FF14DC}"/>
              </a:ext>
            </a:extLst>
          </p:cNvPr>
          <p:cNvSpPr txBox="1"/>
          <p:nvPr/>
        </p:nvSpPr>
        <p:spPr>
          <a:xfrm>
            <a:off x="7620000" y="1270577"/>
            <a:ext cx="3124199" cy="262892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30"/>
              </a:spcBef>
            </a:pPr>
            <a:r>
              <a:rPr lang="en-GB" sz="1600" b="1" dirty="0">
                <a:latin typeface="Grammarsaurus" pitchFamily="2" charset="0"/>
              </a:rPr>
              <a:t>Geographical concepts</a:t>
            </a:r>
          </a:p>
        </p:txBody>
      </p:sp>
      <p:sp>
        <p:nvSpPr>
          <p:cNvPr id="95" name="object 48">
            <a:extLst>
              <a:ext uri="{FF2B5EF4-FFF2-40B4-BE49-F238E27FC236}">
                <a16:creationId xmlns:a16="http://schemas.microsoft.com/office/drawing/2014/main" id="{DF5D58CE-C608-4805-07F6-6A228EDCFD2D}"/>
              </a:ext>
            </a:extLst>
          </p:cNvPr>
          <p:cNvSpPr txBox="1"/>
          <p:nvPr/>
        </p:nvSpPr>
        <p:spPr>
          <a:xfrm>
            <a:off x="5410985" y="6451428"/>
            <a:ext cx="318998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www.grammarsaurus.co.uk</a:t>
            </a:r>
            <a:endParaRPr sz="1050" dirty="0">
              <a:latin typeface="Grammarsaurus" pitchFamily="2" charset="0"/>
              <a:cs typeface="Arial MT"/>
            </a:endParaRPr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D06C342E-80E1-B591-8131-65623684649F}"/>
              </a:ext>
            </a:extLst>
          </p:cNvPr>
          <p:cNvSpPr txBox="1"/>
          <p:nvPr/>
        </p:nvSpPr>
        <p:spPr>
          <a:xfrm>
            <a:off x="990600" y="4411586"/>
            <a:ext cx="1310640" cy="187616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Sir Dudley Stamp</a:t>
            </a:r>
            <a:endParaRPr sz="1000" dirty="0"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39676" y="174877"/>
            <a:ext cx="11712575" cy="6377940"/>
            <a:chOff x="239676" y="174877"/>
            <a:chExt cx="11712575" cy="6377940"/>
          </a:xfrm>
        </p:grpSpPr>
        <p:sp>
          <p:nvSpPr>
            <p:cNvPr id="3" name="object 3"/>
            <p:cNvSpPr/>
            <p:nvPr/>
          </p:nvSpPr>
          <p:spPr>
            <a:xfrm>
              <a:off x="741080" y="181227"/>
              <a:ext cx="8205470" cy="755650"/>
            </a:xfrm>
            <a:custGeom>
              <a:avLst/>
              <a:gdLst/>
              <a:ahLst/>
              <a:cxnLst/>
              <a:rect l="l" t="t" r="r" b="b"/>
              <a:pathLst>
                <a:path w="8205470" h="755650">
                  <a:moveTo>
                    <a:pt x="8164842" y="0"/>
                  </a:moveTo>
                  <a:lnTo>
                    <a:pt x="40030" y="0"/>
                  </a:lnTo>
                  <a:lnTo>
                    <a:pt x="24463" y="3498"/>
                  </a:lnTo>
                  <a:lnTo>
                    <a:pt x="11737" y="13033"/>
                  </a:lnTo>
                  <a:lnTo>
                    <a:pt x="3150" y="27164"/>
                  </a:lnTo>
                  <a:lnTo>
                    <a:pt x="0" y="44449"/>
                  </a:lnTo>
                  <a:lnTo>
                    <a:pt x="0" y="710691"/>
                  </a:lnTo>
                  <a:lnTo>
                    <a:pt x="3150" y="727977"/>
                  </a:lnTo>
                  <a:lnTo>
                    <a:pt x="11737" y="742108"/>
                  </a:lnTo>
                  <a:lnTo>
                    <a:pt x="24463" y="751643"/>
                  </a:lnTo>
                  <a:lnTo>
                    <a:pt x="40030" y="755141"/>
                  </a:lnTo>
                  <a:lnTo>
                    <a:pt x="8164842" y="755141"/>
                  </a:lnTo>
                  <a:lnTo>
                    <a:pt x="8180409" y="751643"/>
                  </a:lnTo>
                  <a:lnTo>
                    <a:pt x="8193135" y="742108"/>
                  </a:lnTo>
                  <a:lnTo>
                    <a:pt x="8201722" y="727977"/>
                  </a:lnTo>
                  <a:lnTo>
                    <a:pt x="8204873" y="710691"/>
                  </a:lnTo>
                  <a:lnTo>
                    <a:pt x="8204873" y="44449"/>
                  </a:lnTo>
                  <a:lnTo>
                    <a:pt x="8201722" y="27164"/>
                  </a:lnTo>
                  <a:lnTo>
                    <a:pt x="8193135" y="13033"/>
                  </a:lnTo>
                  <a:lnTo>
                    <a:pt x="8180409" y="3498"/>
                  </a:lnTo>
                  <a:lnTo>
                    <a:pt x="8164842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741080" y="181227"/>
              <a:ext cx="8205470" cy="755650"/>
            </a:xfrm>
            <a:custGeom>
              <a:avLst/>
              <a:gdLst/>
              <a:ahLst/>
              <a:cxnLst/>
              <a:rect l="l" t="t" r="r" b="b"/>
              <a:pathLst>
                <a:path w="8205470" h="755650">
                  <a:moveTo>
                    <a:pt x="40030" y="755141"/>
                  </a:moveTo>
                  <a:lnTo>
                    <a:pt x="24463" y="751643"/>
                  </a:lnTo>
                  <a:lnTo>
                    <a:pt x="11737" y="742108"/>
                  </a:lnTo>
                  <a:lnTo>
                    <a:pt x="3150" y="727977"/>
                  </a:lnTo>
                  <a:lnTo>
                    <a:pt x="0" y="710691"/>
                  </a:lnTo>
                  <a:lnTo>
                    <a:pt x="0" y="44449"/>
                  </a:lnTo>
                  <a:lnTo>
                    <a:pt x="3150" y="27164"/>
                  </a:lnTo>
                  <a:lnTo>
                    <a:pt x="11737" y="13033"/>
                  </a:lnTo>
                  <a:lnTo>
                    <a:pt x="24463" y="3498"/>
                  </a:lnTo>
                  <a:lnTo>
                    <a:pt x="40030" y="0"/>
                  </a:lnTo>
                  <a:lnTo>
                    <a:pt x="8164842" y="0"/>
                  </a:lnTo>
                  <a:lnTo>
                    <a:pt x="8180409" y="3498"/>
                  </a:lnTo>
                  <a:lnTo>
                    <a:pt x="8193135" y="13033"/>
                  </a:lnTo>
                  <a:lnTo>
                    <a:pt x="8201722" y="27164"/>
                  </a:lnTo>
                  <a:lnTo>
                    <a:pt x="8204873" y="44449"/>
                  </a:lnTo>
                  <a:lnTo>
                    <a:pt x="8204873" y="710691"/>
                  </a:lnTo>
                  <a:lnTo>
                    <a:pt x="8201722" y="727977"/>
                  </a:lnTo>
                  <a:lnTo>
                    <a:pt x="8193135" y="742108"/>
                  </a:lnTo>
                  <a:lnTo>
                    <a:pt x="8180409" y="751643"/>
                  </a:lnTo>
                  <a:lnTo>
                    <a:pt x="8164842" y="755141"/>
                  </a:lnTo>
                  <a:lnTo>
                    <a:pt x="40030" y="755141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11640099" y="-6350"/>
            <a:ext cx="558165" cy="666750"/>
            <a:chOff x="11640099" y="-6350"/>
            <a:chExt cx="558165" cy="666750"/>
          </a:xfrm>
        </p:grpSpPr>
        <p:sp>
          <p:nvSpPr>
            <p:cNvPr id="7" name="object 7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1791515" y="49578"/>
            <a:ext cx="36068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BF8"/>
                </a:solidFill>
                <a:latin typeface="Grammarsaurus" pitchFamily="2" charset="0"/>
                <a:cs typeface="Arial"/>
              </a:rPr>
              <a:t>19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4971204" y="438583"/>
            <a:ext cx="5013325" cy="6275705"/>
            <a:chOff x="4971204" y="438583"/>
            <a:chExt cx="5013325" cy="6275705"/>
          </a:xfrm>
        </p:grpSpPr>
        <p:sp>
          <p:nvSpPr>
            <p:cNvPr id="13" name="object 13"/>
            <p:cNvSpPr/>
            <p:nvPr/>
          </p:nvSpPr>
          <p:spPr>
            <a:xfrm>
              <a:off x="9601372" y="438583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AF466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4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680150" y="501906"/>
              <a:ext cx="216941" cy="216936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0"/>
                  </a:moveTo>
                  <a:lnTo>
                    <a:pt x="101587" y="0"/>
                  </a:lnTo>
                  <a:lnTo>
                    <a:pt x="62139" y="8016"/>
                  </a:lnTo>
                  <a:lnTo>
                    <a:pt x="29838" y="29843"/>
                  </a:lnTo>
                  <a:lnTo>
                    <a:pt x="8014" y="62145"/>
                  </a:lnTo>
                  <a:lnTo>
                    <a:pt x="0" y="101587"/>
                  </a:lnTo>
                  <a:lnTo>
                    <a:pt x="0" y="248881"/>
                  </a:lnTo>
                  <a:lnTo>
                    <a:pt x="8014" y="288323"/>
                  </a:lnTo>
                  <a:lnTo>
                    <a:pt x="29838" y="320625"/>
                  </a:lnTo>
                  <a:lnTo>
                    <a:pt x="62139" y="342452"/>
                  </a:lnTo>
                  <a:lnTo>
                    <a:pt x="101587" y="350469"/>
                  </a:lnTo>
                  <a:lnTo>
                    <a:pt x="2141169" y="350469"/>
                  </a:lnTo>
                  <a:lnTo>
                    <a:pt x="2180616" y="342452"/>
                  </a:lnTo>
                  <a:lnTo>
                    <a:pt x="2212917" y="320625"/>
                  </a:lnTo>
                  <a:lnTo>
                    <a:pt x="2234741" y="288323"/>
                  </a:lnTo>
                  <a:lnTo>
                    <a:pt x="2242756" y="248881"/>
                  </a:lnTo>
                  <a:lnTo>
                    <a:pt x="2242756" y="101587"/>
                  </a:lnTo>
                  <a:lnTo>
                    <a:pt x="2234741" y="62145"/>
                  </a:lnTo>
                  <a:lnTo>
                    <a:pt x="2212917" y="29843"/>
                  </a:lnTo>
                  <a:lnTo>
                    <a:pt x="2180616" y="8016"/>
                  </a:lnTo>
                  <a:lnTo>
                    <a:pt x="2141169" y="0"/>
                  </a:lnTo>
                  <a:close/>
                </a:path>
              </a:pathLst>
            </a:custGeom>
            <a:solidFill>
              <a:srgbClr val="97AB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350469"/>
                  </a:moveTo>
                  <a:lnTo>
                    <a:pt x="101587" y="350469"/>
                  </a:lnTo>
                  <a:lnTo>
                    <a:pt x="62139" y="342452"/>
                  </a:lnTo>
                  <a:lnTo>
                    <a:pt x="29838" y="320625"/>
                  </a:lnTo>
                  <a:lnTo>
                    <a:pt x="8014" y="288323"/>
                  </a:lnTo>
                  <a:lnTo>
                    <a:pt x="0" y="248881"/>
                  </a:lnTo>
                  <a:lnTo>
                    <a:pt x="0" y="101587"/>
                  </a:lnTo>
                  <a:lnTo>
                    <a:pt x="8014" y="62145"/>
                  </a:lnTo>
                  <a:lnTo>
                    <a:pt x="29838" y="29843"/>
                  </a:lnTo>
                  <a:lnTo>
                    <a:pt x="62139" y="8016"/>
                  </a:lnTo>
                  <a:lnTo>
                    <a:pt x="101587" y="0"/>
                  </a:lnTo>
                  <a:lnTo>
                    <a:pt x="2141169" y="0"/>
                  </a:lnTo>
                  <a:lnTo>
                    <a:pt x="2180616" y="8016"/>
                  </a:lnTo>
                  <a:lnTo>
                    <a:pt x="2212917" y="29843"/>
                  </a:lnTo>
                  <a:lnTo>
                    <a:pt x="2234741" y="62145"/>
                  </a:lnTo>
                  <a:lnTo>
                    <a:pt x="2242756" y="101587"/>
                  </a:lnTo>
                  <a:lnTo>
                    <a:pt x="2242756" y="248881"/>
                  </a:lnTo>
                  <a:lnTo>
                    <a:pt x="2234741" y="288323"/>
                  </a:lnTo>
                  <a:lnTo>
                    <a:pt x="2212917" y="320625"/>
                  </a:lnTo>
                  <a:lnTo>
                    <a:pt x="2180616" y="342452"/>
                  </a:lnTo>
                  <a:lnTo>
                    <a:pt x="2141169" y="350469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7" name="object 1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62677" y="6397625"/>
              <a:ext cx="270789" cy="270792"/>
            </a:xfrm>
            <a:prstGeom prst="rect">
              <a:avLst/>
            </a:prstGeom>
          </p:spPr>
        </p:pic>
      </p:grpSp>
      <p:sp>
        <p:nvSpPr>
          <p:cNvPr id="20" name="object 20"/>
          <p:cNvSpPr/>
          <p:nvPr/>
        </p:nvSpPr>
        <p:spPr>
          <a:xfrm>
            <a:off x="10500450" y="438583"/>
            <a:ext cx="383540" cy="345440"/>
          </a:xfrm>
          <a:custGeom>
            <a:avLst/>
            <a:gdLst/>
            <a:ahLst/>
            <a:cxnLst/>
            <a:rect l="l" t="t" r="r" b="b"/>
            <a:pathLst>
              <a:path w="383540" h="345440">
                <a:moveTo>
                  <a:pt x="262258" y="0"/>
                </a:moveTo>
                <a:lnTo>
                  <a:pt x="120742" y="0"/>
                </a:lnTo>
                <a:lnTo>
                  <a:pt x="107701" y="1729"/>
                </a:lnTo>
                <a:lnTo>
                  <a:pt x="77460" y="24993"/>
                </a:lnTo>
                <a:lnTo>
                  <a:pt x="6696" y="147548"/>
                </a:lnTo>
                <a:lnTo>
                  <a:pt x="0" y="172531"/>
                </a:lnTo>
                <a:lnTo>
                  <a:pt x="1674" y="185362"/>
                </a:lnTo>
                <a:lnTo>
                  <a:pt x="77460" y="320078"/>
                </a:lnTo>
                <a:lnTo>
                  <a:pt x="107701" y="343341"/>
                </a:lnTo>
                <a:lnTo>
                  <a:pt x="120742" y="345071"/>
                </a:lnTo>
                <a:lnTo>
                  <a:pt x="262258" y="345071"/>
                </a:lnTo>
                <a:lnTo>
                  <a:pt x="297521" y="330509"/>
                </a:lnTo>
                <a:lnTo>
                  <a:pt x="376291" y="197523"/>
                </a:lnTo>
                <a:lnTo>
                  <a:pt x="382987" y="172531"/>
                </a:lnTo>
                <a:lnTo>
                  <a:pt x="381313" y="159702"/>
                </a:lnTo>
                <a:lnTo>
                  <a:pt x="305539" y="24993"/>
                </a:lnTo>
                <a:lnTo>
                  <a:pt x="275298" y="1729"/>
                </a:lnTo>
                <a:lnTo>
                  <a:pt x="262258" y="0"/>
                </a:lnTo>
                <a:close/>
              </a:path>
            </a:pathLst>
          </a:custGeom>
          <a:solidFill>
            <a:srgbClr val="4D6B8D"/>
          </a:solidFill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pic>
        <p:nvPicPr>
          <p:cNvPr id="21" name="object 2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622692" y="506938"/>
            <a:ext cx="134970" cy="217265"/>
          </a:xfrm>
          <a:prstGeom prst="rect">
            <a:avLst/>
          </a:prstGeom>
        </p:spPr>
      </p:pic>
      <p:sp>
        <p:nvSpPr>
          <p:cNvPr id="22" name="object 22"/>
          <p:cNvSpPr/>
          <p:nvPr/>
        </p:nvSpPr>
        <p:spPr>
          <a:xfrm>
            <a:off x="11283798" y="448047"/>
            <a:ext cx="364490" cy="326390"/>
          </a:xfrm>
          <a:custGeom>
            <a:avLst/>
            <a:gdLst/>
            <a:ahLst/>
            <a:cxnLst/>
            <a:rect l="l" t="t" r="r" b="b"/>
            <a:pathLst>
              <a:path w="364490" h="326390">
                <a:moveTo>
                  <a:pt x="252768" y="0"/>
                </a:moveTo>
                <a:lnTo>
                  <a:pt x="111251" y="0"/>
                </a:lnTo>
                <a:lnTo>
                  <a:pt x="100697" y="1407"/>
                </a:lnTo>
                <a:lnTo>
                  <a:pt x="5410" y="142811"/>
                </a:lnTo>
                <a:lnTo>
                  <a:pt x="0" y="163067"/>
                </a:lnTo>
                <a:lnTo>
                  <a:pt x="1352" y="173479"/>
                </a:lnTo>
                <a:lnTo>
                  <a:pt x="76161" y="305892"/>
                </a:lnTo>
                <a:lnTo>
                  <a:pt x="111251" y="326148"/>
                </a:lnTo>
                <a:lnTo>
                  <a:pt x="252768" y="326148"/>
                </a:lnTo>
                <a:lnTo>
                  <a:pt x="287858" y="305892"/>
                </a:lnTo>
                <a:lnTo>
                  <a:pt x="358622" y="183324"/>
                </a:lnTo>
                <a:lnTo>
                  <a:pt x="364032" y="163067"/>
                </a:lnTo>
                <a:lnTo>
                  <a:pt x="362680" y="152656"/>
                </a:lnTo>
                <a:lnTo>
                  <a:pt x="287858" y="20256"/>
                </a:lnTo>
                <a:lnTo>
                  <a:pt x="25276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11274315" y="438583"/>
            <a:ext cx="383540" cy="345440"/>
          </a:xfrm>
          <a:custGeom>
            <a:avLst/>
            <a:gdLst/>
            <a:ahLst/>
            <a:cxnLst/>
            <a:rect l="l" t="t" r="r" b="b"/>
            <a:pathLst>
              <a:path w="383540" h="345440">
                <a:moveTo>
                  <a:pt x="262257" y="0"/>
                </a:moveTo>
                <a:lnTo>
                  <a:pt x="120741" y="0"/>
                </a:lnTo>
                <a:lnTo>
                  <a:pt x="107701" y="1729"/>
                </a:lnTo>
                <a:lnTo>
                  <a:pt x="77459" y="24993"/>
                </a:lnTo>
                <a:lnTo>
                  <a:pt x="6695" y="147548"/>
                </a:lnTo>
                <a:lnTo>
                  <a:pt x="0" y="172535"/>
                </a:lnTo>
                <a:lnTo>
                  <a:pt x="1673" y="185362"/>
                </a:lnTo>
                <a:lnTo>
                  <a:pt x="77459" y="320078"/>
                </a:lnTo>
                <a:lnTo>
                  <a:pt x="107701" y="343341"/>
                </a:lnTo>
                <a:lnTo>
                  <a:pt x="120741" y="345071"/>
                </a:lnTo>
                <a:lnTo>
                  <a:pt x="262257" y="345071"/>
                </a:lnTo>
                <a:lnTo>
                  <a:pt x="275297" y="343341"/>
                </a:lnTo>
                <a:lnTo>
                  <a:pt x="287246" y="338375"/>
                </a:lnTo>
                <a:lnTo>
                  <a:pt x="297520" y="330509"/>
                </a:lnTo>
                <a:lnTo>
                  <a:pt x="300872" y="326148"/>
                </a:lnTo>
                <a:lnTo>
                  <a:pt x="120741" y="326148"/>
                </a:lnTo>
                <a:lnTo>
                  <a:pt x="112648" y="325070"/>
                </a:lnTo>
                <a:lnTo>
                  <a:pt x="23078" y="188061"/>
                </a:lnTo>
                <a:lnTo>
                  <a:pt x="18925" y="172535"/>
                </a:lnTo>
                <a:lnTo>
                  <a:pt x="19963" y="164555"/>
                </a:lnTo>
                <a:lnTo>
                  <a:pt x="93842" y="34442"/>
                </a:lnTo>
                <a:lnTo>
                  <a:pt x="120741" y="18910"/>
                </a:lnTo>
                <a:lnTo>
                  <a:pt x="300862" y="18910"/>
                </a:lnTo>
                <a:lnTo>
                  <a:pt x="297520" y="14562"/>
                </a:lnTo>
                <a:lnTo>
                  <a:pt x="287246" y="6696"/>
                </a:lnTo>
                <a:lnTo>
                  <a:pt x="275297" y="1729"/>
                </a:lnTo>
                <a:lnTo>
                  <a:pt x="262257" y="0"/>
                </a:lnTo>
                <a:close/>
              </a:path>
              <a:path w="383540" h="345440">
                <a:moveTo>
                  <a:pt x="300862" y="18910"/>
                </a:moveTo>
                <a:lnTo>
                  <a:pt x="262257" y="18910"/>
                </a:lnTo>
                <a:lnTo>
                  <a:pt x="270348" y="19990"/>
                </a:lnTo>
                <a:lnTo>
                  <a:pt x="277778" y="23085"/>
                </a:lnTo>
                <a:lnTo>
                  <a:pt x="359920" y="157010"/>
                </a:lnTo>
                <a:lnTo>
                  <a:pt x="364063" y="172535"/>
                </a:lnTo>
                <a:lnTo>
                  <a:pt x="363028" y="180516"/>
                </a:lnTo>
                <a:lnTo>
                  <a:pt x="289156" y="310629"/>
                </a:lnTo>
                <a:lnTo>
                  <a:pt x="262257" y="326148"/>
                </a:lnTo>
                <a:lnTo>
                  <a:pt x="300872" y="326148"/>
                </a:lnTo>
                <a:lnTo>
                  <a:pt x="305539" y="320078"/>
                </a:lnTo>
                <a:lnTo>
                  <a:pt x="376290" y="197523"/>
                </a:lnTo>
                <a:lnTo>
                  <a:pt x="381312" y="185362"/>
                </a:lnTo>
                <a:lnTo>
                  <a:pt x="382986" y="172535"/>
                </a:lnTo>
                <a:lnTo>
                  <a:pt x="381312" y="159702"/>
                </a:lnTo>
                <a:lnTo>
                  <a:pt x="376290" y="147548"/>
                </a:lnTo>
                <a:lnTo>
                  <a:pt x="305539" y="24993"/>
                </a:lnTo>
                <a:lnTo>
                  <a:pt x="300862" y="18910"/>
                </a:lnTo>
                <a:close/>
              </a:path>
            </a:pathLst>
          </a:custGeom>
          <a:solidFill>
            <a:srgbClr val="4D6B8D"/>
          </a:solidFill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pic>
        <p:nvPicPr>
          <p:cNvPr id="24" name="object 2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1366481" y="527189"/>
            <a:ext cx="198164" cy="171743"/>
          </a:xfrm>
          <a:prstGeom prst="rect">
            <a:avLst/>
          </a:prstGeom>
        </p:spPr>
      </p:pic>
      <p:pic>
        <p:nvPicPr>
          <p:cNvPr id="27" name="object 2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702182" y="1181567"/>
            <a:ext cx="4755095" cy="3378542"/>
          </a:xfrm>
          <a:prstGeom prst="rect">
            <a:avLst/>
          </a:prstGeom>
        </p:spPr>
      </p:pic>
      <p:grpSp>
        <p:nvGrpSpPr>
          <p:cNvPr id="31" name="object 31"/>
          <p:cNvGrpSpPr/>
          <p:nvPr/>
        </p:nvGrpSpPr>
        <p:grpSpPr>
          <a:xfrm>
            <a:off x="719962" y="1139215"/>
            <a:ext cx="5873750" cy="3421379"/>
            <a:chOff x="719962" y="1139215"/>
            <a:chExt cx="5873750" cy="3421379"/>
          </a:xfrm>
        </p:grpSpPr>
        <p:pic>
          <p:nvPicPr>
            <p:cNvPr id="32" name="object 3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27157" y="1145578"/>
              <a:ext cx="5859901" cy="3408184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726312" y="1145565"/>
              <a:ext cx="5861050" cy="3408679"/>
            </a:xfrm>
            <a:custGeom>
              <a:avLst/>
              <a:gdLst/>
              <a:ahLst/>
              <a:cxnLst/>
              <a:rect l="l" t="t" r="r" b="b"/>
              <a:pathLst>
                <a:path w="5861050" h="3408679">
                  <a:moveTo>
                    <a:pt x="5860757" y="3408197"/>
                  </a:moveTo>
                  <a:lnTo>
                    <a:pt x="0" y="3408197"/>
                  </a:lnTo>
                  <a:lnTo>
                    <a:pt x="0" y="0"/>
                  </a:lnTo>
                  <a:lnTo>
                    <a:pt x="5860757" y="0"/>
                  </a:lnTo>
                  <a:lnTo>
                    <a:pt x="5860757" y="3408197"/>
                  </a:lnTo>
                  <a:close/>
                </a:path>
              </a:pathLst>
            </a:custGeom>
            <a:ln w="1270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7" name="object 5">
            <a:extLst>
              <a:ext uri="{FF2B5EF4-FFF2-40B4-BE49-F238E27FC236}">
                <a16:creationId xmlns:a16="http://schemas.microsoft.com/office/drawing/2014/main" id="{2C06B039-051A-BCC6-537A-195746E40BB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56955" y="269170"/>
            <a:ext cx="818959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Grammarsaurus" pitchFamily="2" charset="0"/>
              </a:rPr>
              <a:t>Using aerial images to identify land us</a:t>
            </a:r>
            <a:r>
              <a:rPr lang="en-GB" sz="3200" dirty="0">
                <a:latin typeface="Grammarsaurus" pitchFamily="2" charset="0"/>
              </a:rPr>
              <a:t>e</a:t>
            </a:r>
            <a:endParaRPr sz="3200" dirty="0">
              <a:latin typeface="Grammarsaurus" pitchFamily="2" charset="0"/>
            </a:endParaRPr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47A45ED7-1BD4-84BE-70CC-D0885B62E4BC}"/>
              </a:ext>
            </a:extLst>
          </p:cNvPr>
          <p:cNvSpPr txBox="1"/>
          <p:nvPr/>
        </p:nvSpPr>
        <p:spPr>
          <a:xfrm>
            <a:off x="10443344" y="768412"/>
            <a:ext cx="2510656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45720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  <a:t>Location </a:t>
            </a:r>
            <a:br>
              <a:rPr lang="en-GB"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  <a:t>knowledge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39" name="object 11">
            <a:extLst>
              <a:ext uri="{FF2B5EF4-FFF2-40B4-BE49-F238E27FC236}">
                <a16:creationId xmlns:a16="http://schemas.microsoft.com/office/drawing/2014/main" id="{D8E0A180-33BA-39F8-2709-E7AA9564C8CA}"/>
              </a:ext>
            </a:extLst>
          </p:cNvPr>
          <p:cNvSpPr txBox="1"/>
          <p:nvPr/>
        </p:nvSpPr>
        <p:spPr>
          <a:xfrm>
            <a:off x="9360999" y="768412"/>
            <a:ext cx="3991431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160655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Human and </a:t>
            </a:r>
            <a:br>
              <a:rPr lang="en-GB"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physical geography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40" name="object 18">
            <a:extLst>
              <a:ext uri="{FF2B5EF4-FFF2-40B4-BE49-F238E27FC236}">
                <a16:creationId xmlns:a16="http://schemas.microsoft.com/office/drawing/2014/main" id="{82A84453-0A44-68BE-DBF9-8189155BB8E0}"/>
              </a:ext>
            </a:extLst>
          </p:cNvPr>
          <p:cNvSpPr txBox="1"/>
          <p:nvPr/>
        </p:nvSpPr>
        <p:spPr>
          <a:xfrm>
            <a:off x="11337012" y="797029"/>
            <a:ext cx="2378987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  <a:t>Place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41" name="object 48">
            <a:extLst>
              <a:ext uri="{FF2B5EF4-FFF2-40B4-BE49-F238E27FC236}">
                <a16:creationId xmlns:a16="http://schemas.microsoft.com/office/drawing/2014/main" id="{912CBA75-82E1-6C1A-A5DD-51C28EF21B72}"/>
              </a:ext>
            </a:extLst>
          </p:cNvPr>
          <p:cNvSpPr txBox="1"/>
          <p:nvPr/>
        </p:nvSpPr>
        <p:spPr>
          <a:xfrm>
            <a:off x="5410985" y="6451428"/>
            <a:ext cx="318998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www.grammarsaurus.co.uk</a:t>
            </a:r>
            <a:endParaRPr sz="1050" dirty="0">
              <a:latin typeface="Grammarsaurus" pitchFamily="2" charset="0"/>
              <a:cs typeface="Arial MT"/>
            </a:endParaRPr>
          </a:p>
        </p:txBody>
      </p:sp>
      <p:sp>
        <p:nvSpPr>
          <p:cNvPr id="42" name="object 31">
            <a:extLst>
              <a:ext uri="{FF2B5EF4-FFF2-40B4-BE49-F238E27FC236}">
                <a16:creationId xmlns:a16="http://schemas.microsoft.com/office/drawing/2014/main" id="{3159445F-7749-FD2D-0921-9B14BF82CB1A}"/>
              </a:ext>
            </a:extLst>
          </p:cNvPr>
          <p:cNvSpPr txBox="1"/>
          <p:nvPr/>
        </p:nvSpPr>
        <p:spPr>
          <a:xfrm>
            <a:off x="6888227" y="1296088"/>
            <a:ext cx="4525667" cy="921342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2700" marR="5080">
              <a:lnSpc>
                <a:spcPct val="118800"/>
              </a:lnSpc>
              <a:spcBef>
                <a:spcPts val="45"/>
              </a:spcBef>
            </a:pPr>
            <a:r>
              <a:rPr sz="17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Look at this </a:t>
            </a:r>
            <a:r>
              <a:rPr sz="17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aerial image</a:t>
            </a:r>
            <a:r>
              <a:rPr sz="17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. </a:t>
            </a:r>
            <a:br>
              <a:rPr lang="en-GB" sz="1700" dirty="0">
                <a:solidFill>
                  <a:srgbClr val="1B283D"/>
                </a:solidFill>
                <a:latin typeface="Grammarsaurus" pitchFamily="2" charset="0"/>
                <a:cs typeface="Arial MT"/>
              </a:rPr>
            </a:br>
            <a:r>
              <a:rPr sz="17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What type of </a:t>
            </a:r>
            <a:r>
              <a:rPr sz="17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land use</a:t>
            </a:r>
            <a:r>
              <a:rPr lang="en-GB" sz="17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          </a:t>
            </a:r>
            <a:r>
              <a:rPr lang="en-GB" sz="17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can you see?</a:t>
            </a:r>
            <a:br>
              <a:rPr lang="en-GB" sz="17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</a:br>
            <a:r>
              <a:rPr sz="17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Choose between:</a:t>
            </a:r>
            <a:endParaRPr sz="1700" dirty="0">
              <a:latin typeface="Grammarsaurus" pitchFamily="2" charset="0"/>
              <a:cs typeface="Arial"/>
            </a:endParaRPr>
          </a:p>
        </p:txBody>
      </p:sp>
      <p:sp>
        <p:nvSpPr>
          <p:cNvPr id="43" name="object 48">
            <a:extLst>
              <a:ext uri="{FF2B5EF4-FFF2-40B4-BE49-F238E27FC236}">
                <a16:creationId xmlns:a16="http://schemas.microsoft.com/office/drawing/2014/main" id="{3D63CDEF-9384-18BB-C535-ECA481F3FADA}"/>
              </a:ext>
            </a:extLst>
          </p:cNvPr>
          <p:cNvSpPr txBox="1"/>
          <p:nvPr/>
        </p:nvSpPr>
        <p:spPr>
          <a:xfrm>
            <a:off x="5410985" y="6451428"/>
            <a:ext cx="318998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www.grammarsaurus.co.uk</a:t>
            </a:r>
            <a:endParaRPr sz="1050" dirty="0">
              <a:latin typeface="Grammarsaurus" pitchFamily="2" charset="0"/>
              <a:cs typeface="Arial MT"/>
            </a:endParaRPr>
          </a:p>
        </p:txBody>
      </p:sp>
      <p:sp>
        <p:nvSpPr>
          <p:cNvPr id="44" name="object 32">
            <a:extLst>
              <a:ext uri="{FF2B5EF4-FFF2-40B4-BE49-F238E27FC236}">
                <a16:creationId xmlns:a16="http://schemas.microsoft.com/office/drawing/2014/main" id="{82931485-8EC9-B2B3-8686-EAA6B92DE690}"/>
              </a:ext>
            </a:extLst>
          </p:cNvPr>
          <p:cNvSpPr txBox="1"/>
          <p:nvPr/>
        </p:nvSpPr>
        <p:spPr>
          <a:xfrm>
            <a:off x="2751655" y="2388767"/>
            <a:ext cx="9220200" cy="2237279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4768850" indent="-554990">
              <a:lnSpc>
                <a:spcPct val="100000"/>
              </a:lnSpc>
              <a:spcBef>
                <a:spcPts val="500"/>
              </a:spcBef>
              <a:buFont typeface="Arial MT"/>
              <a:buChar char="•"/>
              <a:tabLst>
                <a:tab pos="4768850" algn="l"/>
              </a:tabLst>
            </a:pP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residential </a:t>
            </a:r>
            <a:r>
              <a:rPr sz="16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(housing)</a:t>
            </a:r>
            <a:endParaRPr lang="en-GB" sz="1600" dirty="0">
              <a:latin typeface="Grammarsaurus" pitchFamily="2" charset="0"/>
              <a:cs typeface="Arial MT"/>
            </a:endParaRPr>
          </a:p>
          <a:p>
            <a:pPr marL="4768850" indent="-554990">
              <a:lnSpc>
                <a:spcPct val="100000"/>
              </a:lnSpc>
              <a:spcBef>
                <a:spcPts val="500"/>
              </a:spcBef>
              <a:buFont typeface="Arial MT"/>
              <a:buChar char="•"/>
              <a:tabLst>
                <a:tab pos="4768850" algn="l"/>
              </a:tabLst>
            </a:pP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industrial </a:t>
            </a:r>
            <a:r>
              <a:rPr sz="16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(factories and warehouses)</a:t>
            </a:r>
            <a:endParaRPr lang="en-GB" sz="1600" dirty="0">
              <a:latin typeface="Grammarsaurus" pitchFamily="2" charset="0"/>
              <a:cs typeface="Arial MT"/>
            </a:endParaRPr>
          </a:p>
          <a:p>
            <a:pPr marL="4768850" indent="-554990">
              <a:lnSpc>
                <a:spcPct val="100000"/>
              </a:lnSpc>
              <a:spcBef>
                <a:spcPts val="500"/>
              </a:spcBef>
              <a:buFont typeface="Arial MT"/>
              <a:buChar char="•"/>
              <a:tabLst>
                <a:tab pos="4768850" algn="l"/>
              </a:tabLst>
            </a:pP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commercial </a:t>
            </a:r>
            <a:r>
              <a:rPr sz="16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(shops and o</a:t>
            </a:r>
            <a:r>
              <a:rPr lang="en-GB" sz="1600" dirty="0" err="1">
                <a:solidFill>
                  <a:srgbClr val="1B283D"/>
                </a:solidFill>
                <a:latin typeface="Grammarsaurus" pitchFamily="2" charset="0"/>
                <a:cs typeface="Arial MT"/>
              </a:rPr>
              <a:t>ffi</a:t>
            </a:r>
            <a:r>
              <a:rPr sz="1600" dirty="0" err="1">
                <a:solidFill>
                  <a:srgbClr val="1B283D"/>
                </a:solidFill>
                <a:latin typeface="Grammarsaurus" pitchFamily="2" charset="0"/>
                <a:cs typeface="Arial MT"/>
              </a:rPr>
              <a:t>ce</a:t>
            </a:r>
            <a:r>
              <a:rPr sz="16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 blocks)</a:t>
            </a:r>
            <a:endParaRPr lang="en-GB" sz="1600" dirty="0">
              <a:latin typeface="Grammarsaurus" pitchFamily="2" charset="0"/>
              <a:cs typeface="Arial MT"/>
            </a:endParaRPr>
          </a:p>
          <a:p>
            <a:pPr marL="4768850" indent="-554990">
              <a:lnSpc>
                <a:spcPct val="100000"/>
              </a:lnSpc>
              <a:spcBef>
                <a:spcPts val="500"/>
              </a:spcBef>
              <a:buFont typeface="Arial MT"/>
              <a:buChar char="•"/>
              <a:tabLst>
                <a:tab pos="4768850" algn="l"/>
              </a:tabLst>
            </a:pP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recreational </a:t>
            </a:r>
            <a:r>
              <a:rPr sz="16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(leisure activities)</a:t>
            </a:r>
            <a:endParaRPr lang="en-GB" sz="1600" dirty="0">
              <a:latin typeface="Grammarsaurus" pitchFamily="2" charset="0"/>
              <a:cs typeface="Arial MT"/>
            </a:endParaRPr>
          </a:p>
          <a:p>
            <a:pPr marL="4768850" indent="-554990">
              <a:lnSpc>
                <a:spcPct val="100000"/>
              </a:lnSpc>
              <a:spcBef>
                <a:spcPts val="500"/>
              </a:spcBef>
              <a:buFont typeface="Arial MT"/>
              <a:buChar char="•"/>
              <a:tabLst>
                <a:tab pos="4768850" algn="l"/>
              </a:tabLst>
            </a:pPr>
            <a:r>
              <a:rPr lang="en-GB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agricultural </a:t>
            </a:r>
            <a:r>
              <a:rPr lang="en-GB" sz="16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(farmland)</a:t>
            </a:r>
            <a:endParaRPr lang="en-GB" sz="1600" dirty="0">
              <a:latin typeface="Grammarsaurus" pitchFamily="2" charset="0"/>
              <a:cs typeface="Arial MT"/>
            </a:endParaRPr>
          </a:p>
          <a:p>
            <a:pPr marL="4768850" indent="-554990">
              <a:lnSpc>
                <a:spcPct val="100000"/>
              </a:lnSpc>
              <a:spcBef>
                <a:spcPts val="400"/>
              </a:spcBef>
              <a:buFont typeface="Arial MT"/>
              <a:buChar char="•"/>
              <a:tabLst>
                <a:tab pos="4768850" algn="l"/>
              </a:tabLst>
            </a:pPr>
            <a:r>
              <a:rPr lang="en-GB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natural spaces </a:t>
            </a:r>
            <a:r>
              <a:rPr lang="en-GB" sz="16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(forests and open fields)</a:t>
            </a:r>
            <a:endParaRPr lang="en-GB" dirty="0">
              <a:latin typeface="Grammarsaurus" pitchFamily="2" charset="0"/>
              <a:cs typeface="Arial MT"/>
            </a:endParaRPr>
          </a:p>
        </p:txBody>
      </p:sp>
      <p:sp>
        <p:nvSpPr>
          <p:cNvPr id="10" name="object 27">
            <a:extLst>
              <a:ext uri="{FF2B5EF4-FFF2-40B4-BE49-F238E27FC236}">
                <a16:creationId xmlns:a16="http://schemas.microsoft.com/office/drawing/2014/main" id="{01AEB1F0-7943-8331-9917-41D8CB9B6A05}"/>
              </a:ext>
            </a:extLst>
          </p:cNvPr>
          <p:cNvSpPr/>
          <p:nvPr/>
        </p:nvSpPr>
        <p:spPr>
          <a:xfrm>
            <a:off x="741081" y="4863749"/>
            <a:ext cx="10709910" cy="1311626"/>
          </a:xfrm>
          <a:custGeom>
            <a:avLst/>
            <a:gdLst/>
            <a:ahLst/>
            <a:cxnLst/>
            <a:rect l="l" t="t" r="r" b="b"/>
            <a:pathLst>
              <a:path w="10709910" h="1409064">
                <a:moveTo>
                  <a:pt x="10629087" y="0"/>
                </a:moveTo>
                <a:lnTo>
                  <a:pt x="80746" y="0"/>
                </a:lnTo>
                <a:lnTo>
                  <a:pt x="49313" y="6346"/>
                </a:lnTo>
                <a:lnTo>
                  <a:pt x="23647" y="23653"/>
                </a:lnTo>
                <a:lnTo>
                  <a:pt x="6344" y="49324"/>
                </a:lnTo>
                <a:lnTo>
                  <a:pt x="0" y="80759"/>
                </a:lnTo>
                <a:lnTo>
                  <a:pt x="0" y="1327721"/>
                </a:lnTo>
                <a:lnTo>
                  <a:pt x="6344" y="1359156"/>
                </a:lnTo>
                <a:lnTo>
                  <a:pt x="23647" y="1384827"/>
                </a:lnTo>
                <a:lnTo>
                  <a:pt x="49313" y="1402134"/>
                </a:lnTo>
                <a:lnTo>
                  <a:pt x="80746" y="1408480"/>
                </a:lnTo>
                <a:lnTo>
                  <a:pt x="10629087" y="1408480"/>
                </a:lnTo>
                <a:lnTo>
                  <a:pt x="10660522" y="1402134"/>
                </a:lnTo>
                <a:lnTo>
                  <a:pt x="10686192" y="1384827"/>
                </a:lnTo>
                <a:lnTo>
                  <a:pt x="10703500" y="1359156"/>
                </a:lnTo>
                <a:lnTo>
                  <a:pt x="10709846" y="1327721"/>
                </a:lnTo>
                <a:lnTo>
                  <a:pt x="10709846" y="80759"/>
                </a:lnTo>
                <a:lnTo>
                  <a:pt x="10703500" y="49324"/>
                </a:lnTo>
                <a:lnTo>
                  <a:pt x="10686192" y="23653"/>
                </a:lnTo>
                <a:lnTo>
                  <a:pt x="10660522" y="6346"/>
                </a:lnTo>
                <a:lnTo>
                  <a:pt x="10629087" y="0"/>
                </a:lnTo>
                <a:close/>
              </a:path>
            </a:pathLst>
          </a:custGeom>
          <a:solidFill>
            <a:srgbClr val="FBF8D3"/>
          </a:solidFill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11" name="object 28">
            <a:extLst>
              <a:ext uri="{FF2B5EF4-FFF2-40B4-BE49-F238E27FC236}">
                <a16:creationId xmlns:a16="http://schemas.microsoft.com/office/drawing/2014/main" id="{38B1D4EC-0ADF-2B82-40C9-BF64BCB522B7}"/>
              </a:ext>
            </a:extLst>
          </p:cNvPr>
          <p:cNvSpPr/>
          <p:nvPr/>
        </p:nvSpPr>
        <p:spPr>
          <a:xfrm>
            <a:off x="741081" y="4863749"/>
            <a:ext cx="10709910" cy="1311626"/>
          </a:xfrm>
          <a:custGeom>
            <a:avLst/>
            <a:gdLst/>
            <a:ahLst/>
            <a:cxnLst/>
            <a:rect l="l" t="t" r="r" b="b"/>
            <a:pathLst>
              <a:path w="10709910" h="1409064">
                <a:moveTo>
                  <a:pt x="10629087" y="1408480"/>
                </a:moveTo>
                <a:lnTo>
                  <a:pt x="80746" y="1408480"/>
                </a:lnTo>
                <a:lnTo>
                  <a:pt x="49313" y="1402134"/>
                </a:lnTo>
                <a:lnTo>
                  <a:pt x="23647" y="1384827"/>
                </a:lnTo>
                <a:lnTo>
                  <a:pt x="6344" y="1359156"/>
                </a:lnTo>
                <a:lnTo>
                  <a:pt x="0" y="1327721"/>
                </a:lnTo>
                <a:lnTo>
                  <a:pt x="0" y="80759"/>
                </a:lnTo>
                <a:lnTo>
                  <a:pt x="6344" y="49324"/>
                </a:lnTo>
                <a:lnTo>
                  <a:pt x="23647" y="23653"/>
                </a:lnTo>
                <a:lnTo>
                  <a:pt x="49313" y="6346"/>
                </a:lnTo>
                <a:lnTo>
                  <a:pt x="80746" y="0"/>
                </a:lnTo>
                <a:lnTo>
                  <a:pt x="10629087" y="0"/>
                </a:lnTo>
                <a:lnTo>
                  <a:pt x="10660522" y="6346"/>
                </a:lnTo>
                <a:lnTo>
                  <a:pt x="10686192" y="23653"/>
                </a:lnTo>
                <a:lnTo>
                  <a:pt x="10703500" y="49324"/>
                </a:lnTo>
                <a:lnTo>
                  <a:pt x="10709846" y="80759"/>
                </a:lnTo>
                <a:lnTo>
                  <a:pt x="10709846" y="1327721"/>
                </a:lnTo>
                <a:lnTo>
                  <a:pt x="10703500" y="1359156"/>
                </a:lnTo>
                <a:lnTo>
                  <a:pt x="10686192" y="1384827"/>
                </a:lnTo>
                <a:lnTo>
                  <a:pt x="10660522" y="1402134"/>
                </a:lnTo>
                <a:lnTo>
                  <a:pt x="10629087" y="1408480"/>
                </a:lnTo>
                <a:close/>
              </a:path>
            </a:pathLst>
          </a:custGeom>
          <a:ln w="12700">
            <a:solidFill>
              <a:srgbClr val="062E35"/>
            </a:solidFill>
          </a:ln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18" name="object 32">
            <a:extLst>
              <a:ext uri="{FF2B5EF4-FFF2-40B4-BE49-F238E27FC236}">
                <a16:creationId xmlns:a16="http://schemas.microsoft.com/office/drawing/2014/main" id="{9D55D7BC-C923-5B3D-FAE5-361C4DE3012B}"/>
              </a:ext>
            </a:extLst>
          </p:cNvPr>
          <p:cNvSpPr txBox="1"/>
          <p:nvPr/>
        </p:nvSpPr>
        <p:spPr>
          <a:xfrm>
            <a:off x="756955" y="4969411"/>
            <a:ext cx="10693964" cy="1100301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076325" marR="1313815" algn="ctr">
              <a:lnSpc>
                <a:spcPct val="100000"/>
              </a:lnSpc>
            </a:pPr>
            <a:r>
              <a:rPr lang="en-GB" sz="18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Discuss </a:t>
            </a:r>
            <a:r>
              <a:rPr lang="en-GB" sz="18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this question with your learning partner and </a:t>
            </a:r>
            <a:r>
              <a:rPr lang="en-GB" sz="18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choose an answer</a:t>
            </a:r>
            <a:r>
              <a:rPr lang="en-GB" sz="18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.</a:t>
            </a:r>
            <a:endParaRPr lang="en-GB" sz="1800" dirty="0">
              <a:latin typeface="Grammarsaurus" pitchFamily="2" charset="0"/>
              <a:cs typeface="Arial MT"/>
            </a:endParaRPr>
          </a:p>
          <a:p>
            <a:pPr marL="1076325" marR="1313815" algn="ctr">
              <a:lnSpc>
                <a:spcPct val="100000"/>
              </a:lnSpc>
              <a:spcBef>
                <a:spcPts val="780"/>
              </a:spcBef>
            </a:pPr>
            <a:r>
              <a:rPr lang="en-GB" sz="18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Use this sentence starter to help you:</a:t>
            </a:r>
            <a:endParaRPr lang="en-GB" sz="1800" dirty="0">
              <a:latin typeface="Grammarsaurus" pitchFamily="2" charset="0"/>
              <a:cs typeface="Arial MT"/>
            </a:endParaRPr>
          </a:p>
          <a:p>
            <a:pPr marL="1076325" marR="1313815" algn="ctr">
              <a:lnSpc>
                <a:spcPct val="100000"/>
              </a:lnSpc>
              <a:spcBef>
                <a:spcPts val="780"/>
              </a:spcBef>
            </a:pPr>
            <a:r>
              <a:rPr lang="en-GB" sz="18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“I think this aerial image shows…land use because…’’</a:t>
            </a:r>
            <a:endParaRPr lang="en-GB" sz="1800" dirty="0">
              <a:latin typeface="Grammarsaurus" pitchFamily="2" charset="0"/>
              <a:cs typeface="Arial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419563E-2138-EDD8-C17C-3206F72C1187}"/>
              </a:ext>
            </a:extLst>
          </p:cNvPr>
          <p:cNvSpPr txBox="1"/>
          <p:nvPr/>
        </p:nvSpPr>
        <p:spPr>
          <a:xfrm>
            <a:off x="734723" y="4556809"/>
            <a:ext cx="42182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  <a:t>©Crown copyright and database rights 2026 Ordnance Survey (100025252)  </a:t>
            </a:r>
            <a:b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</a:br>
            <a: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  <a:t>Images taken from Digimap for Schools: https://digimapforschools.edina.ac.uk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39676" y="-6350"/>
            <a:ext cx="11958955" cy="6558915"/>
            <a:chOff x="239676" y="-6350"/>
            <a:chExt cx="11958955" cy="6558915"/>
          </a:xfrm>
        </p:grpSpPr>
        <p:sp>
          <p:nvSpPr>
            <p:cNvPr id="3" name="object 3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1791528" y="49578"/>
            <a:ext cx="36068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BF8"/>
                </a:solidFill>
                <a:latin typeface="Grammarsaurus" pitchFamily="2" charset="0"/>
                <a:cs typeface="Arial"/>
              </a:rPr>
              <a:t>20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4971204" y="509601"/>
            <a:ext cx="6650990" cy="6204585"/>
            <a:chOff x="4971204" y="509601"/>
            <a:chExt cx="6650990" cy="6204585"/>
          </a:xfrm>
        </p:grpSpPr>
        <p:sp>
          <p:nvSpPr>
            <p:cNvPr id="9" name="object 9"/>
            <p:cNvSpPr/>
            <p:nvPr/>
          </p:nvSpPr>
          <p:spPr>
            <a:xfrm>
              <a:off x="11238941" y="509601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80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80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AF466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317721" y="572924"/>
              <a:ext cx="216941" cy="216935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0"/>
                  </a:moveTo>
                  <a:lnTo>
                    <a:pt x="101587" y="0"/>
                  </a:lnTo>
                  <a:lnTo>
                    <a:pt x="62139" y="8016"/>
                  </a:lnTo>
                  <a:lnTo>
                    <a:pt x="29838" y="29843"/>
                  </a:lnTo>
                  <a:lnTo>
                    <a:pt x="8014" y="62145"/>
                  </a:lnTo>
                  <a:lnTo>
                    <a:pt x="0" y="101587"/>
                  </a:lnTo>
                  <a:lnTo>
                    <a:pt x="0" y="248881"/>
                  </a:lnTo>
                  <a:lnTo>
                    <a:pt x="8014" y="288323"/>
                  </a:lnTo>
                  <a:lnTo>
                    <a:pt x="29838" y="320625"/>
                  </a:lnTo>
                  <a:lnTo>
                    <a:pt x="62139" y="342452"/>
                  </a:lnTo>
                  <a:lnTo>
                    <a:pt x="101587" y="350469"/>
                  </a:lnTo>
                  <a:lnTo>
                    <a:pt x="2141169" y="350469"/>
                  </a:lnTo>
                  <a:lnTo>
                    <a:pt x="2180616" y="342452"/>
                  </a:lnTo>
                  <a:lnTo>
                    <a:pt x="2212917" y="320625"/>
                  </a:lnTo>
                  <a:lnTo>
                    <a:pt x="2234741" y="288323"/>
                  </a:lnTo>
                  <a:lnTo>
                    <a:pt x="2242756" y="248881"/>
                  </a:lnTo>
                  <a:lnTo>
                    <a:pt x="2242756" y="101587"/>
                  </a:lnTo>
                  <a:lnTo>
                    <a:pt x="2234741" y="62145"/>
                  </a:lnTo>
                  <a:lnTo>
                    <a:pt x="2212917" y="29843"/>
                  </a:lnTo>
                  <a:lnTo>
                    <a:pt x="2180616" y="8016"/>
                  </a:lnTo>
                  <a:lnTo>
                    <a:pt x="2141169" y="0"/>
                  </a:lnTo>
                  <a:close/>
                </a:path>
              </a:pathLst>
            </a:custGeom>
            <a:solidFill>
              <a:srgbClr val="97AB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350469"/>
                  </a:moveTo>
                  <a:lnTo>
                    <a:pt x="101587" y="350469"/>
                  </a:lnTo>
                  <a:lnTo>
                    <a:pt x="62139" y="342452"/>
                  </a:lnTo>
                  <a:lnTo>
                    <a:pt x="29838" y="320625"/>
                  </a:lnTo>
                  <a:lnTo>
                    <a:pt x="8014" y="288323"/>
                  </a:lnTo>
                  <a:lnTo>
                    <a:pt x="0" y="248881"/>
                  </a:lnTo>
                  <a:lnTo>
                    <a:pt x="0" y="101587"/>
                  </a:lnTo>
                  <a:lnTo>
                    <a:pt x="8014" y="62145"/>
                  </a:lnTo>
                  <a:lnTo>
                    <a:pt x="29838" y="29843"/>
                  </a:lnTo>
                  <a:lnTo>
                    <a:pt x="62139" y="8016"/>
                  </a:lnTo>
                  <a:lnTo>
                    <a:pt x="101587" y="0"/>
                  </a:lnTo>
                  <a:lnTo>
                    <a:pt x="2141169" y="0"/>
                  </a:lnTo>
                  <a:lnTo>
                    <a:pt x="2180616" y="8016"/>
                  </a:lnTo>
                  <a:lnTo>
                    <a:pt x="2212917" y="29843"/>
                  </a:lnTo>
                  <a:lnTo>
                    <a:pt x="2234741" y="62145"/>
                  </a:lnTo>
                  <a:lnTo>
                    <a:pt x="2242756" y="101587"/>
                  </a:lnTo>
                  <a:lnTo>
                    <a:pt x="2242756" y="248881"/>
                  </a:lnTo>
                  <a:lnTo>
                    <a:pt x="2234741" y="288323"/>
                  </a:lnTo>
                  <a:lnTo>
                    <a:pt x="2212917" y="320625"/>
                  </a:lnTo>
                  <a:lnTo>
                    <a:pt x="2180616" y="342452"/>
                  </a:lnTo>
                  <a:lnTo>
                    <a:pt x="2141169" y="350469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62677" y="6397625"/>
              <a:ext cx="270789" cy="270792"/>
            </a:xfrm>
            <a:prstGeom prst="rect">
              <a:avLst/>
            </a:prstGeom>
          </p:spPr>
        </p:pic>
      </p:grpSp>
      <p:grpSp>
        <p:nvGrpSpPr>
          <p:cNvPr id="15" name="object 15"/>
          <p:cNvGrpSpPr/>
          <p:nvPr/>
        </p:nvGrpSpPr>
        <p:grpSpPr>
          <a:xfrm>
            <a:off x="6715187" y="1191304"/>
            <a:ext cx="4907280" cy="4911725"/>
            <a:chOff x="6715187" y="1191304"/>
            <a:chExt cx="4907280" cy="4911725"/>
          </a:xfrm>
        </p:grpSpPr>
        <p:sp>
          <p:nvSpPr>
            <p:cNvPr id="16" name="object 16"/>
            <p:cNvSpPr/>
            <p:nvPr/>
          </p:nvSpPr>
          <p:spPr>
            <a:xfrm>
              <a:off x="11238941" y="1230073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4D6B8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361185" y="1298428"/>
              <a:ext cx="134970" cy="217265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11248425" y="1924886"/>
              <a:ext cx="364490" cy="326390"/>
            </a:xfrm>
            <a:custGeom>
              <a:avLst/>
              <a:gdLst/>
              <a:ahLst/>
              <a:cxnLst/>
              <a:rect l="l" t="t" r="r" b="b"/>
              <a:pathLst>
                <a:path w="364490" h="326389">
                  <a:moveTo>
                    <a:pt x="252768" y="0"/>
                  </a:moveTo>
                  <a:lnTo>
                    <a:pt x="111251" y="0"/>
                  </a:lnTo>
                  <a:lnTo>
                    <a:pt x="100697" y="1407"/>
                  </a:lnTo>
                  <a:lnTo>
                    <a:pt x="5410" y="142811"/>
                  </a:lnTo>
                  <a:lnTo>
                    <a:pt x="0" y="163067"/>
                  </a:lnTo>
                  <a:lnTo>
                    <a:pt x="1352" y="173479"/>
                  </a:lnTo>
                  <a:lnTo>
                    <a:pt x="76161" y="305892"/>
                  </a:lnTo>
                  <a:lnTo>
                    <a:pt x="111251" y="326148"/>
                  </a:lnTo>
                  <a:lnTo>
                    <a:pt x="252768" y="326148"/>
                  </a:lnTo>
                  <a:lnTo>
                    <a:pt x="287858" y="305892"/>
                  </a:lnTo>
                  <a:lnTo>
                    <a:pt x="358622" y="183324"/>
                  </a:lnTo>
                  <a:lnTo>
                    <a:pt x="364032" y="163067"/>
                  </a:lnTo>
                  <a:lnTo>
                    <a:pt x="362680" y="152656"/>
                  </a:lnTo>
                  <a:lnTo>
                    <a:pt x="287858" y="20256"/>
                  </a:lnTo>
                  <a:lnTo>
                    <a:pt x="2527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11238943" y="1915424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39">
                  <a:moveTo>
                    <a:pt x="262257" y="0"/>
                  </a:moveTo>
                  <a:lnTo>
                    <a:pt x="120741" y="0"/>
                  </a:lnTo>
                  <a:lnTo>
                    <a:pt x="107701" y="1729"/>
                  </a:lnTo>
                  <a:lnTo>
                    <a:pt x="77459" y="24980"/>
                  </a:lnTo>
                  <a:lnTo>
                    <a:pt x="6695" y="147548"/>
                  </a:lnTo>
                  <a:lnTo>
                    <a:pt x="0" y="172535"/>
                  </a:lnTo>
                  <a:lnTo>
                    <a:pt x="1673" y="185362"/>
                  </a:lnTo>
                  <a:lnTo>
                    <a:pt x="77459" y="320078"/>
                  </a:lnTo>
                  <a:lnTo>
                    <a:pt x="107701" y="343341"/>
                  </a:lnTo>
                  <a:lnTo>
                    <a:pt x="120741" y="345071"/>
                  </a:lnTo>
                  <a:lnTo>
                    <a:pt x="262257" y="345071"/>
                  </a:lnTo>
                  <a:lnTo>
                    <a:pt x="275297" y="343341"/>
                  </a:lnTo>
                  <a:lnTo>
                    <a:pt x="287246" y="338375"/>
                  </a:lnTo>
                  <a:lnTo>
                    <a:pt x="297520" y="330509"/>
                  </a:lnTo>
                  <a:lnTo>
                    <a:pt x="300872" y="326148"/>
                  </a:lnTo>
                  <a:lnTo>
                    <a:pt x="120741" y="326148"/>
                  </a:lnTo>
                  <a:lnTo>
                    <a:pt x="112643" y="325070"/>
                  </a:lnTo>
                  <a:lnTo>
                    <a:pt x="23078" y="188061"/>
                  </a:lnTo>
                  <a:lnTo>
                    <a:pt x="18925" y="172535"/>
                  </a:lnTo>
                  <a:lnTo>
                    <a:pt x="19963" y="164555"/>
                  </a:lnTo>
                  <a:lnTo>
                    <a:pt x="93842" y="34442"/>
                  </a:lnTo>
                  <a:lnTo>
                    <a:pt x="120741" y="18910"/>
                  </a:lnTo>
                  <a:lnTo>
                    <a:pt x="300869" y="18910"/>
                  </a:lnTo>
                  <a:lnTo>
                    <a:pt x="297520" y="14557"/>
                  </a:lnTo>
                  <a:lnTo>
                    <a:pt x="287246" y="6694"/>
                  </a:lnTo>
                  <a:lnTo>
                    <a:pt x="275297" y="1729"/>
                  </a:lnTo>
                  <a:lnTo>
                    <a:pt x="262257" y="0"/>
                  </a:lnTo>
                  <a:close/>
                </a:path>
                <a:path w="383540" h="345439">
                  <a:moveTo>
                    <a:pt x="300869" y="18910"/>
                  </a:moveTo>
                  <a:lnTo>
                    <a:pt x="262257" y="18910"/>
                  </a:lnTo>
                  <a:lnTo>
                    <a:pt x="270348" y="19990"/>
                  </a:lnTo>
                  <a:lnTo>
                    <a:pt x="277778" y="23085"/>
                  </a:lnTo>
                  <a:lnTo>
                    <a:pt x="359920" y="157010"/>
                  </a:lnTo>
                  <a:lnTo>
                    <a:pt x="364063" y="172535"/>
                  </a:lnTo>
                  <a:lnTo>
                    <a:pt x="363028" y="180516"/>
                  </a:lnTo>
                  <a:lnTo>
                    <a:pt x="289156" y="310629"/>
                  </a:lnTo>
                  <a:lnTo>
                    <a:pt x="262257" y="326148"/>
                  </a:lnTo>
                  <a:lnTo>
                    <a:pt x="300872" y="326148"/>
                  </a:lnTo>
                  <a:lnTo>
                    <a:pt x="305539" y="320078"/>
                  </a:lnTo>
                  <a:lnTo>
                    <a:pt x="376290" y="197523"/>
                  </a:lnTo>
                  <a:lnTo>
                    <a:pt x="381312" y="185362"/>
                  </a:lnTo>
                  <a:lnTo>
                    <a:pt x="382986" y="172535"/>
                  </a:lnTo>
                  <a:lnTo>
                    <a:pt x="381312" y="159702"/>
                  </a:lnTo>
                  <a:lnTo>
                    <a:pt x="376290" y="147548"/>
                  </a:lnTo>
                  <a:lnTo>
                    <a:pt x="305539" y="24980"/>
                  </a:lnTo>
                  <a:lnTo>
                    <a:pt x="300869" y="18910"/>
                  </a:lnTo>
                  <a:close/>
                </a:path>
              </a:pathLst>
            </a:custGeom>
            <a:solidFill>
              <a:srgbClr val="4D6B8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331107" y="2004021"/>
              <a:ext cx="198168" cy="171752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6721537" y="1197654"/>
              <a:ext cx="4231005" cy="1516380"/>
            </a:xfrm>
            <a:custGeom>
              <a:avLst/>
              <a:gdLst/>
              <a:ahLst/>
              <a:cxnLst/>
              <a:rect l="l" t="t" r="r" b="b"/>
              <a:pathLst>
                <a:path w="4231005" h="1516380">
                  <a:moveTo>
                    <a:pt x="4149839" y="0"/>
                  </a:moveTo>
                  <a:lnTo>
                    <a:pt x="80746" y="0"/>
                  </a:lnTo>
                  <a:lnTo>
                    <a:pt x="49313" y="6346"/>
                  </a:lnTo>
                  <a:lnTo>
                    <a:pt x="23647" y="23653"/>
                  </a:lnTo>
                  <a:lnTo>
                    <a:pt x="6344" y="49324"/>
                  </a:lnTo>
                  <a:lnTo>
                    <a:pt x="0" y="80759"/>
                  </a:lnTo>
                  <a:lnTo>
                    <a:pt x="0" y="1435227"/>
                  </a:lnTo>
                  <a:lnTo>
                    <a:pt x="6344" y="1466662"/>
                  </a:lnTo>
                  <a:lnTo>
                    <a:pt x="23647" y="1492332"/>
                  </a:lnTo>
                  <a:lnTo>
                    <a:pt x="49313" y="1509639"/>
                  </a:lnTo>
                  <a:lnTo>
                    <a:pt x="80746" y="1515986"/>
                  </a:lnTo>
                  <a:lnTo>
                    <a:pt x="4149839" y="1515986"/>
                  </a:lnTo>
                  <a:lnTo>
                    <a:pt x="4181274" y="1509639"/>
                  </a:lnTo>
                  <a:lnTo>
                    <a:pt x="4206944" y="1492332"/>
                  </a:lnTo>
                  <a:lnTo>
                    <a:pt x="4224252" y="1466662"/>
                  </a:lnTo>
                  <a:lnTo>
                    <a:pt x="4230598" y="1435227"/>
                  </a:lnTo>
                  <a:lnTo>
                    <a:pt x="4230598" y="80759"/>
                  </a:lnTo>
                  <a:lnTo>
                    <a:pt x="4224252" y="49324"/>
                  </a:lnTo>
                  <a:lnTo>
                    <a:pt x="4206944" y="23653"/>
                  </a:lnTo>
                  <a:lnTo>
                    <a:pt x="4181274" y="6346"/>
                  </a:lnTo>
                  <a:lnTo>
                    <a:pt x="4149839" y="0"/>
                  </a:lnTo>
                  <a:close/>
                </a:path>
              </a:pathLst>
            </a:custGeom>
            <a:solidFill>
              <a:srgbClr val="E4E4E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6721537" y="1197654"/>
              <a:ext cx="4231005" cy="1516380"/>
            </a:xfrm>
            <a:custGeom>
              <a:avLst/>
              <a:gdLst/>
              <a:ahLst/>
              <a:cxnLst/>
              <a:rect l="l" t="t" r="r" b="b"/>
              <a:pathLst>
                <a:path w="4231005" h="1516380">
                  <a:moveTo>
                    <a:pt x="4149839" y="1515986"/>
                  </a:moveTo>
                  <a:lnTo>
                    <a:pt x="80746" y="1515986"/>
                  </a:lnTo>
                  <a:lnTo>
                    <a:pt x="49313" y="1509639"/>
                  </a:lnTo>
                  <a:lnTo>
                    <a:pt x="23647" y="1492332"/>
                  </a:lnTo>
                  <a:lnTo>
                    <a:pt x="6344" y="1466662"/>
                  </a:lnTo>
                  <a:lnTo>
                    <a:pt x="0" y="1435227"/>
                  </a:lnTo>
                  <a:lnTo>
                    <a:pt x="0" y="80759"/>
                  </a:lnTo>
                  <a:lnTo>
                    <a:pt x="6344" y="49324"/>
                  </a:lnTo>
                  <a:lnTo>
                    <a:pt x="23647" y="23653"/>
                  </a:lnTo>
                  <a:lnTo>
                    <a:pt x="49313" y="6346"/>
                  </a:lnTo>
                  <a:lnTo>
                    <a:pt x="80746" y="0"/>
                  </a:lnTo>
                  <a:lnTo>
                    <a:pt x="4149839" y="0"/>
                  </a:lnTo>
                  <a:lnTo>
                    <a:pt x="4181274" y="6346"/>
                  </a:lnTo>
                  <a:lnTo>
                    <a:pt x="4206944" y="23653"/>
                  </a:lnTo>
                  <a:lnTo>
                    <a:pt x="4224252" y="49324"/>
                  </a:lnTo>
                  <a:lnTo>
                    <a:pt x="4230598" y="80759"/>
                  </a:lnTo>
                  <a:lnTo>
                    <a:pt x="4230598" y="1435227"/>
                  </a:lnTo>
                  <a:lnTo>
                    <a:pt x="4224252" y="1466662"/>
                  </a:lnTo>
                  <a:lnTo>
                    <a:pt x="4206944" y="1492332"/>
                  </a:lnTo>
                  <a:lnTo>
                    <a:pt x="4181274" y="1509639"/>
                  </a:lnTo>
                  <a:lnTo>
                    <a:pt x="4149839" y="1515986"/>
                  </a:lnTo>
                  <a:close/>
                </a:path>
              </a:pathLst>
            </a:custGeom>
            <a:ln w="12700">
              <a:solidFill>
                <a:srgbClr val="062E35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6722375" y="2843247"/>
              <a:ext cx="4230370" cy="3253104"/>
            </a:xfrm>
            <a:custGeom>
              <a:avLst/>
              <a:gdLst/>
              <a:ahLst/>
              <a:cxnLst/>
              <a:rect l="l" t="t" r="r" b="b"/>
              <a:pathLst>
                <a:path w="4230370" h="3253104">
                  <a:moveTo>
                    <a:pt x="4149001" y="0"/>
                  </a:moveTo>
                  <a:lnTo>
                    <a:pt x="80759" y="0"/>
                  </a:lnTo>
                  <a:lnTo>
                    <a:pt x="49324" y="6346"/>
                  </a:lnTo>
                  <a:lnTo>
                    <a:pt x="23653" y="23653"/>
                  </a:lnTo>
                  <a:lnTo>
                    <a:pt x="6346" y="49324"/>
                  </a:lnTo>
                  <a:lnTo>
                    <a:pt x="0" y="80759"/>
                  </a:lnTo>
                  <a:lnTo>
                    <a:pt x="0" y="3172066"/>
                  </a:lnTo>
                  <a:lnTo>
                    <a:pt x="6346" y="3203501"/>
                  </a:lnTo>
                  <a:lnTo>
                    <a:pt x="23653" y="3229171"/>
                  </a:lnTo>
                  <a:lnTo>
                    <a:pt x="49324" y="3246479"/>
                  </a:lnTo>
                  <a:lnTo>
                    <a:pt x="80759" y="3252825"/>
                  </a:lnTo>
                  <a:lnTo>
                    <a:pt x="4149001" y="3252825"/>
                  </a:lnTo>
                  <a:lnTo>
                    <a:pt x="4180436" y="3246479"/>
                  </a:lnTo>
                  <a:lnTo>
                    <a:pt x="4206106" y="3229171"/>
                  </a:lnTo>
                  <a:lnTo>
                    <a:pt x="4223413" y="3203501"/>
                  </a:lnTo>
                  <a:lnTo>
                    <a:pt x="4229760" y="3172066"/>
                  </a:lnTo>
                  <a:lnTo>
                    <a:pt x="4229760" y="80759"/>
                  </a:lnTo>
                  <a:lnTo>
                    <a:pt x="4223413" y="49324"/>
                  </a:lnTo>
                  <a:lnTo>
                    <a:pt x="4206106" y="23653"/>
                  </a:lnTo>
                  <a:lnTo>
                    <a:pt x="4180436" y="6346"/>
                  </a:lnTo>
                  <a:lnTo>
                    <a:pt x="4149001" y="0"/>
                  </a:lnTo>
                  <a:close/>
                </a:path>
              </a:pathLst>
            </a:custGeom>
            <a:solidFill>
              <a:srgbClr val="FBF8D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6722375" y="2843247"/>
              <a:ext cx="4230370" cy="3253104"/>
            </a:xfrm>
            <a:custGeom>
              <a:avLst/>
              <a:gdLst/>
              <a:ahLst/>
              <a:cxnLst/>
              <a:rect l="l" t="t" r="r" b="b"/>
              <a:pathLst>
                <a:path w="4230370" h="3253104">
                  <a:moveTo>
                    <a:pt x="4149001" y="3252825"/>
                  </a:moveTo>
                  <a:lnTo>
                    <a:pt x="80759" y="3252825"/>
                  </a:lnTo>
                  <a:lnTo>
                    <a:pt x="49324" y="3246479"/>
                  </a:lnTo>
                  <a:lnTo>
                    <a:pt x="23653" y="3229171"/>
                  </a:lnTo>
                  <a:lnTo>
                    <a:pt x="6346" y="3203501"/>
                  </a:lnTo>
                  <a:lnTo>
                    <a:pt x="0" y="3172066"/>
                  </a:lnTo>
                  <a:lnTo>
                    <a:pt x="0" y="80759"/>
                  </a:lnTo>
                  <a:lnTo>
                    <a:pt x="6346" y="49324"/>
                  </a:lnTo>
                  <a:lnTo>
                    <a:pt x="23653" y="23653"/>
                  </a:lnTo>
                  <a:lnTo>
                    <a:pt x="49324" y="6346"/>
                  </a:lnTo>
                  <a:lnTo>
                    <a:pt x="80759" y="0"/>
                  </a:lnTo>
                  <a:lnTo>
                    <a:pt x="4149001" y="0"/>
                  </a:lnTo>
                  <a:lnTo>
                    <a:pt x="4180436" y="6346"/>
                  </a:lnTo>
                  <a:lnTo>
                    <a:pt x="4206106" y="23653"/>
                  </a:lnTo>
                  <a:lnTo>
                    <a:pt x="4223413" y="49324"/>
                  </a:lnTo>
                  <a:lnTo>
                    <a:pt x="4229760" y="80759"/>
                  </a:lnTo>
                  <a:lnTo>
                    <a:pt x="4229760" y="3172066"/>
                  </a:lnTo>
                  <a:lnTo>
                    <a:pt x="4223413" y="3203501"/>
                  </a:lnTo>
                  <a:lnTo>
                    <a:pt x="4206106" y="3229171"/>
                  </a:lnTo>
                  <a:lnTo>
                    <a:pt x="4180436" y="3246479"/>
                  </a:lnTo>
                  <a:lnTo>
                    <a:pt x="4149001" y="3252825"/>
                  </a:lnTo>
                  <a:close/>
                </a:path>
              </a:pathLst>
            </a:custGeom>
            <a:ln w="12700">
              <a:solidFill>
                <a:srgbClr val="062E35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6957157" y="2949316"/>
            <a:ext cx="4094542" cy="304205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5900"/>
              </a:lnSpc>
              <a:spcBef>
                <a:spcPts val="100"/>
              </a:spcBef>
            </a:pP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There are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large open spaces 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divided into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fields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. The fields are </a:t>
            </a:r>
            <a:r>
              <a:rPr sz="2000" dirty="0" err="1">
                <a:solidFill>
                  <a:srgbClr val="1B283D"/>
                </a:solidFill>
                <a:latin typeface="Grammarsaurus" pitchFamily="2" charset="0"/>
                <a:cs typeface="Arial MT"/>
              </a:rPr>
              <a:t>usua</a:t>
            </a:r>
            <a:r>
              <a:rPr lang="en-GB" sz="2000" dirty="0" err="1">
                <a:solidFill>
                  <a:srgbClr val="1B283D"/>
                </a:solidFill>
                <a:latin typeface="Grammarsaurus" pitchFamily="2" charset="0"/>
                <a:cs typeface="Arial MT"/>
              </a:rPr>
              <a:t>lly</a:t>
            </a:r>
            <a:r>
              <a:rPr lang="en-GB"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 </a:t>
            </a:r>
            <a:r>
              <a:rPr lang="en-GB" sz="2000" dirty="0" err="1">
                <a:solidFill>
                  <a:srgbClr val="1B283D"/>
                </a:solidFill>
                <a:latin typeface="Grammarsaurus" pitchFamily="2" charset="0"/>
                <a:cs typeface="Arial MT"/>
              </a:rPr>
              <a:t>diffe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rent shapes and colours, with lines or hedges between them.</a:t>
            </a:r>
            <a:endParaRPr sz="2000" dirty="0">
              <a:latin typeface="Grammarsaurus" pitchFamily="2" charset="0"/>
              <a:cs typeface="Arial MT"/>
            </a:endParaRPr>
          </a:p>
          <a:p>
            <a:pPr marL="12700" marR="530225">
              <a:lnSpc>
                <a:spcPct val="115900"/>
              </a:lnSpc>
              <a:spcBef>
                <a:spcPts val="1500"/>
              </a:spcBef>
            </a:pP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You may see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tracks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,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farm buildings 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or animals and very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few houses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.</a:t>
            </a:r>
            <a:endParaRPr sz="2000" dirty="0">
              <a:latin typeface="Grammarsaurus" pitchFamily="2" charset="0"/>
              <a:cs typeface="Arial M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858000" y="1587794"/>
            <a:ext cx="3632168" cy="736099"/>
          </a:xfrm>
          <a:prstGeom prst="rect">
            <a:avLst/>
          </a:prstGeom>
        </p:spPr>
        <p:txBody>
          <a:bodyPr vert="horz" wrap="square" lIns="0" tIns="685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40"/>
              </a:spcBef>
            </a:pP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This aerial image shows</a:t>
            </a:r>
            <a:endParaRPr sz="2000" dirty="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434"/>
              </a:spcBef>
            </a:pP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agricultural land use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.</a:t>
            </a:r>
            <a:endParaRPr sz="2000" dirty="0">
              <a:latin typeface="Grammarsaurus" pitchFamily="2" charset="0"/>
              <a:cs typeface="Arial MT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1207526" y="174877"/>
            <a:ext cx="8218170" cy="768350"/>
            <a:chOff x="1207526" y="174877"/>
            <a:chExt cx="8218170" cy="768350"/>
          </a:xfrm>
        </p:grpSpPr>
        <p:sp>
          <p:nvSpPr>
            <p:cNvPr id="28" name="object 28"/>
            <p:cNvSpPr/>
            <p:nvPr/>
          </p:nvSpPr>
          <p:spPr>
            <a:xfrm>
              <a:off x="1213876" y="181227"/>
              <a:ext cx="8205470" cy="755650"/>
            </a:xfrm>
            <a:custGeom>
              <a:avLst/>
              <a:gdLst/>
              <a:ahLst/>
              <a:cxnLst/>
              <a:rect l="l" t="t" r="r" b="b"/>
              <a:pathLst>
                <a:path w="8205470" h="755650">
                  <a:moveTo>
                    <a:pt x="8164842" y="0"/>
                  </a:moveTo>
                  <a:lnTo>
                    <a:pt x="40030" y="0"/>
                  </a:lnTo>
                  <a:lnTo>
                    <a:pt x="24463" y="3498"/>
                  </a:lnTo>
                  <a:lnTo>
                    <a:pt x="11737" y="13033"/>
                  </a:lnTo>
                  <a:lnTo>
                    <a:pt x="3150" y="27164"/>
                  </a:lnTo>
                  <a:lnTo>
                    <a:pt x="0" y="44449"/>
                  </a:lnTo>
                  <a:lnTo>
                    <a:pt x="0" y="710691"/>
                  </a:lnTo>
                  <a:lnTo>
                    <a:pt x="3150" y="727977"/>
                  </a:lnTo>
                  <a:lnTo>
                    <a:pt x="11737" y="742108"/>
                  </a:lnTo>
                  <a:lnTo>
                    <a:pt x="24463" y="751643"/>
                  </a:lnTo>
                  <a:lnTo>
                    <a:pt x="40030" y="755141"/>
                  </a:lnTo>
                  <a:lnTo>
                    <a:pt x="8164842" y="755141"/>
                  </a:lnTo>
                  <a:lnTo>
                    <a:pt x="8180409" y="751643"/>
                  </a:lnTo>
                  <a:lnTo>
                    <a:pt x="8193135" y="742108"/>
                  </a:lnTo>
                  <a:lnTo>
                    <a:pt x="8201722" y="727977"/>
                  </a:lnTo>
                  <a:lnTo>
                    <a:pt x="8204873" y="710691"/>
                  </a:lnTo>
                  <a:lnTo>
                    <a:pt x="8204873" y="44449"/>
                  </a:lnTo>
                  <a:lnTo>
                    <a:pt x="8201722" y="27164"/>
                  </a:lnTo>
                  <a:lnTo>
                    <a:pt x="8193135" y="13033"/>
                  </a:lnTo>
                  <a:lnTo>
                    <a:pt x="8180409" y="3498"/>
                  </a:lnTo>
                  <a:lnTo>
                    <a:pt x="8164842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1213876" y="181227"/>
              <a:ext cx="8205470" cy="755650"/>
            </a:xfrm>
            <a:custGeom>
              <a:avLst/>
              <a:gdLst/>
              <a:ahLst/>
              <a:cxnLst/>
              <a:rect l="l" t="t" r="r" b="b"/>
              <a:pathLst>
                <a:path w="8205470" h="755650">
                  <a:moveTo>
                    <a:pt x="40030" y="755141"/>
                  </a:moveTo>
                  <a:lnTo>
                    <a:pt x="24463" y="751643"/>
                  </a:lnTo>
                  <a:lnTo>
                    <a:pt x="11737" y="742108"/>
                  </a:lnTo>
                  <a:lnTo>
                    <a:pt x="3150" y="727977"/>
                  </a:lnTo>
                  <a:lnTo>
                    <a:pt x="0" y="710691"/>
                  </a:lnTo>
                  <a:lnTo>
                    <a:pt x="0" y="44449"/>
                  </a:lnTo>
                  <a:lnTo>
                    <a:pt x="3150" y="27164"/>
                  </a:lnTo>
                  <a:lnTo>
                    <a:pt x="11737" y="13033"/>
                  </a:lnTo>
                  <a:lnTo>
                    <a:pt x="24463" y="3498"/>
                  </a:lnTo>
                  <a:lnTo>
                    <a:pt x="40030" y="0"/>
                  </a:lnTo>
                  <a:lnTo>
                    <a:pt x="8164842" y="0"/>
                  </a:lnTo>
                  <a:lnTo>
                    <a:pt x="8180409" y="3498"/>
                  </a:lnTo>
                  <a:lnTo>
                    <a:pt x="8193135" y="13033"/>
                  </a:lnTo>
                  <a:lnTo>
                    <a:pt x="8201722" y="27164"/>
                  </a:lnTo>
                  <a:lnTo>
                    <a:pt x="8204873" y="44449"/>
                  </a:lnTo>
                  <a:lnTo>
                    <a:pt x="8204873" y="710691"/>
                  </a:lnTo>
                  <a:lnTo>
                    <a:pt x="8201722" y="727977"/>
                  </a:lnTo>
                  <a:lnTo>
                    <a:pt x="8193135" y="742108"/>
                  </a:lnTo>
                  <a:lnTo>
                    <a:pt x="8180409" y="751643"/>
                  </a:lnTo>
                  <a:lnTo>
                    <a:pt x="8164842" y="755141"/>
                  </a:lnTo>
                  <a:lnTo>
                    <a:pt x="40030" y="755141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31" name="object 31"/>
          <p:cNvGrpSpPr/>
          <p:nvPr/>
        </p:nvGrpSpPr>
        <p:grpSpPr>
          <a:xfrm>
            <a:off x="9324573" y="280898"/>
            <a:ext cx="1660525" cy="556260"/>
            <a:chOff x="9324573" y="280898"/>
            <a:chExt cx="1660525" cy="556260"/>
          </a:xfrm>
        </p:grpSpPr>
        <p:sp>
          <p:nvSpPr>
            <p:cNvPr id="32" name="object 32"/>
            <p:cNvSpPr/>
            <p:nvPr/>
          </p:nvSpPr>
          <p:spPr>
            <a:xfrm>
              <a:off x="9330923" y="287248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099"/>
                  </a:lnTo>
                  <a:lnTo>
                    <a:pt x="0" y="505002"/>
                  </a:lnTo>
                  <a:lnTo>
                    <a:pt x="2993" y="519833"/>
                  </a:lnTo>
                  <a:lnTo>
                    <a:pt x="11158" y="531944"/>
                  </a:lnTo>
                  <a:lnTo>
                    <a:pt x="23268" y="540108"/>
                  </a:lnTo>
                  <a:lnTo>
                    <a:pt x="38100" y="543102"/>
                  </a:lnTo>
                  <a:lnTo>
                    <a:pt x="1609102" y="543102"/>
                  </a:lnTo>
                  <a:lnTo>
                    <a:pt x="1623933" y="540108"/>
                  </a:lnTo>
                  <a:lnTo>
                    <a:pt x="1636044" y="531944"/>
                  </a:lnTo>
                  <a:lnTo>
                    <a:pt x="1644208" y="519833"/>
                  </a:lnTo>
                  <a:lnTo>
                    <a:pt x="1647202" y="505002"/>
                  </a:lnTo>
                  <a:lnTo>
                    <a:pt x="1647202" y="38099"/>
                  </a:lnTo>
                  <a:lnTo>
                    <a:pt x="1644208" y="23268"/>
                  </a:lnTo>
                  <a:lnTo>
                    <a:pt x="1636044" y="11158"/>
                  </a:lnTo>
                  <a:lnTo>
                    <a:pt x="1623933" y="2993"/>
                  </a:lnTo>
                  <a:lnTo>
                    <a:pt x="1609102" y="0"/>
                  </a:lnTo>
                  <a:close/>
                </a:path>
              </a:pathLst>
            </a:custGeom>
            <a:solidFill>
              <a:srgbClr val="90B86A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9330923" y="287248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543102"/>
                  </a:moveTo>
                  <a:lnTo>
                    <a:pt x="38100" y="543102"/>
                  </a:lnTo>
                  <a:lnTo>
                    <a:pt x="23268" y="540108"/>
                  </a:lnTo>
                  <a:lnTo>
                    <a:pt x="11158" y="531944"/>
                  </a:lnTo>
                  <a:lnTo>
                    <a:pt x="2993" y="519833"/>
                  </a:lnTo>
                  <a:lnTo>
                    <a:pt x="0" y="505002"/>
                  </a:lnTo>
                  <a:lnTo>
                    <a:pt x="0" y="38099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609102" y="0"/>
                  </a:lnTo>
                  <a:lnTo>
                    <a:pt x="1623933" y="2993"/>
                  </a:lnTo>
                  <a:lnTo>
                    <a:pt x="1636044" y="11158"/>
                  </a:lnTo>
                  <a:lnTo>
                    <a:pt x="1644208" y="23268"/>
                  </a:lnTo>
                  <a:lnTo>
                    <a:pt x="1647202" y="38099"/>
                  </a:lnTo>
                  <a:lnTo>
                    <a:pt x="1647202" y="505002"/>
                  </a:lnTo>
                  <a:lnTo>
                    <a:pt x="1644208" y="519833"/>
                  </a:lnTo>
                  <a:lnTo>
                    <a:pt x="1636044" y="531944"/>
                  </a:lnTo>
                  <a:lnTo>
                    <a:pt x="1623933" y="540108"/>
                  </a:lnTo>
                  <a:lnTo>
                    <a:pt x="1609102" y="543102"/>
                  </a:lnTo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35" name="object 35"/>
          <p:cNvGrpSpPr/>
          <p:nvPr/>
        </p:nvGrpSpPr>
        <p:grpSpPr>
          <a:xfrm>
            <a:off x="0" y="1071106"/>
            <a:ext cx="10756900" cy="5530215"/>
            <a:chOff x="0" y="1071106"/>
            <a:chExt cx="10756900" cy="5530215"/>
          </a:xfrm>
        </p:grpSpPr>
        <p:pic>
          <p:nvPicPr>
            <p:cNvPr id="36" name="object 3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26083" y="1682127"/>
              <a:ext cx="5463616" cy="3493757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1126083" y="1680425"/>
              <a:ext cx="5464175" cy="3497579"/>
            </a:xfrm>
            <a:custGeom>
              <a:avLst/>
              <a:gdLst/>
              <a:ahLst/>
              <a:cxnLst/>
              <a:rect l="l" t="t" r="r" b="b"/>
              <a:pathLst>
                <a:path w="5464175" h="3497579">
                  <a:moveTo>
                    <a:pt x="5463616" y="3497148"/>
                  </a:moveTo>
                  <a:lnTo>
                    <a:pt x="0" y="3497148"/>
                  </a:lnTo>
                  <a:lnTo>
                    <a:pt x="0" y="0"/>
                  </a:lnTo>
                  <a:lnTo>
                    <a:pt x="5463616" y="0"/>
                  </a:lnTo>
                  <a:lnTo>
                    <a:pt x="5463616" y="349714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8" name="object 3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1071106"/>
              <a:ext cx="2559392" cy="5530036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772333" y="1451634"/>
              <a:ext cx="984300" cy="982626"/>
            </a:xfrm>
            <a:prstGeom prst="rect">
              <a:avLst/>
            </a:prstGeom>
          </p:spPr>
        </p:pic>
      </p:grpSp>
      <p:sp>
        <p:nvSpPr>
          <p:cNvPr id="43" name="object 6">
            <a:extLst>
              <a:ext uri="{FF2B5EF4-FFF2-40B4-BE49-F238E27FC236}">
                <a16:creationId xmlns:a16="http://schemas.microsoft.com/office/drawing/2014/main" id="{C91656EF-F871-1D02-20EF-27ED5EBA9B55}"/>
              </a:ext>
            </a:extLst>
          </p:cNvPr>
          <p:cNvSpPr txBox="1"/>
          <p:nvPr/>
        </p:nvSpPr>
        <p:spPr>
          <a:xfrm>
            <a:off x="11181842" y="1559892"/>
            <a:ext cx="1695957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45720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  <a:t>Location </a:t>
            </a:r>
            <a:br>
              <a:rPr lang="en-GB"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  <a:t>knowledge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44" name="object 7">
            <a:extLst>
              <a:ext uri="{FF2B5EF4-FFF2-40B4-BE49-F238E27FC236}">
                <a16:creationId xmlns:a16="http://schemas.microsoft.com/office/drawing/2014/main" id="{9FD372A0-17E4-B9EC-B1B4-A2BFCC2C32DB}"/>
              </a:ext>
            </a:extLst>
          </p:cNvPr>
          <p:cNvSpPr txBox="1"/>
          <p:nvPr/>
        </p:nvSpPr>
        <p:spPr>
          <a:xfrm>
            <a:off x="10998556" y="839447"/>
            <a:ext cx="2953755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160655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Human and </a:t>
            </a:r>
            <a:br>
              <a:rPr lang="en-GB"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physical geography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45" name="object 14">
            <a:extLst>
              <a:ext uri="{FF2B5EF4-FFF2-40B4-BE49-F238E27FC236}">
                <a16:creationId xmlns:a16="http://schemas.microsoft.com/office/drawing/2014/main" id="{57ADBCDA-0EED-EBC4-8292-3BAF8BF5C68D}"/>
              </a:ext>
            </a:extLst>
          </p:cNvPr>
          <p:cNvSpPr txBox="1"/>
          <p:nvPr/>
        </p:nvSpPr>
        <p:spPr>
          <a:xfrm>
            <a:off x="11336192" y="2279726"/>
            <a:ext cx="1271352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  <a:t>Place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46" name="object 47">
            <a:extLst>
              <a:ext uri="{FF2B5EF4-FFF2-40B4-BE49-F238E27FC236}">
                <a16:creationId xmlns:a16="http://schemas.microsoft.com/office/drawing/2014/main" id="{6F24B221-B53D-96A3-BB81-DBAD6731185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221642" y="286512"/>
            <a:ext cx="8221672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Grammarsaurus" pitchFamily="2" charset="0"/>
              </a:rPr>
              <a:t>Using aerial images to identify land use</a:t>
            </a:r>
          </a:p>
        </p:txBody>
      </p:sp>
      <p:sp>
        <p:nvSpPr>
          <p:cNvPr id="47" name="object 51">
            <a:extLst>
              <a:ext uri="{FF2B5EF4-FFF2-40B4-BE49-F238E27FC236}">
                <a16:creationId xmlns:a16="http://schemas.microsoft.com/office/drawing/2014/main" id="{5F1A3CF6-4EBD-FD54-6AE7-F6CC5EED5B2F}"/>
              </a:ext>
            </a:extLst>
          </p:cNvPr>
          <p:cNvSpPr txBox="1"/>
          <p:nvPr/>
        </p:nvSpPr>
        <p:spPr>
          <a:xfrm>
            <a:off x="9330923" y="370133"/>
            <a:ext cx="1639436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answers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8" name="object 48">
            <a:extLst>
              <a:ext uri="{FF2B5EF4-FFF2-40B4-BE49-F238E27FC236}">
                <a16:creationId xmlns:a16="http://schemas.microsoft.com/office/drawing/2014/main" id="{96BBBD52-A62B-E3C7-DEF1-FC053C90C1BE}"/>
              </a:ext>
            </a:extLst>
          </p:cNvPr>
          <p:cNvSpPr txBox="1"/>
          <p:nvPr/>
        </p:nvSpPr>
        <p:spPr>
          <a:xfrm>
            <a:off x="5410985" y="6451428"/>
            <a:ext cx="318998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www.grammarsaurus.co.uk</a:t>
            </a:r>
            <a:endParaRPr sz="1050" dirty="0">
              <a:latin typeface="Grammarsaurus" pitchFamily="2" charset="0"/>
              <a:cs typeface="Arial M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405E23-9316-9921-51F5-F66B086E4B4D}"/>
              </a:ext>
            </a:extLst>
          </p:cNvPr>
          <p:cNvSpPr txBox="1"/>
          <p:nvPr/>
        </p:nvSpPr>
        <p:spPr>
          <a:xfrm>
            <a:off x="3352800" y="5216369"/>
            <a:ext cx="40309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  <a:t>©Crown copyright and database rights 2026 Ordnance Survey (100025252)  </a:t>
            </a:r>
            <a:b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</a:br>
            <a: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  <a:t>Images taken from Digimap for Schools: https://digimapforschools.edina.ac.uk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39676" y="174877"/>
            <a:ext cx="11712575" cy="6377940"/>
            <a:chOff x="239676" y="174877"/>
            <a:chExt cx="11712575" cy="6377940"/>
          </a:xfrm>
        </p:grpSpPr>
        <p:sp>
          <p:nvSpPr>
            <p:cNvPr id="3" name="object 3"/>
            <p:cNvSpPr/>
            <p:nvPr/>
          </p:nvSpPr>
          <p:spPr>
            <a:xfrm>
              <a:off x="741080" y="181227"/>
              <a:ext cx="8205470" cy="755650"/>
            </a:xfrm>
            <a:custGeom>
              <a:avLst/>
              <a:gdLst/>
              <a:ahLst/>
              <a:cxnLst/>
              <a:rect l="l" t="t" r="r" b="b"/>
              <a:pathLst>
                <a:path w="8205470" h="755650">
                  <a:moveTo>
                    <a:pt x="8164842" y="0"/>
                  </a:moveTo>
                  <a:lnTo>
                    <a:pt x="40030" y="0"/>
                  </a:lnTo>
                  <a:lnTo>
                    <a:pt x="24463" y="3498"/>
                  </a:lnTo>
                  <a:lnTo>
                    <a:pt x="11737" y="13033"/>
                  </a:lnTo>
                  <a:lnTo>
                    <a:pt x="3150" y="27164"/>
                  </a:lnTo>
                  <a:lnTo>
                    <a:pt x="0" y="44449"/>
                  </a:lnTo>
                  <a:lnTo>
                    <a:pt x="0" y="710691"/>
                  </a:lnTo>
                  <a:lnTo>
                    <a:pt x="3150" y="727977"/>
                  </a:lnTo>
                  <a:lnTo>
                    <a:pt x="11737" y="742108"/>
                  </a:lnTo>
                  <a:lnTo>
                    <a:pt x="24463" y="751643"/>
                  </a:lnTo>
                  <a:lnTo>
                    <a:pt x="40030" y="755141"/>
                  </a:lnTo>
                  <a:lnTo>
                    <a:pt x="8164842" y="755141"/>
                  </a:lnTo>
                  <a:lnTo>
                    <a:pt x="8180409" y="751643"/>
                  </a:lnTo>
                  <a:lnTo>
                    <a:pt x="8193135" y="742108"/>
                  </a:lnTo>
                  <a:lnTo>
                    <a:pt x="8201722" y="727977"/>
                  </a:lnTo>
                  <a:lnTo>
                    <a:pt x="8204873" y="710691"/>
                  </a:lnTo>
                  <a:lnTo>
                    <a:pt x="8204873" y="44449"/>
                  </a:lnTo>
                  <a:lnTo>
                    <a:pt x="8201722" y="27164"/>
                  </a:lnTo>
                  <a:lnTo>
                    <a:pt x="8193135" y="13033"/>
                  </a:lnTo>
                  <a:lnTo>
                    <a:pt x="8180409" y="3498"/>
                  </a:lnTo>
                  <a:lnTo>
                    <a:pt x="8164842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741080" y="181227"/>
              <a:ext cx="8205470" cy="755650"/>
            </a:xfrm>
            <a:custGeom>
              <a:avLst/>
              <a:gdLst/>
              <a:ahLst/>
              <a:cxnLst/>
              <a:rect l="l" t="t" r="r" b="b"/>
              <a:pathLst>
                <a:path w="8205470" h="755650">
                  <a:moveTo>
                    <a:pt x="40030" y="755141"/>
                  </a:moveTo>
                  <a:lnTo>
                    <a:pt x="24463" y="751643"/>
                  </a:lnTo>
                  <a:lnTo>
                    <a:pt x="11737" y="742108"/>
                  </a:lnTo>
                  <a:lnTo>
                    <a:pt x="3150" y="727977"/>
                  </a:lnTo>
                  <a:lnTo>
                    <a:pt x="0" y="710691"/>
                  </a:lnTo>
                  <a:lnTo>
                    <a:pt x="0" y="44449"/>
                  </a:lnTo>
                  <a:lnTo>
                    <a:pt x="3150" y="27164"/>
                  </a:lnTo>
                  <a:lnTo>
                    <a:pt x="11737" y="13033"/>
                  </a:lnTo>
                  <a:lnTo>
                    <a:pt x="24463" y="3498"/>
                  </a:lnTo>
                  <a:lnTo>
                    <a:pt x="40030" y="0"/>
                  </a:lnTo>
                  <a:lnTo>
                    <a:pt x="8164842" y="0"/>
                  </a:lnTo>
                  <a:lnTo>
                    <a:pt x="8180409" y="3498"/>
                  </a:lnTo>
                  <a:lnTo>
                    <a:pt x="8193135" y="13033"/>
                  </a:lnTo>
                  <a:lnTo>
                    <a:pt x="8201722" y="27164"/>
                  </a:lnTo>
                  <a:lnTo>
                    <a:pt x="8204873" y="44449"/>
                  </a:lnTo>
                  <a:lnTo>
                    <a:pt x="8204873" y="710691"/>
                  </a:lnTo>
                  <a:lnTo>
                    <a:pt x="8201722" y="727977"/>
                  </a:lnTo>
                  <a:lnTo>
                    <a:pt x="8193135" y="742108"/>
                  </a:lnTo>
                  <a:lnTo>
                    <a:pt x="8180409" y="751643"/>
                  </a:lnTo>
                  <a:lnTo>
                    <a:pt x="8164842" y="755141"/>
                  </a:lnTo>
                  <a:lnTo>
                    <a:pt x="40030" y="755141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11640099" y="-6350"/>
            <a:ext cx="558165" cy="666750"/>
            <a:chOff x="11640099" y="-6350"/>
            <a:chExt cx="558165" cy="666750"/>
          </a:xfrm>
        </p:grpSpPr>
        <p:sp>
          <p:nvSpPr>
            <p:cNvPr id="7" name="object 7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1791515" y="49578"/>
            <a:ext cx="3606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5" dirty="0">
                <a:solidFill>
                  <a:srgbClr val="FFFBF8"/>
                </a:solidFill>
                <a:latin typeface="Arial"/>
                <a:cs typeface="Arial"/>
              </a:rPr>
              <a:t>21</a:t>
            </a:r>
            <a:endParaRPr sz="2400">
              <a:latin typeface="Arial"/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4971204" y="438583"/>
            <a:ext cx="5013325" cy="6275705"/>
            <a:chOff x="4971204" y="438583"/>
            <a:chExt cx="5013325" cy="6275705"/>
          </a:xfrm>
        </p:grpSpPr>
        <p:sp>
          <p:nvSpPr>
            <p:cNvPr id="13" name="object 13"/>
            <p:cNvSpPr/>
            <p:nvPr/>
          </p:nvSpPr>
          <p:spPr>
            <a:xfrm>
              <a:off x="9601372" y="438583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AF46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680150" y="501906"/>
              <a:ext cx="216941" cy="216936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0"/>
                  </a:moveTo>
                  <a:lnTo>
                    <a:pt x="101587" y="0"/>
                  </a:lnTo>
                  <a:lnTo>
                    <a:pt x="62139" y="8016"/>
                  </a:lnTo>
                  <a:lnTo>
                    <a:pt x="29838" y="29843"/>
                  </a:lnTo>
                  <a:lnTo>
                    <a:pt x="8014" y="62145"/>
                  </a:lnTo>
                  <a:lnTo>
                    <a:pt x="0" y="101587"/>
                  </a:lnTo>
                  <a:lnTo>
                    <a:pt x="0" y="248881"/>
                  </a:lnTo>
                  <a:lnTo>
                    <a:pt x="8014" y="288323"/>
                  </a:lnTo>
                  <a:lnTo>
                    <a:pt x="29838" y="320625"/>
                  </a:lnTo>
                  <a:lnTo>
                    <a:pt x="62139" y="342452"/>
                  </a:lnTo>
                  <a:lnTo>
                    <a:pt x="101587" y="350469"/>
                  </a:lnTo>
                  <a:lnTo>
                    <a:pt x="2141169" y="350469"/>
                  </a:lnTo>
                  <a:lnTo>
                    <a:pt x="2180616" y="342452"/>
                  </a:lnTo>
                  <a:lnTo>
                    <a:pt x="2212917" y="320625"/>
                  </a:lnTo>
                  <a:lnTo>
                    <a:pt x="2234741" y="288323"/>
                  </a:lnTo>
                  <a:lnTo>
                    <a:pt x="2242756" y="248881"/>
                  </a:lnTo>
                  <a:lnTo>
                    <a:pt x="2242756" y="101587"/>
                  </a:lnTo>
                  <a:lnTo>
                    <a:pt x="2234741" y="62145"/>
                  </a:lnTo>
                  <a:lnTo>
                    <a:pt x="2212917" y="29843"/>
                  </a:lnTo>
                  <a:lnTo>
                    <a:pt x="2180616" y="8016"/>
                  </a:lnTo>
                  <a:lnTo>
                    <a:pt x="2141169" y="0"/>
                  </a:lnTo>
                  <a:close/>
                </a:path>
              </a:pathLst>
            </a:custGeom>
            <a:solidFill>
              <a:srgbClr val="97AB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350469"/>
                  </a:moveTo>
                  <a:lnTo>
                    <a:pt x="101587" y="350469"/>
                  </a:lnTo>
                  <a:lnTo>
                    <a:pt x="62139" y="342452"/>
                  </a:lnTo>
                  <a:lnTo>
                    <a:pt x="29838" y="320625"/>
                  </a:lnTo>
                  <a:lnTo>
                    <a:pt x="8014" y="288323"/>
                  </a:lnTo>
                  <a:lnTo>
                    <a:pt x="0" y="248881"/>
                  </a:lnTo>
                  <a:lnTo>
                    <a:pt x="0" y="101587"/>
                  </a:lnTo>
                  <a:lnTo>
                    <a:pt x="8014" y="62145"/>
                  </a:lnTo>
                  <a:lnTo>
                    <a:pt x="29838" y="29843"/>
                  </a:lnTo>
                  <a:lnTo>
                    <a:pt x="62139" y="8016"/>
                  </a:lnTo>
                  <a:lnTo>
                    <a:pt x="101587" y="0"/>
                  </a:lnTo>
                  <a:lnTo>
                    <a:pt x="2141169" y="0"/>
                  </a:lnTo>
                  <a:lnTo>
                    <a:pt x="2180616" y="8016"/>
                  </a:lnTo>
                  <a:lnTo>
                    <a:pt x="2212917" y="29843"/>
                  </a:lnTo>
                  <a:lnTo>
                    <a:pt x="2234741" y="62145"/>
                  </a:lnTo>
                  <a:lnTo>
                    <a:pt x="2242756" y="101587"/>
                  </a:lnTo>
                  <a:lnTo>
                    <a:pt x="2242756" y="248881"/>
                  </a:lnTo>
                  <a:lnTo>
                    <a:pt x="2234741" y="288323"/>
                  </a:lnTo>
                  <a:lnTo>
                    <a:pt x="2212917" y="320625"/>
                  </a:lnTo>
                  <a:lnTo>
                    <a:pt x="2180616" y="342452"/>
                  </a:lnTo>
                  <a:lnTo>
                    <a:pt x="2141169" y="350469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62677" y="6397625"/>
              <a:ext cx="270789" cy="270792"/>
            </a:xfrm>
            <a:prstGeom prst="rect">
              <a:avLst/>
            </a:prstGeom>
          </p:spPr>
        </p:pic>
      </p:grpSp>
      <p:sp>
        <p:nvSpPr>
          <p:cNvPr id="20" name="object 20"/>
          <p:cNvSpPr/>
          <p:nvPr/>
        </p:nvSpPr>
        <p:spPr>
          <a:xfrm>
            <a:off x="10500450" y="438583"/>
            <a:ext cx="383540" cy="345440"/>
          </a:xfrm>
          <a:custGeom>
            <a:avLst/>
            <a:gdLst/>
            <a:ahLst/>
            <a:cxnLst/>
            <a:rect l="l" t="t" r="r" b="b"/>
            <a:pathLst>
              <a:path w="383540" h="345440">
                <a:moveTo>
                  <a:pt x="262258" y="0"/>
                </a:moveTo>
                <a:lnTo>
                  <a:pt x="120742" y="0"/>
                </a:lnTo>
                <a:lnTo>
                  <a:pt x="107701" y="1729"/>
                </a:lnTo>
                <a:lnTo>
                  <a:pt x="77460" y="24993"/>
                </a:lnTo>
                <a:lnTo>
                  <a:pt x="6696" y="147548"/>
                </a:lnTo>
                <a:lnTo>
                  <a:pt x="0" y="172531"/>
                </a:lnTo>
                <a:lnTo>
                  <a:pt x="1674" y="185362"/>
                </a:lnTo>
                <a:lnTo>
                  <a:pt x="77460" y="320078"/>
                </a:lnTo>
                <a:lnTo>
                  <a:pt x="107701" y="343341"/>
                </a:lnTo>
                <a:lnTo>
                  <a:pt x="120742" y="345071"/>
                </a:lnTo>
                <a:lnTo>
                  <a:pt x="262258" y="345071"/>
                </a:lnTo>
                <a:lnTo>
                  <a:pt x="297521" y="330509"/>
                </a:lnTo>
                <a:lnTo>
                  <a:pt x="376291" y="197523"/>
                </a:lnTo>
                <a:lnTo>
                  <a:pt x="382987" y="172531"/>
                </a:lnTo>
                <a:lnTo>
                  <a:pt x="381313" y="159702"/>
                </a:lnTo>
                <a:lnTo>
                  <a:pt x="305539" y="24993"/>
                </a:lnTo>
                <a:lnTo>
                  <a:pt x="275298" y="1729"/>
                </a:lnTo>
                <a:lnTo>
                  <a:pt x="262258" y="0"/>
                </a:lnTo>
                <a:close/>
              </a:path>
            </a:pathLst>
          </a:custGeom>
          <a:solidFill>
            <a:srgbClr val="4D6B8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1" name="object 2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622692" y="506938"/>
            <a:ext cx="134970" cy="217265"/>
          </a:xfrm>
          <a:prstGeom prst="rect">
            <a:avLst/>
          </a:prstGeom>
        </p:spPr>
      </p:pic>
      <p:sp>
        <p:nvSpPr>
          <p:cNvPr id="22" name="object 22"/>
          <p:cNvSpPr/>
          <p:nvPr/>
        </p:nvSpPr>
        <p:spPr>
          <a:xfrm>
            <a:off x="11283798" y="448047"/>
            <a:ext cx="364490" cy="326390"/>
          </a:xfrm>
          <a:custGeom>
            <a:avLst/>
            <a:gdLst/>
            <a:ahLst/>
            <a:cxnLst/>
            <a:rect l="l" t="t" r="r" b="b"/>
            <a:pathLst>
              <a:path w="364490" h="326390">
                <a:moveTo>
                  <a:pt x="252768" y="0"/>
                </a:moveTo>
                <a:lnTo>
                  <a:pt x="111251" y="0"/>
                </a:lnTo>
                <a:lnTo>
                  <a:pt x="100697" y="1407"/>
                </a:lnTo>
                <a:lnTo>
                  <a:pt x="5410" y="142811"/>
                </a:lnTo>
                <a:lnTo>
                  <a:pt x="0" y="163067"/>
                </a:lnTo>
                <a:lnTo>
                  <a:pt x="1352" y="173479"/>
                </a:lnTo>
                <a:lnTo>
                  <a:pt x="76161" y="305892"/>
                </a:lnTo>
                <a:lnTo>
                  <a:pt x="111251" y="326148"/>
                </a:lnTo>
                <a:lnTo>
                  <a:pt x="252768" y="326148"/>
                </a:lnTo>
                <a:lnTo>
                  <a:pt x="287858" y="305892"/>
                </a:lnTo>
                <a:lnTo>
                  <a:pt x="358622" y="183324"/>
                </a:lnTo>
                <a:lnTo>
                  <a:pt x="364032" y="163067"/>
                </a:lnTo>
                <a:lnTo>
                  <a:pt x="362680" y="152656"/>
                </a:lnTo>
                <a:lnTo>
                  <a:pt x="287858" y="20256"/>
                </a:lnTo>
                <a:lnTo>
                  <a:pt x="25276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1274315" y="438583"/>
            <a:ext cx="383540" cy="345440"/>
          </a:xfrm>
          <a:custGeom>
            <a:avLst/>
            <a:gdLst/>
            <a:ahLst/>
            <a:cxnLst/>
            <a:rect l="l" t="t" r="r" b="b"/>
            <a:pathLst>
              <a:path w="383540" h="345440">
                <a:moveTo>
                  <a:pt x="262257" y="0"/>
                </a:moveTo>
                <a:lnTo>
                  <a:pt x="120741" y="0"/>
                </a:lnTo>
                <a:lnTo>
                  <a:pt x="107701" y="1729"/>
                </a:lnTo>
                <a:lnTo>
                  <a:pt x="77459" y="24993"/>
                </a:lnTo>
                <a:lnTo>
                  <a:pt x="6695" y="147548"/>
                </a:lnTo>
                <a:lnTo>
                  <a:pt x="0" y="172535"/>
                </a:lnTo>
                <a:lnTo>
                  <a:pt x="1673" y="185362"/>
                </a:lnTo>
                <a:lnTo>
                  <a:pt x="77459" y="320078"/>
                </a:lnTo>
                <a:lnTo>
                  <a:pt x="107701" y="343341"/>
                </a:lnTo>
                <a:lnTo>
                  <a:pt x="120741" y="345071"/>
                </a:lnTo>
                <a:lnTo>
                  <a:pt x="262257" y="345071"/>
                </a:lnTo>
                <a:lnTo>
                  <a:pt x="275297" y="343341"/>
                </a:lnTo>
                <a:lnTo>
                  <a:pt x="287246" y="338375"/>
                </a:lnTo>
                <a:lnTo>
                  <a:pt x="297520" y="330509"/>
                </a:lnTo>
                <a:lnTo>
                  <a:pt x="300872" y="326148"/>
                </a:lnTo>
                <a:lnTo>
                  <a:pt x="120741" y="326148"/>
                </a:lnTo>
                <a:lnTo>
                  <a:pt x="112648" y="325070"/>
                </a:lnTo>
                <a:lnTo>
                  <a:pt x="23078" y="188061"/>
                </a:lnTo>
                <a:lnTo>
                  <a:pt x="18925" y="172535"/>
                </a:lnTo>
                <a:lnTo>
                  <a:pt x="19963" y="164555"/>
                </a:lnTo>
                <a:lnTo>
                  <a:pt x="93842" y="34442"/>
                </a:lnTo>
                <a:lnTo>
                  <a:pt x="120741" y="18910"/>
                </a:lnTo>
                <a:lnTo>
                  <a:pt x="300862" y="18910"/>
                </a:lnTo>
                <a:lnTo>
                  <a:pt x="297520" y="14562"/>
                </a:lnTo>
                <a:lnTo>
                  <a:pt x="287246" y="6696"/>
                </a:lnTo>
                <a:lnTo>
                  <a:pt x="275297" y="1729"/>
                </a:lnTo>
                <a:lnTo>
                  <a:pt x="262257" y="0"/>
                </a:lnTo>
                <a:close/>
              </a:path>
              <a:path w="383540" h="345440">
                <a:moveTo>
                  <a:pt x="300862" y="18910"/>
                </a:moveTo>
                <a:lnTo>
                  <a:pt x="262257" y="18910"/>
                </a:lnTo>
                <a:lnTo>
                  <a:pt x="270348" y="19990"/>
                </a:lnTo>
                <a:lnTo>
                  <a:pt x="277778" y="23085"/>
                </a:lnTo>
                <a:lnTo>
                  <a:pt x="359920" y="157010"/>
                </a:lnTo>
                <a:lnTo>
                  <a:pt x="364063" y="172535"/>
                </a:lnTo>
                <a:lnTo>
                  <a:pt x="363028" y="180516"/>
                </a:lnTo>
                <a:lnTo>
                  <a:pt x="289156" y="310629"/>
                </a:lnTo>
                <a:lnTo>
                  <a:pt x="262257" y="326148"/>
                </a:lnTo>
                <a:lnTo>
                  <a:pt x="300872" y="326148"/>
                </a:lnTo>
                <a:lnTo>
                  <a:pt x="305539" y="320078"/>
                </a:lnTo>
                <a:lnTo>
                  <a:pt x="376290" y="197523"/>
                </a:lnTo>
                <a:lnTo>
                  <a:pt x="381312" y="185362"/>
                </a:lnTo>
                <a:lnTo>
                  <a:pt x="382986" y="172535"/>
                </a:lnTo>
                <a:lnTo>
                  <a:pt x="381312" y="159702"/>
                </a:lnTo>
                <a:lnTo>
                  <a:pt x="376290" y="147548"/>
                </a:lnTo>
                <a:lnTo>
                  <a:pt x="305539" y="24993"/>
                </a:lnTo>
                <a:lnTo>
                  <a:pt x="300862" y="18910"/>
                </a:lnTo>
                <a:close/>
              </a:path>
            </a:pathLst>
          </a:custGeom>
          <a:solidFill>
            <a:srgbClr val="4D6B8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4" name="object 2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1366481" y="527189"/>
            <a:ext cx="198164" cy="171743"/>
          </a:xfrm>
          <a:prstGeom prst="rect">
            <a:avLst/>
          </a:prstGeom>
        </p:spPr>
      </p:pic>
      <p:pic>
        <p:nvPicPr>
          <p:cNvPr id="27" name="object 2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702182" y="1181567"/>
            <a:ext cx="4755095" cy="3378542"/>
          </a:xfrm>
          <a:prstGeom prst="rect">
            <a:avLst/>
          </a:prstGeom>
        </p:spPr>
      </p:pic>
      <p:grpSp>
        <p:nvGrpSpPr>
          <p:cNvPr id="31" name="object 31"/>
          <p:cNvGrpSpPr/>
          <p:nvPr/>
        </p:nvGrpSpPr>
        <p:grpSpPr>
          <a:xfrm>
            <a:off x="734733" y="1453375"/>
            <a:ext cx="5763895" cy="2846705"/>
            <a:chOff x="734733" y="1453375"/>
            <a:chExt cx="5763895" cy="2846705"/>
          </a:xfrm>
        </p:grpSpPr>
        <p:pic>
          <p:nvPicPr>
            <p:cNvPr id="32" name="object 3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722994" y="1459369"/>
              <a:ext cx="2769279" cy="2834891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3726624" y="1459725"/>
              <a:ext cx="2766060" cy="2834005"/>
            </a:xfrm>
            <a:custGeom>
              <a:avLst/>
              <a:gdLst/>
              <a:ahLst/>
              <a:cxnLst/>
              <a:rect l="l" t="t" r="r" b="b"/>
              <a:pathLst>
                <a:path w="2766060" h="2834004">
                  <a:moveTo>
                    <a:pt x="2765653" y="2833700"/>
                  </a:moveTo>
                  <a:lnTo>
                    <a:pt x="0" y="2833700"/>
                  </a:lnTo>
                  <a:lnTo>
                    <a:pt x="0" y="0"/>
                  </a:lnTo>
                  <a:lnTo>
                    <a:pt x="2765653" y="0"/>
                  </a:lnTo>
                  <a:lnTo>
                    <a:pt x="2765653" y="283370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" name="object 3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41070" y="1459725"/>
              <a:ext cx="2765653" cy="2833700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741083" y="1459725"/>
              <a:ext cx="2766060" cy="2834005"/>
            </a:xfrm>
            <a:custGeom>
              <a:avLst/>
              <a:gdLst/>
              <a:ahLst/>
              <a:cxnLst/>
              <a:rect l="l" t="t" r="r" b="b"/>
              <a:pathLst>
                <a:path w="2766060" h="2834004">
                  <a:moveTo>
                    <a:pt x="2765653" y="2833700"/>
                  </a:moveTo>
                  <a:lnTo>
                    <a:pt x="0" y="2833700"/>
                  </a:lnTo>
                  <a:lnTo>
                    <a:pt x="0" y="0"/>
                  </a:lnTo>
                  <a:lnTo>
                    <a:pt x="2765653" y="0"/>
                  </a:lnTo>
                  <a:lnTo>
                    <a:pt x="2765653" y="283370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5">
            <a:extLst>
              <a:ext uri="{FF2B5EF4-FFF2-40B4-BE49-F238E27FC236}">
                <a16:creationId xmlns:a16="http://schemas.microsoft.com/office/drawing/2014/main" id="{BA829ED0-3F5C-7AFE-59E0-7350E88D06C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56955" y="269170"/>
            <a:ext cx="818959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Grammarsaurus" pitchFamily="2" charset="0"/>
              </a:rPr>
              <a:t>Using aerial images to identify land us</a:t>
            </a:r>
            <a:r>
              <a:rPr lang="en-GB" sz="3200" dirty="0">
                <a:latin typeface="Grammarsaurus" pitchFamily="2" charset="0"/>
              </a:rPr>
              <a:t>e</a:t>
            </a:r>
            <a:endParaRPr sz="3200" dirty="0">
              <a:latin typeface="Grammarsaurus" pitchFamily="2" charset="0"/>
            </a:endParaRPr>
          </a:p>
        </p:txBody>
      </p:sp>
      <p:sp>
        <p:nvSpPr>
          <p:cNvPr id="40" name="object 10">
            <a:extLst>
              <a:ext uri="{FF2B5EF4-FFF2-40B4-BE49-F238E27FC236}">
                <a16:creationId xmlns:a16="http://schemas.microsoft.com/office/drawing/2014/main" id="{DF2FEC0E-33F9-3B7B-F761-0D6F6E7A8DF6}"/>
              </a:ext>
            </a:extLst>
          </p:cNvPr>
          <p:cNvSpPr txBox="1"/>
          <p:nvPr/>
        </p:nvSpPr>
        <p:spPr>
          <a:xfrm>
            <a:off x="10443344" y="768412"/>
            <a:ext cx="2510656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45720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  <a:t>Location </a:t>
            </a:r>
            <a:br>
              <a:rPr lang="en-GB"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  <a:t>knowledge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41" name="object 11">
            <a:extLst>
              <a:ext uri="{FF2B5EF4-FFF2-40B4-BE49-F238E27FC236}">
                <a16:creationId xmlns:a16="http://schemas.microsoft.com/office/drawing/2014/main" id="{A35DB7DA-CFDD-7A80-DAC1-0BBD70EF96CD}"/>
              </a:ext>
            </a:extLst>
          </p:cNvPr>
          <p:cNvSpPr txBox="1"/>
          <p:nvPr/>
        </p:nvSpPr>
        <p:spPr>
          <a:xfrm>
            <a:off x="9360999" y="768412"/>
            <a:ext cx="3991431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160655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Human and </a:t>
            </a:r>
            <a:br>
              <a:rPr lang="en-GB"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physical geography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42" name="object 18">
            <a:extLst>
              <a:ext uri="{FF2B5EF4-FFF2-40B4-BE49-F238E27FC236}">
                <a16:creationId xmlns:a16="http://schemas.microsoft.com/office/drawing/2014/main" id="{BCBB5B23-E850-741A-7D57-60062DC5B71F}"/>
              </a:ext>
            </a:extLst>
          </p:cNvPr>
          <p:cNvSpPr txBox="1"/>
          <p:nvPr/>
        </p:nvSpPr>
        <p:spPr>
          <a:xfrm>
            <a:off x="11337012" y="797029"/>
            <a:ext cx="2378987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  <a:t>Place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43" name="object 31">
            <a:extLst>
              <a:ext uri="{FF2B5EF4-FFF2-40B4-BE49-F238E27FC236}">
                <a16:creationId xmlns:a16="http://schemas.microsoft.com/office/drawing/2014/main" id="{356E22A3-924C-7460-6F96-7BB4B1CA2992}"/>
              </a:ext>
            </a:extLst>
          </p:cNvPr>
          <p:cNvSpPr txBox="1"/>
          <p:nvPr/>
        </p:nvSpPr>
        <p:spPr>
          <a:xfrm>
            <a:off x="6888227" y="1296088"/>
            <a:ext cx="4525667" cy="921342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2700" marR="5080">
              <a:lnSpc>
                <a:spcPct val="118800"/>
              </a:lnSpc>
              <a:spcBef>
                <a:spcPts val="45"/>
              </a:spcBef>
            </a:pPr>
            <a:r>
              <a:rPr sz="17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Look at this </a:t>
            </a:r>
            <a:r>
              <a:rPr sz="17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aerial image</a:t>
            </a:r>
            <a:r>
              <a:rPr sz="17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. </a:t>
            </a:r>
            <a:br>
              <a:rPr lang="en-GB" sz="1700" dirty="0">
                <a:solidFill>
                  <a:srgbClr val="1B283D"/>
                </a:solidFill>
                <a:latin typeface="Grammarsaurus" pitchFamily="2" charset="0"/>
                <a:cs typeface="Arial MT"/>
              </a:rPr>
            </a:br>
            <a:r>
              <a:rPr sz="17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What type of </a:t>
            </a:r>
            <a:r>
              <a:rPr sz="17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land use</a:t>
            </a:r>
            <a:r>
              <a:rPr lang="en-GB" sz="17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          </a:t>
            </a:r>
            <a:r>
              <a:rPr lang="en-GB" sz="17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can you see?</a:t>
            </a:r>
            <a:br>
              <a:rPr lang="en-GB" sz="17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</a:br>
            <a:r>
              <a:rPr sz="17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Choose between:</a:t>
            </a:r>
            <a:endParaRPr sz="1700" dirty="0">
              <a:latin typeface="Grammarsaurus" pitchFamily="2" charset="0"/>
              <a:cs typeface="Arial"/>
            </a:endParaRPr>
          </a:p>
        </p:txBody>
      </p:sp>
      <p:sp>
        <p:nvSpPr>
          <p:cNvPr id="44" name="object 48">
            <a:extLst>
              <a:ext uri="{FF2B5EF4-FFF2-40B4-BE49-F238E27FC236}">
                <a16:creationId xmlns:a16="http://schemas.microsoft.com/office/drawing/2014/main" id="{22A7E07F-204D-E3A0-3758-32C192A3D537}"/>
              </a:ext>
            </a:extLst>
          </p:cNvPr>
          <p:cNvSpPr txBox="1"/>
          <p:nvPr/>
        </p:nvSpPr>
        <p:spPr>
          <a:xfrm>
            <a:off x="5410985" y="6451428"/>
            <a:ext cx="318998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www.grammarsaurus.co.uk</a:t>
            </a:r>
            <a:endParaRPr sz="1050" dirty="0">
              <a:latin typeface="Grammarsaurus" pitchFamily="2" charset="0"/>
              <a:cs typeface="Arial MT"/>
            </a:endParaRPr>
          </a:p>
        </p:txBody>
      </p:sp>
      <p:sp>
        <p:nvSpPr>
          <p:cNvPr id="45" name="object 32">
            <a:extLst>
              <a:ext uri="{FF2B5EF4-FFF2-40B4-BE49-F238E27FC236}">
                <a16:creationId xmlns:a16="http://schemas.microsoft.com/office/drawing/2014/main" id="{44715932-C978-9C40-D56D-417C04CA4055}"/>
              </a:ext>
            </a:extLst>
          </p:cNvPr>
          <p:cNvSpPr txBox="1"/>
          <p:nvPr/>
        </p:nvSpPr>
        <p:spPr>
          <a:xfrm>
            <a:off x="2751655" y="2388767"/>
            <a:ext cx="9220200" cy="2237279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4768850" indent="-554990">
              <a:lnSpc>
                <a:spcPct val="100000"/>
              </a:lnSpc>
              <a:spcBef>
                <a:spcPts val="500"/>
              </a:spcBef>
              <a:buFont typeface="Arial MT"/>
              <a:buChar char="•"/>
              <a:tabLst>
                <a:tab pos="4768850" algn="l"/>
              </a:tabLst>
            </a:pP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residential </a:t>
            </a:r>
            <a:r>
              <a:rPr sz="16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(housing)</a:t>
            </a:r>
            <a:endParaRPr lang="en-GB" sz="1600" dirty="0">
              <a:latin typeface="Grammarsaurus" pitchFamily="2" charset="0"/>
              <a:cs typeface="Arial MT"/>
            </a:endParaRPr>
          </a:p>
          <a:p>
            <a:pPr marL="4768850" indent="-554990">
              <a:lnSpc>
                <a:spcPct val="100000"/>
              </a:lnSpc>
              <a:spcBef>
                <a:spcPts val="500"/>
              </a:spcBef>
              <a:buFont typeface="Arial MT"/>
              <a:buChar char="•"/>
              <a:tabLst>
                <a:tab pos="4768850" algn="l"/>
              </a:tabLst>
            </a:pP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industrial </a:t>
            </a:r>
            <a:r>
              <a:rPr sz="16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(factories and warehouses)</a:t>
            </a:r>
            <a:endParaRPr lang="en-GB" sz="1600" dirty="0">
              <a:latin typeface="Grammarsaurus" pitchFamily="2" charset="0"/>
              <a:cs typeface="Arial MT"/>
            </a:endParaRPr>
          </a:p>
          <a:p>
            <a:pPr marL="4768850" indent="-554990">
              <a:lnSpc>
                <a:spcPct val="100000"/>
              </a:lnSpc>
              <a:spcBef>
                <a:spcPts val="500"/>
              </a:spcBef>
              <a:buFont typeface="Arial MT"/>
              <a:buChar char="•"/>
              <a:tabLst>
                <a:tab pos="4768850" algn="l"/>
              </a:tabLst>
            </a:pP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commercial </a:t>
            </a:r>
            <a:r>
              <a:rPr sz="16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(shops and o</a:t>
            </a:r>
            <a:r>
              <a:rPr lang="en-GB" sz="1600" dirty="0" err="1">
                <a:solidFill>
                  <a:srgbClr val="1B283D"/>
                </a:solidFill>
                <a:latin typeface="Grammarsaurus" pitchFamily="2" charset="0"/>
                <a:cs typeface="Arial MT"/>
              </a:rPr>
              <a:t>ffi</a:t>
            </a:r>
            <a:r>
              <a:rPr sz="1600" dirty="0" err="1">
                <a:solidFill>
                  <a:srgbClr val="1B283D"/>
                </a:solidFill>
                <a:latin typeface="Grammarsaurus" pitchFamily="2" charset="0"/>
                <a:cs typeface="Arial MT"/>
              </a:rPr>
              <a:t>ce</a:t>
            </a:r>
            <a:r>
              <a:rPr sz="16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 blocks)</a:t>
            </a:r>
            <a:endParaRPr lang="en-GB" sz="1600" dirty="0">
              <a:latin typeface="Grammarsaurus" pitchFamily="2" charset="0"/>
              <a:cs typeface="Arial MT"/>
            </a:endParaRPr>
          </a:p>
          <a:p>
            <a:pPr marL="4768850" indent="-554990">
              <a:lnSpc>
                <a:spcPct val="100000"/>
              </a:lnSpc>
              <a:spcBef>
                <a:spcPts val="500"/>
              </a:spcBef>
              <a:buFont typeface="Arial MT"/>
              <a:buChar char="•"/>
              <a:tabLst>
                <a:tab pos="4768850" algn="l"/>
              </a:tabLst>
            </a:pP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recreational </a:t>
            </a:r>
            <a:r>
              <a:rPr sz="16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(leisure activities)</a:t>
            </a:r>
            <a:endParaRPr lang="en-GB" sz="1600" dirty="0">
              <a:latin typeface="Grammarsaurus" pitchFamily="2" charset="0"/>
              <a:cs typeface="Arial MT"/>
            </a:endParaRPr>
          </a:p>
          <a:p>
            <a:pPr marL="4768850" indent="-554990">
              <a:lnSpc>
                <a:spcPct val="100000"/>
              </a:lnSpc>
              <a:spcBef>
                <a:spcPts val="500"/>
              </a:spcBef>
              <a:buFont typeface="Arial MT"/>
              <a:buChar char="•"/>
              <a:tabLst>
                <a:tab pos="4768850" algn="l"/>
              </a:tabLst>
            </a:pPr>
            <a:r>
              <a:rPr lang="en-GB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agricultural </a:t>
            </a:r>
            <a:r>
              <a:rPr lang="en-GB" sz="16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(farmland)</a:t>
            </a:r>
            <a:endParaRPr lang="en-GB" sz="1600" dirty="0">
              <a:latin typeface="Grammarsaurus" pitchFamily="2" charset="0"/>
              <a:cs typeface="Arial MT"/>
            </a:endParaRPr>
          </a:p>
          <a:p>
            <a:pPr marL="4768850" indent="-554990">
              <a:lnSpc>
                <a:spcPct val="100000"/>
              </a:lnSpc>
              <a:spcBef>
                <a:spcPts val="400"/>
              </a:spcBef>
              <a:buFont typeface="Arial MT"/>
              <a:buChar char="•"/>
              <a:tabLst>
                <a:tab pos="4768850" algn="l"/>
              </a:tabLst>
            </a:pPr>
            <a:r>
              <a:rPr lang="en-GB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natural spaces </a:t>
            </a:r>
            <a:r>
              <a:rPr lang="en-GB" sz="16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(forests and open fields)</a:t>
            </a:r>
            <a:endParaRPr lang="en-GB" dirty="0">
              <a:latin typeface="Grammarsaurus" pitchFamily="2" charset="0"/>
              <a:cs typeface="Arial MT"/>
            </a:endParaRPr>
          </a:p>
        </p:txBody>
      </p:sp>
      <p:sp>
        <p:nvSpPr>
          <p:cNvPr id="5" name="object 27">
            <a:extLst>
              <a:ext uri="{FF2B5EF4-FFF2-40B4-BE49-F238E27FC236}">
                <a16:creationId xmlns:a16="http://schemas.microsoft.com/office/drawing/2014/main" id="{E75B2B38-3FE0-282F-0EE7-C1AD1EAC719B}"/>
              </a:ext>
            </a:extLst>
          </p:cNvPr>
          <p:cNvSpPr/>
          <p:nvPr/>
        </p:nvSpPr>
        <p:spPr>
          <a:xfrm>
            <a:off x="741081" y="4863749"/>
            <a:ext cx="10709910" cy="1311626"/>
          </a:xfrm>
          <a:custGeom>
            <a:avLst/>
            <a:gdLst/>
            <a:ahLst/>
            <a:cxnLst/>
            <a:rect l="l" t="t" r="r" b="b"/>
            <a:pathLst>
              <a:path w="10709910" h="1409064">
                <a:moveTo>
                  <a:pt x="10629087" y="0"/>
                </a:moveTo>
                <a:lnTo>
                  <a:pt x="80746" y="0"/>
                </a:lnTo>
                <a:lnTo>
                  <a:pt x="49313" y="6346"/>
                </a:lnTo>
                <a:lnTo>
                  <a:pt x="23647" y="23653"/>
                </a:lnTo>
                <a:lnTo>
                  <a:pt x="6344" y="49324"/>
                </a:lnTo>
                <a:lnTo>
                  <a:pt x="0" y="80759"/>
                </a:lnTo>
                <a:lnTo>
                  <a:pt x="0" y="1327721"/>
                </a:lnTo>
                <a:lnTo>
                  <a:pt x="6344" y="1359156"/>
                </a:lnTo>
                <a:lnTo>
                  <a:pt x="23647" y="1384827"/>
                </a:lnTo>
                <a:lnTo>
                  <a:pt x="49313" y="1402134"/>
                </a:lnTo>
                <a:lnTo>
                  <a:pt x="80746" y="1408480"/>
                </a:lnTo>
                <a:lnTo>
                  <a:pt x="10629087" y="1408480"/>
                </a:lnTo>
                <a:lnTo>
                  <a:pt x="10660522" y="1402134"/>
                </a:lnTo>
                <a:lnTo>
                  <a:pt x="10686192" y="1384827"/>
                </a:lnTo>
                <a:lnTo>
                  <a:pt x="10703500" y="1359156"/>
                </a:lnTo>
                <a:lnTo>
                  <a:pt x="10709846" y="1327721"/>
                </a:lnTo>
                <a:lnTo>
                  <a:pt x="10709846" y="80759"/>
                </a:lnTo>
                <a:lnTo>
                  <a:pt x="10703500" y="49324"/>
                </a:lnTo>
                <a:lnTo>
                  <a:pt x="10686192" y="23653"/>
                </a:lnTo>
                <a:lnTo>
                  <a:pt x="10660522" y="6346"/>
                </a:lnTo>
                <a:lnTo>
                  <a:pt x="10629087" y="0"/>
                </a:lnTo>
                <a:close/>
              </a:path>
            </a:pathLst>
          </a:custGeom>
          <a:solidFill>
            <a:srgbClr val="FBF8D3"/>
          </a:solidFill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10" name="object 28">
            <a:extLst>
              <a:ext uri="{FF2B5EF4-FFF2-40B4-BE49-F238E27FC236}">
                <a16:creationId xmlns:a16="http://schemas.microsoft.com/office/drawing/2014/main" id="{153CF23B-B05F-5A18-7F86-6D723AAAC962}"/>
              </a:ext>
            </a:extLst>
          </p:cNvPr>
          <p:cNvSpPr/>
          <p:nvPr/>
        </p:nvSpPr>
        <p:spPr>
          <a:xfrm>
            <a:off x="741081" y="4863749"/>
            <a:ext cx="10709910" cy="1311626"/>
          </a:xfrm>
          <a:custGeom>
            <a:avLst/>
            <a:gdLst/>
            <a:ahLst/>
            <a:cxnLst/>
            <a:rect l="l" t="t" r="r" b="b"/>
            <a:pathLst>
              <a:path w="10709910" h="1409064">
                <a:moveTo>
                  <a:pt x="10629087" y="1408480"/>
                </a:moveTo>
                <a:lnTo>
                  <a:pt x="80746" y="1408480"/>
                </a:lnTo>
                <a:lnTo>
                  <a:pt x="49313" y="1402134"/>
                </a:lnTo>
                <a:lnTo>
                  <a:pt x="23647" y="1384827"/>
                </a:lnTo>
                <a:lnTo>
                  <a:pt x="6344" y="1359156"/>
                </a:lnTo>
                <a:lnTo>
                  <a:pt x="0" y="1327721"/>
                </a:lnTo>
                <a:lnTo>
                  <a:pt x="0" y="80759"/>
                </a:lnTo>
                <a:lnTo>
                  <a:pt x="6344" y="49324"/>
                </a:lnTo>
                <a:lnTo>
                  <a:pt x="23647" y="23653"/>
                </a:lnTo>
                <a:lnTo>
                  <a:pt x="49313" y="6346"/>
                </a:lnTo>
                <a:lnTo>
                  <a:pt x="80746" y="0"/>
                </a:lnTo>
                <a:lnTo>
                  <a:pt x="10629087" y="0"/>
                </a:lnTo>
                <a:lnTo>
                  <a:pt x="10660522" y="6346"/>
                </a:lnTo>
                <a:lnTo>
                  <a:pt x="10686192" y="23653"/>
                </a:lnTo>
                <a:lnTo>
                  <a:pt x="10703500" y="49324"/>
                </a:lnTo>
                <a:lnTo>
                  <a:pt x="10709846" y="80759"/>
                </a:lnTo>
                <a:lnTo>
                  <a:pt x="10709846" y="1327721"/>
                </a:lnTo>
                <a:lnTo>
                  <a:pt x="10703500" y="1359156"/>
                </a:lnTo>
                <a:lnTo>
                  <a:pt x="10686192" y="1384827"/>
                </a:lnTo>
                <a:lnTo>
                  <a:pt x="10660522" y="1402134"/>
                </a:lnTo>
                <a:lnTo>
                  <a:pt x="10629087" y="1408480"/>
                </a:lnTo>
                <a:close/>
              </a:path>
            </a:pathLst>
          </a:custGeom>
          <a:ln w="12700">
            <a:solidFill>
              <a:srgbClr val="062E35"/>
            </a:solidFill>
          </a:ln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11" name="object 32">
            <a:extLst>
              <a:ext uri="{FF2B5EF4-FFF2-40B4-BE49-F238E27FC236}">
                <a16:creationId xmlns:a16="http://schemas.microsoft.com/office/drawing/2014/main" id="{057A4807-95EE-F8D5-A46B-A285A15B9D83}"/>
              </a:ext>
            </a:extLst>
          </p:cNvPr>
          <p:cNvSpPr txBox="1"/>
          <p:nvPr/>
        </p:nvSpPr>
        <p:spPr>
          <a:xfrm>
            <a:off x="756955" y="4969411"/>
            <a:ext cx="10693964" cy="1100301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076325" marR="1313815" algn="ctr">
              <a:lnSpc>
                <a:spcPct val="100000"/>
              </a:lnSpc>
            </a:pPr>
            <a:r>
              <a:rPr lang="en-GB" sz="18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Discuss </a:t>
            </a:r>
            <a:r>
              <a:rPr lang="en-GB" sz="18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this question with your learning partner and </a:t>
            </a:r>
            <a:r>
              <a:rPr lang="en-GB" sz="18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choose an answer</a:t>
            </a:r>
            <a:r>
              <a:rPr lang="en-GB" sz="18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.</a:t>
            </a:r>
            <a:endParaRPr lang="en-GB" sz="1800" dirty="0">
              <a:latin typeface="Grammarsaurus" pitchFamily="2" charset="0"/>
              <a:cs typeface="Arial MT"/>
            </a:endParaRPr>
          </a:p>
          <a:p>
            <a:pPr marL="1076325" marR="1313815" algn="ctr">
              <a:lnSpc>
                <a:spcPct val="100000"/>
              </a:lnSpc>
              <a:spcBef>
                <a:spcPts val="780"/>
              </a:spcBef>
            </a:pPr>
            <a:r>
              <a:rPr lang="en-GB" sz="18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Use this sentence starter to help you:</a:t>
            </a:r>
            <a:endParaRPr lang="en-GB" sz="1800" dirty="0">
              <a:latin typeface="Grammarsaurus" pitchFamily="2" charset="0"/>
              <a:cs typeface="Arial MT"/>
            </a:endParaRPr>
          </a:p>
          <a:p>
            <a:pPr marL="1076325" marR="1313815" algn="ctr">
              <a:lnSpc>
                <a:spcPct val="100000"/>
              </a:lnSpc>
              <a:spcBef>
                <a:spcPts val="780"/>
              </a:spcBef>
            </a:pPr>
            <a:r>
              <a:rPr lang="en-GB" sz="18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“I think this aerial image shows…land use because…’’</a:t>
            </a:r>
            <a:endParaRPr lang="en-GB" sz="1800" dirty="0">
              <a:latin typeface="Grammarsaurus" pitchFamily="2" charset="0"/>
              <a:cs typeface="Arial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0579CA2-8FAE-07C2-B1FA-09613146C589}"/>
              </a:ext>
            </a:extLst>
          </p:cNvPr>
          <p:cNvSpPr txBox="1"/>
          <p:nvPr/>
        </p:nvSpPr>
        <p:spPr>
          <a:xfrm>
            <a:off x="734723" y="4346575"/>
            <a:ext cx="42182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  <a:t>©Crown copyright and database rights 2026 Ordnance Survey (100025252)  </a:t>
            </a:r>
            <a:b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</a:br>
            <a: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  <a:t>Images taken from Digimap for Schools: https://digimapforschools.edina.ac.uk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39676" y="-6350"/>
            <a:ext cx="11958955" cy="6558915"/>
            <a:chOff x="239676" y="-6350"/>
            <a:chExt cx="11958955" cy="6558915"/>
          </a:xfrm>
        </p:grpSpPr>
        <p:sp>
          <p:nvSpPr>
            <p:cNvPr id="3" name="object 3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1791528" y="49578"/>
            <a:ext cx="36068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BF8"/>
                </a:solidFill>
                <a:latin typeface="Grammarsaurus" pitchFamily="2" charset="0"/>
                <a:cs typeface="Arial"/>
              </a:rPr>
              <a:t>22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4971204" y="509601"/>
            <a:ext cx="6650990" cy="6204585"/>
            <a:chOff x="4971204" y="509601"/>
            <a:chExt cx="6650990" cy="6204585"/>
          </a:xfrm>
        </p:grpSpPr>
        <p:sp>
          <p:nvSpPr>
            <p:cNvPr id="9" name="object 9"/>
            <p:cNvSpPr/>
            <p:nvPr/>
          </p:nvSpPr>
          <p:spPr>
            <a:xfrm>
              <a:off x="11238941" y="509601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80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80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AF466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317721" y="572924"/>
              <a:ext cx="216941" cy="216935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0"/>
                  </a:moveTo>
                  <a:lnTo>
                    <a:pt x="101587" y="0"/>
                  </a:lnTo>
                  <a:lnTo>
                    <a:pt x="62139" y="8016"/>
                  </a:lnTo>
                  <a:lnTo>
                    <a:pt x="29838" y="29843"/>
                  </a:lnTo>
                  <a:lnTo>
                    <a:pt x="8014" y="62145"/>
                  </a:lnTo>
                  <a:lnTo>
                    <a:pt x="0" y="101587"/>
                  </a:lnTo>
                  <a:lnTo>
                    <a:pt x="0" y="248881"/>
                  </a:lnTo>
                  <a:lnTo>
                    <a:pt x="8014" y="288323"/>
                  </a:lnTo>
                  <a:lnTo>
                    <a:pt x="29838" y="320625"/>
                  </a:lnTo>
                  <a:lnTo>
                    <a:pt x="62139" y="342452"/>
                  </a:lnTo>
                  <a:lnTo>
                    <a:pt x="101587" y="350469"/>
                  </a:lnTo>
                  <a:lnTo>
                    <a:pt x="2141169" y="350469"/>
                  </a:lnTo>
                  <a:lnTo>
                    <a:pt x="2180616" y="342452"/>
                  </a:lnTo>
                  <a:lnTo>
                    <a:pt x="2212917" y="320625"/>
                  </a:lnTo>
                  <a:lnTo>
                    <a:pt x="2234741" y="288323"/>
                  </a:lnTo>
                  <a:lnTo>
                    <a:pt x="2242756" y="248881"/>
                  </a:lnTo>
                  <a:lnTo>
                    <a:pt x="2242756" y="101587"/>
                  </a:lnTo>
                  <a:lnTo>
                    <a:pt x="2234741" y="62145"/>
                  </a:lnTo>
                  <a:lnTo>
                    <a:pt x="2212917" y="29843"/>
                  </a:lnTo>
                  <a:lnTo>
                    <a:pt x="2180616" y="8016"/>
                  </a:lnTo>
                  <a:lnTo>
                    <a:pt x="2141169" y="0"/>
                  </a:lnTo>
                  <a:close/>
                </a:path>
              </a:pathLst>
            </a:custGeom>
            <a:solidFill>
              <a:srgbClr val="97AB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350469"/>
                  </a:moveTo>
                  <a:lnTo>
                    <a:pt x="101587" y="350469"/>
                  </a:lnTo>
                  <a:lnTo>
                    <a:pt x="62139" y="342452"/>
                  </a:lnTo>
                  <a:lnTo>
                    <a:pt x="29838" y="320625"/>
                  </a:lnTo>
                  <a:lnTo>
                    <a:pt x="8014" y="288323"/>
                  </a:lnTo>
                  <a:lnTo>
                    <a:pt x="0" y="248881"/>
                  </a:lnTo>
                  <a:lnTo>
                    <a:pt x="0" y="101587"/>
                  </a:lnTo>
                  <a:lnTo>
                    <a:pt x="8014" y="62145"/>
                  </a:lnTo>
                  <a:lnTo>
                    <a:pt x="29838" y="29843"/>
                  </a:lnTo>
                  <a:lnTo>
                    <a:pt x="62139" y="8016"/>
                  </a:lnTo>
                  <a:lnTo>
                    <a:pt x="101587" y="0"/>
                  </a:lnTo>
                  <a:lnTo>
                    <a:pt x="2141169" y="0"/>
                  </a:lnTo>
                  <a:lnTo>
                    <a:pt x="2180616" y="8016"/>
                  </a:lnTo>
                  <a:lnTo>
                    <a:pt x="2212917" y="29843"/>
                  </a:lnTo>
                  <a:lnTo>
                    <a:pt x="2234741" y="62145"/>
                  </a:lnTo>
                  <a:lnTo>
                    <a:pt x="2242756" y="101587"/>
                  </a:lnTo>
                  <a:lnTo>
                    <a:pt x="2242756" y="248881"/>
                  </a:lnTo>
                  <a:lnTo>
                    <a:pt x="2234741" y="288323"/>
                  </a:lnTo>
                  <a:lnTo>
                    <a:pt x="2212917" y="320625"/>
                  </a:lnTo>
                  <a:lnTo>
                    <a:pt x="2180616" y="342452"/>
                  </a:lnTo>
                  <a:lnTo>
                    <a:pt x="2141169" y="350469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62677" y="6397625"/>
              <a:ext cx="270789" cy="270792"/>
            </a:xfrm>
            <a:prstGeom prst="rect">
              <a:avLst/>
            </a:prstGeom>
          </p:spPr>
        </p:pic>
      </p:grpSp>
      <p:grpSp>
        <p:nvGrpSpPr>
          <p:cNvPr id="15" name="object 15"/>
          <p:cNvGrpSpPr/>
          <p:nvPr/>
        </p:nvGrpSpPr>
        <p:grpSpPr>
          <a:xfrm>
            <a:off x="1207526" y="174877"/>
            <a:ext cx="10414635" cy="2085975"/>
            <a:chOff x="1207526" y="174877"/>
            <a:chExt cx="10414635" cy="2085975"/>
          </a:xfrm>
        </p:grpSpPr>
        <p:sp>
          <p:nvSpPr>
            <p:cNvPr id="16" name="object 16"/>
            <p:cNvSpPr/>
            <p:nvPr/>
          </p:nvSpPr>
          <p:spPr>
            <a:xfrm>
              <a:off x="11238941" y="1230073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4D6B8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361185" y="1298428"/>
              <a:ext cx="134970" cy="217265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11248425" y="1924887"/>
              <a:ext cx="364490" cy="326390"/>
            </a:xfrm>
            <a:custGeom>
              <a:avLst/>
              <a:gdLst/>
              <a:ahLst/>
              <a:cxnLst/>
              <a:rect l="l" t="t" r="r" b="b"/>
              <a:pathLst>
                <a:path w="364490" h="326389">
                  <a:moveTo>
                    <a:pt x="252768" y="0"/>
                  </a:moveTo>
                  <a:lnTo>
                    <a:pt x="111251" y="0"/>
                  </a:lnTo>
                  <a:lnTo>
                    <a:pt x="100697" y="1407"/>
                  </a:lnTo>
                  <a:lnTo>
                    <a:pt x="5410" y="142811"/>
                  </a:lnTo>
                  <a:lnTo>
                    <a:pt x="0" y="163067"/>
                  </a:lnTo>
                  <a:lnTo>
                    <a:pt x="1352" y="173479"/>
                  </a:lnTo>
                  <a:lnTo>
                    <a:pt x="76161" y="305892"/>
                  </a:lnTo>
                  <a:lnTo>
                    <a:pt x="111251" y="326148"/>
                  </a:lnTo>
                  <a:lnTo>
                    <a:pt x="252768" y="326148"/>
                  </a:lnTo>
                  <a:lnTo>
                    <a:pt x="287858" y="305892"/>
                  </a:lnTo>
                  <a:lnTo>
                    <a:pt x="358622" y="183324"/>
                  </a:lnTo>
                  <a:lnTo>
                    <a:pt x="364032" y="163067"/>
                  </a:lnTo>
                  <a:lnTo>
                    <a:pt x="362680" y="152656"/>
                  </a:lnTo>
                  <a:lnTo>
                    <a:pt x="287858" y="20256"/>
                  </a:lnTo>
                  <a:lnTo>
                    <a:pt x="2527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11238944" y="1915424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39">
                  <a:moveTo>
                    <a:pt x="262257" y="0"/>
                  </a:moveTo>
                  <a:lnTo>
                    <a:pt x="120741" y="0"/>
                  </a:lnTo>
                  <a:lnTo>
                    <a:pt x="107701" y="1729"/>
                  </a:lnTo>
                  <a:lnTo>
                    <a:pt x="77459" y="24980"/>
                  </a:lnTo>
                  <a:lnTo>
                    <a:pt x="6695" y="147548"/>
                  </a:lnTo>
                  <a:lnTo>
                    <a:pt x="0" y="172535"/>
                  </a:lnTo>
                  <a:lnTo>
                    <a:pt x="1673" y="185362"/>
                  </a:lnTo>
                  <a:lnTo>
                    <a:pt x="77459" y="320078"/>
                  </a:lnTo>
                  <a:lnTo>
                    <a:pt x="107701" y="343341"/>
                  </a:lnTo>
                  <a:lnTo>
                    <a:pt x="120741" y="345071"/>
                  </a:lnTo>
                  <a:lnTo>
                    <a:pt x="262257" y="345071"/>
                  </a:lnTo>
                  <a:lnTo>
                    <a:pt x="275297" y="343341"/>
                  </a:lnTo>
                  <a:lnTo>
                    <a:pt x="287246" y="338375"/>
                  </a:lnTo>
                  <a:lnTo>
                    <a:pt x="297520" y="330509"/>
                  </a:lnTo>
                  <a:lnTo>
                    <a:pt x="300872" y="326148"/>
                  </a:lnTo>
                  <a:lnTo>
                    <a:pt x="120741" y="326148"/>
                  </a:lnTo>
                  <a:lnTo>
                    <a:pt x="112643" y="325070"/>
                  </a:lnTo>
                  <a:lnTo>
                    <a:pt x="23078" y="188061"/>
                  </a:lnTo>
                  <a:lnTo>
                    <a:pt x="18925" y="172535"/>
                  </a:lnTo>
                  <a:lnTo>
                    <a:pt x="19963" y="164555"/>
                  </a:lnTo>
                  <a:lnTo>
                    <a:pt x="93842" y="34442"/>
                  </a:lnTo>
                  <a:lnTo>
                    <a:pt x="120741" y="18910"/>
                  </a:lnTo>
                  <a:lnTo>
                    <a:pt x="300869" y="18910"/>
                  </a:lnTo>
                  <a:lnTo>
                    <a:pt x="297520" y="14557"/>
                  </a:lnTo>
                  <a:lnTo>
                    <a:pt x="287246" y="6694"/>
                  </a:lnTo>
                  <a:lnTo>
                    <a:pt x="275297" y="1729"/>
                  </a:lnTo>
                  <a:lnTo>
                    <a:pt x="262257" y="0"/>
                  </a:lnTo>
                  <a:close/>
                </a:path>
                <a:path w="383540" h="345439">
                  <a:moveTo>
                    <a:pt x="300869" y="18910"/>
                  </a:moveTo>
                  <a:lnTo>
                    <a:pt x="262257" y="18910"/>
                  </a:lnTo>
                  <a:lnTo>
                    <a:pt x="270348" y="19990"/>
                  </a:lnTo>
                  <a:lnTo>
                    <a:pt x="277778" y="23085"/>
                  </a:lnTo>
                  <a:lnTo>
                    <a:pt x="359920" y="157010"/>
                  </a:lnTo>
                  <a:lnTo>
                    <a:pt x="364063" y="172535"/>
                  </a:lnTo>
                  <a:lnTo>
                    <a:pt x="363028" y="180516"/>
                  </a:lnTo>
                  <a:lnTo>
                    <a:pt x="289156" y="310629"/>
                  </a:lnTo>
                  <a:lnTo>
                    <a:pt x="262257" y="326148"/>
                  </a:lnTo>
                  <a:lnTo>
                    <a:pt x="300872" y="326148"/>
                  </a:lnTo>
                  <a:lnTo>
                    <a:pt x="305539" y="320078"/>
                  </a:lnTo>
                  <a:lnTo>
                    <a:pt x="376290" y="197523"/>
                  </a:lnTo>
                  <a:lnTo>
                    <a:pt x="381312" y="185362"/>
                  </a:lnTo>
                  <a:lnTo>
                    <a:pt x="382986" y="172535"/>
                  </a:lnTo>
                  <a:lnTo>
                    <a:pt x="381312" y="159702"/>
                  </a:lnTo>
                  <a:lnTo>
                    <a:pt x="376290" y="147548"/>
                  </a:lnTo>
                  <a:lnTo>
                    <a:pt x="305539" y="24980"/>
                  </a:lnTo>
                  <a:lnTo>
                    <a:pt x="300869" y="18910"/>
                  </a:lnTo>
                  <a:close/>
                </a:path>
              </a:pathLst>
            </a:custGeom>
            <a:solidFill>
              <a:srgbClr val="4D6B8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331107" y="2004021"/>
              <a:ext cx="198168" cy="171752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1213876" y="181227"/>
              <a:ext cx="8205470" cy="755650"/>
            </a:xfrm>
            <a:custGeom>
              <a:avLst/>
              <a:gdLst/>
              <a:ahLst/>
              <a:cxnLst/>
              <a:rect l="l" t="t" r="r" b="b"/>
              <a:pathLst>
                <a:path w="8205470" h="755650">
                  <a:moveTo>
                    <a:pt x="8164842" y="0"/>
                  </a:moveTo>
                  <a:lnTo>
                    <a:pt x="40030" y="0"/>
                  </a:lnTo>
                  <a:lnTo>
                    <a:pt x="24463" y="3498"/>
                  </a:lnTo>
                  <a:lnTo>
                    <a:pt x="11737" y="13033"/>
                  </a:lnTo>
                  <a:lnTo>
                    <a:pt x="3150" y="27164"/>
                  </a:lnTo>
                  <a:lnTo>
                    <a:pt x="0" y="44449"/>
                  </a:lnTo>
                  <a:lnTo>
                    <a:pt x="0" y="710691"/>
                  </a:lnTo>
                  <a:lnTo>
                    <a:pt x="3150" y="727977"/>
                  </a:lnTo>
                  <a:lnTo>
                    <a:pt x="11737" y="742108"/>
                  </a:lnTo>
                  <a:lnTo>
                    <a:pt x="24463" y="751643"/>
                  </a:lnTo>
                  <a:lnTo>
                    <a:pt x="40030" y="755141"/>
                  </a:lnTo>
                  <a:lnTo>
                    <a:pt x="8164842" y="755141"/>
                  </a:lnTo>
                  <a:lnTo>
                    <a:pt x="8180409" y="751643"/>
                  </a:lnTo>
                  <a:lnTo>
                    <a:pt x="8193135" y="742108"/>
                  </a:lnTo>
                  <a:lnTo>
                    <a:pt x="8201722" y="727977"/>
                  </a:lnTo>
                  <a:lnTo>
                    <a:pt x="8204873" y="710691"/>
                  </a:lnTo>
                  <a:lnTo>
                    <a:pt x="8204873" y="44449"/>
                  </a:lnTo>
                  <a:lnTo>
                    <a:pt x="8201722" y="27164"/>
                  </a:lnTo>
                  <a:lnTo>
                    <a:pt x="8193135" y="13033"/>
                  </a:lnTo>
                  <a:lnTo>
                    <a:pt x="8180409" y="3498"/>
                  </a:lnTo>
                  <a:lnTo>
                    <a:pt x="8164842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1213876" y="181227"/>
              <a:ext cx="8205470" cy="755650"/>
            </a:xfrm>
            <a:custGeom>
              <a:avLst/>
              <a:gdLst/>
              <a:ahLst/>
              <a:cxnLst/>
              <a:rect l="l" t="t" r="r" b="b"/>
              <a:pathLst>
                <a:path w="8205470" h="755650">
                  <a:moveTo>
                    <a:pt x="40030" y="755141"/>
                  </a:moveTo>
                  <a:lnTo>
                    <a:pt x="24463" y="751643"/>
                  </a:lnTo>
                  <a:lnTo>
                    <a:pt x="11737" y="742108"/>
                  </a:lnTo>
                  <a:lnTo>
                    <a:pt x="3150" y="727977"/>
                  </a:lnTo>
                  <a:lnTo>
                    <a:pt x="0" y="710691"/>
                  </a:lnTo>
                  <a:lnTo>
                    <a:pt x="0" y="44449"/>
                  </a:lnTo>
                  <a:lnTo>
                    <a:pt x="3150" y="27164"/>
                  </a:lnTo>
                  <a:lnTo>
                    <a:pt x="11737" y="13033"/>
                  </a:lnTo>
                  <a:lnTo>
                    <a:pt x="24463" y="3498"/>
                  </a:lnTo>
                  <a:lnTo>
                    <a:pt x="40030" y="0"/>
                  </a:lnTo>
                  <a:lnTo>
                    <a:pt x="8164842" y="0"/>
                  </a:lnTo>
                  <a:lnTo>
                    <a:pt x="8180409" y="3498"/>
                  </a:lnTo>
                  <a:lnTo>
                    <a:pt x="8193135" y="13033"/>
                  </a:lnTo>
                  <a:lnTo>
                    <a:pt x="8201722" y="27164"/>
                  </a:lnTo>
                  <a:lnTo>
                    <a:pt x="8204873" y="44449"/>
                  </a:lnTo>
                  <a:lnTo>
                    <a:pt x="8204873" y="710691"/>
                  </a:lnTo>
                  <a:lnTo>
                    <a:pt x="8201722" y="727977"/>
                  </a:lnTo>
                  <a:lnTo>
                    <a:pt x="8193135" y="742108"/>
                  </a:lnTo>
                  <a:lnTo>
                    <a:pt x="8180409" y="751643"/>
                  </a:lnTo>
                  <a:lnTo>
                    <a:pt x="8164842" y="755141"/>
                  </a:lnTo>
                  <a:lnTo>
                    <a:pt x="40030" y="755141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24" name="object 24"/>
          <p:cNvGrpSpPr/>
          <p:nvPr/>
        </p:nvGrpSpPr>
        <p:grpSpPr>
          <a:xfrm>
            <a:off x="9324573" y="280898"/>
            <a:ext cx="1660525" cy="556260"/>
            <a:chOff x="9324573" y="280898"/>
            <a:chExt cx="1660525" cy="556260"/>
          </a:xfrm>
        </p:grpSpPr>
        <p:sp>
          <p:nvSpPr>
            <p:cNvPr id="25" name="object 25"/>
            <p:cNvSpPr/>
            <p:nvPr/>
          </p:nvSpPr>
          <p:spPr>
            <a:xfrm>
              <a:off x="9330923" y="287248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099"/>
                  </a:lnTo>
                  <a:lnTo>
                    <a:pt x="0" y="505002"/>
                  </a:lnTo>
                  <a:lnTo>
                    <a:pt x="2993" y="519833"/>
                  </a:lnTo>
                  <a:lnTo>
                    <a:pt x="11158" y="531944"/>
                  </a:lnTo>
                  <a:lnTo>
                    <a:pt x="23268" y="540108"/>
                  </a:lnTo>
                  <a:lnTo>
                    <a:pt x="38100" y="543102"/>
                  </a:lnTo>
                  <a:lnTo>
                    <a:pt x="1609102" y="543102"/>
                  </a:lnTo>
                  <a:lnTo>
                    <a:pt x="1623933" y="540108"/>
                  </a:lnTo>
                  <a:lnTo>
                    <a:pt x="1636044" y="531944"/>
                  </a:lnTo>
                  <a:lnTo>
                    <a:pt x="1644208" y="519833"/>
                  </a:lnTo>
                  <a:lnTo>
                    <a:pt x="1647202" y="505002"/>
                  </a:lnTo>
                  <a:lnTo>
                    <a:pt x="1647202" y="38099"/>
                  </a:lnTo>
                  <a:lnTo>
                    <a:pt x="1644208" y="23268"/>
                  </a:lnTo>
                  <a:lnTo>
                    <a:pt x="1636044" y="11158"/>
                  </a:lnTo>
                  <a:lnTo>
                    <a:pt x="1623933" y="2993"/>
                  </a:lnTo>
                  <a:lnTo>
                    <a:pt x="1609102" y="0"/>
                  </a:lnTo>
                  <a:close/>
                </a:path>
              </a:pathLst>
            </a:custGeom>
            <a:solidFill>
              <a:srgbClr val="90B86A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9330923" y="287248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543102"/>
                  </a:moveTo>
                  <a:lnTo>
                    <a:pt x="38100" y="543102"/>
                  </a:lnTo>
                  <a:lnTo>
                    <a:pt x="23268" y="540108"/>
                  </a:lnTo>
                  <a:lnTo>
                    <a:pt x="11158" y="531944"/>
                  </a:lnTo>
                  <a:lnTo>
                    <a:pt x="2993" y="519833"/>
                  </a:lnTo>
                  <a:lnTo>
                    <a:pt x="0" y="505002"/>
                  </a:lnTo>
                  <a:lnTo>
                    <a:pt x="0" y="38099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609102" y="0"/>
                  </a:lnTo>
                  <a:lnTo>
                    <a:pt x="1623933" y="2993"/>
                  </a:lnTo>
                  <a:lnTo>
                    <a:pt x="1636044" y="11158"/>
                  </a:lnTo>
                  <a:lnTo>
                    <a:pt x="1644208" y="23268"/>
                  </a:lnTo>
                  <a:lnTo>
                    <a:pt x="1647202" y="38099"/>
                  </a:lnTo>
                  <a:lnTo>
                    <a:pt x="1647202" y="505002"/>
                  </a:lnTo>
                  <a:lnTo>
                    <a:pt x="1644208" y="519833"/>
                  </a:lnTo>
                  <a:lnTo>
                    <a:pt x="1636044" y="531944"/>
                  </a:lnTo>
                  <a:lnTo>
                    <a:pt x="1623933" y="540108"/>
                  </a:lnTo>
                  <a:lnTo>
                    <a:pt x="1609102" y="543102"/>
                  </a:lnTo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28" name="object 28"/>
          <p:cNvGrpSpPr/>
          <p:nvPr/>
        </p:nvGrpSpPr>
        <p:grpSpPr>
          <a:xfrm>
            <a:off x="5966569" y="1191304"/>
            <a:ext cx="4935220" cy="4911725"/>
            <a:chOff x="5966569" y="1191304"/>
            <a:chExt cx="4935220" cy="4911725"/>
          </a:xfrm>
        </p:grpSpPr>
        <p:sp>
          <p:nvSpPr>
            <p:cNvPr id="29" name="object 29"/>
            <p:cNvSpPr/>
            <p:nvPr/>
          </p:nvSpPr>
          <p:spPr>
            <a:xfrm>
              <a:off x="5972919" y="1197654"/>
              <a:ext cx="4922520" cy="1516380"/>
            </a:xfrm>
            <a:custGeom>
              <a:avLst/>
              <a:gdLst/>
              <a:ahLst/>
              <a:cxnLst/>
              <a:rect l="l" t="t" r="r" b="b"/>
              <a:pathLst>
                <a:path w="4922520" h="1516380">
                  <a:moveTo>
                    <a:pt x="4841697" y="0"/>
                  </a:moveTo>
                  <a:lnTo>
                    <a:pt x="80759" y="0"/>
                  </a:lnTo>
                  <a:lnTo>
                    <a:pt x="49324" y="6346"/>
                  </a:lnTo>
                  <a:lnTo>
                    <a:pt x="23653" y="23653"/>
                  </a:lnTo>
                  <a:lnTo>
                    <a:pt x="6346" y="49324"/>
                  </a:lnTo>
                  <a:lnTo>
                    <a:pt x="0" y="80759"/>
                  </a:lnTo>
                  <a:lnTo>
                    <a:pt x="0" y="1435227"/>
                  </a:lnTo>
                  <a:lnTo>
                    <a:pt x="6346" y="1466662"/>
                  </a:lnTo>
                  <a:lnTo>
                    <a:pt x="23653" y="1492332"/>
                  </a:lnTo>
                  <a:lnTo>
                    <a:pt x="49324" y="1509639"/>
                  </a:lnTo>
                  <a:lnTo>
                    <a:pt x="80759" y="1515986"/>
                  </a:lnTo>
                  <a:lnTo>
                    <a:pt x="4841697" y="1515986"/>
                  </a:lnTo>
                  <a:lnTo>
                    <a:pt x="4873132" y="1509639"/>
                  </a:lnTo>
                  <a:lnTo>
                    <a:pt x="4898802" y="1492332"/>
                  </a:lnTo>
                  <a:lnTo>
                    <a:pt x="4916110" y="1466662"/>
                  </a:lnTo>
                  <a:lnTo>
                    <a:pt x="4922456" y="1435227"/>
                  </a:lnTo>
                  <a:lnTo>
                    <a:pt x="4922456" y="80759"/>
                  </a:lnTo>
                  <a:lnTo>
                    <a:pt x="4916110" y="49324"/>
                  </a:lnTo>
                  <a:lnTo>
                    <a:pt x="4898802" y="23653"/>
                  </a:lnTo>
                  <a:lnTo>
                    <a:pt x="4873132" y="6346"/>
                  </a:lnTo>
                  <a:lnTo>
                    <a:pt x="4841697" y="0"/>
                  </a:lnTo>
                  <a:close/>
                </a:path>
              </a:pathLst>
            </a:custGeom>
            <a:solidFill>
              <a:srgbClr val="E4E4E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5972919" y="1197654"/>
              <a:ext cx="4922520" cy="1516380"/>
            </a:xfrm>
            <a:custGeom>
              <a:avLst/>
              <a:gdLst/>
              <a:ahLst/>
              <a:cxnLst/>
              <a:rect l="l" t="t" r="r" b="b"/>
              <a:pathLst>
                <a:path w="4922520" h="1516380">
                  <a:moveTo>
                    <a:pt x="4841697" y="1515986"/>
                  </a:moveTo>
                  <a:lnTo>
                    <a:pt x="80759" y="1515986"/>
                  </a:lnTo>
                  <a:lnTo>
                    <a:pt x="49324" y="1509639"/>
                  </a:lnTo>
                  <a:lnTo>
                    <a:pt x="23653" y="1492332"/>
                  </a:lnTo>
                  <a:lnTo>
                    <a:pt x="6346" y="1466662"/>
                  </a:lnTo>
                  <a:lnTo>
                    <a:pt x="0" y="1435227"/>
                  </a:lnTo>
                  <a:lnTo>
                    <a:pt x="0" y="80759"/>
                  </a:lnTo>
                  <a:lnTo>
                    <a:pt x="6346" y="49324"/>
                  </a:lnTo>
                  <a:lnTo>
                    <a:pt x="23653" y="23653"/>
                  </a:lnTo>
                  <a:lnTo>
                    <a:pt x="49324" y="6346"/>
                  </a:lnTo>
                  <a:lnTo>
                    <a:pt x="80759" y="0"/>
                  </a:lnTo>
                  <a:lnTo>
                    <a:pt x="4841697" y="0"/>
                  </a:lnTo>
                  <a:lnTo>
                    <a:pt x="4873132" y="6346"/>
                  </a:lnTo>
                  <a:lnTo>
                    <a:pt x="4898802" y="23653"/>
                  </a:lnTo>
                  <a:lnTo>
                    <a:pt x="4916110" y="49324"/>
                  </a:lnTo>
                  <a:lnTo>
                    <a:pt x="4922456" y="80759"/>
                  </a:lnTo>
                  <a:lnTo>
                    <a:pt x="4922456" y="1435227"/>
                  </a:lnTo>
                  <a:lnTo>
                    <a:pt x="4916110" y="1466662"/>
                  </a:lnTo>
                  <a:lnTo>
                    <a:pt x="4898802" y="1492332"/>
                  </a:lnTo>
                  <a:lnTo>
                    <a:pt x="4873132" y="1509639"/>
                  </a:lnTo>
                  <a:lnTo>
                    <a:pt x="4841697" y="1515986"/>
                  </a:lnTo>
                  <a:close/>
                </a:path>
              </a:pathLst>
            </a:custGeom>
            <a:ln w="12700">
              <a:solidFill>
                <a:srgbClr val="062E35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5973909" y="2843247"/>
              <a:ext cx="4921885" cy="3253104"/>
            </a:xfrm>
            <a:custGeom>
              <a:avLst/>
              <a:gdLst/>
              <a:ahLst/>
              <a:cxnLst/>
              <a:rect l="l" t="t" r="r" b="b"/>
              <a:pathLst>
                <a:path w="4921884" h="3253104">
                  <a:moveTo>
                    <a:pt x="4840706" y="0"/>
                  </a:moveTo>
                  <a:lnTo>
                    <a:pt x="80746" y="0"/>
                  </a:lnTo>
                  <a:lnTo>
                    <a:pt x="49313" y="6346"/>
                  </a:lnTo>
                  <a:lnTo>
                    <a:pt x="23647" y="23653"/>
                  </a:lnTo>
                  <a:lnTo>
                    <a:pt x="6344" y="49324"/>
                  </a:lnTo>
                  <a:lnTo>
                    <a:pt x="0" y="80759"/>
                  </a:lnTo>
                  <a:lnTo>
                    <a:pt x="0" y="3172066"/>
                  </a:lnTo>
                  <a:lnTo>
                    <a:pt x="6344" y="3203501"/>
                  </a:lnTo>
                  <a:lnTo>
                    <a:pt x="23647" y="3229171"/>
                  </a:lnTo>
                  <a:lnTo>
                    <a:pt x="49313" y="3246479"/>
                  </a:lnTo>
                  <a:lnTo>
                    <a:pt x="80746" y="3252825"/>
                  </a:lnTo>
                  <a:lnTo>
                    <a:pt x="4840706" y="3252825"/>
                  </a:lnTo>
                  <a:lnTo>
                    <a:pt x="4872141" y="3246479"/>
                  </a:lnTo>
                  <a:lnTo>
                    <a:pt x="4897812" y="3229171"/>
                  </a:lnTo>
                  <a:lnTo>
                    <a:pt x="4915119" y="3203501"/>
                  </a:lnTo>
                  <a:lnTo>
                    <a:pt x="4921465" y="3172066"/>
                  </a:lnTo>
                  <a:lnTo>
                    <a:pt x="4921465" y="80759"/>
                  </a:lnTo>
                  <a:lnTo>
                    <a:pt x="4915119" y="49324"/>
                  </a:lnTo>
                  <a:lnTo>
                    <a:pt x="4897812" y="23653"/>
                  </a:lnTo>
                  <a:lnTo>
                    <a:pt x="4872141" y="6346"/>
                  </a:lnTo>
                  <a:lnTo>
                    <a:pt x="4840706" y="0"/>
                  </a:lnTo>
                  <a:close/>
                </a:path>
              </a:pathLst>
            </a:custGeom>
            <a:solidFill>
              <a:srgbClr val="FBF8D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5973909" y="2843247"/>
              <a:ext cx="4921885" cy="3253104"/>
            </a:xfrm>
            <a:custGeom>
              <a:avLst/>
              <a:gdLst/>
              <a:ahLst/>
              <a:cxnLst/>
              <a:rect l="l" t="t" r="r" b="b"/>
              <a:pathLst>
                <a:path w="4921884" h="3253104">
                  <a:moveTo>
                    <a:pt x="4840706" y="3252825"/>
                  </a:moveTo>
                  <a:lnTo>
                    <a:pt x="80746" y="3252825"/>
                  </a:lnTo>
                  <a:lnTo>
                    <a:pt x="49313" y="3246479"/>
                  </a:lnTo>
                  <a:lnTo>
                    <a:pt x="23647" y="3229171"/>
                  </a:lnTo>
                  <a:lnTo>
                    <a:pt x="6344" y="3203501"/>
                  </a:lnTo>
                  <a:lnTo>
                    <a:pt x="0" y="3172066"/>
                  </a:lnTo>
                  <a:lnTo>
                    <a:pt x="0" y="80759"/>
                  </a:lnTo>
                  <a:lnTo>
                    <a:pt x="6344" y="49324"/>
                  </a:lnTo>
                  <a:lnTo>
                    <a:pt x="23647" y="23653"/>
                  </a:lnTo>
                  <a:lnTo>
                    <a:pt x="49313" y="6346"/>
                  </a:lnTo>
                  <a:lnTo>
                    <a:pt x="80746" y="0"/>
                  </a:lnTo>
                  <a:lnTo>
                    <a:pt x="4840706" y="0"/>
                  </a:lnTo>
                  <a:lnTo>
                    <a:pt x="4872141" y="6346"/>
                  </a:lnTo>
                  <a:lnTo>
                    <a:pt x="4897812" y="23653"/>
                  </a:lnTo>
                  <a:lnTo>
                    <a:pt x="4915119" y="49324"/>
                  </a:lnTo>
                  <a:lnTo>
                    <a:pt x="4921465" y="80759"/>
                  </a:lnTo>
                  <a:lnTo>
                    <a:pt x="4921465" y="3172066"/>
                  </a:lnTo>
                  <a:lnTo>
                    <a:pt x="4915119" y="3203501"/>
                  </a:lnTo>
                  <a:lnTo>
                    <a:pt x="4897812" y="3229171"/>
                  </a:lnTo>
                  <a:lnTo>
                    <a:pt x="4872141" y="3246479"/>
                  </a:lnTo>
                  <a:lnTo>
                    <a:pt x="4840706" y="3252825"/>
                  </a:lnTo>
                  <a:close/>
                </a:path>
              </a:pathLst>
            </a:custGeom>
            <a:ln w="12699">
              <a:solidFill>
                <a:srgbClr val="062E35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6152724" y="3268733"/>
            <a:ext cx="4562910" cy="24021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3299"/>
              </a:lnSpc>
            </a:pP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There are often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open spaces 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used for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play 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and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leisure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. You may see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parks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,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sports fields 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or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playgrounds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.</a:t>
            </a:r>
            <a:endParaRPr sz="2000" dirty="0">
              <a:latin typeface="Grammarsaurus" pitchFamily="2" charset="0"/>
              <a:cs typeface="Arial MT"/>
            </a:endParaRPr>
          </a:p>
          <a:p>
            <a:pPr marL="12700" marR="230504" algn="just">
              <a:lnSpc>
                <a:spcPct val="103299"/>
              </a:lnSpc>
              <a:spcBef>
                <a:spcPts val="1500"/>
              </a:spcBef>
            </a:pP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These areas are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usually green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, with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clear shapes 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like footba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l 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pitches or paths, and may have a few buildings nearby.</a:t>
            </a:r>
            <a:endParaRPr sz="2000" dirty="0">
              <a:latin typeface="Grammarsaurus" pitchFamily="2" charset="0"/>
              <a:cs typeface="Arial MT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115761" y="1584448"/>
            <a:ext cx="4779678" cy="802784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sz="24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This aerial image shows</a:t>
            </a:r>
            <a:endParaRPr sz="2400" dirty="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200"/>
              </a:spcBef>
            </a:pPr>
            <a:r>
              <a:rPr sz="24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recreational land use</a:t>
            </a:r>
            <a:r>
              <a:rPr sz="24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.</a:t>
            </a:r>
            <a:endParaRPr sz="2400" dirty="0">
              <a:latin typeface="Grammarsaurus" pitchFamily="2" charset="0"/>
              <a:cs typeface="Arial MT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565543" y="1071106"/>
            <a:ext cx="9993630" cy="5472430"/>
            <a:chOff x="565543" y="1071106"/>
            <a:chExt cx="9993630" cy="5472430"/>
          </a:xfrm>
        </p:grpSpPr>
        <p:pic>
          <p:nvPicPr>
            <p:cNvPr id="36" name="object 3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083142" y="1198206"/>
              <a:ext cx="2359716" cy="2415624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3086239" y="1198511"/>
              <a:ext cx="2357120" cy="2414905"/>
            </a:xfrm>
            <a:custGeom>
              <a:avLst/>
              <a:gdLst/>
              <a:ahLst/>
              <a:cxnLst/>
              <a:rect l="l" t="t" r="r" b="b"/>
              <a:pathLst>
                <a:path w="2357120" h="2414904">
                  <a:moveTo>
                    <a:pt x="2356624" y="2414612"/>
                  </a:moveTo>
                  <a:lnTo>
                    <a:pt x="0" y="2414612"/>
                  </a:lnTo>
                  <a:lnTo>
                    <a:pt x="0" y="0"/>
                  </a:lnTo>
                  <a:lnTo>
                    <a:pt x="2356624" y="0"/>
                  </a:lnTo>
                  <a:lnTo>
                    <a:pt x="2356624" y="2414612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8" name="object 3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092894" y="3681463"/>
              <a:ext cx="2356637" cy="2414612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3092907" y="3681463"/>
              <a:ext cx="2357120" cy="2414905"/>
            </a:xfrm>
            <a:custGeom>
              <a:avLst/>
              <a:gdLst/>
              <a:ahLst/>
              <a:cxnLst/>
              <a:rect l="l" t="t" r="r" b="b"/>
              <a:pathLst>
                <a:path w="2357120" h="2414904">
                  <a:moveTo>
                    <a:pt x="2356624" y="2414612"/>
                  </a:moveTo>
                  <a:lnTo>
                    <a:pt x="0" y="2414612"/>
                  </a:lnTo>
                  <a:lnTo>
                    <a:pt x="0" y="0"/>
                  </a:lnTo>
                  <a:lnTo>
                    <a:pt x="2356624" y="0"/>
                  </a:lnTo>
                  <a:lnTo>
                    <a:pt x="2356624" y="2414612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0" name="object 4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601184" y="1462316"/>
              <a:ext cx="957541" cy="954004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65543" y="1071106"/>
              <a:ext cx="1904987" cy="5472416"/>
            </a:xfrm>
            <a:prstGeom prst="rect">
              <a:avLst/>
            </a:prstGeom>
          </p:spPr>
        </p:pic>
      </p:grpSp>
      <p:sp>
        <p:nvSpPr>
          <p:cNvPr id="47" name="object 6">
            <a:extLst>
              <a:ext uri="{FF2B5EF4-FFF2-40B4-BE49-F238E27FC236}">
                <a16:creationId xmlns:a16="http://schemas.microsoft.com/office/drawing/2014/main" id="{C10D47BD-E893-6D0E-37C2-CC29F3A06429}"/>
              </a:ext>
            </a:extLst>
          </p:cNvPr>
          <p:cNvSpPr txBox="1"/>
          <p:nvPr/>
        </p:nvSpPr>
        <p:spPr>
          <a:xfrm>
            <a:off x="11181842" y="1559892"/>
            <a:ext cx="1695957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45720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  <a:t>Location </a:t>
            </a:r>
            <a:br>
              <a:rPr lang="en-GB"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  <a:t>knowledge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48" name="object 7">
            <a:extLst>
              <a:ext uri="{FF2B5EF4-FFF2-40B4-BE49-F238E27FC236}">
                <a16:creationId xmlns:a16="http://schemas.microsoft.com/office/drawing/2014/main" id="{2B445366-2239-FC6B-6C6D-E46E93907338}"/>
              </a:ext>
            </a:extLst>
          </p:cNvPr>
          <p:cNvSpPr txBox="1"/>
          <p:nvPr/>
        </p:nvSpPr>
        <p:spPr>
          <a:xfrm>
            <a:off x="10998556" y="839447"/>
            <a:ext cx="2953755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160655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Human and </a:t>
            </a:r>
            <a:br>
              <a:rPr lang="en-GB"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physical geography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49" name="object 14">
            <a:extLst>
              <a:ext uri="{FF2B5EF4-FFF2-40B4-BE49-F238E27FC236}">
                <a16:creationId xmlns:a16="http://schemas.microsoft.com/office/drawing/2014/main" id="{D72E98AB-00AE-B252-657F-9C62913E1899}"/>
              </a:ext>
            </a:extLst>
          </p:cNvPr>
          <p:cNvSpPr txBox="1"/>
          <p:nvPr/>
        </p:nvSpPr>
        <p:spPr>
          <a:xfrm>
            <a:off x="11336192" y="2279726"/>
            <a:ext cx="1271352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  <a:t>Place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50" name="object 47">
            <a:extLst>
              <a:ext uri="{FF2B5EF4-FFF2-40B4-BE49-F238E27FC236}">
                <a16:creationId xmlns:a16="http://schemas.microsoft.com/office/drawing/2014/main" id="{4081A0BC-647B-2490-5205-AB9A07A9210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221642" y="286512"/>
            <a:ext cx="8221672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Grammarsaurus" pitchFamily="2" charset="0"/>
              </a:rPr>
              <a:t>Using aerial images to identify land use</a:t>
            </a:r>
          </a:p>
        </p:txBody>
      </p:sp>
      <p:sp>
        <p:nvSpPr>
          <p:cNvPr id="51" name="object 51">
            <a:extLst>
              <a:ext uri="{FF2B5EF4-FFF2-40B4-BE49-F238E27FC236}">
                <a16:creationId xmlns:a16="http://schemas.microsoft.com/office/drawing/2014/main" id="{EE8FA4BC-C2FE-4F4E-6F2A-0405BD876E61}"/>
              </a:ext>
            </a:extLst>
          </p:cNvPr>
          <p:cNvSpPr txBox="1"/>
          <p:nvPr/>
        </p:nvSpPr>
        <p:spPr>
          <a:xfrm>
            <a:off x="9330923" y="370133"/>
            <a:ext cx="1639436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answers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2" name="object 48">
            <a:extLst>
              <a:ext uri="{FF2B5EF4-FFF2-40B4-BE49-F238E27FC236}">
                <a16:creationId xmlns:a16="http://schemas.microsoft.com/office/drawing/2014/main" id="{EA715E2F-27C9-5FB4-9EE5-7631E9BCE284}"/>
              </a:ext>
            </a:extLst>
          </p:cNvPr>
          <p:cNvSpPr txBox="1"/>
          <p:nvPr/>
        </p:nvSpPr>
        <p:spPr>
          <a:xfrm>
            <a:off x="5410985" y="6451428"/>
            <a:ext cx="318998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www.grammarsaurus.co.uk</a:t>
            </a:r>
            <a:endParaRPr sz="1050" dirty="0">
              <a:latin typeface="Grammarsaurus" pitchFamily="2" charset="0"/>
              <a:cs typeface="Arial M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081B3B-3976-1900-BEED-509118D0C200}"/>
              </a:ext>
            </a:extLst>
          </p:cNvPr>
          <p:cNvSpPr txBox="1"/>
          <p:nvPr/>
        </p:nvSpPr>
        <p:spPr>
          <a:xfrm>
            <a:off x="7615536" y="6105220"/>
            <a:ext cx="4030913" cy="372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  <a:t>©Crown copyright and database rights 2026 Ordnance Survey (100025252)  </a:t>
            </a:r>
            <a:b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</a:br>
            <a: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  <a:t>Images taken from Digimap for Schools: https://digimapforschools.edina.ac.uk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39676" y="174877"/>
            <a:ext cx="11712575" cy="6377940"/>
            <a:chOff x="239676" y="174877"/>
            <a:chExt cx="11712575" cy="6377940"/>
          </a:xfrm>
        </p:grpSpPr>
        <p:sp>
          <p:nvSpPr>
            <p:cNvPr id="3" name="object 3"/>
            <p:cNvSpPr/>
            <p:nvPr/>
          </p:nvSpPr>
          <p:spPr>
            <a:xfrm>
              <a:off x="741080" y="181227"/>
              <a:ext cx="8205470" cy="755650"/>
            </a:xfrm>
            <a:custGeom>
              <a:avLst/>
              <a:gdLst/>
              <a:ahLst/>
              <a:cxnLst/>
              <a:rect l="l" t="t" r="r" b="b"/>
              <a:pathLst>
                <a:path w="8205470" h="755650">
                  <a:moveTo>
                    <a:pt x="8164842" y="0"/>
                  </a:moveTo>
                  <a:lnTo>
                    <a:pt x="40030" y="0"/>
                  </a:lnTo>
                  <a:lnTo>
                    <a:pt x="24463" y="3498"/>
                  </a:lnTo>
                  <a:lnTo>
                    <a:pt x="11737" y="13033"/>
                  </a:lnTo>
                  <a:lnTo>
                    <a:pt x="3150" y="27164"/>
                  </a:lnTo>
                  <a:lnTo>
                    <a:pt x="0" y="44449"/>
                  </a:lnTo>
                  <a:lnTo>
                    <a:pt x="0" y="710691"/>
                  </a:lnTo>
                  <a:lnTo>
                    <a:pt x="3150" y="727977"/>
                  </a:lnTo>
                  <a:lnTo>
                    <a:pt x="11737" y="742108"/>
                  </a:lnTo>
                  <a:lnTo>
                    <a:pt x="24463" y="751643"/>
                  </a:lnTo>
                  <a:lnTo>
                    <a:pt x="40030" y="755141"/>
                  </a:lnTo>
                  <a:lnTo>
                    <a:pt x="8164842" y="755141"/>
                  </a:lnTo>
                  <a:lnTo>
                    <a:pt x="8180409" y="751643"/>
                  </a:lnTo>
                  <a:lnTo>
                    <a:pt x="8193135" y="742108"/>
                  </a:lnTo>
                  <a:lnTo>
                    <a:pt x="8201722" y="727977"/>
                  </a:lnTo>
                  <a:lnTo>
                    <a:pt x="8204873" y="710691"/>
                  </a:lnTo>
                  <a:lnTo>
                    <a:pt x="8204873" y="44449"/>
                  </a:lnTo>
                  <a:lnTo>
                    <a:pt x="8201722" y="27164"/>
                  </a:lnTo>
                  <a:lnTo>
                    <a:pt x="8193135" y="13033"/>
                  </a:lnTo>
                  <a:lnTo>
                    <a:pt x="8180409" y="3498"/>
                  </a:lnTo>
                  <a:lnTo>
                    <a:pt x="8164842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741080" y="181227"/>
              <a:ext cx="8205470" cy="755650"/>
            </a:xfrm>
            <a:custGeom>
              <a:avLst/>
              <a:gdLst/>
              <a:ahLst/>
              <a:cxnLst/>
              <a:rect l="l" t="t" r="r" b="b"/>
              <a:pathLst>
                <a:path w="8205470" h="755650">
                  <a:moveTo>
                    <a:pt x="40030" y="755141"/>
                  </a:moveTo>
                  <a:lnTo>
                    <a:pt x="24463" y="751643"/>
                  </a:lnTo>
                  <a:lnTo>
                    <a:pt x="11737" y="742108"/>
                  </a:lnTo>
                  <a:lnTo>
                    <a:pt x="3150" y="727977"/>
                  </a:lnTo>
                  <a:lnTo>
                    <a:pt x="0" y="710691"/>
                  </a:lnTo>
                  <a:lnTo>
                    <a:pt x="0" y="44449"/>
                  </a:lnTo>
                  <a:lnTo>
                    <a:pt x="3150" y="27164"/>
                  </a:lnTo>
                  <a:lnTo>
                    <a:pt x="11737" y="13033"/>
                  </a:lnTo>
                  <a:lnTo>
                    <a:pt x="24463" y="3498"/>
                  </a:lnTo>
                  <a:lnTo>
                    <a:pt x="40030" y="0"/>
                  </a:lnTo>
                  <a:lnTo>
                    <a:pt x="8164842" y="0"/>
                  </a:lnTo>
                  <a:lnTo>
                    <a:pt x="8180409" y="3498"/>
                  </a:lnTo>
                  <a:lnTo>
                    <a:pt x="8193135" y="13033"/>
                  </a:lnTo>
                  <a:lnTo>
                    <a:pt x="8201722" y="27164"/>
                  </a:lnTo>
                  <a:lnTo>
                    <a:pt x="8204873" y="44449"/>
                  </a:lnTo>
                  <a:lnTo>
                    <a:pt x="8204873" y="710691"/>
                  </a:lnTo>
                  <a:lnTo>
                    <a:pt x="8201722" y="727977"/>
                  </a:lnTo>
                  <a:lnTo>
                    <a:pt x="8193135" y="742108"/>
                  </a:lnTo>
                  <a:lnTo>
                    <a:pt x="8180409" y="751643"/>
                  </a:lnTo>
                  <a:lnTo>
                    <a:pt x="8164842" y="755141"/>
                  </a:lnTo>
                  <a:lnTo>
                    <a:pt x="40030" y="755141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11640099" y="-6350"/>
            <a:ext cx="558165" cy="666750"/>
            <a:chOff x="11640099" y="-6350"/>
            <a:chExt cx="558165" cy="666750"/>
          </a:xfrm>
        </p:grpSpPr>
        <p:sp>
          <p:nvSpPr>
            <p:cNvPr id="7" name="object 7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1791515" y="49578"/>
            <a:ext cx="36068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BF8"/>
                </a:solidFill>
                <a:latin typeface="Grammarsaurus" pitchFamily="2" charset="0"/>
                <a:cs typeface="Arial"/>
              </a:rPr>
              <a:t>23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4971204" y="438583"/>
            <a:ext cx="5013325" cy="6275705"/>
            <a:chOff x="4971204" y="438583"/>
            <a:chExt cx="5013325" cy="6275705"/>
          </a:xfrm>
        </p:grpSpPr>
        <p:sp>
          <p:nvSpPr>
            <p:cNvPr id="13" name="object 13"/>
            <p:cNvSpPr/>
            <p:nvPr/>
          </p:nvSpPr>
          <p:spPr>
            <a:xfrm>
              <a:off x="9601372" y="438583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AF466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4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680150" y="501906"/>
              <a:ext cx="216941" cy="216936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0"/>
                  </a:moveTo>
                  <a:lnTo>
                    <a:pt x="101587" y="0"/>
                  </a:lnTo>
                  <a:lnTo>
                    <a:pt x="62139" y="8016"/>
                  </a:lnTo>
                  <a:lnTo>
                    <a:pt x="29838" y="29843"/>
                  </a:lnTo>
                  <a:lnTo>
                    <a:pt x="8014" y="62145"/>
                  </a:lnTo>
                  <a:lnTo>
                    <a:pt x="0" y="101587"/>
                  </a:lnTo>
                  <a:lnTo>
                    <a:pt x="0" y="248881"/>
                  </a:lnTo>
                  <a:lnTo>
                    <a:pt x="8014" y="288323"/>
                  </a:lnTo>
                  <a:lnTo>
                    <a:pt x="29838" y="320625"/>
                  </a:lnTo>
                  <a:lnTo>
                    <a:pt x="62139" y="342452"/>
                  </a:lnTo>
                  <a:lnTo>
                    <a:pt x="101587" y="350469"/>
                  </a:lnTo>
                  <a:lnTo>
                    <a:pt x="2141169" y="350469"/>
                  </a:lnTo>
                  <a:lnTo>
                    <a:pt x="2180616" y="342452"/>
                  </a:lnTo>
                  <a:lnTo>
                    <a:pt x="2212917" y="320625"/>
                  </a:lnTo>
                  <a:lnTo>
                    <a:pt x="2234741" y="288323"/>
                  </a:lnTo>
                  <a:lnTo>
                    <a:pt x="2242756" y="248881"/>
                  </a:lnTo>
                  <a:lnTo>
                    <a:pt x="2242756" y="101587"/>
                  </a:lnTo>
                  <a:lnTo>
                    <a:pt x="2234741" y="62145"/>
                  </a:lnTo>
                  <a:lnTo>
                    <a:pt x="2212917" y="29843"/>
                  </a:lnTo>
                  <a:lnTo>
                    <a:pt x="2180616" y="8016"/>
                  </a:lnTo>
                  <a:lnTo>
                    <a:pt x="2141169" y="0"/>
                  </a:lnTo>
                  <a:close/>
                </a:path>
              </a:pathLst>
            </a:custGeom>
            <a:solidFill>
              <a:srgbClr val="97AB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350469"/>
                  </a:moveTo>
                  <a:lnTo>
                    <a:pt x="101587" y="350469"/>
                  </a:lnTo>
                  <a:lnTo>
                    <a:pt x="62139" y="342452"/>
                  </a:lnTo>
                  <a:lnTo>
                    <a:pt x="29838" y="320625"/>
                  </a:lnTo>
                  <a:lnTo>
                    <a:pt x="8014" y="288323"/>
                  </a:lnTo>
                  <a:lnTo>
                    <a:pt x="0" y="248881"/>
                  </a:lnTo>
                  <a:lnTo>
                    <a:pt x="0" y="101587"/>
                  </a:lnTo>
                  <a:lnTo>
                    <a:pt x="8014" y="62145"/>
                  </a:lnTo>
                  <a:lnTo>
                    <a:pt x="29838" y="29843"/>
                  </a:lnTo>
                  <a:lnTo>
                    <a:pt x="62139" y="8016"/>
                  </a:lnTo>
                  <a:lnTo>
                    <a:pt x="101587" y="0"/>
                  </a:lnTo>
                  <a:lnTo>
                    <a:pt x="2141169" y="0"/>
                  </a:lnTo>
                  <a:lnTo>
                    <a:pt x="2180616" y="8016"/>
                  </a:lnTo>
                  <a:lnTo>
                    <a:pt x="2212917" y="29843"/>
                  </a:lnTo>
                  <a:lnTo>
                    <a:pt x="2234741" y="62145"/>
                  </a:lnTo>
                  <a:lnTo>
                    <a:pt x="2242756" y="101587"/>
                  </a:lnTo>
                  <a:lnTo>
                    <a:pt x="2242756" y="248881"/>
                  </a:lnTo>
                  <a:lnTo>
                    <a:pt x="2234741" y="288323"/>
                  </a:lnTo>
                  <a:lnTo>
                    <a:pt x="2212917" y="320625"/>
                  </a:lnTo>
                  <a:lnTo>
                    <a:pt x="2180616" y="342452"/>
                  </a:lnTo>
                  <a:lnTo>
                    <a:pt x="2141169" y="350469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7" name="object 1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62677" y="6397625"/>
              <a:ext cx="270789" cy="270792"/>
            </a:xfrm>
            <a:prstGeom prst="rect">
              <a:avLst/>
            </a:prstGeom>
          </p:spPr>
        </p:pic>
      </p:grpSp>
      <p:sp>
        <p:nvSpPr>
          <p:cNvPr id="20" name="object 20"/>
          <p:cNvSpPr/>
          <p:nvPr/>
        </p:nvSpPr>
        <p:spPr>
          <a:xfrm>
            <a:off x="10500450" y="438583"/>
            <a:ext cx="383540" cy="345440"/>
          </a:xfrm>
          <a:custGeom>
            <a:avLst/>
            <a:gdLst/>
            <a:ahLst/>
            <a:cxnLst/>
            <a:rect l="l" t="t" r="r" b="b"/>
            <a:pathLst>
              <a:path w="383540" h="345440">
                <a:moveTo>
                  <a:pt x="262258" y="0"/>
                </a:moveTo>
                <a:lnTo>
                  <a:pt x="120742" y="0"/>
                </a:lnTo>
                <a:lnTo>
                  <a:pt x="107701" y="1729"/>
                </a:lnTo>
                <a:lnTo>
                  <a:pt x="77460" y="24993"/>
                </a:lnTo>
                <a:lnTo>
                  <a:pt x="6696" y="147548"/>
                </a:lnTo>
                <a:lnTo>
                  <a:pt x="0" y="172531"/>
                </a:lnTo>
                <a:lnTo>
                  <a:pt x="1674" y="185362"/>
                </a:lnTo>
                <a:lnTo>
                  <a:pt x="77460" y="320078"/>
                </a:lnTo>
                <a:lnTo>
                  <a:pt x="107701" y="343341"/>
                </a:lnTo>
                <a:lnTo>
                  <a:pt x="120742" y="345071"/>
                </a:lnTo>
                <a:lnTo>
                  <a:pt x="262258" y="345071"/>
                </a:lnTo>
                <a:lnTo>
                  <a:pt x="297521" y="330509"/>
                </a:lnTo>
                <a:lnTo>
                  <a:pt x="376291" y="197523"/>
                </a:lnTo>
                <a:lnTo>
                  <a:pt x="382987" y="172531"/>
                </a:lnTo>
                <a:lnTo>
                  <a:pt x="381313" y="159702"/>
                </a:lnTo>
                <a:lnTo>
                  <a:pt x="305539" y="24993"/>
                </a:lnTo>
                <a:lnTo>
                  <a:pt x="275298" y="1729"/>
                </a:lnTo>
                <a:lnTo>
                  <a:pt x="262258" y="0"/>
                </a:lnTo>
                <a:close/>
              </a:path>
            </a:pathLst>
          </a:custGeom>
          <a:solidFill>
            <a:srgbClr val="4D6B8D"/>
          </a:solidFill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pic>
        <p:nvPicPr>
          <p:cNvPr id="21" name="object 2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622692" y="506938"/>
            <a:ext cx="134970" cy="217265"/>
          </a:xfrm>
          <a:prstGeom prst="rect">
            <a:avLst/>
          </a:prstGeom>
        </p:spPr>
      </p:pic>
      <p:sp>
        <p:nvSpPr>
          <p:cNvPr id="22" name="object 22"/>
          <p:cNvSpPr/>
          <p:nvPr/>
        </p:nvSpPr>
        <p:spPr>
          <a:xfrm>
            <a:off x="11283798" y="448047"/>
            <a:ext cx="364490" cy="326390"/>
          </a:xfrm>
          <a:custGeom>
            <a:avLst/>
            <a:gdLst/>
            <a:ahLst/>
            <a:cxnLst/>
            <a:rect l="l" t="t" r="r" b="b"/>
            <a:pathLst>
              <a:path w="364490" h="326390">
                <a:moveTo>
                  <a:pt x="252768" y="0"/>
                </a:moveTo>
                <a:lnTo>
                  <a:pt x="111251" y="0"/>
                </a:lnTo>
                <a:lnTo>
                  <a:pt x="100697" y="1407"/>
                </a:lnTo>
                <a:lnTo>
                  <a:pt x="5410" y="142811"/>
                </a:lnTo>
                <a:lnTo>
                  <a:pt x="0" y="163067"/>
                </a:lnTo>
                <a:lnTo>
                  <a:pt x="1352" y="173479"/>
                </a:lnTo>
                <a:lnTo>
                  <a:pt x="76161" y="305892"/>
                </a:lnTo>
                <a:lnTo>
                  <a:pt x="111251" y="326148"/>
                </a:lnTo>
                <a:lnTo>
                  <a:pt x="252768" y="326148"/>
                </a:lnTo>
                <a:lnTo>
                  <a:pt x="287858" y="305892"/>
                </a:lnTo>
                <a:lnTo>
                  <a:pt x="358622" y="183324"/>
                </a:lnTo>
                <a:lnTo>
                  <a:pt x="364032" y="163067"/>
                </a:lnTo>
                <a:lnTo>
                  <a:pt x="362680" y="152656"/>
                </a:lnTo>
                <a:lnTo>
                  <a:pt x="287858" y="20256"/>
                </a:lnTo>
                <a:lnTo>
                  <a:pt x="25276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11274315" y="438583"/>
            <a:ext cx="383540" cy="345440"/>
          </a:xfrm>
          <a:custGeom>
            <a:avLst/>
            <a:gdLst/>
            <a:ahLst/>
            <a:cxnLst/>
            <a:rect l="l" t="t" r="r" b="b"/>
            <a:pathLst>
              <a:path w="383540" h="345440">
                <a:moveTo>
                  <a:pt x="262257" y="0"/>
                </a:moveTo>
                <a:lnTo>
                  <a:pt x="120741" y="0"/>
                </a:lnTo>
                <a:lnTo>
                  <a:pt x="107701" y="1729"/>
                </a:lnTo>
                <a:lnTo>
                  <a:pt x="77459" y="24993"/>
                </a:lnTo>
                <a:lnTo>
                  <a:pt x="6695" y="147548"/>
                </a:lnTo>
                <a:lnTo>
                  <a:pt x="0" y="172535"/>
                </a:lnTo>
                <a:lnTo>
                  <a:pt x="1673" y="185362"/>
                </a:lnTo>
                <a:lnTo>
                  <a:pt x="77459" y="320078"/>
                </a:lnTo>
                <a:lnTo>
                  <a:pt x="107701" y="343341"/>
                </a:lnTo>
                <a:lnTo>
                  <a:pt x="120741" y="345071"/>
                </a:lnTo>
                <a:lnTo>
                  <a:pt x="262257" y="345071"/>
                </a:lnTo>
                <a:lnTo>
                  <a:pt x="275297" y="343341"/>
                </a:lnTo>
                <a:lnTo>
                  <a:pt x="287246" y="338375"/>
                </a:lnTo>
                <a:lnTo>
                  <a:pt x="297520" y="330509"/>
                </a:lnTo>
                <a:lnTo>
                  <a:pt x="300872" y="326148"/>
                </a:lnTo>
                <a:lnTo>
                  <a:pt x="120741" y="326148"/>
                </a:lnTo>
                <a:lnTo>
                  <a:pt x="112648" y="325070"/>
                </a:lnTo>
                <a:lnTo>
                  <a:pt x="23078" y="188061"/>
                </a:lnTo>
                <a:lnTo>
                  <a:pt x="18925" y="172535"/>
                </a:lnTo>
                <a:lnTo>
                  <a:pt x="19963" y="164555"/>
                </a:lnTo>
                <a:lnTo>
                  <a:pt x="93842" y="34442"/>
                </a:lnTo>
                <a:lnTo>
                  <a:pt x="120741" y="18910"/>
                </a:lnTo>
                <a:lnTo>
                  <a:pt x="300862" y="18910"/>
                </a:lnTo>
                <a:lnTo>
                  <a:pt x="297520" y="14562"/>
                </a:lnTo>
                <a:lnTo>
                  <a:pt x="287246" y="6696"/>
                </a:lnTo>
                <a:lnTo>
                  <a:pt x="275297" y="1729"/>
                </a:lnTo>
                <a:lnTo>
                  <a:pt x="262257" y="0"/>
                </a:lnTo>
                <a:close/>
              </a:path>
              <a:path w="383540" h="345440">
                <a:moveTo>
                  <a:pt x="300862" y="18910"/>
                </a:moveTo>
                <a:lnTo>
                  <a:pt x="262257" y="18910"/>
                </a:lnTo>
                <a:lnTo>
                  <a:pt x="270348" y="19990"/>
                </a:lnTo>
                <a:lnTo>
                  <a:pt x="277778" y="23085"/>
                </a:lnTo>
                <a:lnTo>
                  <a:pt x="359920" y="157010"/>
                </a:lnTo>
                <a:lnTo>
                  <a:pt x="364063" y="172535"/>
                </a:lnTo>
                <a:lnTo>
                  <a:pt x="363028" y="180516"/>
                </a:lnTo>
                <a:lnTo>
                  <a:pt x="289156" y="310629"/>
                </a:lnTo>
                <a:lnTo>
                  <a:pt x="262257" y="326148"/>
                </a:lnTo>
                <a:lnTo>
                  <a:pt x="300872" y="326148"/>
                </a:lnTo>
                <a:lnTo>
                  <a:pt x="305539" y="320078"/>
                </a:lnTo>
                <a:lnTo>
                  <a:pt x="376290" y="197523"/>
                </a:lnTo>
                <a:lnTo>
                  <a:pt x="381312" y="185362"/>
                </a:lnTo>
                <a:lnTo>
                  <a:pt x="382986" y="172535"/>
                </a:lnTo>
                <a:lnTo>
                  <a:pt x="381312" y="159702"/>
                </a:lnTo>
                <a:lnTo>
                  <a:pt x="376290" y="147548"/>
                </a:lnTo>
                <a:lnTo>
                  <a:pt x="305539" y="24993"/>
                </a:lnTo>
                <a:lnTo>
                  <a:pt x="300862" y="18910"/>
                </a:lnTo>
                <a:close/>
              </a:path>
            </a:pathLst>
          </a:custGeom>
          <a:solidFill>
            <a:srgbClr val="4D6B8D"/>
          </a:solidFill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pic>
        <p:nvPicPr>
          <p:cNvPr id="24" name="object 2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1366481" y="527189"/>
            <a:ext cx="198164" cy="171743"/>
          </a:xfrm>
          <a:prstGeom prst="rect">
            <a:avLst/>
          </a:prstGeom>
        </p:spPr>
      </p:pic>
      <p:pic>
        <p:nvPicPr>
          <p:cNvPr id="27" name="object 2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702182" y="1181567"/>
            <a:ext cx="4755095" cy="3378542"/>
          </a:xfrm>
          <a:prstGeom prst="rect">
            <a:avLst/>
          </a:prstGeom>
        </p:spPr>
      </p:pic>
      <p:grpSp>
        <p:nvGrpSpPr>
          <p:cNvPr id="31" name="object 31"/>
          <p:cNvGrpSpPr/>
          <p:nvPr/>
        </p:nvGrpSpPr>
        <p:grpSpPr>
          <a:xfrm>
            <a:off x="734733" y="1187551"/>
            <a:ext cx="5763895" cy="3378835"/>
            <a:chOff x="734733" y="1187551"/>
            <a:chExt cx="5763895" cy="3378835"/>
          </a:xfrm>
        </p:grpSpPr>
        <p:pic>
          <p:nvPicPr>
            <p:cNvPr id="32" name="object 3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49771" y="1187919"/>
              <a:ext cx="5733794" cy="3365842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741083" y="1193901"/>
              <a:ext cx="5751195" cy="3366135"/>
            </a:xfrm>
            <a:custGeom>
              <a:avLst/>
              <a:gdLst/>
              <a:ahLst/>
              <a:cxnLst/>
              <a:rect l="l" t="t" r="r" b="b"/>
              <a:pathLst>
                <a:path w="5751195" h="3366135">
                  <a:moveTo>
                    <a:pt x="5751195" y="3365842"/>
                  </a:moveTo>
                  <a:lnTo>
                    <a:pt x="0" y="3365842"/>
                  </a:lnTo>
                  <a:lnTo>
                    <a:pt x="0" y="0"/>
                  </a:lnTo>
                  <a:lnTo>
                    <a:pt x="5751195" y="0"/>
                  </a:lnTo>
                  <a:lnTo>
                    <a:pt x="5751195" y="3365842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7" name="object 5">
            <a:extLst>
              <a:ext uri="{FF2B5EF4-FFF2-40B4-BE49-F238E27FC236}">
                <a16:creationId xmlns:a16="http://schemas.microsoft.com/office/drawing/2014/main" id="{7DE279ED-9A44-66F3-656E-9E214C2C84A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56955" y="269170"/>
            <a:ext cx="818959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Grammarsaurus" pitchFamily="2" charset="0"/>
              </a:rPr>
              <a:t>Using aerial images to identify land us</a:t>
            </a:r>
            <a:r>
              <a:rPr lang="en-GB" sz="3200" dirty="0">
                <a:latin typeface="Grammarsaurus" pitchFamily="2" charset="0"/>
              </a:rPr>
              <a:t>e</a:t>
            </a:r>
            <a:endParaRPr sz="3200" dirty="0">
              <a:latin typeface="Grammarsaurus" pitchFamily="2" charset="0"/>
            </a:endParaRPr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E23C5ECB-0D81-37CE-B23D-F9093705C78B}"/>
              </a:ext>
            </a:extLst>
          </p:cNvPr>
          <p:cNvSpPr txBox="1"/>
          <p:nvPr/>
        </p:nvSpPr>
        <p:spPr>
          <a:xfrm>
            <a:off x="10443344" y="768412"/>
            <a:ext cx="2510656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45720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  <a:t>Location </a:t>
            </a:r>
            <a:br>
              <a:rPr lang="en-GB"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  <a:t>knowledge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39" name="object 11">
            <a:extLst>
              <a:ext uri="{FF2B5EF4-FFF2-40B4-BE49-F238E27FC236}">
                <a16:creationId xmlns:a16="http://schemas.microsoft.com/office/drawing/2014/main" id="{97B4DCCA-1F46-989A-5187-FACB51E9813A}"/>
              </a:ext>
            </a:extLst>
          </p:cNvPr>
          <p:cNvSpPr txBox="1"/>
          <p:nvPr/>
        </p:nvSpPr>
        <p:spPr>
          <a:xfrm>
            <a:off x="9360999" y="768412"/>
            <a:ext cx="3991431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160655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Human and </a:t>
            </a:r>
            <a:br>
              <a:rPr lang="en-GB"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physical geography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40" name="object 18">
            <a:extLst>
              <a:ext uri="{FF2B5EF4-FFF2-40B4-BE49-F238E27FC236}">
                <a16:creationId xmlns:a16="http://schemas.microsoft.com/office/drawing/2014/main" id="{DCDB1E31-4008-EBFB-C4EA-FA6DC6990193}"/>
              </a:ext>
            </a:extLst>
          </p:cNvPr>
          <p:cNvSpPr txBox="1"/>
          <p:nvPr/>
        </p:nvSpPr>
        <p:spPr>
          <a:xfrm>
            <a:off x="11337012" y="797029"/>
            <a:ext cx="2378987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  <a:t>Place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41" name="object 31">
            <a:extLst>
              <a:ext uri="{FF2B5EF4-FFF2-40B4-BE49-F238E27FC236}">
                <a16:creationId xmlns:a16="http://schemas.microsoft.com/office/drawing/2014/main" id="{105289AF-181E-F934-028C-A9B6530060B4}"/>
              </a:ext>
            </a:extLst>
          </p:cNvPr>
          <p:cNvSpPr txBox="1"/>
          <p:nvPr/>
        </p:nvSpPr>
        <p:spPr>
          <a:xfrm>
            <a:off x="6888227" y="1296088"/>
            <a:ext cx="4525667" cy="921342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2700" marR="5080">
              <a:lnSpc>
                <a:spcPct val="118800"/>
              </a:lnSpc>
              <a:spcBef>
                <a:spcPts val="45"/>
              </a:spcBef>
            </a:pPr>
            <a:r>
              <a:rPr sz="17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Look at this </a:t>
            </a:r>
            <a:r>
              <a:rPr sz="17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aerial image</a:t>
            </a:r>
            <a:r>
              <a:rPr sz="17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. </a:t>
            </a:r>
            <a:br>
              <a:rPr lang="en-GB" sz="1700" dirty="0">
                <a:solidFill>
                  <a:srgbClr val="1B283D"/>
                </a:solidFill>
                <a:latin typeface="Grammarsaurus" pitchFamily="2" charset="0"/>
                <a:cs typeface="Arial MT"/>
              </a:rPr>
            </a:br>
            <a:r>
              <a:rPr sz="17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What type of </a:t>
            </a:r>
            <a:r>
              <a:rPr sz="17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land use</a:t>
            </a:r>
            <a:r>
              <a:rPr lang="en-GB" sz="17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          </a:t>
            </a:r>
            <a:r>
              <a:rPr lang="en-GB" sz="17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can you see?</a:t>
            </a:r>
            <a:br>
              <a:rPr lang="en-GB" sz="17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</a:br>
            <a:r>
              <a:rPr sz="17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Choose between:</a:t>
            </a:r>
            <a:endParaRPr sz="1700" dirty="0">
              <a:latin typeface="Grammarsaurus" pitchFamily="2" charset="0"/>
              <a:cs typeface="Arial"/>
            </a:endParaRPr>
          </a:p>
        </p:txBody>
      </p:sp>
      <p:sp>
        <p:nvSpPr>
          <p:cNvPr id="42" name="object 48">
            <a:extLst>
              <a:ext uri="{FF2B5EF4-FFF2-40B4-BE49-F238E27FC236}">
                <a16:creationId xmlns:a16="http://schemas.microsoft.com/office/drawing/2014/main" id="{88257F8E-32DD-65CC-0ACD-E02E1389DD16}"/>
              </a:ext>
            </a:extLst>
          </p:cNvPr>
          <p:cNvSpPr txBox="1"/>
          <p:nvPr/>
        </p:nvSpPr>
        <p:spPr>
          <a:xfrm>
            <a:off x="5410985" y="6451428"/>
            <a:ext cx="318998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www.grammarsaurus.co.uk</a:t>
            </a:r>
            <a:endParaRPr sz="1050" dirty="0">
              <a:latin typeface="Grammarsaurus" pitchFamily="2" charset="0"/>
              <a:cs typeface="Arial MT"/>
            </a:endParaRPr>
          </a:p>
        </p:txBody>
      </p:sp>
      <p:sp>
        <p:nvSpPr>
          <p:cNvPr id="43" name="object 32">
            <a:extLst>
              <a:ext uri="{FF2B5EF4-FFF2-40B4-BE49-F238E27FC236}">
                <a16:creationId xmlns:a16="http://schemas.microsoft.com/office/drawing/2014/main" id="{D16DED88-9D5B-6C49-8189-6E9418E62AF2}"/>
              </a:ext>
            </a:extLst>
          </p:cNvPr>
          <p:cNvSpPr txBox="1"/>
          <p:nvPr/>
        </p:nvSpPr>
        <p:spPr>
          <a:xfrm>
            <a:off x="2751655" y="2388767"/>
            <a:ext cx="9220200" cy="2237279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4768850" indent="-554990">
              <a:lnSpc>
                <a:spcPct val="100000"/>
              </a:lnSpc>
              <a:spcBef>
                <a:spcPts val="500"/>
              </a:spcBef>
              <a:buFont typeface="Arial MT"/>
              <a:buChar char="•"/>
              <a:tabLst>
                <a:tab pos="4768850" algn="l"/>
              </a:tabLst>
            </a:pP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residential </a:t>
            </a:r>
            <a:r>
              <a:rPr sz="16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(housing)</a:t>
            </a:r>
            <a:endParaRPr lang="en-GB" sz="1600" dirty="0">
              <a:latin typeface="Grammarsaurus" pitchFamily="2" charset="0"/>
              <a:cs typeface="Arial MT"/>
            </a:endParaRPr>
          </a:p>
          <a:p>
            <a:pPr marL="4768850" indent="-554990">
              <a:lnSpc>
                <a:spcPct val="100000"/>
              </a:lnSpc>
              <a:spcBef>
                <a:spcPts val="500"/>
              </a:spcBef>
              <a:buFont typeface="Arial MT"/>
              <a:buChar char="•"/>
              <a:tabLst>
                <a:tab pos="4768850" algn="l"/>
              </a:tabLst>
            </a:pP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industrial </a:t>
            </a:r>
            <a:r>
              <a:rPr sz="16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(factories and warehouses)</a:t>
            </a:r>
            <a:endParaRPr lang="en-GB" sz="1600" dirty="0">
              <a:latin typeface="Grammarsaurus" pitchFamily="2" charset="0"/>
              <a:cs typeface="Arial MT"/>
            </a:endParaRPr>
          </a:p>
          <a:p>
            <a:pPr marL="4768850" indent="-554990">
              <a:lnSpc>
                <a:spcPct val="100000"/>
              </a:lnSpc>
              <a:spcBef>
                <a:spcPts val="500"/>
              </a:spcBef>
              <a:buFont typeface="Arial MT"/>
              <a:buChar char="•"/>
              <a:tabLst>
                <a:tab pos="4768850" algn="l"/>
              </a:tabLst>
            </a:pP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commercial </a:t>
            </a:r>
            <a:r>
              <a:rPr sz="16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(shops and o</a:t>
            </a:r>
            <a:r>
              <a:rPr lang="en-GB" sz="1600" dirty="0" err="1">
                <a:solidFill>
                  <a:srgbClr val="1B283D"/>
                </a:solidFill>
                <a:latin typeface="Grammarsaurus" pitchFamily="2" charset="0"/>
                <a:cs typeface="Arial MT"/>
              </a:rPr>
              <a:t>ffi</a:t>
            </a:r>
            <a:r>
              <a:rPr sz="1600" dirty="0" err="1">
                <a:solidFill>
                  <a:srgbClr val="1B283D"/>
                </a:solidFill>
                <a:latin typeface="Grammarsaurus" pitchFamily="2" charset="0"/>
                <a:cs typeface="Arial MT"/>
              </a:rPr>
              <a:t>ce</a:t>
            </a:r>
            <a:r>
              <a:rPr sz="16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 blocks)</a:t>
            </a:r>
            <a:endParaRPr lang="en-GB" sz="1600" dirty="0">
              <a:latin typeface="Grammarsaurus" pitchFamily="2" charset="0"/>
              <a:cs typeface="Arial MT"/>
            </a:endParaRPr>
          </a:p>
          <a:p>
            <a:pPr marL="4768850" indent="-554990">
              <a:lnSpc>
                <a:spcPct val="100000"/>
              </a:lnSpc>
              <a:spcBef>
                <a:spcPts val="500"/>
              </a:spcBef>
              <a:buFont typeface="Arial MT"/>
              <a:buChar char="•"/>
              <a:tabLst>
                <a:tab pos="4768850" algn="l"/>
              </a:tabLst>
            </a:pP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recreational </a:t>
            </a:r>
            <a:r>
              <a:rPr sz="16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(leisure activities)</a:t>
            </a:r>
            <a:endParaRPr lang="en-GB" sz="1600" dirty="0">
              <a:latin typeface="Grammarsaurus" pitchFamily="2" charset="0"/>
              <a:cs typeface="Arial MT"/>
            </a:endParaRPr>
          </a:p>
          <a:p>
            <a:pPr marL="4768850" indent="-554990">
              <a:lnSpc>
                <a:spcPct val="100000"/>
              </a:lnSpc>
              <a:spcBef>
                <a:spcPts val="500"/>
              </a:spcBef>
              <a:buFont typeface="Arial MT"/>
              <a:buChar char="•"/>
              <a:tabLst>
                <a:tab pos="4768850" algn="l"/>
              </a:tabLst>
            </a:pPr>
            <a:r>
              <a:rPr lang="en-GB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agricultural </a:t>
            </a:r>
            <a:r>
              <a:rPr lang="en-GB" sz="16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(farmland)</a:t>
            </a:r>
            <a:endParaRPr lang="en-GB" sz="1600" dirty="0">
              <a:latin typeface="Grammarsaurus" pitchFamily="2" charset="0"/>
              <a:cs typeface="Arial MT"/>
            </a:endParaRPr>
          </a:p>
          <a:p>
            <a:pPr marL="4768850" indent="-554990">
              <a:lnSpc>
                <a:spcPct val="100000"/>
              </a:lnSpc>
              <a:spcBef>
                <a:spcPts val="400"/>
              </a:spcBef>
              <a:buFont typeface="Arial MT"/>
              <a:buChar char="•"/>
              <a:tabLst>
                <a:tab pos="4768850" algn="l"/>
              </a:tabLst>
            </a:pPr>
            <a:r>
              <a:rPr lang="en-GB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natural spaces </a:t>
            </a:r>
            <a:r>
              <a:rPr lang="en-GB" sz="16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(forests and open fields)</a:t>
            </a:r>
            <a:endParaRPr lang="en-GB" dirty="0">
              <a:latin typeface="Grammarsaurus" pitchFamily="2" charset="0"/>
              <a:cs typeface="Arial MT"/>
            </a:endParaRPr>
          </a:p>
        </p:txBody>
      </p:sp>
      <p:sp>
        <p:nvSpPr>
          <p:cNvPr id="5" name="object 27">
            <a:extLst>
              <a:ext uri="{FF2B5EF4-FFF2-40B4-BE49-F238E27FC236}">
                <a16:creationId xmlns:a16="http://schemas.microsoft.com/office/drawing/2014/main" id="{C3B6F6FE-2EE5-9B1B-77CE-02C66505FF92}"/>
              </a:ext>
            </a:extLst>
          </p:cNvPr>
          <p:cNvSpPr/>
          <p:nvPr/>
        </p:nvSpPr>
        <p:spPr>
          <a:xfrm>
            <a:off x="741081" y="4863749"/>
            <a:ext cx="10709910" cy="1311626"/>
          </a:xfrm>
          <a:custGeom>
            <a:avLst/>
            <a:gdLst/>
            <a:ahLst/>
            <a:cxnLst/>
            <a:rect l="l" t="t" r="r" b="b"/>
            <a:pathLst>
              <a:path w="10709910" h="1409064">
                <a:moveTo>
                  <a:pt x="10629087" y="0"/>
                </a:moveTo>
                <a:lnTo>
                  <a:pt x="80746" y="0"/>
                </a:lnTo>
                <a:lnTo>
                  <a:pt x="49313" y="6346"/>
                </a:lnTo>
                <a:lnTo>
                  <a:pt x="23647" y="23653"/>
                </a:lnTo>
                <a:lnTo>
                  <a:pt x="6344" y="49324"/>
                </a:lnTo>
                <a:lnTo>
                  <a:pt x="0" y="80759"/>
                </a:lnTo>
                <a:lnTo>
                  <a:pt x="0" y="1327721"/>
                </a:lnTo>
                <a:lnTo>
                  <a:pt x="6344" y="1359156"/>
                </a:lnTo>
                <a:lnTo>
                  <a:pt x="23647" y="1384827"/>
                </a:lnTo>
                <a:lnTo>
                  <a:pt x="49313" y="1402134"/>
                </a:lnTo>
                <a:lnTo>
                  <a:pt x="80746" y="1408480"/>
                </a:lnTo>
                <a:lnTo>
                  <a:pt x="10629087" y="1408480"/>
                </a:lnTo>
                <a:lnTo>
                  <a:pt x="10660522" y="1402134"/>
                </a:lnTo>
                <a:lnTo>
                  <a:pt x="10686192" y="1384827"/>
                </a:lnTo>
                <a:lnTo>
                  <a:pt x="10703500" y="1359156"/>
                </a:lnTo>
                <a:lnTo>
                  <a:pt x="10709846" y="1327721"/>
                </a:lnTo>
                <a:lnTo>
                  <a:pt x="10709846" y="80759"/>
                </a:lnTo>
                <a:lnTo>
                  <a:pt x="10703500" y="49324"/>
                </a:lnTo>
                <a:lnTo>
                  <a:pt x="10686192" y="23653"/>
                </a:lnTo>
                <a:lnTo>
                  <a:pt x="10660522" y="6346"/>
                </a:lnTo>
                <a:lnTo>
                  <a:pt x="10629087" y="0"/>
                </a:lnTo>
                <a:close/>
              </a:path>
            </a:pathLst>
          </a:custGeom>
          <a:solidFill>
            <a:srgbClr val="FBF8D3"/>
          </a:solidFill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10" name="object 28">
            <a:extLst>
              <a:ext uri="{FF2B5EF4-FFF2-40B4-BE49-F238E27FC236}">
                <a16:creationId xmlns:a16="http://schemas.microsoft.com/office/drawing/2014/main" id="{6D033868-B586-D7B5-0EC1-41F9FA4B1E22}"/>
              </a:ext>
            </a:extLst>
          </p:cNvPr>
          <p:cNvSpPr/>
          <p:nvPr/>
        </p:nvSpPr>
        <p:spPr>
          <a:xfrm>
            <a:off x="741081" y="4863749"/>
            <a:ext cx="10709910" cy="1311626"/>
          </a:xfrm>
          <a:custGeom>
            <a:avLst/>
            <a:gdLst/>
            <a:ahLst/>
            <a:cxnLst/>
            <a:rect l="l" t="t" r="r" b="b"/>
            <a:pathLst>
              <a:path w="10709910" h="1409064">
                <a:moveTo>
                  <a:pt x="10629087" y="1408480"/>
                </a:moveTo>
                <a:lnTo>
                  <a:pt x="80746" y="1408480"/>
                </a:lnTo>
                <a:lnTo>
                  <a:pt x="49313" y="1402134"/>
                </a:lnTo>
                <a:lnTo>
                  <a:pt x="23647" y="1384827"/>
                </a:lnTo>
                <a:lnTo>
                  <a:pt x="6344" y="1359156"/>
                </a:lnTo>
                <a:lnTo>
                  <a:pt x="0" y="1327721"/>
                </a:lnTo>
                <a:lnTo>
                  <a:pt x="0" y="80759"/>
                </a:lnTo>
                <a:lnTo>
                  <a:pt x="6344" y="49324"/>
                </a:lnTo>
                <a:lnTo>
                  <a:pt x="23647" y="23653"/>
                </a:lnTo>
                <a:lnTo>
                  <a:pt x="49313" y="6346"/>
                </a:lnTo>
                <a:lnTo>
                  <a:pt x="80746" y="0"/>
                </a:lnTo>
                <a:lnTo>
                  <a:pt x="10629087" y="0"/>
                </a:lnTo>
                <a:lnTo>
                  <a:pt x="10660522" y="6346"/>
                </a:lnTo>
                <a:lnTo>
                  <a:pt x="10686192" y="23653"/>
                </a:lnTo>
                <a:lnTo>
                  <a:pt x="10703500" y="49324"/>
                </a:lnTo>
                <a:lnTo>
                  <a:pt x="10709846" y="80759"/>
                </a:lnTo>
                <a:lnTo>
                  <a:pt x="10709846" y="1327721"/>
                </a:lnTo>
                <a:lnTo>
                  <a:pt x="10703500" y="1359156"/>
                </a:lnTo>
                <a:lnTo>
                  <a:pt x="10686192" y="1384827"/>
                </a:lnTo>
                <a:lnTo>
                  <a:pt x="10660522" y="1402134"/>
                </a:lnTo>
                <a:lnTo>
                  <a:pt x="10629087" y="1408480"/>
                </a:lnTo>
                <a:close/>
              </a:path>
            </a:pathLst>
          </a:custGeom>
          <a:ln w="12700">
            <a:solidFill>
              <a:srgbClr val="062E35"/>
            </a:solidFill>
          </a:ln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11" name="object 32">
            <a:extLst>
              <a:ext uri="{FF2B5EF4-FFF2-40B4-BE49-F238E27FC236}">
                <a16:creationId xmlns:a16="http://schemas.microsoft.com/office/drawing/2014/main" id="{DE8BCF19-70E5-8F13-C5F3-C28E888594BE}"/>
              </a:ext>
            </a:extLst>
          </p:cNvPr>
          <p:cNvSpPr txBox="1"/>
          <p:nvPr/>
        </p:nvSpPr>
        <p:spPr>
          <a:xfrm>
            <a:off x="756955" y="4969411"/>
            <a:ext cx="10693964" cy="1100301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076325" marR="1313815" algn="ctr">
              <a:lnSpc>
                <a:spcPct val="100000"/>
              </a:lnSpc>
            </a:pPr>
            <a:r>
              <a:rPr lang="en-GB" sz="18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Discuss </a:t>
            </a:r>
            <a:r>
              <a:rPr lang="en-GB" sz="18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this question with your learning partner and </a:t>
            </a:r>
            <a:r>
              <a:rPr lang="en-GB" sz="18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choose an answer</a:t>
            </a:r>
            <a:r>
              <a:rPr lang="en-GB" sz="18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.</a:t>
            </a:r>
            <a:endParaRPr lang="en-GB" sz="1800" dirty="0">
              <a:latin typeface="Grammarsaurus" pitchFamily="2" charset="0"/>
              <a:cs typeface="Arial MT"/>
            </a:endParaRPr>
          </a:p>
          <a:p>
            <a:pPr marL="1076325" marR="1313815" algn="ctr">
              <a:lnSpc>
                <a:spcPct val="100000"/>
              </a:lnSpc>
              <a:spcBef>
                <a:spcPts val="780"/>
              </a:spcBef>
            </a:pPr>
            <a:r>
              <a:rPr lang="en-GB" sz="18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Use this sentence starter to help you:</a:t>
            </a:r>
            <a:endParaRPr lang="en-GB" sz="1800" dirty="0">
              <a:latin typeface="Grammarsaurus" pitchFamily="2" charset="0"/>
              <a:cs typeface="Arial MT"/>
            </a:endParaRPr>
          </a:p>
          <a:p>
            <a:pPr marL="1076325" marR="1313815" algn="ctr">
              <a:lnSpc>
                <a:spcPct val="100000"/>
              </a:lnSpc>
              <a:spcBef>
                <a:spcPts val="780"/>
              </a:spcBef>
            </a:pPr>
            <a:r>
              <a:rPr lang="en-GB" sz="18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“I think this aerial image shows…land use because…’’</a:t>
            </a:r>
            <a:endParaRPr lang="en-GB" sz="1800" dirty="0">
              <a:latin typeface="Grammarsaurus" pitchFamily="2" charset="0"/>
              <a:cs typeface="Arial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26BD703-A373-28BB-E002-BF8DFAA7561F}"/>
              </a:ext>
            </a:extLst>
          </p:cNvPr>
          <p:cNvSpPr txBox="1"/>
          <p:nvPr/>
        </p:nvSpPr>
        <p:spPr>
          <a:xfrm>
            <a:off x="734723" y="4556809"/>
            <a:ext cx="42182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  <a:t>©Crown copyright and database rights 2026 Ordnance Survey (100025252)  </a:t>
            </a:r>
            <a:b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</a:br>
            <a: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  <a:t>Images taken from Digimap for Schools: https://digimapforschools.edina.ac.uk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39676" y="-6350"/>
            <a:ext cx="11958955" cy="6558915"/>
            <a:chOff x="239676" y="-6350"/>
            <a:chExt cx="11958955" cy="6558915"/>
          </a:xfrm>
        </p:grpSpPr>
        <p:sp>
          <p:nvSpPr>
            <p:cNvPr id="3" name="object 3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1791528" y="49578"/>
            <a:ext cx="36068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BF8"/>
                </a:solidFill>
                <a:latin typeface="Grammarsaurus" pitchFamily="2" charset="0"/>
                <a:cs typeface="Arial"/>
              </a:rPr>
              <a:t>24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4971204" y="509601"/>
            <a:ext cx="6650990" cy="6204585"/>
            <a:chOff x="4971204" y="509601"/>
            <a:chExt cx="6650990" cy="6204585"/>
          </a:xfrm>
        </p:grpSpPr>
        <p:sp>
          <p:nvSpPr>
            <p:cNvPr id="9" name="object 9"/>
            <p:cNvSpPr/>
            <p:nvPr/>
          </p:nvSpPr>
          <p:spPr>
            <a:xfrm>
              <a:off x="11238941" y="509601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80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80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AF466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317721" y="572924"/>
              <a:ext cx="216941" cy="216935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0"/>
                  </a:moveTo>
                  <a:lnTo>
                    <a:pt x="101587" y="0"/>
                  </a:lnTo>
                  <a:lnTo>
                    <a:pt x="62139" y="8016"/>
                  </a:lnTo>
                  <a:lnTo>
                    <a:pt x="29838" y="29843"/>
                  </a:lnTo>
                  <a:lnTo>
                    <a:pt x="8014" y="62145"/>
                  </a:lnTo>
                  <a:lnTo>
                    <a:pt x="0" y="101587"/>
                  </a:lnTo>
                  <a:lnTo>
                    <a:pt x="0" y="248881"/>
                  </a:lnTo>
                  <a:lnTo>
                    <a:pt x="8014" y="288323"/>
                  </a:lnTo>
                  <a:lnTo>
                    <a:pt x="29838" y="320625"/>
                  </a:lnTo>
                  <a:lnTo>
                    <a:pt x="62139" y="342452"/>
                  </a:lnTo>
                  <a:lnTo>
                    <a:pt x="101587" y="350469"/>
                  </a:lnTo>
                  <a:lnTo>
                    <a:pt x="2141169" y="350469"/>
                  </a:lnTo>
                  <a:lnTo>
                    <a:pt x="2180616" y="342452"/>
                  </a:lnTo>
                  <a:lnTo>
                    <a:pt x="2212917" y="320625"/>
                  </a:lnTo>
                  <a:lnTo>
                    <a:pt x="2234741" y="288323"/>
                  </a:lnTo>
                  <a:lnTo>
                    <a:pt x="2242756" y="248881"/>
                  </a:lnTo>
                  <a:lnTo>
                    <a:pt x="2242756" y="101587"/>
                  </a:lnTo>
                  <a:lnTo>
                    <a:pt x="2234741" y="62145"/>
                  </a:lnTo>
                  <a:lnTo>
                    <a:pt x="2212917" y="29843"/>
                  </a:lnTo>
                  <a:lnTo>
                    <a:pt x="2180616" y="8016"/>
                  </a:lnTo>
                  <a:lnTo>
                    <a:pt x="2141169" y="0"/>
                  </a:lnTo>
                  <a:close/>
                </a:path>
              </a:pathLst>
            </a:custGeom>
            <a:solidFill>
              <a:srgbClr val="97AB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350469"/>
                  </a:moveTo>
                  <a:lnTo>
                    <a:pt x="101587" y="350469"/>
                  </a:lnTo>
                  <a:lnTo>
                    <a:pt x="62139" y="342452"/>
                  </a:lnTo>
                  <a:lnTo>
                    <a:pt x="29838" y="320625"/>
                  </a:lnTo>
                  <a:lnTo>
                    <a:pt x="8014" y="288323"/>
                  </a:lnTo>
                  <a:lnTo>
                    <a:pt x="0" y="248881"/>
                  </a:lnTo>
                  <a:lnTo>
                    <a:pt x="0" y="101587"/>
                  </a:lnTo>
                  <a:lnTo>
                    <a:pt x="8014" y="62145"/>
                  </a:lnTo>
                  <a:lnTo>
                    <a:pt x="29838" y="29843"/>
                  </a:lnTo>
                  <a:lnTo>
                    <a:pt x="62139" y="8016"/>
                  </a:lnTo>
                  <a:lnTo>
                    <a:pt x="101587" y="0"/>
                  </a:lnTo>
                  <a:lnTo>
                    <a:pt x="2141169" y="0"/>
                  </a:lnTo>
                  <a:lnTo>
                    <a:pt x="2180616" y="8016"/>
                  </a:lnTo>
                  <a:lnTo>
                    <a:pt x="2212917" y="29843"/>
                  </a:lnTo>
                  <a:lnTo>
                    <a:pt x="2234741" y="62145"/>
                  </a:lnTo>
                  <a:lnTo>
                    <a:pt x="2242756" y="101587"/>
                  </a:lnTo>
                  <a:lnTo>
                    <a:pt x="2242756" y="248881"/>
                  </a:lnTo>
                  <a:lnTo>
                    <a:pt x="2234741" y="288323"/>
                  </a:lnTo>
                  <a:lnTo>
                    <a:pt x="2212917" y="320625"/>
                  </a:lnTo>
                  <a:lnTo>
                    <a:pt x="2180616" y="342452"/>
                  </a:lnTo>
                  <a:lnTo>
                    <a:pt x="2141169" y="350469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62677" y="6397625"/>
              <a:ext cx="270789" cy="270792"/>
            </a:xfrm>
            <a:prstGeom prst="rect">
              <a:avLst/>
            </a:prstGeom>
          </p:spPr>
        </p:pic>
      </p:grpSp>
      <p:grpSp>
        <p:nvGrpSpPr>
          <p:cNvPr id="15" name="object 15"/>
          <p:cNvGrpSpPr/>
          <p:nvPr/>
        </p:nvGrpSpPr>
        <p:grpSpPr>
          <a:xfrm>
            <a:off x="1207526" y="174877"/>
            <a:ext cx="10414635" cy="2085975"/>
            <a:chOff x="1207526" y="174877"/>
            <a:chExt cx="10414635" cy="2085975"/>
          </a:xfrm>
        </p:grpSpPr>
        <p:sp>
          <p:nvSpPr>
            <p:cNvPr id="16" name="object 16"/>
            <p:cNvSpPr/>
            <p:nvPr/>
          </p:nvSpPr>
          <p:spPr>
            <a:xfrm>
              <a:off x="11238941" y="1230073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4D6B8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361185" y="1298428"/>
              <a:ext cx="134970" cy="217265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11248425" y="1924887"/>
              <a:ext cx="364490" cy="326390"/>
            </a:xfrm>
            <a:custGeom>
              <a:avLst/>
              <a:gdLst/>
              <a:ahLst/>
              <a:cxnLst/>
              <a:rect l="l" t="t" r="r" b="b"/>
              <a:pathLst>
                <a:path w="364490" h="326389">
                  <a:moveTo>
                    <a:pt x="252768" y="0"/>
                  </a:moveTo>
                  <a:lnTo>
                    <a:pt x="111251" y="0"/>
                  </a:lnTo>
                  <a:lnTo>
                    <a:pt x="100697" y="1407"/>
                  </a:lnTo>
                  <a:lnTo>
                    <a:pt x="5410" y="142811"/>
                  </a:lnTo>
                  <a:lnTo>
                    <a:pt x="0" y="163067"/>
                  </a:lnTo>
                  <a:lnTo>
                    <a:pt x="1352" y="173479"/>
                  </a:lnTo>
                  <a:lnTo>
                    <a:pt x="76161" y="305892"/>
                  </a:lnTo>
                  <a:lnTo>
                    <a:pt x="111251" y="326148"/>
                  </a:lnTo>
                  <a:lnTo>
                    <a:pt x="252768" y="326148"/>
                  </a:lnTo>
                  <a:lnTo>
                    <a:pt x="287858" y="305892"/>
                  </a:lnTo>
                  <a:lnTo>
                    <a:pt x="358622" y="183324"/>
                  </a:lnTo>
                  <a:lnTo>
                    <a:pt x="364032" y="163067"/>
                  </a:lnTo>
                  <a:lnTo>
                    <a:pt x="362680" y="152656"/>
                  </a:lnTo>
                  <a:lnTo>
                    <a:pt x="287858" y="20256"/>
                  </a:lnTo>
                  <a:lnTo>
                    <a:pt x="2527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11238944" y="1915424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39">
                  <a:moveTo>
                    <a:pt x="262257" y="0"/>
                  </a:moveTo>
                  <a:lnTo>
                    <a:pt x="120741" y="0"/>
                  </a:lnTo>
                  <a:lnTo>
                    <a:pt x="107701" y="1729"/>
                  </a:lnTo>
                  <a:lnTo>
                    <a:pt x="77459" y="24980"/>
                  </a:lnTo>
                  <a:lnTo>
                    <a:pt x="6695" y="147548"/>
                  </a:lnTo>
                  <a:lnTo>
                    <a:pt x="0" y="172535"/>
                  </a:lnTo>
                  <a:lnTo>
                    <a:pt x="1673" y="185362"/>
                  </a:lnTo>
                  <a:lnTo>
                    <a:pt x="77459" y="320078"/>
                  </a:lnTo>
                  <a:lnTo>
                    <a:pt x="107701" y="343341"/>
                  </a:lnTo>
                  <a:lnTo>
                    <a:pt x="120741" y="345071"/>
                  </a:lnTo>
                  <a:lnTo>
                    <a:pt x="262257" y="345071"/>
                  </a:lnTo>
                  <a:lnTo>
                    <a:pt x="275297" y="343341"/>
                  </a:lnTo>
                  <a:lnTo>
                    <a:pt x="287246" y="338375"/>
                  </a:lnTo>
                  <a:lnTo>
                    <a:pt x="297520" y="330509"/>
                  </a:lnTo>
                  <a:lnTo>
                    <a:pt x="300872" y="326148"/>
                  </a:lnTo>
                  <a:lnTo>
                    <a:pt x="120741" y="326148"/>
                  </a:lnTo>
                  <a:lnTo>
                    <a:pt x="112643" y="325070"/>
                  </a:lnTo>
                  <a:lnTo>
                    <a:pt x="23078" y="188061"/>
                  </a:lnTo>
                  <a:lnTo>
                    <a:pt x="18925" y="172535"/>
                  </a:lnTo>
                  <a:lnTo>
                    <a:pt x="19963" y="164555"/>
                  </a:lnTo>
                  <a:lnTo>
                    <a:pt x="93842" y="34442"/>
                  </a:lnTo>
                  <a:lnTo>
                    <a:pt x="120741" y="18910"/>
                  </a:lnTo>
                  <a:lnTo>
                    <a:pt x="300869" y="18910"/>
                  </a:lnTo>
                  <a:lnTo>
                    <a:pt x="297520" y="14557"/>
                  </a:lnTo>
                  <a:lnTo>
                    <a:pt x="287246" y="6694"/>
                  </a:lnTo>
                  <a:lnTo>
                    <a:pt x="275297" y="1729"/>
                  </a:lnTo>
                  <a:lnTo>
                    <a:pt x="262257" y="0"/>
                  </a:lnTo>
                  <a:close/>
                </a:path>
                <a:path w="383540" h="345439">
                  <a:moveTo>
                    <a:pt x="300869" y="18910"/>
                  </a:moveTo>
                  <a:lnTo>
                    <a:pt x="262257" y="18910"/>
                  </a:lnTo>
                  <a:lnTo>
                    <a:pt x="270348" y="19990"/>
                  </a:lnTo>
                  <a:lnTo>
                    <a:pt x="277778" y="23085"/>
                  </a:lnTo>
                  <a:lnTo>
                    <a:pt x="359920" y="157010"/>
                  </a:lnTo>
                  <a:lnTo>
                    <a:pt x="364063" y="172535"/>
                  </a:lnTo>
                  <a:lnTo>
                    <a:pt x="363028" y="180516"/>
                  </a:lnTo>
                  <a:lnTo>
                    <a:pt x="289156" y="310629"/>
                  </a:lnTo>
                  <a:lnTo>
                    <a:pt x="262257" y="326148"/>
                  </a:lnTo>
                  <a:lnTo>
                    <a:pt x="300872" y="326148"/>
                  </a:lnTo>
                  <a:lnTo>
                    <a:pt x="305539" y="320078"/>
                  </a:lnTo>
                  <a:lnTo>
                    <a:pt x="376290" y="197523"/>
                  </a:lnTo>
                  <a:lnTo>
                    <a:pt x="381312" y="185362"/>
                  </a:lnTo>
                  <a:lnTo>
                    <a:pt x="382986" y="172535"/>
                  </a:lnTo>
                  <a:lnTo>
                    <a:pt x="381312" y="159702"/>
                  </a:lnTo>
                  <a:lnTo>
                    <a:pt x="376290" y="147548"/>
                  </a:lnTo>
                  <a:lnTo>
                    <a:pt x="305539" y="24980"/>
                  </a:lnTo>
                  <a:lnTo>
                    <a:pt x="300869" y="18910"/>
                  </a:lnTo>
                  <a:close/>
                </a:path>
              </a:pathLst>
            </a:custGeom>
            <a:solidFill>
              <a:srgbClr val="4D6B8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331107" y="2004021"/>
              <a:ext cx="198168" cy="171752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1213876" y="181227"/>
              <a:ext cx="8205470" cy="755650"/>
            </a:xfrm>
            <a:custGeom>
              <a:avLst/>
              <a:gdLst/>
              <a:ahLst/>
              <a:cxnLst/>
              <a:rect l="l" t="t" r="r" b="b"/>
              <a:pathLst>
                <a:path w="8205470" h="755650">
                  <a:moveTo>
                    <a:pt x="8164842" y="0"/>
                  </a:moveTo>
                  <a:lnTo>
                    <a:pt x="40030" y="0"/>
                  </a:lnTo>
                  <a:lnTo>
                    <a:pt x="24463" y="3498"/>
                  </a:lnTo>
                  <a:lnTo>
                    <a:pt x="11737" y="13033"/>
                  </a:lnTo>
                  <a:lnTo>
                    <a:pt x="3150" y="27164"/>
                  </a:lnTo>
                  <a:lnTo>
                    <a:pt x="0" y="44449"/>
                  </a:lnTo>
                  <a:lnTo>
                    <a:pt x="0" y="710691"/>
                  </a:lnTo>
                  <a:lnTo>
                    <a:pt x="3150" y="727977"/>
                  </a:lnTo>
                  <a:lnTo>
                    <a:pt x="11737" y="742108"/>
                  </a:lnTo>
                  <a:lnTo>
                    <a:pt x="24463" y="751643"/>
                  </a:lnTo>
                  <a:lnTo>
                    <a:pt x="40030" y="755141"/>
                  </a:lnTo>
                  <a:lnTo>
                    <a:pt x="8164842" y="755141"/>
                  </a:lnTo>
                  <a:lnTo>
                    <a:pt x="8180409" y="751643"/>
                  </a:lnTo>
                  <a:lnTo>
                    <a:pt x="8193135" y="742108"/>
                  </a:lnTo>
                  <a:lnTo>
                    <a:pt x="8201722" y="727977"/>
                  </a:lnTo>
                  <a:lnTo>
                    <a:pt x="8204873" y="710691"/>
                  </a:lnTo>
                  <a:lnTo>
                    <a:pt x="8204873" y="44449"/>
                  </a:lnTo>
                  <a:lnTo>
                    <a:pt x="8201722" y="27164"/>
                  </a:lnTo>
                  <a:lnTo>
                    <a:pt x="8193135" y="13033"/>
                  </a:lnTo>
                  <a:lnTo>
                    <a:pt x="8180409" y="3498"/>
                  </a:lnTo>
                  <a:lnTo>
                    <a:pt x="8164842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1213876" y="181227"/>
              <a:ext cx="8205470" cy="755650"/>
            </a:xfrm>
            <a:custGeom>
              <a:avLst/>
              <a:gdLst/>
              <a:ahLst/>
              <a:cxnLst/>
              <a:rect l="l" t="t" r="r" b="b"/>
              <a:pathLst>
                <a:path w="8205470" h="755650">
                  <a:moveTo>
                    <a:pt x="40030" y="755141"/>
                  </a:moveTo>
                  <a:lnTo>
                    <a:pt x="24463" y="751643"/>
                  </a:lnTo>
                  <a:lnTo>
                    <a:pt x="11737" y="742108"/>
                  </a:lnTo>
                  <a:lnTo>
                    <a:pt x="3150" y="727977"/>
                  </a:lnTo>
                  <a:lnTo>
                    <a:pt x="0" y="710691"/>
                  </a:lnTo>
                  <a:lnTo>
                    <a:pt x="0" y="44449"/>
                  </a:lnTo>
                  <a:lnTo>
                    <a:pt x="3150" y="27164"/>
                  </a:lnTo>
                  <a:lnTo>
                    <a:pt x="11737" y="13033"/>
                  </a:lnTo>
                  <a:lnTo>
                    <a:pt x="24463" y="3498"/>
                  </a:lnTo>
                  <a:lnTo>
                    <a:pt x="40030" y="0"/>
                  </a:lnTo>
                  <a:lnTo>
                    <a:pt x="8164842" y="0"/>
                  </a:lnTo>
                  <a:lnTo>
                    <a:pt x="8180409" y="3498"/>
                  </a:lnTo>
                  <a:lnTo>
                    <a:pt x="8193135" y="13033"/>
                  </a:lnTo>
                  <a:lnTo>
                    <a:pt x="8201722" y="27164"/>
                  </a:lnTo>
                  <a:lnTo>
                    <a:pt x="8204873" y="44449"/>
                  </a:lnTo>
                  <a:lnTo>
                    <a:pt x="8204873" y="710691"/>
                  </a:lnTo>
                  <a:lnTo>
                    <a:pt x="8201722" y="727977"/>
                  </a:lnTo>
                  <a:lnTo>
                    <a:pt x="8193135" y="742108"/>
                  </a:lnTo>
                  <a:lnTo>
                    <a:pt x="8180409" y="751643"/>
                  </a:lnTo>
                  <a:lnTo>
                    <a:pt x="8164842" y="755141"/>
                  </a:lnTo>
                  <a:lnTo>
                    <a:pt x="40030" y="755141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24" name="object 24"/>
          <p:cNvGrpSpPr/>
          <p:nvPr/>
        </p:nvGrpSpPr>
        <p:grpSpPr>
          <a:xfrm>
            <a:off x="9324573" y="280898"/>
            <a:ext cx="1660525" cy="556260"/>
            <a:chOff x="9324573" y="280898"/>
            <a:chExt cx="1660525" cy="556260"/>
          </a:xfrm>
        </p:grpSpPr>
        <p:sp>
          <p:nvSpPr>
            <p:cNvPr id="25" name="object 25"/>
            <p:cNvSpPr/>
            <p:nvPr/>
          </p:nvSpPr>
          <p:spPr>
            <a:xfrm>
              <a:off x="9330923" y="287248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099"/>
                  </a:lnTo>
                  <a:lnTo>
                    <a:pt x="0" y="505002"/>
                  </a:lnTo>
                  <a:lnTo>
                    <a:pt x="2993" y="519833"/>
                  </a:lnTo>
                  <a:lnTo>
                    <a:pt x="11158" y="531944"/>
                  </a:lnTo>
                  <a:lnTo>
                    <a:pt x="23268" y="540108"/>
                  </a:lnTo>
                  <a:lnTo>
                    <a:pt x="38100" y="543102"/>
                  </a:lnTo>
                  <a:lnTo>
                    <a:pt x="1609102" y="543102"/>
                  </a:lnTo>
                  <a:lnTo>
                    <a:pt x="1623933" y="540108"/>
                  </a:lnTo>
                  <a:lnTo>
                    <a:pt x="1636044" y="531944"/>
                  </a:lnTo>
                  <a:lnTo>
                    <a:pt x="1644208" y="519833"/>
                  </a:lnTo>
                  <a:lnTo>
                    <a:pt x="1647202" y="505002"/>
                  </a:lnTo>
                  <a:lnTo>
                    <a:pt x="1647202" y="38099"/>
                  </a:lnTo>
                  <a:lnTo>
                    <a:pt x="1644208" y="23268"/>
                  </a:lnTo>
                  <a:lnTo>
                    <a:pt x="1636044" y="11158"/>
                  </a:lnTo>
                  <a:lnTo>
                    <a:pt x="1623933" y="2993"/>
                  </a:lnTo>
                  <a:lnTo>
                    <a:pt x="1609102" y="0"/>
                  </a:lnTo>
                  <a:close/>
                </a:path>
              </a:pathLst>
            </a:custGeom>
            <a:solidFill>
              <a:srgbClr val="90B86A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9330923" y="287248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543102"/>
                  </a:moveTo>
                  <a:lnTo>
                    <a:pt x="38100" y="543102"/>
                  </a:lnTo>
                  <a:lnTo>
                    <a:pt x="23268" y="540108"/>
                  </a:lnTo>
                  <a:lnTo>
                    <a:pt x="11158" y="531944"/>
                  </a:lnTo>
                  <a:lnTo>
                    <a:pt x="2993" y="519833"/>
                  </a:lnTo>
                  <a:lnTo>
                    <a:pt x="0" y="505002"/>
                  </a:lnTo>
                  <a:lnTo>
                    <a:pt x="0" y="38099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609102" y="0"/>
                  </a:lnTo>
                  <a:lnTo>
                    <a:pt x="1623933" y="2993"/>
                  </a:lnTo>
                  <a:lnTo>
                    <a:pt x="1636044" y="11158"/>
                  </a:lnTo>
                  <a:lnTo>
                    <a:pt x="1644208" y="23268"/>
                  </a:lnTo>
                  <a:lnTo>
                    <a:pt x="1647202" y="38099"/>
                  </a:lnTo>
                  <a:lnTo>
                    <a:pt x="1647202" y="505002"/>
                  </a:lnTo>
                  <a:lnTo>
                    <a:pt x="1644208" y="519833"/>
                  </a:lnTo>
                  <a:lnTo>
                    <a:pt x="1636044" y="531944"/>
                  </a:lnTo>
                  <a:lnTo>
                    <a:pt x="1623933" y="540108"/>
                  </a:lnTo>
                  <a:lnTo>
                    <a:pt x="1609102" y="543102"/>
                  </a:lnTo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28" name="object 28"/>
          <p:cNvGrpSpPr/>
          <p:nvPr/>
        </p:nvGrpSpPr>
        <p:grpSpPr>
          <a:xfrm>
            <a:off x="0" y="1071106"/>
            <a:ext cx="11010265" cy="5530215"/>
            <a:chOff x="0" y="1071106"/>
            <a:chExt cx="11010265" cy="5530215"/>
          </a:xfrm>
        </p:grpSpPr>
        <p:pic>
          <p:nvPicPr>
            <p:cNvPr id="29" name="object 2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974926" y="1838604"/>
              <a:ext cx="4119180" cy="3398537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1977669" y="1838629"/>
              <a:ext cx="4116704" cy="3398520"/>
            </a:xfrm>
            <a:custGeom>
              <a:avLst/>
              <a:gdLst/>
              <a:ahLst/>
              <a:cxnLst/>
              <a:rect l="l" t="t" r="r" b="b"/>
              <a:pathLst>
                <a:path w="4116704" h="3398520">
                  <a:moveTo>
                    <a:pt x="4116438" y="3398507"/>
                  </a:moveTo>
                  <a:lnTo>
                    <a:pt x="0" y="3398507"/>
                  </a:lnTo>
                  <a:lnTo>
                    <a:pt x="0" y="0"/>
                  </a:lnTo>
                  <a:lnTo>
                    <a:pt x="4116438" y="0"/>
                  </a:lnTo>
                  <a:lnTo>
                    <a:pt x="4116438" y="3398507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1" name="object 3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1071106"/>
              <a:ext cx="2559392" cy="5530036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6337298" y="1220557"/>
              <a:ext cx="4666615" cy="1734820"/>
            </a:xfrm>
            <a:custGeom>
              <a:avLst/>
              <a:gdLst/>
              <a:ahLst/>
              <a:cxnLst/>
              <a:rect l="l" t="t" r="r" b="b"/>
              <a:pathLst>
                <a:path w="4666615" h="1734820">
                  <a:moveTo>
                    <a:pt x="4585474" y="0"/>
                  </a:moveTo>
                  <a:lnTo>
                    <a:pt x="80759" y="0"/>
                  </a:lnTo>
                  <a:lnTo>
                    <a:pt x="49324" y="6344"/>
                  </a:lnTo>
                  <a:lnTo>
                    <a:pt x="23653" y="23647"/>
                  </a:lnTo>
                  <a:lnTo>
                    <a:pt x="6346" y="49313"/>
                  </a:lnTo>
                  <a:lnTo>
                    <a:pt x="0" y="80746"/>
                  </a:lnTo>
                  <a:lnTo>
                    <a:pt x="0" y="1654047"/>
                  </a:lnTo>
                  <a:lnTo>
                    <a:pt x="6346" y="1685483"/>
                  </a:lnTo>
                  <a:lnTo>
                    <a:pt x="23653" y="1711153"/>
                  </a:lnTo>
                  <a:lnTo>
                    <a:pt x="49324" y="1728460"/>
                  </a:lnTo>
                  <a:lnTo>
                    <a:pt x="80759" y="1734807"/>
                  </a:lnTo>
                  <a:lnTo>
                    <a:pt x="4585474" y="1734807"/>
                  </a:lnTo>
                  <a:lnTo>
                    <a:pt x="4616909" y="1728460"/>
                  </a:lnTo>
                  <a:lnTo>
                    <a:pt x="4642580" y="1711153"/>
                  </a:lnTo>
                  <a:lnTo>
                    <a:pt x="4659887" y="1685483"/>
                  </a:lnTo>
                  <a:lnTo>
                    <a:pt x="4666233" y="1654047"/>
                  </a:lnTo>
                  <a:lnTo>
                    <a:pt x="4666233" y="80746"/>
                  </a:lnTo>
                  <a:lnTo>
                    <a:pt x="4659887" y="49313"/>
                  </a:lnTo>
                  <a:lnTo>
                    <a:pt x="4642580" y="23647"/>
                  </a:lnTo>
                  <a:lnTo>
                    <a:pt x="4616909" y="6344"/>
                  </a:lnTo>
                  <a:lnTo>
                    <a:pt x="4585474" y="0"/>
                  </a:lnTo>
                  <a:close/>
                </a:path>
              </a:pathLst>
            </a:custGeom>
            <a:solidFill>
              <a:srgbClr val="E4E4E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6337298" y="1220557"/>
              <a:ext cx="4666615" cy="1734820"/>
            </a:xfrm>
            <a:custGeom>
              <a:avLst/>
              <a:gdLst/>
              <a:ahLst/>
              <a:cxnLst/>
              <a:rect l="l" t="t" r="r" b="b"/>
              <a:pathLst>
                <a:path w="4666615" h="1734820">
                  <a:moveTo>
                    <a:pt x="4585474" y="1734807"/>
                  </a:moveTo>
                  <a:lnTo>
                    <a:pt x="80759" y="1734807"/>
                  </a:lnTo>
                  <a:lnTo>
                    <a:pt x="49324" y="1728460"/>
                  </a:lnTo>
                  <a:lnTo>
                    <a:pt x="23653" y="1711153"/>
                  </a:lnTo>
                  <a:lnTo>
                    <a:pt x="6346" y="1685483"/>
                  </a:lnTo>
                  <a:lnTo>
                    <a:pt x="0" y="1654047"/>
                  </a:lnTo>
                  <a:lnTo>
                    <a:pt x="0" y="80746"/>
                  </a:lnTo>
                  <a:lnTo>
                    <a:pt x="6346" y="49313"/>
                  </a:lnTo>
                  <a:lnTo>
                    <a:pt x="23653" y="23647"/>
                  </a:lnTo>
                  <a:lnTo>
                    <a:pt x="49324" y="6344"/>
                  </a:lnTo>
                  <a:lnTo>
                    <a:pt x="80759" y="0"/>
                  </a:lnTo>
                  <a:lnTo>
                    <a:pt x="4585474" y="0"/>
                  </a:lnTo>
                  <a:lnTo>
                    <a:pt x="4616909" y="6344"/>
                  </a:lnTo>
                  <a:lnTo>
                    <a:pt x="4642580" y="23647"/>
                  </a:lnTo>
                  <a:lnTo>
                    <a:pt x="4659887" y="49313"/>
                  </a:lnTo>
                  <a:lnTo>
                    <a:pt x="4666233" y="80746"/>
                  </a:lnTo>
                  <a:lnTo>
                    <a:pt x="4666233" y="1654047"/>
                  </a:lnTo>
                  <a:lnTo>
                    <a:pt x="4659887" y="1685483"/>
                  </a:lnTo>
                  <a:lnTo>
                    <a:pt x="4642580" y="1711153"/>
                  </a:lnTo>
                  <a:lnTo>
                    <a:pt x="4616909" y="1728460"/>
                  </a:lnTo>
                  <a:lnTo>
                    <a:pt x="4585474" y="1734807"/>
                  </a:lnTo>
                  <a:close/>
                </a:path>
              </a:pathLst>
            </a:custGeom>
            <a:ln w="12700">
              <a:solidFill>
                <a:srgbClr val="062E35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6337298" y="3090421"/>
              <a:ext cx="4666615" cy="2938780"/>
            </a:xfrm>
            <a:custGeom>
              <a:avLst/>
              <a:gdLst/>
              <a:ahLst/>
              <a:cxnLst/>
              <a:rect l="l" t="t" r="r" b="b"/>
              <a:pathLst>
                <a:path w="4666615" h="2938779">
                  <a:moveTo>
                    <a:pt x="4585474" y="0"/>
                  </a:moveTo>
                  <a:lnTo>
                    <a:pt x="80759" y="0"/>
                  </a:lnTo>
                  <a:lnTo>
                    <a:pt x="49324" y="6344"/>
                  </a:lnTo>
                  <a:lnTo>
                    <a:pt x="23653" y="23647"/>
                  </a:lnTo>
                  <a:lnTo>
                    <a:pt x="6346" y="49313"/>
                  </a:lnTo>
                  <a:lnTo>
                    <a:pt x="0" y="80746"/>
                  </a:lnTo>
                  <a:lnTo>
                    <a:pt x="0" y="2857512"/>
                  </a:lnTo>
                  <a:lnTo>
                    <a:pt x="6346" y="2888947"/>
                  </a:lnTo>
                  <a:lnTo>
                    <a:pt x="23653" y="2914618"/>
                  </a:lnTo>
                  <a:lnTo>
                    <a:pt x="49324" y="2931925"/>
                  </a:lnTo>
                  <a:lnTo>
                    <a:pt x="80759" y="2938272"/>
                  </a:lnTo>
                  <a:lnTo>
                    <a:pt x="4585474" y="2938272"/>
                  </a:lnTo>
                  <a:lnTo>
                    <a:pt x="4616909" y="2931925"/>
                  </a:lnTo>
                  <a:lnTo>
                    <a:pt x="4642580" y="2914618"/>
                  </a:lnTo>
                  <a:lnTo>
                    <a:pt x="4659887" y="2888947"/>
                  </a:lnTo>
                  <a:lnTo>
                    <a:pt x="4666233" y="2857512"/>
                  </a:lnTo>
                  <a:lnTo>
                    <a:pt x="4666233" y="80746"/>
                  </a:lnTo>
                  <a:lnTo>
                    <a:pt x="4659887" y="49313"/>
                  </a:lnTo>
                  <a:lnTo>
                    <a:pt x="4642580" y="23647"/>
                  </a:lnTo>
                  <a:lnTo>
                    <a:pt x="4616909" y="6344"/>
                  </a:lnTo>
                  <a:lnTo>
                    <a:pt x="4585474" y="0"/>
                  </a:lnTo>
                  <a:close/>
                </a:path>
              </a:pathLst>
            </a:custGeom>
            <a:solidFill>
              <a:srgbClr val="FBF8D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6337298" y="3090421"/>
              <a:ext cx="4666615" cy="2938780"/>
            </a:xfrm>
            <a:custGeom>
              <a:avLst/>
              <a:gdLst/>
              <a:ahLst/>
              <a:cxnLst/>
              <a:rect l="l" t="t" r="r" b="b"/>
              <a:pathLst>
                <a:path w="4666615" h="2938779">
                  <a:moveTo>
                    <a:pt x="4585474" y="2938272"/>
                  </a:moveTo>
                  <a:lnTo>
                    <a:pt x="80759" y="2938272"/>
                  </a:lnTo>
                  <a:lnTo>
                    <a:pt x="49324" y="2931925"/>
                  </a:lnTo>
                  <a:lnTo>
                    <a:pt x="23653" y="2914618"/>
                  </a:lnTo>
                  <a:lnTo>
                    <a:pt x="6346" y="2888947"/>
                  </a:lnTo>
                  <a:lnTo>
                    <a:pt x="0" y="2857512"/>
                  </a:lnTo>
                  <a:lnTo>
                    <a:pt x="0" y="80746"/>
                  </a:lnTo>
                  <a:lnTo>
                    <a:pt x="6346" y="49313"/>
                  </a:lnTo>
                  <a:lnTo>
                    <a:pt x="23653" y="23647"/>
                  </a:lnTo>
                  <a:lnTo>
                    <a:pt x="49324" y="6344"/>
                  </a:lnTo>
                  <a:lnTo>
                    <a:pt x="80759" y="0"/>
                  </a:lnTo>
                  <a:lnTo>
                    <a:pt x="4585474" y="0"/>
                  </a:lnTo>
                  <a:lnTo>
                    <a:pt x="4616909" y="6344"/>
                  </a:lnTo>
                  <a:lnTo>
                    <a:pt x="4642580" y="23647"/>
                  </a:lnTo>
                  <a:lnTo>
                    <a:pt x="4659887" y="49313"/>
                  </a:lnTo>
                  <a:lnTo>
                    <a:pt x="4666233" y="80746"/>
                  </a:lnTo>
                  <a:lnTo>
                    <a:pt x="4666233" y="2857512"/>
                  </a:lnTo>
                  <a:lnTo>
                    <a:pt x="4659887" y="2888947"/>
                  </a:lnTo>
                  <a:lnTo>
                    <a:pt x="4642580" y="2914618"/>
                  </a:lnTo>
                  <a:lnTo>
                    <a:pt x="4616909" y="2931925"/>
                  </a:lnTo>
                  <a:lnTo>
                    <a:pt x="4585474" y="2938272"/>
                  </a:lnTo>
                  <a:close/>
                </a:path>
              </a:pathLst>
            </a:custGeom>
            <a:ln w="12700">
              <a:solidFill>
                <a:srgbClr val="062E35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6554902" y="3203575"/>
            <a:ext cx="4501747" cy="295353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3970">
              <a:lnSpc>
                <a:spcPct val="115900"/>
              </a:lnSpc>
              <a:spcBef>
                <a:spcPts val="100"/>
              </a:spcBef>
            </a:pP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There are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large buildings 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near busy roads. You may see car parks, flat roofs, and buildings close together.</a:t>
            </a:r>
            <a:endParaRPr sz="2000" dirty="0">
              <a:latin typeface="Grammarsaurus" pitchFamily="2" charset="0"/>
              <a:cs typeface="Arial MT"/>
            </a:endParaRPr>
          </a:p>
          <a:p>
            <a:pPr marL="12700" marR="5080">
              <a:lnSpc>
                <a:spcPct val="115900"/>
              </a:lnSpc>
              <a:spcBef>
                <a:spcPts val="1500"/>
              </a:spcBef>
            </a:pP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You may also see lots of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space </a:t>
            </a:r>
            <a:br>
              <a:rPr lang="en-GB"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</a:b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around the buildings 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and there are usua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l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y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more roads 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and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fewer </a:t>
            </a:r>
            <a:br>
              <a:rPr lang="en-GB"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</a:b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gardens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.</a:t>
            </a:r>
            <a:endParaRPr sz="2000" dirty="0">
              <a:latin typeface="Grammarsaurus" pitchFamily="2" charset="0"/>
              <a:cs typeface="Arial MT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6554902" y="1339175"/>
            <a:ext cx="4423846" cy="736099"/>
          </a:xfrm>
          <a:prstGeom prst="rect">
            <a:avLst/>
          </a:prstGeom>
        </p:spPr>
        <p:txBody>
          <a:bodyPr vert="horz" wrap="square" lIns="0" tIns="685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40"/>
              </a:spcBef>
            </a:pP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This aerial image shows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commercial</a:t>
            </a:r>
            <a:endParaRPr sz="200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34"/>
              </a:spcBef>
            </a:pP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and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industrial land use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.</a:t>
            </a:r>
            <a:endParaRPr sz="2000" dirty="0">
              <a:latin typeface="Grammarsaurus" pitchFamily="2" charset="0"/>
              <a:cs typeface="Arial MT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7602453" y="2168182"/>
            <a:ext cx="2140585" cy="702310"/>
            <a:chOff x="7602453" y="2168182"/>
            <a:chExt cx="2140585" cy="702310"/>
          </a:xfrm>
        </p:grpSpPr>
        <p:sp>
          <p:nvSpPr>
            <p:cNvPr id="39" name="object 39"/>
            <p:cNvSpPr/>
            <p:nvPr/>
          </p:nvSpPr>
          <p:spPr>
            <a:xfrm>
              <a:off x="7654588" y="2408312"/>
              <a:ext cx="123825" cy="337820"/>
            </a:xfrm>
            <a:custGeom>
              <a:avLst/>
              <a:gdLst/>
              <a:ahLst/>
              <a:cxnLst/>
              <a:rect l="l" t="t" r="r" b="b"/>
              <a:pathLst>
                <a:path w="123825" h="337819">
                  <a:moveTo>
                    <a:pt x="100850" y="0"/>
                  </a:moveTo>
                  <a:lnTo>
                    <a:pt x="22694" y="0"/>
                  </a:lnTo>
                  <a:lnTo>
                    <a:pt x="0" y="337705"/>
                  </a:lnTo>
                  <a:lnTo>
                    <a:pt x="123545" y="337705"/>
                  </a:lnTo>
                  <a:lnTo>
                    <a:pt x="100850" y="0"/>
                  </a:lnTo>
                  <a:close/>
                </a:path>
              </a:pathLst>
            </a:custGeom>
            <a:solidFill>
              <a:srgbClr val="EB5469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7719659" y="2408317"/>
              <a:ext cx="59055" cy="337820"/>
            </a:xfrm>
            <a:custGeom>
              <a:avLst/>
              <a:gdLst/>
              <a:ahLst/>
              <a:cxnLst/>
              <a:rect l="l" t="t" r="r" b="b"/>
              <a:pathLst>
                <a:path w="59054" h="337819">
                  <a:moveTo>
                    <a:pt x="35775" y="0"/>
                  </a:moveTo>
                  <a:lnTo>
                    <a:pt x="0" y="0"/>
                  </a:lnTo>
                  <a:lnTo>
                    <a:pt x="22682" y="337705"/>
                  </a:lnTo>
                  <a:lnTo>
                    <a:pt x="58470" y="337705"/>
                  </a:lnTo>
                  <a:lnTo>
                    <a:pt x="35775" y="0"/>
                  </a:lnTo>
                  <a:close/>
                </a:path>
              </a:pathLst>
            </a:custGeom>
            <a:solidFill>
              <a:srgbClr val="E4395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7841460" y="2365244"/>
              <a:ext cx="123825" cy="337820"/>
            </a:xfrm>
            <a:custGeom>
              <a:avLst/>
              <a:gdLst/>
              <a:ahLst/>
              <a:cxnLst/>
              <a:rect l="l" t="t" r="r" b="b"/>
              <a:pathLst>
                <a:path w="123825" h="337819">
                  <a:moveTo>
                    <a:pt x="100838" y="0"/>
                  </a:moveTo>
                  <a:lnTo>
                    <a:pt x="22682" y="0"/>
                  </a:lnTo>
                  <a:lnTo>
                    <a:pt x="0" y="337718"/>
                  </a:lnTo>
                  <a:lnTo>
                    <a:pt x="123520" y="337718"/>
                  </a:lnTo>
                  <a:lnTo>
                    <a:pt x="100838" y="0"/>
                  </a:lnTo>
                  <a:close/>
                </a:path>
              </a:pathLst>
            </a:custGeom>
            <a:solidFill>
              <a:srgbClr val="EB5469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7906654" y="2365241"/>
              <a:ext cx="58419" cy="337820"/>
            </a:xfrm>
            <a:custGeom>
              <a:avLst/>
              <a:gdLst/>
              <a:ahLst/>
              <a:cxnLst/>
              <a:rect l="l" t="t" r="r" b="b"/>
              <a:pathLst>
                <a:path w="58420" h="337819">
                  <a:moveTo>
                    <a:pt x="35636" y="0"/>
                  </a:moveTo>
                  <a:lnTo>
                    <a:pt x="0" y="0"/>
                  </a:lnTo>
                  <a:lnTo>
                    <a:pt x="22682" y="337718"/>
                  </a:lnTo>
                  <a:lnTo>
                    <a:pt x="58331" y="337718"/>
                  </a:lnTo>
                  <a:lnTo>
                    <a:pt x="35636" y="0"/>
                  </a:lnTo>
                  <a:close/>
                </a:path>
              </a:pathLst>
            </a:custGeom>
            <a:solidFill>
              <a:srgbClr val="E4395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3" name="object 4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841343" y="2178462"/>
              <a:ext cx="185407" cy="140030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624210" y="2218348"/>
              <a:ext cx="153924" cy="146900"/>
            </a:xfrm>
            <a:prstGeom prst="rect">
              <a:avLst/>
            </a:prstGeom>
          </p:spPr>
        </p:pic>
        <p:sp>
          <p:nvSpPr>
            <p:cNvPr id="45" name="object 45"/>
            <p:cNvSpPr/>
            <p:nvPr/>
          </p:nvSpPr>
          <p:spPr>
            <a:xfrm>
              <a:off x="7667753" y="2486141"/>
              <a:ext cx="97790" cy="64135"/>
            </a:xfrm>
            <a:custGeom>
              <a:avLst/>
              <a:gdLst/>
              <a:ahLst/>
              <a:cxnLst/>
              <a:rect l="l" t="t" r="r" b="b"/>
              <a:pathLst>
                <a:path w="97790" h="64135">
                  <a:moveTo>
                    <a:pt x="92913" y="0"/>
                  </a:moveTo>
                  <a:lnTo>
                    <a:pt x="4305" y="0"/>
                  </a:lnTo>
                  <a:lnTo>
                    <a:pt x="0" y="64008"/>
                  </a:lnTo>
                  <a:lnTo>
                    <a:pt x="97218" y="64008"/>
                  </a:lnTo>
                  <a:lnTo>
                    <a:pt x="92913" y="0"/>
                  </a:lnTo>
                  <a:close/>
                </a:path>
              </a:pathLst>
            </a:custGeom>
            <a:solidFill>
              <a:srgbClr val="FFE07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6" name="object 46"/>
            <p:cNvSpPr/>
            <p:nvPr/>
          </p:nvSpPr>
          <p:spPr>
            <a:xfrm>
              <a:off x="7724875" y="2486152"/>
              <a:ext cx="40640" cy="64135"/>
            </a:xfrm>
            <a:custGeom>
              <a:avLst/>
              <a:gdLst/>
              <a:ahLst/>
              <a:cxnLst/>
              <a:rect l="l" t="t" r="r" b="b"/>
              <a:pathLst>
                <a:path w="40640" h="64135">
                  <a:moveTo>
                    <a:pt x="35788" y="0"/>
                  </a:moveTo>
                  <a:lnTo>
                    <a:pt x="0" y="0"/>
                  </a:lnTo>
                  <a:lnTo>
                    <a:pt x="4305" y="63995"/>
                  </a:lnTo>
                  <a:lnTo>
                    <a:pt x="40093" y="63995"/>
                  </a:lnTo>
                  <a:lnTo>
                    <a:pt x="35788" y="0"/>
                  </a:lnTo>
                  <a:close/>
                </a:path>
              </a:pathLst>
            </a:custGeom>
            <a:solidFill>
              <a:srgbClr val="FFC34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7" name="object 47"/>
            <p:cNvSpPr/>
            <p:nvPr/>
          </p:nvSpPr>
          <p:spPr>
            <a:xfrm>
              <a:off x="7855202" y="2437457"/>
              <a:ext cx="96520" cy="60960"/>
            </a:xfrm>
            <a:custGeom>
              <a:avLst/>
              <a:gdLst/>
              <a:ahLst/>
              <a:cxnLst/>
              <a:rect l="l" t="t" r="r" b="b"/>
              <a:pathLst>
                <a:path w="96520" h="60960">
                  <a:moveTo>
                    <a:pt x="91948" y="0"/>
                  </a:moveTo>
                  <a:lnTo>
                    <a:pt x="4076" y="0"/>
                  </a:lnTo>
                  <a:lnTo>
                    <a:pt x="0" y="60782"/>
                  </a:lnTo>
                  <a:lnTo>
                    <a:pt x="96024" y="60782"/>
                  </a:lnTo>
                  <a:lnTo>
                    <a:pt x="91948" y="0"/>
                  </a:lnTo>
                  <a:close/>
                </a:path>
              </a:pathLst>
            </a:custGeom>
            <a:solidFill>
              <a:srgbClr val="FFE07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8" name="object 48"/>
            <p:cNvSpPr/>
            <p:nvPr/>
          </p:nvSpPr>
          <p:spPr>
            <a:xfrm>
              <a:off x="7911508" y="2437459"/>
              <a:ext cx="40005" cy="60960"/>
            </a:xfrm>
            <a:custGeom>
              <a:avLst/>
              <a:gdLst/>
              <a:ahLst/>
              <a:cxnLst/>
              <a:rect l="l" t="t" r="r" b="b"/>
              <a:pathLst>
                <a:path w="40004" h="60960">
                  <a:moveTo>
                    <a:pt x="35636" y="0"/>
                  </a:moveTo>
                  <a:lnTo>
                    <a:pt x="0" y="0"/>
                  </a:lnTo>
                  <a:lnTo>
                    <a:pt x="4063" y="60782"/>
                  </a:lnTo>
                  <a:lnTo>
                    <a:pt x="39712" y="60782"/>
                  </a:lnTo>
                  <a:lnTo>
                    <a:pt x="35636" y="0"/>
                  </a:lnTo>
                  <a:close/>
                </a:path>
              </a:pathLst>
            </a:custGeom>
            <a:solidFill>
              <a:srgbClr val="FFC34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9" name="object 49"/>
            <p:cNvSpPr/>
            <p:nvPr/>
          </p:nvSpPr>
          <p:spPr>
            <a:xfrm>
              <a:off x="8011045" y="2467851"/>
              <a:ext cx="283210" cy="391795"/>
            </a:xfrm>
            <a:custGeom>
              <a:avLst/>
              <a:gdLst/>
              <a:ahLst/>
              <a:cxnLst/>
              <a:rect l="l" t="t" r="r" b="b"/>
              <a:pathLst>
                <a:path w="283209" h="391794">
                  <a:moveTo>
                    <a:pt x="283082" y="0"/>
                  </a:moveTo>
                  <a:lnTo>
                    <a:pt x="0" y="0"/>
                  </a:lnTo>
                  <a:lnTo>
                    <a:pt x="0" y="391566"/>
                  </a:lnTo>
                  <a:lnTo>
                    <a:pt x="283082" y="391566"/>
                  </a:lnTo>
                  <a:lnTo>
                    <a:pt x="283082" y="0"/>
                  </a:lnTo>
                  <a:close/>
                </a:path>
              </a:pathLst>
            </a:custGeom>
            <a:solidFill>
              <a:srgbClr val="EB5469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0" name="object 50"/>
            <p:cNvSpPr/>
            <p:nvPr/>
          </p:nvSpPr>
          <p:spPr>
            <a:xfrm>
              <a:off x="8259165" y="2467851"/>
              <a:ext cx="35560" cy="391795"/>
            </a:xfrm>
            <a:custGeom>
              <a:avLst/>
              <a:gdLst/>
              <a:ahLst/>
              <a:cxnLst/>
              <a:rect l="l" t="t" r="r" b="b"/>
              <a:pathLst>
                <a:path w="35559" h="391794">
                  <a:moveTo>
                    <a:pt x="34963" y="0"/>
                  </a:moveTo>
                  <a:lnTo>
                    <a:pt x="0" y="0"/>
                  </a:lnTo>
                  <a:lnTo>
                    <a:pt x="0" y="391566"/>
                  </a:lnTo>
                  <a:lnTo>
                    <a:pt x="34963" y="391566"/>
                  </a:lnTo>
                  <a:lnTo>
                    <a:pt x="34963" y="0"/>
                  </a:lnTo>
                  <a:close/>
                </a:path>
              </a:pathLst>
            </a:custGeom>
            <a:solidFill>
              <a:srgbClr val="E4395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1" name="object 51"/>
            <p:cNvSpPr/>
            <p:nvPr/>
          </p:nvSpPr>
          <p:spPr>
            <a:xfrm>
              <a:off x="7612734" y="2593220"/>
              <a:ext cx="398780" cy="266700"/>
            </a:xfrm>
            <a:custGeom>
              <a:avLst/>
              <a:gdLst/>
              <a:ahLst/>
              <a:cxnLst/>
              <a:rect l="l" t="t" r="r" b="b"/>
              <a:pathLst>
                <a:path w="398779" h="266700">
                  <a:moveTo>
                    <a:pt x="398310" y="0"/>
                  </a:moveTo>
                  <a:lnTo>
                    <a:pt x="103632" y="56527"/>
                  </a:lnTo>
                  <a:lnTo>
                    <a:pt x="103632" y="95110"/>
                  </a:lnTo>
                  <a:lnTo>
                    <a:pt x="0" y="113995"/>
                  </a:lnTo>
                  <a:lnTo>
                    <a:pt x="0" y="266192"/>
                  </a:lnTo>
                  <a:lnTo>
                    <a:pt x="398310" y="266192"/>
                  </a:lnTo>
                  <a:lnTo>
                    <a:pt x="398310" y="0"/>
                  </a:lnTo>
                  <a:close/>
                </a:path>
              </a:pathLst>
            </a:custGeom>
            <a:solidFill>
              <a:srgbClr val="FFF8D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2" name="object 52"/>
            <p:cNvSpPr/>
            <p:nvPr/>
          </p:nvSpPr>
          <p:spPr>
            <a:xfrm>
              <a:off x="7973330" y="2593224"/>
              <a:ext cx="38100" cy="266700"/>
            </a:xfrm>
            <a:custGeom>
              <a:avLst/>
              <a:gdLst/>
              <a:ahLst/>
              <a:cxnLst/>
              <a:rect l="l" t="t" r="r" b="b"/>
              <a:pathLst>
                <a:path w="38100" h="266700">
                  <a:moveTo>
                    <a:pt x="37706" y="0"/>
                  </a:moveTo>
                  <a:lnTo>
                    <a:pt x="0" y="7238"/>
                  </a:lnTo>
                  <a:lnTo>
                    <a:pt x="0" y="266192"/>
                  </a:lnTo>
                  <a:lnTo>
                    <a:pt x="37706" y="266192"/>
                  </a:lnTo>
                  <a:lnTo>
                    <a:pt x="37706" y="0"/>
                  </a:lnTo>
                  <a:close/>
                </a:path>
              </a:pathLst>
            </a:custGeom>
            <a:solidFill>
              <a:srgbClr val="FFF3B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3" name="object 53"/>
            <p:cNvSpPr/>
            <p:nvPr/>
          </p:nvSpPr>
          <p:spPr>
            <a:xfrm>
              <a:off x="8113458" y="2766187"/>
              <a:ext cx="78740" cy="93345"/>
            </a:xfrm>
            <a:custGeom>
              <a:avLst/>
              <a:gdLst/>
              <a:ahLst/>
              <a:cxnLst/>
              <a:rect l="l" t="t" r="r" b="b"/>
              <a:pathLst>
                <a:path w="78740" h="93344">
                  <a:moveTo>
                    <a:pt x="78244" y="0"/>
                  </a:moveTo>
                  <a:lnTo>
                    <a:pt x="0" y="0"/>
                  </a:lnTo>
                  <a:lnTo>
                    <a:pt x="0" y="93230"/>
                  </a:lnTo>
                  <a:lnTo>
                    <a:pt x="78244" y="93230"/>
                  </a:lnTo>
                  <a:lnTo>
                    <a:pt x="78244" y="0"/>
                  </a:lnTo>
                  <a:close/>
                </a:path>
              </a:pathLst>
            </a:custGeom>
            <a:solidFill>
              <a:srgbClr val="A8D2D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4" name="object 54"/>
            <p:cNvSpPr/>
            <p:nvPr/>
          </p:nvSpPr>
          <p:spPr>
            <a:xfrm>
              <a:off x="8067561" y="2393556"/>
              <a:ext cx="226695" cy="330200"/>
            </a:xfrm>
            <a:custGeom>
              <a:avLst/>
              <a:gdLst/>
              <a:ahLst/>
              <a:cxnLst/>
              <a:rect l="l" t="t" r="r" b="b"/>
              <a:pathLst>
                <a:path w="226695" h="330200">
                  <a:moveTo>
                    <a:pt x="64414" y="290906"/>
                  </a:moveTo>
                  <a:lnTo>
                    <a:pt x="0" y="290906"/>
                  </a:lnTo>
                  <a:lnTo>
                    <a:pt x="0" y="329666"/>
                  </a:lnTo>
                  <a:lnTo>
                    <a:pt x="64414" y="329666"/>
                  </a:lnTo>
                  <a:lnTo>
                    <a:pt x="64414" y="290906"/>
                  </a:lnTo>
                  <a:close/>
                </a:path>
                <a:path w="226695" h="330200">
                  <a:moveTo>
                    <a:pt x="64414" y="211289"/>
                  </a:moveTo>
                  <a:lnTo>
                    <a:pt x="0" y="211289"/>
                  </a:lnTo>
                  <a:lnTo>
                    <a:pt x="0" y="250050"/>
                  </a:lnTo>
                  <a:lnTo>
                    <a:pt x="64414" y="250050"/>
                  </a:lnTo>
                  <a:lnTo>
                    <a:pt x="64414" y="211289"/>
                  </a:lnTo>
                  <a:close/>
                </a:path>
                <a:path w="226695" h="330200">
                  <a:moveTo>
                    <a:pt x="170040" y="290906"/>
                  </a:moveTo>
                  <a:lnTo>
                    <a:pt x="105625" y="290906"/>
                  </a:lnTo>
                  <a:lnTo>
                    <a:pt x="105625" y="329666"/>
                  </a:lnTo>
                  <a:lnTo>
                    <a:pt x="170040" y="329666"/>
                  </a:lnTo>
                  <a:lnTo>
                    <a:pt x="170040" y="290906"/>
                  </a:lnTo>
                  <a:close/>
                </a:path>
                <a:path w="226695" h="330200">
                  <a:moveTo>
                    <a:pt x="170040" y="211289"/>
                  </a:moveTo>
                  <a:lnTo>
                    <a:pt x="105625" y="211289"/>
                  </a:lnTo>
                  <a:lnTo>
                    <a:pt x="105625" y="250050"/>
                  </a:lnTo>
                  <a:lnTo>
                    <a:pt x="170040" y="250050"/>
                  </a:lnTo>
                  <a:lnTo>
                    <a:pt x="170040" y="211289"/>
                  </a:lnTo>
                  <a:close/>
                </a:path>
                <a:path w="226695" h="330200">
                  <a:moveTo>
                    <a:pt x="170040" y="131673"/>
                  </a:moveTo>
                  <a:lnTo>
                    <a:pt x="12" y="131673"/>
                  </a:lnTo>
                  <a:lnTo>
                    <a:pt x="12" y="170434"/>
                  </a:lnTo>
                  <a:lnTo>
                    <a:pt x="170040" y="170434"/>
                  </a:lnTo>
                  <a:lnTo>
                    <a:pt x="170040" y="131673"/>
                  </a:lnTo>
                  <a:close/>
                </a:path>
                <a:path w="226695" h="330200">
                  <a:moveTo>
                    <a:pt x="226555" y="0"/>
                  </a:moveTo>
                  <a:lnTo>
                    <a:pt x="147612" y="0"/>
                  </a:lnTo>
                  <a:lnTo>
                    <a:pt x="124142" y="74295"/>
                  </a:lnTo>
                  <a:lnTo>
                    <a:pt x="226555" y="74295"/>
                  </a:lnTo>
                  <a:lnTo>
                    <a:pt x="226555" y="0"/>
                  </a:lnTo>
                  <a:close/>
                </a:path>
              </a:pathLst>
            </a:custGeom>
            <a:solidFill>
              <a:srgbClr val="FFE07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5" name="object 55"/>
            <p:cNvSpPr/>
            <p:nvPr/>
          </p:nvSpPr>
          <p:spPr>
            <a:xfrm>
              <a:off x="8259165" y="2393556"/>
              <a:ext cx="35560" cy="74295"/>
            </a:xfrm>
            <a:custGeom>
              <a:avLst/>
              <a:gdLst/>
              <a:ahLst/>
              <a:cxnLst/>
              <a:rect l="l" t="t" r="r" b="b"/>
              <a:pathLst>
                <a:path w="35559" h="74294">
                  <a:moveTo>
                    <a:pt x="34963" y="0"/>
                  </a:moveTo>
                  <a:lnTo>
                    <a:pt x="0" y="0"/>
                  </a:lnTo>
                  <a:lnTo>
                    <a:pt x="0" y="74295"/>
                  </a:lnTo>
                  <a:lnTo>
                    <a:pt x="34963" y="74295"/>
                  </a:lnTo>
                  <a:lnTo>
                    <a:pt x="34963" y="0"/>
                  </a:lnTo>
                  <a:close/>
                </a:path>
              </a:pathLst>
            </a:custGeom>
            <a:solidFill>
              <a:srgbClr val="FFC34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6" name="object 56"/>
            <p:cNvSpPr/>
            <p:nvPr/>
          </p:nvSpPr>
          <p:spPr>
            <a:xfrm>
              <a:off x="7778128" y="2681160"/>
              <a:ext cx="182880" cy="36195"/>
            </a:xfrm>
            <a:custGeom>
              <a:avLst/>
              <a:gdLst/>
              <a:ahLst/>
              <a:cxnLst/>
              <a:rect l="l" t="t" r="r" b="b"/>
              <a:pathLst>
                <a:path w="182879" h="36194">
                  <a:moveTo>
                    <a:pt x="35687" y="0"/>
                  </a:moveTo>
                  <a:lnTo>
                    <a:pt x="0" y="0"/>
                  </a:lnTo>
                  <a:lnTo>
                    <a:pt x="0" y="35687"/>
                  </a:lnTo>
                  <a:lnTo>
                    <a:pt x="35687" y="35687"/>
                  </a:lnTo>
                  <a:lnTo>
                    <a:pt x="35687" y="0"/>
                  </a:lnTo>
                  <a:close/>
                </a:path>
                <a:path w="182879" h="36194">
                  <a:moveTo>
                    <a:pt x="109080" y="0"/>
                  </a:moveTo>
                  <a:lnTo>
                    <a:pt x="73393" y="0"/>
                  </a:lnTo>
                  <a:lnTo>
                    <a:pt x="73393" y="35687"/>
                  </a:lnTo>
                  <a:lnTo>
                    <a:pt x="109080" y="35687"/>
                  </a:lnTo>
                  <a:lnTo>
                    <a:pt x="109080" y="0"/>
                  </a:lnTo>
                  <a:close/>
                </a:path>
                <a:path w="182879" h="36194">
                  <a:moveTo>
                    <a:pt x="182473" y="0"/>
                  </a:moveTo>
                  <a:lnTo>
                    <a:pt x="146786" y="0"/>
                  </a:lnTo>
                  <a:lnTo>
                    <a:pt x="146786" y="35687"/>
                  </a:lnTo>
                  <a:lnTo>
                    <a:pt x="182473" y="35687"/>
                  </a:lnTo>
                  <a:lnTo>
                    <a:pt x="182473" y="0"/>
                  </a:lnTo>
                  <a:close/>
                </a:path>
              </a:pathLst>
            </a:custGeom>
            <a:solidFill>
              <a:srgbClr val="FFE07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7" name="object 57"/>
            <p:cNvSpPr/>
            <p:nvPr/>
          </p:nvSpPr>
          <p:spPr>
            <a:xfrm>
              <a:off x="8011040" y="2467847"/>
              <a:ext cx="283210" cy="391795"/>
            </a:xfrm>
            <a:custGeom>
              <a:avLst/>
              <a:gdLst/>
              <a:ahLst/>
              <a:cxnLst/>
              <a:rect l="l" t="t" r="r" b="b"/>
              <a:pathLst>
                <a:path w="283209" h="391794">
                  <a:moveTo>
                    <a:pt x="283082" y="353631"/>
                  </a:moveTo>
                  <a:lnTo>
                    <a:pt x="283082" y="391566"/>
                  </a:lnTo>
                  <a:lnTo>
                    <a:pt x="0" y="391566"/>
                  </a:lnTo>
                  <a:lnTo>
                    <a:pt x="0" y="0"/>
                  </a:lnTo>
                  <a:lnTo>
                    <a:pt x="283082" y="0"/>
                  </a:lnTo>
                  <a:lnTo>
                    <a:pt x="283082" y="306565"/>
                  </a:lnTo>
                </a:path>
              </a:pathLst>
            </a:custGeom>
            <a:ln w="2056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8" name="object 58"/>
            <p:cNvSpPr/>
            <p:nvPr/>
          </p:nvSpPr>
          <p:spPr>
            <a:xfrm>
              <a:off x="7612734" y="2593220"/>
              <a:ext cx="398780" cy="266700"/>
            </a:xfrm>
            <a:custGeom>
              <a:avLst/>
              <a:gdLst/>
              <a:ahLst/>
              <a:cxnLst/>
              <a:rect l="l" t="t" r="r" b="b"/>
              <a:pathLst>
                <a:path w="398779" h="266700">
                  <a:moveTo>
                    <a:pt x="398310" y="0"/>
                  </a:moveTo>
                  <a:lnTo>
                    <a:pt x="398310" y="266192"/>
                  </a:lnTo>
                  <a:lnTo>
                    <a:pt x="0" y="266192"/>
                  </a:lnTo>
                  <a:lnTo>
                    <a:pt x="0" y="113995"/>
                  </a:lnTo>
                  <a:lnTo>
                    <a:pt x="103632" y="95110"/>
                  </a:lnTo>
                  <a:lnTo>
                    <a:pt x="103632" y="56527"/>
                  </a:lnTo>
                  <a:lnTo>
                    <a:pt x="398310" y="0"/>
                  </a:lnTo>
                  <a:close/>
                </a:path>
              </a:pathLst>
            </a:custGeom>
            <a:ln w="2056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9" name="object 59"/>
            <p:cNvSpPr/>
            <p:nvPr/>
          </p:nvSpPr>
          <p:spPr>
            <a:xfrm>
              <a:off x="7739033" y="2408315"/>
              <a:ext cx="32384" cy="231140"/>
            </a:xfrm>
            <a:custGeom>
              <a:avLst/>
              <a:gdLst/>
              <a:ahLst/>
              <a:cxnLst/>
              <a:rect l="l" t="t" r="r" b="b"/>
              <a:pathLst>
                <a:path w="32384" h="231139">
                  <a:moveTo>
                    <a:pt x="0" y="0"/>
                  </a:moveTo>
                  <a:lnTo>
                    <a:pt x="16408" y="0"/>
                  </a:lnTo>
                  <a:lnTo>
                    <a:pt x="21628" y="77838"/>
                  </a:lnTo>
                  <a:lnTo>
                    <a:pt x="25933" y="141833"/>
                  </a:lnTo>
                  <a:lnTo>
                    <a:pt x="31927" y="230962"/>
                  </a:lnTo>
                </a:path>
              </a:pathLst>
            </a:custGeom>
            <a:ln w="2056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0" name="object 60"/>
            <p:cNvSpPr/>
            <p:nvPr/>
          </p:nvSpPr>
          <p:spPr>
            <a:xfrm>
              <a:off x="7657754" y="2408316"/>
              <a:ext cx="31750" cy="290830"/>
            </a:xfrm>
            <a:custGeom>
              <a:avLst/>
              <a:gdLst/>
              <a:ahLst/>
              <a:cxnLst/>
              <a:rect l="l" t="t" r="r" b="b"/>
              <a:pathLst>
                <a:path w="31750" h="290830">
                  <a:moveTo>
                    <a:pt x="0" y="290690"/>
                  </a:moveTo>
                  <a:lnTo>
                    <a:pt x="10007" y="141833"/>
                  </a:lnTo>
                  <a:lnTo>
                    <a:pt x="14300" y="77825"/>
                  </a:lnTo>
                  <a:lnTo>
                    <a:pt x="19519" y="0"/>
                  </a:lnTo>
                  <a:lnTo>
                    <a:pt x="31521" y="0"/>
                  </a:lnTo>
                </a:path>
              </a:pathLst>
            </a:custGeom>
            <a:ln w="2056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7846710" y="2365246"/>
              <a:ext cx="108585" cy="259715"/>
            </a:xfrm>
            <a:custGeom>
              <a:avLst/>
              <a:gdLst/>
              <a:ahLst/>
              <a:cxnLst/>
              <a:rect l="l" t="t" r="r" b="b"/>
              <a:pathLst>
                <a:path w="108584" h="259714">
                  <a:moveTo>
                    <a:pt x="0" y="259499"/>
                  </a:moveTo>
                  <a:lnTo>
                    <a:pt x="8496" y="132994"/>
                  </a:lnTo>
                  <a:lnTo>
                    <a:pt x="12573" y="72212"/>
                  </a:lnTo>
                  <a:lnTo>
                    <a:pt x="17424" y="0"/>
                  </a:lnTo>
                  <a:lnTo>
                    <a:pt x="95580" y="0"/>
                  </a:lnTo>
                  <a:lnTo>
                    <a:pt x="100444" y="72212"/>
                  </a:lnTo>
                  <a:lnTo>
                    <a:pt x="104521" y="132994"/>
                  </a:lnTo>
                  <a:lnTo>
                    <a:pt x="108242" y="188417"/>
                  </a:lnTo>
                </a:path>
              </a:pathLst>
            </a:custGeom>
            <a:ln w="2056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2" name="object 62"/>
            <p:cNvSpPr/>
            <p:nvPr/>
          </p:nvSpPr>
          <p:spPr>
            <a:xfrm>
              <a:off x="8067560" y="2525229"/>
              <a:ext cx="170180" cy="334645"/>
            </a:xfrm>
            <a:custGeom>
              <a:avLst/>
              <a:gdLst/>
              <a:ahLst/>
              <a:cxnLst/>
              <a:rect l="l" t="t" r="r" b="b"/>
              <a:pathLst>
                <a:path w="170179" h="334644">
                  <a:moveTo>
                    <a:pt x="124142" y="334187"/>
                  </a:moveTo>
                  <a:lnTo>
                    <a:pt x="45897" y="334187"/>
                  </a:lnTo>
                  <a:lnTo>
                    <a:pt x="45897" y="240957"/>
                  </a:lnTo>
                  <a:lnTo>
                    <a:pt x="124142" y="240957"/>
                  </a:lnTo>
                  <a:lnTo>
                    <a:pt x="124142" y="334187"/>
                  </a:lnTo>
                  <a:close/>
                </a:path>
                <a:path w="170179" h="334644">
                  <a:moveTo>
                    <a:pt x="170040" y="38760"/>
                  </a:moveTo>
                  <a:lnTo>
                    <a:pt x="12" y="38760"/>
                  </a:lnTo>
                  <a:lnTo>
                    <a:pt x="12" y="0"/>
                  </a:lnTo>
                  <a:lnTo>
                    <a:pt x="170040" y="0"/>
                  </a:lnTo>
                  <a:lnTo>
                    <a:pt x="170040" y="38760"/>
                  </a:lnTo>
                  <a:close/>
                </a:path>
                <a:path w="170179" h="334644">
                  <a:moveTo>
                    <a:pt x="64414" y="118376"/>
                  </a:moveTo>
                  <a:lnTo>
                    <a:pt x="0" y="118376"/>
                  </a:lnTo>
                  <a:lnTo>
                    <a:pt x="0" y="79616"/>
                  </a:lnTo>
                  <a:lnTo>
                    <a:pt x="64414" y="79616"/>
                  </a:lnTo>
                  <a:lnTo>
                    <a:pt x="64414" y="118376"/>
                  </a:lnTo>
                  <a:close/>
                </a:path>
                <a:path w="170179" h="334644">
                  <a:moveTo>
                    <a:pt x="170040" y="118376"/>
                  </a:moveTo>
                  <a:lnTo>
                    <a:pt x="105625" y="118376"/>
                  </a:lnTo>
                  <a:lnTo>
                    <a:pt x="105625" y="79616"/>
                  </a:lnTo>
                  <a:lnTo>
                    <a:pt x="170040" y="79616"/>
                  </a:lnTo>
                  <a:lnTo>
                    <a:pt x="170040" y="118376"/>
                  </a:lnTo>
                  <a:close/>
                </a:path>
                <a:path w="170179" h="334644">
                  <a:moveTo>
                    <a:pt x="64414" y="197993"/>
                  </a:moveTo>
                  <a:lnTo>
                    <a:pt x="0" y="197993"/>
                  </a:lnTo>
                  <a:lnTo>
                    <a:pt x="0" y="159232"/>
                  </a:lnTo>
                  <a:lnTo>
                    <a:pt x="64414" y="159232"/>
                  </a:lnTo>
                  <a:lnTo>
                    <a:pt x="64414" y="197993"/>
                  </a:lnTo>
                  <a:close/>
                </a:path>
                <a:path w="170179" h="334644">
                  <a:moveTo>
                    <a:pt x="170040" y="197993"/>
                  </a:moveTo>
                  <a:lnTo>
                    <a:pt x="105625" y="197993"/>
                  </a:lnTo>
                  <a:lnTo>
                    <a:pt x="105625" y="159232"/>
                  </a:lnTo>
                  <a:lnTo>
                    <a:pt x="170040" y="159232"/>
                  </a:lnTo>
                  <a:lnTo>
                    <a:pt x="170040" y="197993"/>
                  </a:lnTo>
                  <a:close/>
                </a:path>
              </a:pathLst>
            </a:custGeom>
            <a:ln w="2056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3" name="object 63"/>
            <p:cNvSpPr/>
            <p:nvPr/>
          </p:nvSpPr>
          <p:spPr>
            <a:xfrm>
              <a:off x="8191710" y="2393556"/>
              <a:ext cx="102870" cy="74295"/>
            </a:xfrm>
            <a:custGeom>
              <a:avLst/>
              <a:gdLst/>
              <a:ahLst/>
              <a:cxnLst/>
              <a:rect l="l" t="t" r="r" b="b"/>
              <a:pathLst>
                <a:path w="102870" h="74294">
                  <a:moveTo>
                    <a:pt x="102412" y="74295"/>
                  </a:moveTo>
                  <a:lnTo>
                    <a:pt x="0" y="74295"/>
                  </a:lnTo>
                  <a:lnTo>
                    <a:pt x="23469" y="0"/>
                  </a:lnTo>
                  <a:lnTo>
                    <a:pt x="102412" y="0"/>
                  </a:lnTo>
                  <a:lnTo>
                    <a:pt x="102412" y="74295"/>
                  </a:lnTo>
                  <a:close/>
                </a:path>
              </a:pathLst>
            </a:custGeom>
            <a:ln w="2056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64" name="object 6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831062" y="2168182"/>
              <a:ext cx="205968" cy="160591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613929" y="2208067"/>
              <a:ext cx="174485" cy="167462"/>
            </a:xfrm>
            <a:prstGeom prst="rect">
              <a:avLst/>
            </a:prstGeom>
          </p:spPr>
        </p:pic>
        <p:sp>
          <p:nvSpPr>
            <p:cNvPr id="66" name="object 66"/>
            <p:cNvSpPr/>
            <p:nvPr/>
          </p:nvSpPr>
          <p:spPr>
            <a:xfrm>
              <a:off x="7667753" y="2486141"/>
              <a:ext cx="97790" cy="64135"/>
            </a:xfrm>
            <a:custGeom>
              <a:avLst/>
              <a:gdLst/>
              <a:ahLst/>
              <a:cxnLst/>
              <a:rect l="l" t="t" r="r" b="b"/>
              <a:pathLst>
                <a:path w="97790" h="64135">
                  <a:moveTo>
                    <a:pt x="97218" y="64008"/>
                  </a:moveTo>
                  <a:lnTo>
                    <a:pt x="0" y="64008"/>
                  </a:lnTo>
                  <a:lnTo>
                    <a:pt x="4305" y="0"/>
                  </a:lnTo>
                  <a:lnTo>
                    <a:pt x="92913" y="0"/>
                  </a:lnTo>
                  <a:lnTo>
                    <a:pt x="97218" y="64008"/>
                  </a:lnTo>
                  <a:close/>
                </a:path>
              </a:pathLst>
            </a:custGeom>
            <a:ln w="2056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7" name="object 67"/>
            <p:cNvSpPr/>
            <p:nvPr/>
          </p:nvSpPr>
          <p:spPr>
            <a:xfrm>
              <a:off x="7855202" y="2437457"/>
              <a:ext cx="96520" cy="60960"/>
            </a:xfrm>
            <a:custGeom>
              <a:avLst/>
              <a:gdLst/>
              <a:ahLst/>
              <a:cxnLst/>
              <a:rect l="l" t="t" r="r" b="b"/>
              <a:pathLst>
                <a:path w="96520" h="60960">
                  <a:moveTo>
                    <a:pt x="96024" y="60782"/>
                  </a:moveTo>
                  <a:lnTo>
                    <a:pt x="0" y="60782"/>
                  </a:lnTo>
                  <a:lnTo>
                    <a:pt x="4076" y="0"/>
                  </a:lnTo>
                  <a:lnTo>
                    <a:pt x="91948" y="0"/>
                  </a:lnTo>
                  <a:lnTo>
                    <a:pt x="96024" y="60782"/>
                  </a:lnTo>
                  <a:close/>
                </a:path>
              </a:pathLst>
            </a:custGeom>
            <a:ln w="2056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8" name="object 68"/>
            <p:cNvSpPr/>
            <p:nvPr/>
          </p:nvSpPr>
          <p:spPr>
            <a:xfrm>
              <a:off x="7778127" y="2681160"/>
              <a:ext cx="182880" cy="36195"/>
            </a:xfrm>
            <a:custGeom>
              <a:avLst/>
              <a:gdLst/>
              <a:ahLst/>
              <a:cxnLst/>
              <a:rect l="l" t="t" r="r" b="b"/>
              <a:pathLst>
                <a:path w="182879" h="36194">
                  <a:moveTo>
                    <a:pt x="35686" y="35687"/>
                  </a:moveTo>
                  <a:lnTo>
                    <a:pt x="0" y="35687"/>
                  </a:lnTo>
                  <a:lnTo>
                    <a:pt x="0" y="0"/>
                  </a:lnTo>
                  <a:lnTo>
                    <a:pt x="35686" y="0"/>
                  </a:lnTo>
                  <a:lnTo>
                    <a:pt x="35686" y="35687"/>
                  </a:lnTo>
                  <a:close/>
                </a:path>
                <a:path w="182879" h="36194">
                  <a:moveTo>
                    <a:pt x="109080" y="35687"/>
                  </a:moveTo>
                  <a:lnTo>
                    <a:pt x="73393" y="35687"/>
                  </a:lnTo>
                  <a:lnTo>
                    <a:pt x="73393" y="0"/>
                  </a:lnTo>
                  <a:lnTo>
                    <a:pt x="109080" y="0"/>
                  </a:lnTo>
                  <a:lnTo>
                    <a:pt x="109080" y="35687"/>
                  </a:lnTo>
                  <a:close/>
                </a:path>
                <a:path w="182879" h="36194">
                  <a:moveTo>
                    <a:pt x="182473" y="35687"/>
                  </a:moveTo>
                  <a:lnTo>
                    <a:pt x="146786" y="35687"/>
                  </a:lnTo>
                  <a:lnTo>
                    <a:pt x="146786" y="0"/>
                  </a:lnTo>
                  <a:lnTo>
                    <a:pt x="182473" y="0"/>
                  </a:lnTo>
                  <a:lnTo>
                    <a:pt x="182473" y="35687"/>
                  </a:lnTo>
                  <a:close/>
                </a:path>
              </a:pathLst>
            </a:custGeom>
            <a:ln w="2056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9" name="object 69"/>
            <p:cNvSpPr/>
            <p:nvPr/>
          </p:nvSpPr>
          <p:spPr>
            <a:xfrm>
              <a:off x="7674427" y="2761611"/>
              <a:ext cx="286385" cy="0"/>
            </a:xfrm>
            <a:custGeom>
              <a:avLst/>
              <a:gdLst/>
              <a:ahLst/>
              <a:cxnLst/>
              <a:rect l="l" t="t" r="r" b="b"/>
              <a:pathLst>
                <a:path w="286384">
                  <a:moveTo>
                    <a:pt x="0" y="0"/>
                  </a:moveTo>
                  <a:lnTo>
                    <a:pt x="286169" y="0"/>
                  </a:lnTo>
                </a:path>
              </a:pathLst>
            </a:custGeom>
            <a:ln w="2056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0" name="object 70"/>
            <p:cNvSpPr/>
            <p:nvPr/>
          </p:nvSpPr>
          <p:spPr>
            <a:xfrm>
              <a:off x="9142408" y="2337793"/>
              <a:ext cx="203835" cy="521334"/>
            </a:xfrm>
            <a:custGeom>
              <a:avLst/>
              <a:gdLst/>
              <a:ahLst/>
              <a:cxnLst/>
              <a:rect l="l" t="t" r="r" b="b"/>
              <a:pathLst>
                <a:path w="203834" h="521335">
                  <a:moveTo>
                    <a:pt x="203796" y="0"/>
                  </a:moveTo>
                  <a:lnTo>
                    <a:pt x="22644" y="0"/>
                  </a:lnTo>
                  <a:lnTo>
                    <a:pt x="22644" y="317017"/>
                  </a:lnTo>
                  <a:lnTo>
                    <a:pt x="0" y="317017"/>
                  </a:lnTo>
                  <a:lnTo>
                    <a:pt x="0" y="520801"/>
                  </a:lnTo>
                  <a:lnTo>
                    <a:pt x="74041" y="520801"/>
                  </a:lnTo>
                  <a:lnTo>
                    <a:pt x="70192" y="514121"/>
                  </a:lnTo>
                  <a:lnTo>
                    <a:pt x="67932" y="506425"/>
                  </a:lnTo>
                  <a:lnTo>
                    <a:pt x="67932" y="498157"/>
                  </a:lnTo>
                  <a:lnTo>
                    <a:pt x="71490" y="480526"/>
                  </a:lnTo>
                  <a:lnTo>
                    <a:pt x="81194" y="466131"/>
                  </a:lnTo>
                  <a:lnTo>
                    <a:pt x="95589" y="456427"/>
                  </a:lnTo>
                  <a:lnTo>
                    <a:pt x="113220" y="452869"/>
                  </a:lnTo>
                  <a:lnTo>
                    <a:pt x="125458" y="454535"/>
                  </a:lnTo>
                  <a:lnTo>
                    <a:pt x="136413" y="459238"/>
                  </a:lnTo>
                  <a:lnTo>
                    <a:pt x="145649" y="466531"/>
                  </a:lnTo>
                  <a:lnTo>
                    <a:pt x="152730" y="475970"/>
                  </a:lnTo>
                  <a:lnTo>
                    <a:pt x="158508" y="475513"/>
                  </a:lnTo>
                  <a:lnTo>
                    <a:pt x="163601" y="475513"/>
                  </a:lnTo>
                  <a:lnTo>
                    <a:pt x="168351" y="476542"/>
                  </a:lnTo>
                  <a:lnTo>
                    <a:pt x="172885" y="478015"/>
                  </a:lnTo>
                  <a:lnTo>
                    <a:pt x="177809" y="466232"/>
                  </a:lnTo>
                  <a:lnTo>
                    <a:pt x="184773" y="455691"/>
                  </a:lnTo>
                  <a:lnTo>
                    <a:pt x="193521" y="446661"/>
                  </a:lnTo>
                  <a:lnTo>
                    <a:pt x="203796" y="439293"/>
                  </a:lnTo>
                  <a:lnTo>
                    <a:pt x="203796" y="0"/>
                  </a:lnTo>
                  <a:close/>
                </a:path>
              </a:pathLst>
            </a:custGeom>
            <a:solidFill>
              <a:srgbClr val="FBE8A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1" name="object 71"/>
            <p:cNvSpPr/>
            <p:nvPr/>
          </p:nvSpPr>
          <p:spPr>
            <a:xfrm>
              <a:off x="9346199" y="2224574"/>
              <a:ext cx="226695" cy="579120"/>
            </a:xfrm>
            <a:custGeom>
              <a:avLst/>
              <a:gdLst/>
              <a:ahLst/>
              <a:cxnLst/>
              <a:rect l="l" t="t" r="r" b="b"/>
              <a:pathLst>
                <a:path w="226695" h="579119">
                  <a:moveTo>
                    <a:pt x="226441" y="0"/>
                  </a:moveTo>
                  <a:lnTo>
                    <a:pt x="0" y="45288"/>
                  </a:lnTo>
                  <a:lnTo>
                    <a:pt x="0" y="552513"/>
                  </a:lnTo>
                  <a:lnTo>
                    <a:pt x="7778" y="548658"/>
                  </a:lnTo>
                  <a:lnTo>
                    <a:pt x="16095" y="545812"/>
                  </a:lnTo>
                  <a:lnTo>
                    <a:pt x="24858" y="544049"/>
                  </a:lnTo>
                  <a:lnTo>
                    <a:pt x="33972" y="543445"/>
                  </a:lnTo>
                  <a:lnTo>
                    <a:pt x="52426" y="545985"/>
                  </a:lnTo>
                  <a:lnTo>
                    <a:pt x="68953" y="553143"/>
                  </a:lnTo>
                  <a:lnTo>
                    <a:pt x="82848" y="564228"/>
                  </a:lnTo>
                  <a:lnTo>
                    <a:pt x="93408" y="578548"/>
                  </a:lnTo>
                  <a:lnTo>
                    <a:pt x="100010" y="573354"/>
                  </a:lnTo>
                  <a:lnTo>
                    <a:pt x="107492" y="569433"/>
                  </a:lnTo>
                  <a:lnTo>
                    <a:pt x="115718" y="566954"/>
                  </a:lnTo>
                  <a:lnTo>
                    <a:pt x="124548" y="566089"/>
                  </a:lnTo>
                  <a:lnTo>
                    <a:pt x="128511" y="566089"/>
                  </a:lnTo>
                  <a:lnTo>
                    <a:pt x="132245" y="566547"/>
                  </a:lnTo>
                  <a:lnTo>
                    <a:pt x="135864" y="567563"/>
                  </a:lnTo>
                  <a:lnTo>
                    <a:pt x="135864" y="294373"/>
                  </a:lnTo>
                  <a:lnTo>
                    <a:pt x="158508" y="294373"/>
                  </a:lnTo>
                  <a:lnTo>
                    <a:pt x="158508" y="249085"/>
                  </a:lnTo>
                  <a:lnTo>
                    <a:pt x="226441" y="249085"/>
                  </a:lnTo>
                  <a:lnTo>
                    <a:pt x="226441" y="0"/>
                  </a:lnTo>
                  <a:close/>
                </a:path>
              </a:pathLst>
            </a:custGeom>
            <a:solidFill>
              <a:srgbClr val="DEB089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72" name="object 7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9504705" y="2405724"/>
              <a:ext cx="181152" cy="113219"/>
            </a:xfrm>
            <a:prstGeom prst="rect">
              <a:avLst/>
            </a:prstGeom>
          </p:spPr>
        </p:pic>
        <p:sp>
          <p:nvSpPr>
            <p:cNvPr id="73" name="object 73"/>
            <p:cNvSpPr/>
            <p:nvPr/>
          </p:nvSpPr>
          <p:spPr>
            <a:xfrm>
              <a:off x="9482061" y="2518943"/>
              <a:ext cx="226695" cy="339725"/>
            </a:xfrm>
            <a:custGeom>
              <a:avLst/>
              <a:gdLst/>
              <a:ahLst/>
              <a:cxnLst/>
              <a:rect l="l" t="t" r="r" b="b"/>
              <a:pathLst>
                <a:path w="226695" h="339725">
                  <a:moveTo>
                    <a:pt x="226441" y="0"/>
                  </a:moveTo>
                  <a:lnTo>
                    <a:pt x="203796" y="0"/>
                  </a:lnTo>
                  <a:lnTo>
                    <a:pt x="0" y="0"/>
                  </a:lnTo>
                  <a:lnTo>
                    <a:pt x="0" y="339661"/>
                  </a:lnTo>
                  <a:lnTo>
                    <a:pt x="226441" y="339661"/>
                  </a:lnTo>
                  <a:lnTo>
                    <a:pt x="226441" y="0"/>
                  </a:lnTo>
                  <a:close/>
                </a:path>
              </a:pathLst>
            </a:custGeom>
            <a:solidFill>
              <a:srgbClr val="E4E8E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74" name="object 7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527350" y="2564230"/>
              <a:ext cx="135864" cy="252933"/>
            </a:xfrm>
            <a:prstGeom prst="rect">
              <a:avLst/>
            </a:prstGeom>
          </p:spPr>
        </p:pic>
        <p:sp>
          <p:nvSpPr>
            <p:cNvPr id="75" name="object 75"/>
            <p:cNvSpPr/>
            <p:nvPr/>
          </p:nvSpPr>
          <p:spPr>
            <a:xfrm>
              <a:off x="9391485" y="2315146"/>
              <a:ext cx="135890" cy="407670"/>
            </a:xfrm>
            <a:custGeom>
              <a:avLst/>
              <a:gdLst/>
              <a:ahLst/>
              <a:cxnLst/>
              <a:rect l="l" t="t" r="r" b="b"/>
              <a:pathLst>
                <a:path w="135890" h="407669">
                  <a:moveTo>
                    <a:pt x="45288" y="339661"/>
                  </a:moveTo>
                  <a:lnTo>
                    <a:pt x="0" y="339661"/>
                  </a:lnTo>
                  <a:lnTo>
                    <a:pt x="0" y="407593"/>
                  </a:lnTo>
                  <a:lnTo>
                    <a:pt x="45288" y="407593"/>
                  </a:lnTo>
                  <a:lnTo>
                    <a:pt x="45288" y="339661"/>
                  </a:lnTo>
                  <a:close/>
                </a:path>
                <a:path w="135890" h="407669">
                  <a:moveTo>
                    <a:pt x="45288" y="226441"/>
                  </a:moveTo>
                  <a:lnTo>
                    <a:pt x="0" y="226441"/>
                  </a:lnTo>
                  <a:lnTo>
                    <a:pt x="0" y="294373"/>
                  </a:lnTo>
                  <a:lnTo>
                    <a:pt x="45288" y="294373"/>
                  </a:lnTo>
                  <a:lnTo>
                    <a:pt x="45288" y="226441"/>
                  </a:lnTo>
                  <a:close/>
                </a:path>
                <a:path w="135890" h="407669">
                  <a:moveTo>
                    <a:pt x="45288" y="113220"/>
                  </a:moveTo>
                  <a:lnTo>
                    <a:pt x="0" y="113220"/>
                  </a:lnTo>
                  <a:lnTo>
                    <a:pt x="0" y="181152"/>
                  </a:lnTo>
                  <a:lnTo>
                    <a:pt x="45288" y="181152"/>
                  </a:lnTo>
                  <a:lnTo>
                    <a:pt x="45288" y="113220"/>
                  </a:lnTo>
                  <a:close/>
                </a:path>
                <a:path w="135890" h="407669">
                  <a:moveTo>
                    <a:pt x="45288" y="0"/>
                  </a:moveTo>
                  <a:lnTo>
                    <a:pt x="0" y="0"/>
                  </a:lnTo>
                  <a:lnTo>
                    <a:pt x="0" y="67932"/>
                  </a:lnTo>
                  <a:lnTo>
                    <a:pt x="45288" y="67932"/>
                  </a:lnTo>
                  <a:lnTo>
                    <a:pt x="45288" y="0"/>
                  </a:lnTo>
                  <a:close/>
                </a:path>
                <a:path w="135890" h="407669">
                  <a:moveTo>
                    <a:pt x="135864" y="0"/>
                  </a:moveTo>
                  <a:lnTo>
                    <a:pt x="90576" y="0"/>
                  </a:lnTo>
                  <a:lnTo>
                    <a:pt x="90576" y="67932"/>
                  </a:lnTo>
                  <a:lnTo>
                    <a:pt x="135864" y="67932"/>
                  </a:lnTo>
                  <a:lnTo>
                    <a:pt x="135864" y="0"/>
                  </a:lnTo>
                  <a:close/>
                </a:path>
              </a:pathLst>
            </a:custGeom>
            <a:solidFill>
              <a:srgbClr val="6FCEE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76" name="object 7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051832" y="2496295"/>
              <a:ext cx="226444" cy="294374"/>
            </a:xfrm>
            <a:prstGeom prst="rect">
              <a:avLst/>
            </a:prstGeom>
          </p:spPr>
        </p:pic>
        <p:sp>
          <p:nvSpPr>
            <p:cNvPr id="77" name="object 77"/>
            <p:cNvSpPr/>
            <p:nvPr/>
          </p:nvSpPr>
          <p:spPr>
            <a:xfrm>
              <a:off x="9210343" y="2768023"/>
              <a:ext cx="494665" cy="90805"/>
            </a:xfrm>
            <a:custGeom>
              <a:avLst/>
              <a:gdLst/>
              <a:ahLst/>
              <a:cxnLst/>
              <a:rect l="l" t="t" r="r" b="b"/>
              <a:pathLst>
                <a:path w="494665" h="90805">
                  <a:moveTo>
                    <a:pt x="350977" y="0"/>
                  </a:moveTo>
                  <a:lnTo>
                    <a:pt x="309379" y="14275"/>
                  </a:lnTo>
                  <a:lnTo>
                    <a:pt x="291541" y="35102"/>
                  </a:lnTo>
                  <a:lnTo>
                    <a:pt x="285991" y="29895"/>
                  </a:lnTo>
                  <a:lnTo>
                    <a:pt x="279311" y="26047"/>
                  </a:lnTo>
                  <a:lnTo>
                    <a:pt x="268097" y="23101"/>
                  </a:lnTo>
                  <a:lnTo>
                    <a:pt x="264363" y="22644"/>
                  </a:lnTo>
                  <a:lnTo>
                    <a:pt x="260400" y="22644"/>
                  </a:lnTo>
                  <a:lnTo>
                    <a:pt x="251570" y="23506"/>
                  </a:lnTo>
                  <a:lnTo>
                    <a:pt x="243344" y="25982"/>
                  </a:lnTo>
                  <a:lnTo>
                    <a:pt x="235862" y="29903"/>
                  </a:lnTo>
                  <a:lnTo>
                    <a:pt x="229260" y="35102"/>
                  </a:lnTo>
                  <a:lnTo>
                    <a:pt x="218701" y="20777"/>
                  </a:lnTo>
                  <a:lnTo>
                    <a:pt x="204809" y="9693"/>
                  </a:lnTo>
                  <a:lnTo>
                    <a:pt x="188283" y="2538"/>
                  </a:lnTo>
                  <a:lnTo>
                    <a:pt x="169824" y="0"/>
                  </a:lnTo>
                  <a:lnTo>
                    <a:pt x="160710" y="604"/>
                  </a:lnTo>
                  <a:lnTo>
                    <a:pt x="125589" y="16430"/>
                  </a:lnTo>
                  <a:lnTo>
                    <a:pt x="104952" y="47777"/>
                  </a:lnTo>
                  <a:lnTo>
                    <a:pt x="100418" y="46304"/>
                  </a:lnTo>
                  <a:lnTo>
                    <a:pt x="95669" y="45288"/>
                  </a:lnTo>
                  <a:lnTo>
                    <a:pt x="90576" y="45288"/>
                  </a:lnTo>
                  <a:lnTo>
                    <a:pt x="84797" y="45745"/>
                  </a:lnTo>
                  <a:lnTo>
                    <a:pt x="77717" y="36306"/>
                  </a:lnTo>
                  <a:lnTo>
                    <a:pt x="68481" y="29013"/>
                  </a:lnTo>
                  <a:lnTo>
                    <a:pt x="57526" y="24310"/>
                  </a:lnTo>
                  <a:lnTo>
                    <a:pt x="45288" y="22644"/>
                  </a:lnTo>
                  <a:lnTo>
                    <a:pt x="27651" y="26202"/>
                  </a:lnTo>
                  <a:lnTo>
                    <a:pt x="13257" y="35906"/>
                  </a:lnTo>
                  <a:lnTo>
                    <a:pt x="3556" y="50301"/>
                  </a:lnTo>
                  <a:lnTo>
                    <a:pt x="0" y="67932"/>
                  </a:lnTo>
                  <a:lnTo>
                    <a:pt x="0" y="76200"/>
                  </a:lnTo>
                  <a:lnTo>
                    <a:pt x="2260" y="83896"/>
                  </a:lnTo>
                  <a:lnTo>
                    <a:pt x="6108" y="90576"/>
                  </a:lnTo>
                  <a:lnTo>
                    <a:pt x="494309" y="90576"/>
                  </a:lnTo>
                  <a:lnTo>
                    <a:pt x="466495" y="55866"/>
                  </a:lnTo>
                  <a:lnTo>
                    <a:pt x="425132" y="45288"/>
                  </a:lnTo>
                  <a:lnTo>
                    <a:pt x="415505" y="46875"/>
                  </a:lnTo>
                  <a:lnTo>
                    <a:pt x="410554" y="35363"/>
                  </a:lnTo>
                  <a:lnTo>
                    <a:pt x="377180" y="5304"/>
                  </a:lnTo>
                  <a:lnTo>
                    <a:pt x="360133" y="621"/>
                  </a:lnTo>
                  <a:lnTo>
                    <a:pt x="350977" y="0"/>
                  </a:lnTo>
                  <a:close/>
                </a:path>
              </a:pathLst>
            </a:custGeom>
            <a:solidFill>
              <a:srgbClr val="B4D58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8" name="object 78"/>
            <p:cNvSpPr/>
            <p:nvPr/>
          </p:nvSpPr>
          <p:spPr>
            <a:xfrm>
              <a:off x="9040510" y="2168884"/>
              <a:ext cx="702310" cy="701040"/>
            </a:xfrm>
            <a:custGeom>
              <a:avLst/>
              <a:gdLst/>
              <a:ahLst/>
              <a:cxnLst/>
              <a:rect l="l" t="t" r="r" b="b"/>
              <a:pathLst>
                <a:path w="702309" h="701039">
                  <a:moveTo>
                    <a:pt x="701954" y="679449"/>
                  </a:moveTo>
                  <a:lnTo>
                    <a:pt x="0" y="679449"/>
                  </a:lnTo>
                  <a:lnTo>
                    <a:pt x="0" y="701040"/>
                  </a:lnTo>
                  <a:lnTo>
                    <a:pt x="701954" y="701040"/>
                  </a:lnTo>
                  <a:lnTo>
                    <a:pt x="701954" y="679449"/>
                  </a:lnTo>
                  <a:close/>
                </a:path>
                <a:path w="702309" h="701039">
                  <a:moveTo>
                    <a:pt x="56616" y="497839"/>
                  </a:moveTo>
                  <a:lnTo>
                    <a:pt x="34600" y="502919"/>
                  </a:lnTo>
                  <a:lnTo>
                    <a:pt x="16602" y="518159"/>
                  </a:lnTo>
                  <a:lnTo>
                    <a:pt x="4456" y="539749"/>
                  </a:lnTo>
                  <a:lnTo>
                    <a:pt x="0" y="566419"/>
                  </a:lnTo>
                  <a:lnTo>
                    <a:pt x="3447" y="589279"/>
                  </a:lnTo>
                  <a:lnTo>
                    <a:pt x="12966" y="609599"/>
                  </a:lnTo>
                  <a:lnTo>
                    <a:pt x="27324" y="623569"/>
                  </a:lnTo>
                  <a:lnTo>
                    <a:pt x="45288" y="632460"/>
                  </a:lnTo>
                  <a:lnTo>
                    <a:pt x="45288" y="679449"/>
                  </a:lnTo>
                  <a:lnTo>
                    <a:pt x="67932" y="679449"/>
                  </a:lnTo>
                  <a:lnTo>
                    <a:pt x="67932" y="632460"/>
                  </a:lnTo>
                  <a:lnTo>
                    <a:pt x="74079" y="629919"/>
                  </a:lnTo>
                  <a:lnTo>
                    <a:pt x="79925" y="627379"/>
                  </a:lnTo>
                  <a:lnTo>
                    <a:pt x="85436" y="623569"/>
                  </a:lnTo>
                  <a:lnTo>
                    <a:pt x="90576" y="619760"/>
                  </a:lnTo>
                  <a:lnTo>
                    <a:pt x="128560" y="619760"/>
                  </a:lnTo>
                  <a:lnTo>
                    <a:pt x="136229" y="610869"/>
                  </a:lnTo>
                  <a:lnTo>
                    <a:pt x="56616" y="610869"/>
                  </a:lnTo>
                  <a:lnTo>
                    <a:pt x="43405" y="607060"/>
                  </a:lnTo>
                  <a:lnTo>
                    <a:pt x="32605" y="598169"/>
                  </a:lnTo>
                  <a:lnTo>
                    <a:pt x="25318" y="582929"/>
                  </a:lnTo>
                  <a:lnTo>
                    <a:pt x="22644" y="566419"/>
                  </a:lnTo>
                  <a:lnTo>
                    <a:pt x="25318" y="548640"/>
                  </a:lnTo>
                  <a:lnTo>
                    <a:pt x="32605" y="533399"/>
                  </a:lnTo>
                  <a:lnTo>
                    <a:pt x="43405" y="524510"/>
                  </a:lnTo>
                  <a:lnTo>
                    <a:pt x="56616" y="520700"/>
                  </a:lnTo>
                  <a:lnTo>
                    <a:pt x="113220" y="520700"/>
                  </a:lnTo>
                  <a:lnTo>
                    <a:pt x="113220" y="511809"/>
                  </a:lnTo>
                  <a:lnTo>
                    <a:pt x="90576" y="511809"/>
                  </a:lnTo>
                  <a:lnTo>
                    <a:pt x="83064" y="505459"/>
                  </a:lnTo>
                  <a:lnTo>
                    <a:pt x="74820" y="501650"/>
                  </a:lnTo>
                  <a:lnTo>
                    <a:pt x="65964" y="499109"/>
                  </a:lnTo>
                  <a:lnTo>
                    <a:pt x="56616" y="497839"/>
                  </a:lnTo>
                  <a:close/>
                </a:path>
                <a:path w="702309" h="701039">
                  <a:moveTo>
                    <a:pt x="128560" y="619760"/>
                  </a:moveTo>
                  <a:lnTo>
                    <a:pt x="90576" y="619760"/>
                  </a:lnTo>
                  <a:lnTo>
                    <a:pt x="90576" y="679449"/>
                  </a:lnTo>
                  <a:lnTo>
                    <a:pt x="113220" y="679449"/>
                  </a:lnTo>
                  <a:lnTo>
                    <a:pt x="113220" y="637540"/>
                  </a:lnTo>
                  <a:lnTo>
                    <a:pt x="128560" y="619760"/>
                  </a:lnTo>
                  <a:close/>
                </a:path>
                <a:path w="702309" h="701039">
                  <a:moveTo>
                    <a:pt x="215112" y="610869"/>
                  </a:moveTo>
                  <a:lnTo>
                    <a:pt x="193104" y="615949"/>
                  </a:lnTo>
                  <a:lnTo>
                    <a:pt x="175109" y="627379"/>
                  </a:lnTo>
                  <a:lnTo>
                    <a:pt x="162965" y="645160"/>
                  </a:lnTo>
                  <a:lnTo>
                    <a:pt x="158508" y="668019"/>
                  </a:lnTo>
                  <a:lnTo>
                    <a:pt x="158508" y="671829"/>
                  </a:lnTo>
                  <a:lnTo>
                    <a:pt x="159016" y="675640"/>
                  </a:lnTo>
                  <a:lnTo>
                    <a:pt x="159778" y="679449"/>
                  </a:lnTo>
                  <a:lnTo>
                    <a:pt x="183349" y="679449"/>
                  </a:lnTo>
                  <a:lnTo>
                    <a:pt x="182054" y="675640"/>
                  </a:lnTo>
                  <a:lnTo>
                    <a:pt x="181152" y="671829"/>
                  </a:lnTo>
                  <a:lnTo>
                    <a:pt x="181152" y="668019"/>
                  </a:lnTo>
                  <a:lnTo>
                    <a:pt x="183826" y="654049"/>
                  </a:lnTo>
                  <a:lnTo>
                    <a:pt x="191112" y="643890"/>
                  </a:lnTo>
                  <a:lnTo>
                    <a:pt x="201908" y="636269"/>
                  </a:lnTo>
                  <a:lnTo>
                    <a:pt x="215112" y="633729"/>
                  </a:lnTo>
                  <a:lnTo>
                    <a:pt x="260426" y="633729"/>
                  </a:lnTo>
                  <a:lnTo>
                    <a:pt x="251393" y="624840"/>
                  </a:lnTo>
                  <a:lnTo>
                    <a:pt x="240517" y="617219"/>
                  </a:lnTo>
                  <a:lnTo>
                    <a:pt x="228266" y="612140"/>
                  </a:lnTo>
                  <a:lnTo>
                    <a:pt x="215112" y="610869"/>
                  </a:lnTo>
                  <a:close/>
                </a:path>
                <a:path w="702309" h="701039">
                  <a:moveTo>
                    <a:pt x="655386" y="656590"/>
                  </a:moveTo>
                  <a:lnTo>
                    <a:pt x="604446" y="656590"/>
                  </a:lnTo>
                  <a:lnTo>
                    <a:pt x="620058" y="660399"/>
                  </a:lnTo>
                  <a:lnTo>
                    <a:pt x="633879" y="668019"/>
                  </a:lnTo>
                  <a:lnTo>
                    <a:pt x="645109" y="679449"/>
                  </a:lnTo>
                  <a:lnTo>
                    <a:pt x="679310" y="679449"/>
                  </a:lnTo>
                  <a:lnTo>
                    <a:pt x="679310" y="657860"/>
                  </a:lnTo>
                  <a:lnTo>
                    <a:pt x="656666" y="657860"/>
                  </a:lnTo>
                  <a:lnTo>
                    <a:pt x="655386" y="656590"/>
                  </a:lnTo>
                  <a:close/>
                </a:path>
                <a:path w="702309" h="701039">
                  <a:moveTo>
                    <a:pt x="283857" y="656590"/>
                  </a:moveTo>
                  <a:lnTo>
                    <a:pt x="267246" y="656590"/>
                  </a:lnTo>
                  <a:lnTo>
                    <a:pt x="282143" y="661669"/>
                  </a:lnTo>
                  <a:lnTo>
                    <a:pt x="283857" y="656590"/>
                  </a:lnTo>
                  <a:close/>
                </a:path>
                <a:path w="702309" h="701039">
                  <a:moveTo>
                    <a:pt x="575562" y="610869"/>
                  </a:moveTo>
                  <a:lnTo>
                    <a:pt x="520801" y="610869"/>
                  </a:lnTo>
                  <a:lnTo>
                    <a:pt x="538514" y="613410"/>
                  </a:lnTo>
                  <a:lnTo>
                    <a:pt x="554080" y="622299"/>
                  </a:lnTo>
                  <a:lnTo>
                    <a:pt x="566462" y="633729"/>
                  </a:lnTo>
                  <a:lnTo>
                    <a:pt x="574624" y="650240"/>
                  </a:lnTo>
                  <a:lnTo>
                    <a:pt x="577799" y="660399"/>
                  </a:lnTo>
                  <a:lnTo>
                    <a:pt x="587844" y="657860"/>
                  </a:lnTo>
                  <a:lnTo>
                    <a:pt x="604446" y="656590"/>
                  </a:lnTo>
                  <a:lnTo>
                    <a:pt x="655386" y="656590"/>
                  </a:lnTo>
                  <a:lnTo>
                    <a:pt x="651547" y="652779"/>
                  </a:lnTo>
                  <a:lnTo>
                    <a:pt x="646053" y="648969"/>
                  </a:lnTo>
                  <a:lnTo>
                    <a:pt x="640205" y="645160"/>
                  </a:lnTo>
                  <a:lnTo>
                    <a:pt x="634022" y="641349"/>
                  </a:lnTo>
                  <a:lnTo>
                    <a:pt x="634022" y="634999"/>
                  </a:lnTo>
                  <a:lnTo>
                    <a:pt x="611378" y="634999"/>
                  </a:lnTo>
                  <a:lnTo>
                    <a:pt x="605231" y="633729"/>
                  </a:lnTo>
                  <a:lnTo>
                    <a:pt x="592582" y="633729"/>
                  </a:lnTo>
                  <a:lnTo>
                    <a:pt x="587494" y="624840"/>
                  </a:lnTo>
                  <a:lnTo>
                    <a:pt x="581302" y="615949"/>
                  </a:lnTo>
                  <a:lnTo>
                    <a:pt x="575562" y="610869"/>
                  </a:lnTo>
                  <a:close/>
                </a:path>
                <a:path w="702309" h="701039">
                  <a:moveTo>
                    <a:pt x="384949" y="22859"/>
                  </a:moveTo>
                  <a:lnTo>
                    <a:pt x="362305" y="22859"/>
                  </a:lnTo>
                  <a:lnTo>
                    <a:pt x="362305" y="78739"/>
                  </a:lnTo>
                  <a:lnTo>
                    <a:pt x="294373" y="92709"/>
                  </a:lnTo>
                  <a:lnTo>
                    <a:pt x="294373" y="158749"/>
                  </a:lnTo>
                  <a:lnTo>
                    <a:pt x="90576" y="158749"/>
                  </a:lnTo>
                  <a:lnTo>
                    <a:pt x="90576" y="180339"/>
                  </a:lnTo>
                  <a:lnTo>
                    <a:pt x="294373" y="180339"/>
                  </a:lnTo>
                  <a:lnTo>
                    <a:pt x="294373" y="603249"/>
                  </a:lnTo>
                  <a:lnTo>
                    <a:pt x="286276" y="609599"/>
                  </a:lnTo>
                  <a:lnTo>
                    <a:pt x="279058" y="617219"/>
                  </a:lnTo>
                  <a:lnTo>
                    <a:pt x="272843" y="624840"/>
                  </a:lnTo>
                  <a:lnTo>
                    <a:pt x="267754" y="633729"/>
                  </a:lnTo>
                  <a:lnTo>
                    <a:pt x="215112" y="633729"/>
                  </a:lnTo>
                  <a:lnTo>
                    <a:pt x="248234" y="657860"/>
                  </a:lnTo>
                  <a:lnTo>
                    <a:pt x="260400" y="656590"/>
                  </a:lnTo>
                  <a:lnTo>
                    <a:pt x="283857" y="656590"/>
                  </a:lnTo>
                  <a:lnTo>
                    <a:pt x="285572" y="651510"/>
                  </a:lnTo>
                  <a:lnTo>
                    <a:pt x="293618" y="634999"/>
                  </a:lnTo>
                  <a:lnTo>
                    <a:pt x="306011" y="622299"/>
                  </a:lnTo>
                  <a:lnTo>
                    <a:pt x="321707" y="613410"/>
                  </a:lnTo>
                  <a:lnTo>
                    <a:pt x="339661" y="610869"/>
                  </a:lnTo>
                  <a:lnTo>
                    <a:pt x="394412" y="610869"/>
                  </a:lnTo>
                  <a:lnTo>
                    <a:pt x="389383" y="605790"/>
                  </a:lnTo>
                  <a:lnTo>
                    <a:pt x="374413" y="596899"/>
                  </a:lnTo>
                  <a:lnTo>
                    <a:pt x="360995" y="591819"/>
                  </a:lnTo>
                  <a:lnTo>
                    <a:pt x="317017" y="591819"/>
                  </a:lnTo>
                  <a:lnTo>
                    <a:pt x="317017" y="110489"/>
                  </a:lnTo>
                  <a:lnTo>
                    <a:pt x="501696" y="73659"/>
                  </a:lnTo>
                  <a:lnTo>
                    <a:pt x="384949" y="73659"/>
                  </a:lnTo>
                  <a:lnTo>
                    <a:pt x="384949" y="22859"/>
                  </a:lnTo>
                  <a:close/>
                </a:path>
                <a:path w="702309" h="701039">
                  <a:moveTo>
                    <a:pt x="679310" y="361949"/>
                  </a:moveTo>
                  <a:lnTo>
                    <a:pt x="656666" y="361949"/>
                  </a:lnTo>
                  <a:lnTo>
                    <a:pt x="656666" y="657860"/>
                  </a:lnTo>
                  <a:lnTo>
                    <a:pt x="679310" y="657860"/>
                  </a:lnTo>
                  <a:lnTo>
                    <a:pt x="679310" y="361949"/>
                  </a:lnTo>
                  <a:close/>
                </a:path>
                <a:path w="702309" h="701039">
                  <a:moveTo>
                    <a:pt x="394412" y="610869"/>
                  </a:moveTo>
                  <a:lnTo>
                    <a:pt x="339661" y="610869"/>
                  </a:lnTo>
                  <a:lnTo>
                    <a:pt x="354680" y="613410"/>
                  </a:lnTo>
                  <a:lnTo>
                    <a:pt x="368412" y="618490"/>
                  </a:lnTo>
                  <a:lnTo>
                    <a:pt x="380161" y="628649"/>
                  </a:lnTo>
                  <a:lnTo>
                    <a:pt x="389229" y="640079"/>
                  </a:lnTo>
                  <a:lnTo>
                    <a:pt x="396316" y="652779"/>
                  </a:lnTo>
                  <a:lnTo>
                    <a:pt x="406933" y="642619"/>
                  </a:lnTo>
                  <a:lnTo>
                    <a:pt x="417803" y="636269"/>
                  </a:lnTo>
                  <a:lnTo>
                    <a:pt x="430229" y="633729"/>
                  </a:lnTo>
                  <a:lnTo>
                    <a:pt x="476262" y="633729"/>
                  </a:lnTo>
                  <a:lnTo>
                    <a:pt x="480296" y="628649"/>
                  </a:lnTo>
                  <a:lnTo>
                    <a:pt x="492048" y="618490"/>
                  </a:lnTo>
                  <a:lnTo>
                    <a:pt x="401955" y="618490"/>
                  </a:lnTo>
                  <a:lnTo>
                    <a:pt x="394412" y="610869"/>
                  </a:lnTo>
                  <a:close/>
                </a:path>
                <a:path w="702309" h="701039">
                  <a:moveTo>
                    <a:pt x="476262" y="633729"/>
                  </a:moveTo>
                  <a:lnTo>
                    <a:pt x="430229" y="633729"/>
                  </a:lnTo>
                  <a:lnTo>
                    <a:pt x="442653" y="636269"/>
                  </a:lnTo>
                  <a:lnTo>
                    <a:pt x="453517" y="642619"/>
                  </a:lnTo>
                  <a:lnTo>
                    <a:pt x="464146" y="652779"/>
                  </a:lnTo>
                  <a:lnTo>
                    <a:pt x="471220" y="640079"/>
                  </a:lnTo>
                  <a:lnTo>
                    <a:pt x="476262" y="633729"/>
                  </a:lnTo>
                  <a:close/>
                </a:path>
                <a:path w="702309" h="701039">
                  <a:moveTo>
                    <a:pt x="634022" y="407669"/>
                  </a:moveTo>
                  <a:lnTo>
                    <a:pt x="611378" y="407669"/>
                  </a:lnTo>
                  <a:lnTo>
                    <a:pt x="611378" y="634999"/>
                  </a:lnTo>
                  <a:lnTo>
                    <a:pt x="634022" y="634999"/>
                  </a:lnTo>
                  <a:lnTo>
                    <a:pt x="634022" y="407669"/>
                  </a:lnTo>
                  <a:close/>
                </a:path>
                <a:path w="702309" h="701039">
                  <a:moveTo>
                    <a:pt x="679310" y="339089"/>
                  </a:moveTo>
                  <a:lnTo>
                    <a:pt x="430237" y="339089"/>
                  </a:lnTo>
                  <a:lnTo>
                    <a:pt x="430237" y="610869"/>
                  </a:lnTo>
                  <a:lnTo>
                    <a:pt x="415596" y="613410"/>
                  </a:lnTo>
                  <a:lnTo>
                    <a:pt x="408590" y="615949"/>
                  </a:lnTo>
                  <a:lnTo>
                    <a:pt x="401955" y="618490"/>
                  </a:lnTo>
                  <a:lnTo>
                    <a:pt x="458520" y="618490"/>
                  </a:lnTo>
                  <a:lnTo>
                    <a:pt x="456704" y="617219"/>
                  </a:lnTo>
                  <a:lnTo>
                    <a:pt x="454799" y="617219"/>
                  </a:lnTo>
                  <a:lnTo>
                    <a:pt x="452882" y="615949"/>
                  </a:lnTo>
                  <a:lnTo>
                    <a:pt x="452882" y="361949"/>
                  </a:lnTo>
                  <a:lnTo>
                    <a:pt x="679310" y="361949"/>
                  </a:lnTo>
                  <a:lnTo>
                    <a:pt x="679310" y="339089"/>
                  </a:lnTo>
                  <a:close/>
                </a:path>
                <a:path w="702309" h="701039">
                  <a:moveTo>
                    <a:pt x="634022" y="384809"/>
                  </a:moveTo>
                  <a:lnTo>
                    <a:pt x="475526" y="384809"/>
                  </a:lnTo>
                  <a:lnTo>
                    <a:pt x="475526" y="603249"/>
                  </a:lnTo>
                  <a:lnTo>
                    <a:pt x="469163" y="607060"/>
                  </a:lnTo>
                  <a:lnTo>
                    <a:pt x="463384" y="612140"/>
                  </a:lnTo>
                  <a:lnTo>
                    <a:pt x="458520" y="618490"/>
                  </a:lnTo>
                  <a:lnTo>
                    <a:pt x="492048" y="618490"/>
                  </a:lnTo>
                  <a:lnTo>
                    <a:pt x="505782" y="613410"/>
                  </a:lnTo>
                  <a:lnTo>
                    <a:pt x="520801" y="610869"/>
                  </a:lnTo>
                  <a:lnTo>
                    <a:pt x="575562" y="610869"/>
                  </a:lnTo>
                  <a:lnTo>
                    <a:pt x="574127" y="609599"/>
                  </a:lnTo>
                  <a:lnTo>
                    <a:pt x="566089" y="603249"/>
                  </a:lnTo>
                  <a:lnTo>
                    <a:pt x="566089" y="591819"/>
                  </a:lnTo>
                  <a:lnTo>
                    <a:pt x="498170" y="591819"/>
                  </a:lnTo>
                  <a:lnTo>
                    <a:pt x="498170" y="407669"/>
                  </a:lnTo>
                  <a:lnTo>
                    <a:pt x="634022" y="407669"/>
                  </a:lnTo>
                  <a:lnTo>
                    <a:pt x="634022" y="384809"/>
                  </a:lnTo>
                  <a:close/>
                </a:path>
                <a:path w="702309" h="701039">
                  <a:moveTo>
                    <a:pt x="113220" y="520700"/>
                  </a:moveTo>
                  <a:lnTo>
                    <a:pt x="56616" y="520700"/>
                  </a:lnTo>
                  <a:lnTo>
                    <a:pt x="69820" y="524510"/>
                  </a:lnTo>
                  <a:lnTo>
                    <a:pt x="80616" y="533399"/>
                  </a:lnTo>
                  <a:lnTo>
                    <a:pt x="87902" y="548640"/>
                  </a:lnTo>
                  <a:lnTo>
                    <a:pt x="90576" y="566419"/>
                  </a:lnTo>
                  <a:lnTo>
                    <a:pt x="87902" y="582929"/>
                  </a:lnTo>
                  <a:lnTo>
                    <a:pt x="80616" y="598169"/>
                  </a:lnTo>
                  <a:lnTo>
                    <a:pt x="69820" y="607060"/>
                  </a:lnTo>
                  <a:lnTo>
                    <a:pt x="56616" y="610869"/>
                  </a:lnTo>
                  <a:lnTo>
                    <a:pt x="136229" y="610869"/>
                  </a:lnTo>
                  <a:lnTo>
                    <a:pt x="142803" y="603249"/>
                  </a:lnTo>
                  <a:lnTo>
                    <a:pt x="113220" y="603249"/>
                  </a:lnTo>
                  <a:lnTo>
                    <a:pt x="113220" y="520700"/>
                  </a:lnTo>
                  <a:close/>
                </a:path>
                <a:path w="702309" h="701039">
                  <a:moveTo>
                    <a:pt x="149240" y="504189"/>
                  </a:moveTo>
                  <a:lnTo>
                    <a:pt x="113220" y="504189"/>
                  </a:lnTo>
                  <a:lnTo>
                    <a:pt x="122991" y="514350"/>
                  </a:lnTo>
                  <a:lnTo>
                    <a:pt x="133935" y="521969"/>
                  </a:lnTo>
                  <a:lnTo>
                    <a:pt x="145844" y="527050"/>
                  </a:lnTo>
                  <a:lnTo>
                    <a:pt x="158508" y="530860"/>
                  </a:lnTo>
                  <a:lnTo>
                    <a:pt x="158508" y="549910"/>
                  </a:lnTo>
                  <a:lnTo>
                    <a:pt x="113220" y="603249"/>
                  </a:lnTo>
                  <a:lnTo>
                    <a:pt x="142803" y="603249"/>
                  </a:lnTo>
                  <a:lnTo>
                    <a:pt x="181152" y="558799"/>
                  </a:lnTo>
                  <a:lnTo>
                    <a:pt x="181152" y="530860"/>
                  </a:lnTo>
                  <a:lnTo>
                    <a:pt x="207937" y="520700"/>
                  </a:lnTo>
                  <a:lnTo>
                    <a:pt x="220061" y="509269"/>
                  </a:lnTo>
                  <a:lnTo>
                    <a:pt x="169824" y="509269"/>
                  </a:lnTo>
                  <a:lnTo>
                    <a:pt x="159281" y="508000"/>
                  </a:lnTo>
                  <a:lnTo>
                    <a:pt x="149240" y="504189"/>
                  </a:lnTo>
                  <a:close/>
                </a:path>
                <a:path w="702309" h="701039">
                  <a:moveTo>
                    <a:pt x="339661" y="588010"/>
                  </a:moveTo>
                  <a:lnTo>
                    <a:pt x="331825" y="588010"/>
                  </a:lnTo>
                  <a:lnTo>
                    <a:pt x="324218" y="589279"/>
                  </a:lnTo>
                  <a:lnTo>
                    <a:pt x="317017" y="591819"/>
                  </a:lnTo>
                  <a:lnTo>
                    <a:pt x="360995" y="591819"/>
                  </a:lnTo>
                  <a:lnTo>
                    <a:pt x="357640" y="590549"/>
                  </a:lnTo>
                  <a:lnTo>
                    <a:pt x="339661" y="588010"/>
                  </a:lnTo>
                  <a:close/>
                </a:path>
                <a:path w="702309" h="701039">
                  <a:moveTo>
                    <a:pt x="528637" y="588010"/>
                  </a:moveTo>
                  <a:lnTo>
                    <a:pt x="513016" y="588010"/>
                  </a:lnTo>
                  <a:lnTo>
                    <a:pt x="505421" y="589279"/>
                  </a:lnTo>
                  <a:lnTo>
                    <a:pt x="498170" y="591819"/>
                  </a:lnTo>
                  <a:lnTo>
                    <a:pt x="543445" y="591819"/>
                  </a:lnTo>
                  <a:lnTo>
                    <a:pt x="536244" y="589279"/>
                  </a:lnTo>
                  <a:lnTo>
                    <a:pt x="528637" y="588010"/>
                  </a:lnTo>
                  <a:close/>
                </a:path>
                <a:path w="702309" h="701039">
                  <a:moveTo>
                    <a:pt x="566089" y="407669"/>
                  </a:moveTo>
                  <a:lnTo>
                    <a:pt x="543445" y="407669"/>
                  </a:lnTo>
                  <a:lnTo>
                    <a:pt x="543445" y="591819"/>
                  </a:lnTo>
                  <a:lnTo>
                    <a:pt x="566089" y="591819"/>
                  </a:lnTo>
                  <a:lnTo>
                    <a:pt x="566089" y="407669"/>
                  </a:lnTo>
                  <a:close/>
                </a:path>
                <a:path w="702309" h="701039">
                  <a:moveTo>
                    <a:pt x="105752" y="316229"/>
                  </a:moveTo>
                  <a:lnTo>
                    <a:pt x="101892" y="316229"/>
                  </a:lnTo>
                  <a:lnTo>
                    <a:pt x="71078" y="323849"/>
                  </a:lnTo>
                  <a:lnTo>
                    <a:pt x="45885" y="342899"/>
                  </a:lnTo>
                  <a:lnTo>
                    <a:pt x="28882" y="372109"/>
                  </a:lnTo>
                  <a:lnTo>
                    <a:pt x="22644" y="407669"/>
                  </a:lnTo>
                  <a:lnTo>
                    <a:pt x="27866" y="439419"/>
                  </a:lnTo>
                  <a:lnTo>
                    <a:pt x="42232" y="467359"/>
                  </a:lnTo>
                  <a:lnTo>
                    <a:pt x="63786" y="486409"/>
                  </a:lnTo>
                  <a:lnTo>
                    <a:pt x="90576" y="496569"/>
                  </a:lnTo>
                  <a:lnTo>
                    <a:pt x="90576" y="511809"/>
                  </a:lnTo>
                  <a:lnTo>
                    <a:pt x="113220" y="511809"/>
                  </a:lnTo>
                  <a:lnTo>
                    <a:pt x="113220" y="504189"/>
                  </a:lnTo>
                  <a:lnTo>
                    <a:pt x="149240" y="504189"/>
                  </a:lnTo>
                  <a:lnTo>
                    <a:pt x="139938" y="499109"/>
                  </a:lnTo>
                  <a:lnTo>
                    <a:pt x="131610" y="491489"/>
                  </a:lnTo>
                  <a:lnTo>
                    <a:pt x="151588" y="477519"/>
                  </a:lnTo>
                  <a:lnTo>
                    <a:pt x="154722" y="473709"/>
                  </a:lnTo>
                  <a:lnTo>
                    <a:pt x="90576" y="473709"/>
                  </a:lnTo>
                  <a:lnTo>
                    <a:pt x="72613" y="464819"/>
                  </a:lnTo>
                  <a:lnTo>
                    <a:pt x="58254" y="450850"/>
                  </a:lnTo>
                  <a:lnTo>
                    <a:pt x="48735" y="430529"/>
                  </a:lnTo>
                  <a:lnTo>
                    <a:pt x="45288" y="407669"/>
                  </a:lnTo>
                  <a:lnTo>
                    <a:pt x="49744" y="380999"/>
                  </a:lnTo>
                  <a:lnTo>
                    <a:pt x="61888" y="359409"/>
                  </a:lnTo>
                  <a:lnTo>
                    <a:pt x="79883" y="344169"/>
                  </a:lnTo>
                  <a:lnTo>
                    <a:pt x="101892" y="339089"/>
                  </a:lnTo>
                  <a:lnTo>
                    <a:pt x="153853" y="339089"/>
                  </a:lnTo>
                  <a:lnTo>
                    <a:pt x="151168" y="336549"/>
                  </a:lnTo>
                  <a:lnTo>
                    <a:pt x="143806" y="330199"/>
                  </a:lnTo>
                  <a:lnTo>
                    <a:pt x="135864" y="325119"/>
                  </a:lnTo>
                  <a:lnTo>
                    <a:pt x="135864" y="317499"/>
                  </a:lnTo>
                  <a:lnTo>
                    <a:pt x="109512" y="317499"/>
                  </a:lnTo>
                  <a:lnTo>
                    <a:pt x="105752" y="316229"/>
                  </a:lnTo>
                  <a:close/>
                </a:path>
                <a:path w="702309" h="701039">
                  <a:moveTo>
                    <a:pt x="221773" y="373379"/>
                  </a:moveTo>
                  <a:lnTo>
                    <a:pt x="175425" y="373379"/>
                  </a:lnTo>
                  <a:lnTo>
                    <a:pt x="195462" y="380999"/>
                  </a:lnTo>
                  <a:lnTo>
                    <a:pt x="211658" y="394969"/>
                  </a:lnTo>
                  <a:lnTo>
                    <a:pt x="222491" y="416559"/>
                  </a:lnTo>
                  <a:lnTo>
                    <a:pt x="226441" y="440689"/>
                  </a:lnTo>
                  <a:lnTo>
                    <a:pt x="221984" y="467359"/>
                  </a:lnTo>
                  <a:lnTo>
                    <a:pt x="209838" y="488950"/>
                  </a:lnTo>
                  <a:lnTo>
                    <a:pt x="191840" y="504189"/>
                  </a:lnTo>
                  <a:lnTo>
                    <a:pt x="169824" y="509269"/>
                  </a:lnTo>
                  <a:lnTo>
                    <a:pt x="220061" y="509269"/>
                  </a:lnTo>
                  <a:lnTo>
                    <a:pt x="229492" y="500379"/>
                  </a:lnTo>
                  <a:lnTo>
                    <a:pt x="243860" y="473709"/>
                  </a:lnTo>
                  <a:lnTo>
                    <a:pt x="249085" y="440689"/>
                  </a:lnTo>
                  <a:lnTo>
                    <a:pt x="246114" y="416559"/>
                  </a:lnTo>
                  <a:lnTo>
                    <a:pt x="237748" y="394969"/>
                  </a:lnTo>
                  <a:lnTo>
                    <a:pt x="224808" y="375919"/>
                  </a:lnTo>
                  <a:lnTo>
                    <a:pt x="221773" y="373379"/>
                  </a:lnTo>
                  <a:close/>
                </a:path>
                <a:path w="702309" h="701039">
                  <a:moveTo>
                    <a:pt x="113220" y="396239"/>
                  </a:moveTo>
                  <a:lnTo>
                    <a:pt x="90576" y="396239"/>
                  </a:lnTo>
                  <a:lnTo>
                    <a:pt x="90576" y="473709"/>
                  </a:lnTo>
                  <a:lnTo>
                    <a:pt x="113220" y="473709"/>
                  </a:lnTo>
                  <a:lnTo>
                    <a:pt x="113220" y="396239"/>
                  </a:lnTo>
                  <a:close/>
                </a:path>
                <a:path w="702309" h="701039">
                  <a:moveTo>
                    <a:pt x="153853" y="339089"/>
                  </a:moveTo>
                  <a:lnTo>
                    <a:pt x="101892" y="339089"/>
                  </a:lnTo>
                  <a:lnTo>
                    <a:pt x="123907" y="344169"/>
                  </a:lnTo>
                  <a:lnTo>
                    <a:pt x="141906" y="359409"/>
                  </a:lnTo>
                  <a:lnTo>
                    <a:pt x="154052" y="380999"/>
                  </a:lnTo>
                  <a:lnTo>
                    <a:pt x="158508" y="407669"/>
                  </a:lnTo>
                  <a:lnTo>
                    <a:pt x="155061" y="430529"/>
                  </a:lnTo>
                  <a:lnTo>
                    <a:pt x="145542" y="450850"/>
                  </a:lnTo>
                  <a:lnTo>
                    <a:pt x="131183" y="464819"/>
                  </a:lnTo>
                  <a:lnTo>
                    <a:pt x="113220" y="473709"/>
                  </a:lnTo>
                  <a:lnTo>
                    <a:pt x="154722" y="473709"/>
                  </a:lnTo>
                  <a:lnTo>
                    <a:pt x="167259" y="458469"/>
                  </a:lnTo>
                  <a:lnTo>
                    <a:pt x="177490" y="434339"/>
                  </a:lnTo>
                  <a:lnTo>
                    <a:pt x="181152" y="407669"/>
                  </a:lnTo>
                  <a:lnTo>
                    <a:pt x="180772" y="398779"/>
                  </a:lnTo>
                  <a:lnTo>
                    <a:pt x="179660" y="389889"/>
                  </a:lnTo>
                  <a:lnTo>
                    <a:pt x="177863" y="382269"/>
                  </a:lnTo>
                  <a:lnTo>
                    <a:pt x="175425" y="373379"/>
                  </a:lnTo>
                  <a:lnTo>
                    <a:pt x="221773" y="373379"/>
                  </a:lnTo>
                  <a:lnTo>
                    <a:pt x="208114" y="361949"/>
                  </a:lnTo>
                  <a:lnTo>
                    <a:pt x="226441" y="361949"/>
                  </a:lnTo>
                  <a:lnTo>
                    <a:pt x="226441" y="359409"/>
                  </a:lnTo>
                  <a:lnTo>
                    <a:pt x="203796" y="359409"/>
                  </a:lnTo>
                  <a:lnTo>
                    <a:pt x="195849" y="355599"/>
                  </a:lnTo>
                  <a:lnTo>
                    <a:pt x="187505" y="353059"/>
                  </a:lnTo>
                  <a:lnTo>
                    <a:pt x="169824" y="350519"/>
                  </a:lnTo>
                  <a:lnTo>
                    <a:pt x="163880" y="350519"/>
                  </a:lnTo>
                  <a:lnTo>
                    <a:pt x="157881" y="342899"/>
                  </a:lnTo>
                  <a:lnTo>
                    <a:pt x="153853" y="339089"/>
                  </a:lnTo>
                  <a:close/>
                </a:path>
                <a:path w="702309" h="701039">
                  <a:moveTo>
                    <a:pt x="226441" y="339089"/>
                  </a:moveTo>
                  <a:lnTo>
                    <a:pt x="203796" y="339089"/>
                  </a:lnTo>
                  <a:lnTo>
                    <a:pt x="203796" y="359409"/>
                  </a:lnTo>
                  <a:lnTo>
                    <a:pt x="226441" y="359409"/>
                  </a:lnTo>
                  <a:lnTo>
                    <a:pt x="226441" y="339089"/>
                  </a:lnTo>
                  <a:close/>
                </a:path>
                <a:path w="702309" h="701039">
                  <a:moveTo>
                    <a:pt x="656666" y="294639"/>
                  </a:moveTo>
                  <a:lnTo>
                    <a:pt x="452882" y="294639"/>
                  </a:lnTo>
                  <a:lnTo>
                    <a:pt x="452882" y="339089"/>
                  </a:lnTo>
                  <a:lnTo>
                    <a:pt x="475526" y="339089"/>
                  </a:lnTo>
                  <a:lnTo>
                    <a:pt x="475526" y="316229"/>
                  </a:lnTo>
                  <a:lnTo>
                    <a:pt x="656666" y="316229"/>
                  </a:lnTo>
                  <a:lnTo>
                    <a:pt x="656666" y="294639"/>
                  </a:lnTo>
                  <a:close/>
                </a:path>
                <a:path w="702309" h="701039">
                  <a:moveTo>
                    <a:pt x="656666" y="316229"/>
                  </a:moveTo>
                  <a:lnTo>
                    <a:pt x="634034" y="316229"/>
                  </a:lnTo>
                  <a:lnTo>
                    <a:pt x="634034" y="339089"/>
                  </a:lnTo>
                  <a:lnTo>
                    <a:pt x="656666" y="339089"/>
                  </a:lnTo>
                  <a:lnTo>
                    <a:pt x="656666" y="316229"/>
                  </a:lnTo>
                  <a:close/>
                </a:path>
                <a:path w="702309" h="701039">
                  <a:moveTo>
                    <a:pt x="135864" y="180339"/>
                  </a:moveTo>
                  <a:lnTo>
                    <a:pt x="113220" y="180339"/>
                  </a:lnTo>
                  <a:lnTo>
                    <a:pt x="113220" y="317499"/>
                  </a:lnTo>
                  <a:lnTo>
                    <a:pt x="135864" y="317499"/>
                  </a:lnTo>
                  <a:lnTo>
                    <a:pt x="135864" y="180339"/>
                  </a:lnTo>
                  <a:close/>
                </a:path>
                <a:path w="702309" h="701039">
                  <a:moveTo>
                    <a:pt x="543445" y="69849"/>
                  </a:moveTo>
                  <a:lnTo>
                    <a:pt x="520801" y="69849"/>
                  </a:lnTo>
                  <a:lnTo>
                    <a:pt x="520801" y="294639"/>
                  </a:lnTo>
                  <a:lnTo>
                    <a:pt x="543445" y="294639"/>
                  </a:lnTo>
                  <a:lnTo>
                    <a:pt x="543445" y="69849"/>
                  </a:lnTo>
                  <a:close/>
                </a:path>
                <a:path w="702309" h="701039">
                  <a:moveTo>
                    <a:pt x="634022" y="226059"/>
                  </a:moveTo>
                  <a:lnTo>
                    <a:pt x="566089" y="226059"/>
                  </a:lnTo>
                  <a:lnTo>
                    <a:pt x="566089" y="294639"/>
                  </a:lnTo>
                  <a:lnTo>
                    <a:pt x="588733" y="294639"/>
                  </a:lnTo>
                  <a:lnTo>
                    <a:pt x="588733" y="248919"/>
                  </a:lnTo>
                  <a:lnTo>
                    <a:pt x="634022" y="248919"/>
                  </a:lnTo>
                  <a:lnTo>
                    <a:pt x="634022" y="226059"/>
                  </a:lnTo>
                  <a:close/>
                </a:path>
                <a:path w="702309" h="701039">
                  <a:moveTo>
                    <a:pt x="634022" y="248919"/>
                  </a:moveTo>
                  <a:lnTo>
                    <a:pt x="611378" y="248919"/>
                  </a:lnTo>
                  <a:lnTo>
                    <a:pt x="611378" y="294639"/>
                  </a:lnTo>
                  <a:lnTo>
                    <a:pt x="634022" y="294639"/>
                  </a:lnTo>
                  <a:lnTo>
                    <a:pt x="634022" y="248919"/>
                  </a:lnTo>
                  <a:close/>
                </a:path>
                <a:path w="702309" h="701039">
                  <a:moveTo>
                    <a:pt x="611378" y="180339"/>
                  </a:moveTo>
                  <a:lnTo>
                    <a:pt x="588733" y="180339"/>
                  </a:lnTo>
                  <a:lnTo>
                    <a:pt x="588733" y="226059"/>
                  </a:lnTo>
                  <a:lnTo>
                    <a:pt x="611378" y="226059"/>
                  </a:lnTo>
                  <a:lnTo>
                    <a:pt x="611378" y="180339"/>
                  </a:lnTo>
                  <a:close/>
                </a:path>
                <a:path w="702309" h="701039">
                  <a:moveTo>
                    <a:pt x="430237" y="0"/>
                  </a:moveTo>
                  <a:lnTo>
                    <a:pt x="407593" y="0"/>
                  </a:lnTo>
                  <a:lnTo>
                    <a:pt x="407593" y="69849"/>
                  </a:lnTo>
                  <a:lnTo>
                    <a:pt x="384949" y="73659"/>
                  </a:lnTo>
                  <a:lnTo>
                    <a:pt x="501696" y="73659"/>
                  </a:lnTo>
                  <a:lnTo>
                    <a:pt x="520801" y="69849"/>
                  </a:lnTo>
                  <a:lnTo>
                    <a:pt x="543445" y="69849"/>
                  </a:lnTo>
                  <a:lnTo>
                    <a:pt x="543445" y="64769"/>
                  </a:lnTo>
                  <a:lnTo>
                    <a:pt x="430237" y="64769"/>
                  </a:lnTo>
                  <a:lnTo>
                    <a:pt x="430237" y="0"/>
                  </a:lnTo>
                  <a:close/>
                </a:path>
                <a:path w="702309" h="701039">
                  <a:moveTo>
                    <a:pt x="475526" y="22859"/>
                  </a:moveTo>
                  <a:lnTo>
                    <a:pt x="452882" y="22859"/>
                  </a:lnTo>
                  <a:lnTo>
                    <a:pt x="452882" y="60959"/>
                  </a:lnTo>
                  <a:lnTo>
                    <a:pt x="430237" y="64769"/>
                  </a:lnTo>
                  <a:lnTo>
                    <a:pt x="543445" y="64769"/>
                  </a:lnTo>
                  <a:lnTo>
                    <a:pt x="543445" y="55879"/>
                  </a:lnTo>
                  <a:lnTo>
                    <a:pt x="475526" y="55879"/>
                  </a:lnTo>
                  <a:lnTo>
                    <a:pt x="475526" y="22859"/>
                  </a:lnTo>
                  <a:close/>
                </a:path>
                <a:path w="702309" h="701039">
                  <a:moveTo>
                    <a:pt x="543445" y="41909"/>
                  </a:moveTo>
                  <a:lnTo>
                    <a:pt x="475526" y="55879"/>
                  </a:lnTo>
                  <a:lnTo>
                    <a:pt x="543445" y="55879"/>
                  </a:lnTo>
                  <a:lnTo>
                    <a:pt x="543445" y="4190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79" name="object 7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380169" y="2303830"/>
              <a:ext cx="67932" cy="90576"/>
            </a:xfrm>
            <a:prstGeom prst="rect">
              <a:avLst/>
            </a:prstGeom>
          </p:spPr>
        </p:pic>
        <p:pic>
          <p:nvPicPr>
            <p:cNvPr id="80" name="object 8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380169" y="2417051"/>
              <a:ext cx="67932" cy="90576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380169" y="2530259"/>
              <a:ext cx="67932" cy="90576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380169" y="2643479"/>
              <a:ext cx="67932" cy="90576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470745" y="2303830"/>
              <a:ext cx="67932" cy="90576"/>
            </a:xfrm>
            <a:prstGeom prst="rect">
              <a:avLst/>
            </a:prstGeom>
          </p:spPr>
        </p:pic>
        <p:sp>
          <p:nvSpPr>
            <p:cNvPr id="84" name="object 84"/>
            <p:cNvSpPr/>
            <p:nvPr/>
          </p:nvSpPr>
          <p:spPr>
            <a:xfrm>
              <a:off x="9199016" y="2371762"/>
              <a:ext cx="113664" cy="158750"/>
            </a:xfrm>
            <a:custGeom>
              <a:avLst/>
              <a:gdLst/>
              <a:ahLst/>
              <a:cxnLst/>
              <a:rect l="l" t="t" r="r" b="b"/>
              <a:pathLst>
                <a:path w="113665" h="158750">
                  <a:moveTo>
                    <a:pt x="22644" y="90576"/>
                  </a:moveTo>
                  <a:lnTo>
                    <a:pt x="0" y="90576"/>
                  </a:lnTo>
                  <a:lnTo>
                    <a:pt x="0" y="113220"/>
                  </a:lnTo>
                  <a:lnTo>
                    <a:pt x="22644" y="113220"/>
                  </a:lnTo>
                  <a:lnTo>
                    <a:pt x="22644" y="90576"/>
                  </a:lnTo>
                  <a:close/>
                </a:path>
                <a:path w="113665" h="158750">
                  <a:moveTo>
                    <a:pt x="22644" y="45288"/>
                  </a:moveTo>
                  <a:lnTo>
                    <a:pt x="0" y="45288"/>
                  </a:lnTo>
                  <a:lnTo>
                    <a:pt x="0" y="67945"/>
                  </a:lnTo>
                  <a:lnTo>
                    <a:pt x="22644" y="67945"/>
                  </a:lnTo>
                  <a:lnTo>
                    <a:pt x="22644" y="45288"/>
                  </a:lnTo>
                  <a:close/>
                </a:path>
                <a:path w="113665" h="158750">
                  <a:moveTo>
                    <a:pt x="22644" y="0"/>
                  </a:moveTo>
                  <a:lnTo>
                    <a:pt x="0" y="0"/>
                  </a:lnTo>
                  <a:lnTo>
                    <a:pt x="0" y="22644"/>
                  </a:lnTo>
                  <a:lnTo>
                    <a:pt x="22644" y="22644"/>
                  </a:lnTo>
                  <a:lnTo>
                    <a:pt x="22644" y="0"/>
                  </a:lnTo>
                  <a:close/>
                </a:path>
                <a:path w="113665" h="158750">
                  <a:moveTo>
                    <a:pt x="67932" y="90576"/>
                  </a:moveTo>
                  <a:lnTo>
                    <a:pt x="45288" y="90576"/>
                  </a:lnTo>
                  <a:lnTo>
                    <a:pt x="45288" y="113220"/>
                  </a:lnTo>
                  <a:lnTo>
                    <a:pt x="67932" y="113220"/>
                  </a:lnTo>
                  <a:lnTo>
                    <a:pt x="67932" y="90576"/>
                  </a:lnTo>
                  <a:close/>
                </a:path>
                <a:path w="113665" h="158750">
                  <a:moveTo>
                    <a:pt x="67932" y="45288"/>
                  </a:moveTo>
                  <a:lnTo>
                    <a:pt x="45288" y="45288"/>
                  </a:lnTo>
                  <a:lnTo>
                    <a:pt x="45288" y="67945"/>
                  </a:lnTo>
                  <a:lnTo>
                    <a:pt x="67932" y="67945"/>
                  </a:lnTo>
                  <a:lnTo>
                    <a:pt x="67932" y="45288"/>
                  </a:lnTo>
                  <a:close/>
                </a:path>
                <a:path w="113665" h="158750">
                  <a:moveTo>
                    <a:pt x="67932" y="0"/>
                  </a:moveTo>
                  <a:lnTo>
                    <a:pt x="45288" y="0"/>
                  </a:lnTo>
                  <a:lnTo>
                    <a:pt x="45288" y="22644"/>
                  </a:lnTo>
                  <a:lnTo>
                    <a:pt x="67932" y="22644"/>
                  </a:lnTo>
                  <a:lnTo>
                    <a:pt x="67932" y="0"/>
                  </a:lnTo>
                  <a:close/>
                </a:path>
                <a:path w="113665" h="158750">
                  <a:moveTo>
                    <a:pt x="113220" y="135864"/>
                  </a:moveTo>
                  <a:lnTo>
                    <a:pt x="90576" y="135864"/>
                  </a:lnTo>
                  <a:lnTo>
                    <a:pt x="90576" y="158521"/>
                  </a:lnTo>
                  <a:lnTo>
                    <a:pt x="113220" y="158521"/>
                  </a:lnTo>
                  <a:lnTo>
                    <a:pt x="113220" y="135864"/>
                  </a:lnTo>
                  <a:close/>
                </a:path>
                <a:path w="113665" h="158750">
                  <a:moveTo>
                    <a:pt x="113220" y="90576"/>
                  </a:moveTo>
                  <a:lnTo>
                    <a:pt x="90576" y="90576"/>
                  </a:lnTo>
                  <a:lnTo>
                    <a:pt x="90576" y="113220"/>
                  </a:lnTo>
                  <a:lnTo>
                    <a:pt x="113220" y="113220"/>
                  </a:lnTo>
                  <a:lnTo>
                    <a:pt x="113220" y="90576"/>
                  </a:lnTo>
                  <a:close/>
                </a:path>
                <a:path w="113665" h="158750">
                  <a:moveTo>
                    <a:pt x="113220" y="45288"/>
                  </a:moveTo>
                  <a:lnTo>
                    <a:pt x="90576" y="45288"/>
                  </a:lnTo>
                  <a:lnTo>
                    <a:pt x="90576" y="67945"/>
                  </a:lnTo>
                  <a:lnTo>
                    <a:pt x="113220" y="67945"/>
                  </a:lnTo>
                  <a:lnTo>
                    <a:pt x="113220" y="45288"/>
                  </a:lnTo>
                  <a:close/>
                </a:path>
                <a:path w="113665" h="158750">
                  <a:moveTo>
                    <a:pt x="113220" y="0"/>
                  </a:moveTo>
                  <a:lnTo>
                    <a:pt x="90576" y="0"/>
                  </a:lnTo>
                  <a:lnTo>
                    <a:pt x="90576" y="22644"/>
                  </a:lnTo>
                  <a:lnTo>
                    <a:pt x="113220" y="22644"/>
                  </a:lnTo>
                  <a:lnTo>
                    <a:pt x="1132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88" name="object 6">
            <a:extLst>
              <a:ext uri="{FF2B5EF4-FFF2-40B4-BE49-F238E27FC236}">
                <a16:creationId xmlns:a16="http://schemas.microsoft.com/office/drawing/2014/main" id="{AC630C1E-5152-CFF3-7783-CF9979682091}"/>
              </a:ext>
            </a:extLst>
          </p:cNvPr>
          <p:cNvSpPr txBox="1"/>
          <p:nvPr/>
        </p:nvSpPr>
        <p:spPr>
          <a:xfrm>
            <a:off x="11181842" y="1559892"/>
            <a:ext cx="1695957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45720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  <a:t>Location </a:t>
            </a:r>
            <a:br>
              <a:rPr lang="en-GB"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  <a:t>knowledge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89" name="object 7">
            <a:extLst>
              <a:ext uri="{FF2B5EF4-FFF2-40B4-BE49-F238E27FC236}">
                <a16:creationId xmlns:a16="http://schemas.microsoft.com/office/drawing/2014/main" id="{46E88543-55FE-CDE8-4F4D-2324321D321C}"/>
              </a:ext>
            </a:extLst>
          </p:cNvPr>
          <p:cNvSpPr txBox="1"/>
          <p:nvPr/>
        </p:nvSpPr>
        <p:spPr>
          <a:xfrm>
            <a:off x="10998556" y="839447"/>
            <a:ext cx="2953755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160655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Human and </a:t>
            </a:r>
            <a:br>
              <a:rPr lang="en-GB"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physical geography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90" name="object 14">
            <a:extLst>
              <a:ext uri="{FF2B5EF4-FFF2-40B4-BE49-F238E27FC236}">
                <a16:creationId xmlns:a16="http://schemas.microsoft.com/office/drawing/2014/main" id="{DACAA9DB-7F72-A2E1-497E-9BF4C5073078}"/>
              </a:ext>
            </a:extLst>
          </p:cNvPr>
          <p:cNvSpPr txBox="1"/>
          <p:nvPr/>
        </p:nvSpPr>
        <p:spPr>
          <a:xfrm>
            <a:off x="11336192" y="2279726"/>
            <a:ext cx="1271352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4D6B8D"/>
                </a:solidFill>
                <a:latin typeface="Grammarsaurus" pitchFamily="2" charset="0"/>
                <a:cs typeface="Arial"/>
              </a:rPr>
              <a:t>Place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91" name="object 47">
            <a:extLst>
              <a:ext uri="{FF2B5EF4-FFF2-40B4-BE49-F238E27FC236}">
                <a16:creationId xmlns:a16="http://schemas.microsoft.com/office/drawing/2014/main" id="{9209FE7F-5332-D1ED-F974-5F225A1980E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221642" y="286512"/>
            <a:ext cx="8221672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Grammarsaurus" pitchFamily="2" charset="0"/>
              </a:rPr>
              <a:t>Using aerial images to identify land use</a:t>
            </a:r>
          </a:p>
        </p:txBody>
      </p:sp>
      <p:sp>
        <p:nvSpPr>
          <p:cNvPr id="92" name="object 51">
            <a:extLst>
              <a:ext uri="{FF2B5EF4-FFF2-40B4-BE49-F238E27FC236}">
                <a16:creationId xmlns:a16="http://schemas.microsoft.com/office/drawing/2014/main" id="{B7A8FD51-39CB-750A-BAF7-394A60B30C14}"/>
              </a:ext>
            </a:extLst>
          </p:cNvPr>
          <p:cNvSpPr txBox="1"/>
          <p:nvPr/>
        </p:nvSpPr>
        <p:spPr>
          <a:xfrm>
            <a:off x="9330923" y="370133"/>
            <a:ext cx="1639436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answers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93" name="object 48">
            <a:extLst>
              <a:ext uri="{FF2B5EF4-FFF2-40B4-BE49-F238E27FC236}">
                <a16:creationId xmlns:a16="http://schemas.microsoft.com/office/drawing/2014/main" id="{226DE096-1E3A-BEAF-9EC2-613AFB7EB667}"/>
              </a:ext>
            </a:extLst>
          </p:cNvPr>
          <p:cNvSpPr txBox="1"/>
          <p:nvPr/>
        </p:nvSpPr>
        <p:spPr>
          <a:xfrm>
            <a:off x="5410985" y="6451428"/>
            <a:ext cx="318998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www.grammarsaurus.co.uk</a:t>
            </a:r>
            <a:endParaRPr sz="1050" dirty="0">
              <a:latin typeface="Grammarsaurus" pitchFamily="2" charset="0"/>
              <a:cs typeface="Arial M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1D42D02-03AC-64BC-FC5C-088249E34F79}"/>
              </a:ext>
            </a:extLst>
          </p:cNvPr>
          <p:cNvSpPr txBox="1"/>
          <p:nvPr/>
        </p:nvSpPr>
        <p:spPr>
          <a:xfrm>
            <a:off x="1981200" y="5260976"/>
            <a:ext cx="4114800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  <a:t>©Crown copyright and database rights 2026 Ordnance Survey (100025252)  </a:t>
            </a:r>
            <a:b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</a:br>
            <a:r>
              <a:rPr lang="en-GB" sz="700" dirty="0">
                <a:solidFill>
                  <a:schemeClr val="bg1">
                    <a:lumMod val="50000"/>
                  </a:schemeClr>
                </a:solidFill>
                <a:latin typeface="Grammarsaurus" pitchFamily="2" charset="0"/>
              </a:rPr>
              <a:t>Images taken from Digimap for Schools: https://digimapforschools.edina.ac.uk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39676" y="-6350"/>
            <a:ext cx="11958955" cy="6558915"/>
            <a:chOff x="239676" y="-6350"/>
            <a:chExt cx="11958955" cy="6558915"/>
          </a:xfrm>
        </p:grpSpPr>
        <p:sp>
          <p:nvSpPr>
            <p:cNvPr id="3" name="object 3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1791515" y="49578"/>
            <a:ext cx="36068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BF8"/>
                </a:solidFill>
                <a:latin typeface="Grammarsaurus" pitchFamily="2" charset="0"/>
                <a:cs typeface="Arial"/>
              </a:rPr>
              <a:t>25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4971204" y="181227"/>
            <a:ext cx="2255520" cy="6533515"/>
            <a:chOff x="4971204" y="181227"/>
            <a:chExt cx="2255520" cy="6533515"/>
          </a:xfrm>
        </p:grpSpPr>
        <p:sp>
          <p:nvSpPr>
            <p:cNvPr id="7" name="object 7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0"/>
                  </a:moveTo>
                  <a:lnTo>
                    <a:pt x="101587" y="0"/>
                  </a:lnTo>
                  <a:lnTo>
                    <a:pt x="62139" y="8016"/>
                  </a:lnTo>
                  <a:lnTo>
                    <a:pt x="29838" y="29843"/>
                  </a:lnTo>
                  <a:lnTo>
                    <a:pt x="8014" y="62145"/>
                  </a:lnTo>
                  <a:lnTo>
                    <a:pt x="0" y="101587"/>
                  </a:lnTo>
                  <a:lnTo>
                    <a:pt x="0" y="248881"/>
                  </a:lnTo>
                  <a:lnTo>
                    <a:pt x="8014" y="288323"/>
                  </a:lnTo>
                  <a:lnTo>
                    <a:pt x="29838" y="320625"/>
                  </a:lnTo>
                  <a:lnTo>
                    <a:pt x="62139" y="342452"/>
                  </a:lnTo>
                  <a:lnTo>
                    <a:pt x="101587" y="350469"/>
                  </a:lnTo>
                  <a:lnTo>
                    <a:pt x="2141169" y="350469"/>
                  </a:lnTo>
                  <a:lnTo>
                    <a:pt x="2180616" y="342452"/>
                  </a:lnTo>
                  <a:lnTo>
                    <a:pt x="2212917" y="320625"/>
                  </a:lnTo>
                  <a:lnTo>
                    <a:pt x="2234741" y="288323"/>
                  </a:lnTo>
                  <a:lnTo>
                    <a:pt x="2242756" y="248881"/>
                  </a:lnTo>
                  <a:lnTo>
                    <a:pt x="2242756" y="101587"/>
                  </a:lnTo>
                  <a:lnTo>
                    <a:pt x="2234741" y="62145"/>
                  </a:lnTo>
                  <a:lnTo>
                    <a:pt x="2212917" y="29843"/>
                  </a:lnTo>
                  <a:lnTo>
                    <a:pt x="2180616" y="8016"/>
                  </a:lnTo>
                  <a:lnTo>
                    <a:pt x="2141169" y="0"/>
                  </a:lnTo>
                  <a:close/>
                </a:path>
              </a:pathLst>
            </a:custGeom>
            <a:solidFill>
              <a:srgbClr val="97AB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350469"/>
                  </a:moveTo>
                  <a:lnTo>
                    <a:pt x="101587" y="350469"/>
                  </a:lnTo>
                  <a:lnTo>
                    <a:pt x="62139" y="342452"/>
                  </a:lnTo>
                  <a:lnTo>
                    <a:pt x="29838" y="320625"/>
                  </a:lnTo>
                  <a:lnTo>
                    <a:pt x="8014" y="288323"/>
                  </a:lnTo>
                  <a:lnTo>
                    <a:pt x="0" y="248881"/>
                  </a:lnTo>
                  <a:lnTo>
                    <a:pt x="0" y="101587"/>
                  </a:lnTo>
                  <a:lnTo>
                    <a:pt x="8014" y="62145"/>
                  </a:lnTo>
                  <a:lnTo>
                    <a:pt x="29838" y="29843"/>
                  </a:lnTo>
                  <a:lnTo>
                    <a:pt x="62139" y="8016"/>
                  </a:lnTo>
                  <a:lnTo>
                    <a:pt x="101587" y="0"/>
                  </a:lnTo>
                  <a:lnTo>
                    <a:pt x="2141169" y="0"/>
                  </a:lnTo>
                  <a:lnTo>
                    <a:pt x="2180616" y="8016"/>
                  </a:lnTo>
                  <a:lnTo>
                    <a:pt x="2212917" y="29843"/>
                  </a:lnTo>
                  <a:lnTo>
                    <a:pt x="2234741" y="62145"/>
                  </a:lnTo>
                  <a:lnTo>
                    <a:pt x="2242756" y="101587"/>
                  </a:lnTo>
                  <a:lnTo>
                    <a:pt x="2242756" y="248881"/>
                  </a:lnTo>
                  <a:lnTo>
                    <a:pt x="2234741" y="288323"/>
                  </a:lnTo>
                  <a:lnTo>
                    <a:pt x="2212917" y="320625"/>
                  </a:lnTo>
                  <a:lnTo>
                    <a:pt x="2180616" y="342452"/>
                  </a:lnTo>
                  <a:lnTo>
                    <a:pt x="2141169" y="350469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62677" y="6397625"/>
              <a:ext cx="270789" cy="270792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5024967" y="181227"/>
              <a:ext cx="2142490" cy="755650"/>
            </a:xfrm>
            <a:custGeom>
              <a:avLst/>
              <a:gdLst/>
              <a:ahLst/>
              <a:cxnLst/>
              <a:rect l="l" t="t" r="r" b="b"/>
              <a:pathLst>
                <a:path w="2142490" h="755650">
                  <a:moveTo>
                    <a:pt x="2131618" y="0"/>
                  </a:moveTo>
                  <a:lnTo>
                    <a:pt x="10452" y="0"/>
                  </a:lnTo>
                  <a:lnTo>
                    <a:pt x="6386" y="3498"/>
                  </a:lnTo>
                  <a:lnTo>
                    <a:pt x="3063" y="13033"/>
                  </a:lnTo>
                  <a:lnTo>
                    <a:pt x="822" y="27164"/>
                  </a:lnTo>
                  <a:lnTo>
                    <a:pt x="0" y="44449"/>
                  </a:lnTo>
                  <a:lnTo>
                    <a:pt x="0" y="710691"/>
                  </a:lnTo>
                  <a:lnTo>
                    <a:pt x="822" y="727977"/>
                  </a:lnTo>
                  <a:lnTo>
                    <a:pt x="3063" y="742108"/>
                  </a:lnTo>
                  <a:lnTo>
                    <a:pt x="6386" y="751643"/>
                  </a:lnTo>
                  <a:lnTo>
                    <a:pt x="10452" y="755141"/>
                  </a:lnTo>
                  <a:lnTo>
                    <a:pt x="2131618" y="755141"/>
                  </a:lnTo>
                  <a:lnTo>
                    <a:pt x="2135684" y="751643"/>
                  </a:lnTo>
                  <a:lnTo>
                    <a:pt x="2139007" y="742108"/>
                  </a:lnTo>
                  <a:lnTo>
                    <a:pt x="2141248" y="727977"/>
                  </a:lnTo>
                  <a:lnTo>
                    <a:pt x="2142070" y="710691"/>
                  </a:lnTo>
                  <a:lnTo>
                    <a:pt x="2142070" y="44449"/>
                  </a:lnTo>
                  <a:lnTo>
                    <a:pt x="2141248" y="27164"/>
                  </a:lnTo>
                  <a:lnTo>
                    <a:pt x="2139007" y="13033"/>
                  </a:lnTo>
                  <a:lnTo>
                    <a:pt x="2135684" y="3498"/>
                  </a:lnTo>
                  <a:lnTo>
                    <a:pt x="2131618" y="0"/>
                  </a:lnTo>
                  <a:close/>
                </a:path>
              </a:pathLst>
            </a:custGeom>
            <a:solidFill>
              <a:srgbClr val="96A986"/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 dirty="0">
                <a:latin typeface="Grammarsaurus" pitchFamily="2" charset="0"/>
              </a:endParaRPr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5024967" y="224457"/>
            <a:ext cx="2142490" cy="562975"/>
          </a:xfrm>
          <a:prstGeom prst="rect">
            <a:avLst/>
          </a:prstGeom>
          <a:ln w="19086">
            <a:noFill/>
          </a:ln>
        </p:spPr>
        <p:txBody>
          <a:bodyPr vert="horz" wrap="square" lIns="0" tIns="6985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550"/>
              </a:spcBef>
            </a:pPr>
            <a:r>
              <a:rPr sz="3200" dirty="0">
                <a:latin typeface="Grammarsaurus" pitchFamily="2" charset="0"/>
              </a:rPr>
              <a:t>Activity</a:t>
            </a:r>
          </a:p>
        </p:txBody>
      </p:sp>
      <p:grpSp>
        <p:nvGrpSpPr>
          <p:cNvPr id="12" name="object 12"/>
          <p:cNvGrpSpPr/>
          <p:nvPr/>
        </p:nvGrpSpPr>
        <p:grpSpPr>
          <a:xfrm>
            <a:off x="240360" y="2247925"/>
            <a:ext cx="11711305" cy="2515870"/>
            <a:chOff x="240360" y="2247925"/>
            <a:chExt cx="11711305" cy="2515870"/>
          </a:xfrm>
        </p:grpSpPr>
        <p:sp>
          <p:nvSpPr>
            <p:cNvPr id="13" name="object 13"/>
            <p:cNvSpPr/>
            <p:nvPr/>
          </p:nvSpPr>
          <p:spPr>
            <a:xfrm>
              <a:off x="246710" y="2254275"/>
              <a:ext cx="11698605" cy="2503170"/>
            </a:xfrm>
            <a:custGeom>
              <a:avLst/>
              <a:gdLst/>
              <a:ahLst/>
              <a:cxnLst/>
              <a:rect l="l" t="t" r="r" b="b"/>
              <a:pathLst>
                <a:path w="11698605" h="2503170">
                  <a:moveTo>
                    <a:pt x="11698579" y="0"/>
                  </a:moveTo>
                  <a:lnTo>
                    <a:pt x="0" y="0"/>
                  </a:lnTo>
                  <a:lnTo>
                    <a:pt x="0" y="2502789"/>
                  </a:lnTo>
                  <a:lnTo>
                    <a:pt x="11698579" y="2502789"/>
                  </a:lnTo>
                  <a:lnTo>
                    <a:pt x="11698579" y="0"/>
                  </a:lnTo>
                  <a:close/>
                </a:path>
              </a:pathLst>
            </a:custGeom>
            <a:solidFill>
              <a:srgbClr val="FBF8D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246710" y="2254275"/>
              <a:ext cx="11698605" cy="2503170"/>
            </a:xfrm>
            <a:custGeom>
              <a:avLst/>
              <a:gdLst/>
              <a:ahLst/>
              <a:cxnLst/>
              <a:rect l="l" t="t" r="r" b="b"/>
              <a:pathLst>
                <a:path w="11698605" h="2503170">
                  <a:moveTo>
                    <a:pt x="11698579" y="2502789"/>
                  </a:moveTo>
                  <a:lnTo>
                    <a:pt x="0" y="2502789"/>
                  </a:lnTo>
                  <a:lnTo>
                    <a:pt x="0" y="0"/>
                  </a:lnTo>
                  <a:lnTo>
                    <a:pt x="11698579" y="0"/>
                  </a:lnTo>
                  <a:lnTo>
                    <a:pt x="11698579" y="2502789"/>
                  </a:lnTo>
                  <a:close/>
                </a:path>
              </a:pathLst>
            </a:custGeom>
            <a:ln w="12699">
              <a:solidFill>
                <a:srgbClr val="062E35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2320843" y="2574316"/>
            <a:ext cx="5145425" cy="188096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3000"/>
              </a:lnSpc>
              <a:spcBef>
                <a:spcPts val="100"/>
              </a:spcBef>
            </a:pP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On your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activity worksheet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, identify the di</a:t>
            </a:r>
            <a:r>
              <a:rPr lang="en-GB"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ff</a:t>
            </a:r>
            <a:r>
              <a:rPr sz="2000" dirty="0" err="1">
                <a:solidFill>
                  <a:srgbClr val="1B283D"/>
                </a:solidFill>
                <a:latin typeface="Grammarsaurus" pitchFamily="2" charset="0"/>
                <a:cs typeface="Arial MT"/>
              </a:rPr>
              <a:t>erent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 types of land use in your local area. Use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tracing paper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,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a map 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and an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aerial image 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of your local area. </a:t>
            </a:r>
            <a:r>
              <a:rPr sz="2000" b="1" dirty="0" err="1">
                <a:solidFill>
                  <a:srgbClr val="1B283D"/>
                </a:solidFill>
                <a:latin typeface="Grammarsaurus" pitchFamily="2" charset="0"/>
                <a:cs typeface="Arial"/>
              </a:rPr>
              <a:t>Colour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 </a:t>
            </a:r>
            <a:endParaRPr lang="en-GB" sz="2000" b="1" dirty="0">
              <a:solidFill>
                <a:srgbClr val="1B283D"/>
              </a:solidFill>
              <a:latin typeface="Grammarsaurus" pitchFamily="2" charset="0"/>
              <a:cs typeface="Arial"/>
            </a:endParaRPr>
          </a:p>
          <a:p>
            <a:pPr marL="12700" marR="5080">
              <a:lnSpc>
                <a:spcPct val="123000"/>
              </a:lnSpc>
              <a:spcBef>
                <a:spcPts val="100"/>
              </a:spcBef>
            </a:pP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each one using the key to help you.</a:t>
            </a:r>
            <a:endParaRPr sz="2000" dirty="0">
              <a:latin typeface="Grammarsaurus" pitchFamily="2" charset="0"/>
              <a:cs typeface="Arial MT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8317992" y="1208511"/>
            <a:ext cx="3773804" cy="5184775"/>
            <a:chOff x="8317992" y="1208511"/>
            <a:chExt cx="3773804" cy="5184775"/>
          </a:xfrm>
        </p:grpSpPr>
        <p:pic>
          <p:nvPicPr>
            <p:cNvPr id="17" name="object 1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317992" y="1208511"/>
              <a:ext cx="3773423" cy="5184647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8420390" y="1314909"/>
              <a:ext cx="3385820" cy="4788535"/>
            </a:xfrm>
            <a:custGeom>
              <a:avLst/>
              <a:gdLst/>
              <a:ahLst/>
              <a:cxnLst/>
              <a:rect l="l" t="t" r="r" b="b"/>
              <a:pathLst>
                <a:path w="3385820" h="4788535">
                  <a:moveTo>
                    <a:pt x="3385464" y="0"/>
                  </a:moveTo>
                  <a:lnTo>
                    <a:pt x="0" y="0"/>
                  </a:lnTo>
                  <a:lnTo>
                    <a:pt x="0" y="4788014"/>
                  </a:lnTo>
                  <a:lnTo>
                    <a:pt x="3385464" y="4788014"/>
                  </a:lnTo>
                  <a:lnTo>
                    <a:pt x="338546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11329379" y="1721673"/>
            <a:ext cx="93345" cy="1070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fy</a:t>
            </a:r>
            <a:endParaRPr sz="600">
              <a:latin typeface="Grammarsaurus" pitchFamily="2" charset="0"/>
              <a:cs typeface="Arial MT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8556767" y="1645417"/>
            <a:ext cx="3112770" cy="4422140"/>
            <a:chOff x="8556767" y="1645417"/>
            <a:chExt cx="3112770" cy="4422140"/>
          </a:xfrm>
        </p:grpSpPr>
        <p:pic>
          <p:nvPicPr>
            <p:cNvPr id="21" name="object 2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765108" y="5978809"/>
              <a:ext cx="87787" cy="88131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8559625" y="1648274"/>
              <a:ext cx="3107055" cy="4288790"/>
            </a:xfrm>
            <a:custGeom>
              <a:avLst/>
              <a:gdLst/>
              <a:ahLst/>
              <a:cxnLst/>
              <a:rect l="l" t="t" r="r" b="b"/>
              <a:pathLst>
                <a:path w="3107054" h="4288790">
                  <a:moveTo>
                    <a:pt x="3002737" y="4288167"/>
                  </a:moveTo>
                  <a:lnTo>
                    <a:pt x="104267" y="4288167"/>
                  </a:lnTo>
                  <a:lnTo>
                    <a:pt x="63677" y="4279973"/>
                  </a:lnTo>
                  <a:lnTo>
                    <a:pt x="30535" y="4257627"/>
                  </a:lnTo>
                  <a:lnTo>
                    <a:pt x="8192" y="4224484"/>
                  </a:lnTo>
                  <a:lnTo>
                    <a:pt x="0" y="4183900"/>
                  </a:lnTo>
                  <a:lnTo>
                    <a:pt x="0" y="104267"/>
                  </a:lnTo>
                  <a:lnTo>
                    <a:pt x="8192" y="63682"/>
                  </a:lnTo>
                  <a:lnTo>
                    <a:pt x="30535" y="30540"/>
                  </a:lnTo>
                  <a:lnTo>
                    <a:pt x="63677" y="8194"/>
                  </a:lnTo>
                  <a:lnTo>
                    <a:pt x="104267" y="0"/>
                  </a:lnTo>
                  <a:lnTo>
                    <a:pt x="3002737" y="0"/>
                  </a:lnTo>
                  <a:lnTo>
                    <a:pt x="3043321" y="8194"/>
                  </a:lnTo>
                  <a:lnTo>
                    <a:pt x="3076463" y="30540"/>
                  </a:lnTo>
                  <a:lnTo>
                    <a:pt x="3098809" y="63682"/>
                  </a:lnTo>
                  <a:lnTo>
                    <a:pt x="3107004" y="104267"/>
                  </a:lnTo>
                  <a:lnTo>
                    <a:pt x="3107004" y="4183900"/>
                  </a:lnTo>
                  <a:lnTo>
                    <a:pt x="3098809" y="4224484"/>
                  </a:lnTo>
                  <a:lnTo>
                    <a:pt x="3076463" y="4257627"/>
                  </a:lnTo>
                  <a:lnTo>
                    <a:pt x="3043321" y="4279973"/>
                  </a:lnTo>
                  <a:lnTo>
                    <a:pt x="3002737" y="4288167"/>
                  </a:lnTo>
                  <a:close/>
                </a:path>
              </a:pathLst>
            </a:custGeom>
            <a:ln w="5689">
              <a:solidFill>
                <a:srgbClr val="2F3D4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11301831" y="2613678"/>
            <a:ext cx="88265" cy="1070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al</a:t>
            </a:r>
            <a:endParaRPr sz="600">
              <a:latin typeface="Grammarsaurus" pitchFamily="2" charset="0"/>
              <a:cs typeface="Arial MT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1321750" y="2828245"/>
            <a:ext cx="102870" cy="186782"/>
          </a:xfrm>
          <a:prstGeom prst="rect">
            <a:avLst/>
          </a:prstGeom>
        </p:spPr>
        <p:txBody>
          <a:bodyPr vert="horz" wrap="square" lIns="0" tIns="36195" rIns="0" bIns="0" rtlCol="0">
            <a:spAutoFit/>
          </a:bodyPr>
          <a:lstStyle/>
          <a:p>
            <a:pPr marL="12700" marR="5080" indent="3810">
              <a:lnSpc>
                <a:spcPct val="79900"/>
              </a:lnSpc>
              <a:spcBef>
                <a:spcPts val="285"/>
              </a:spcBef>
            </a:pP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or al</a:t>
            </a:r>
            <a:endParaRPr sz="600">
              <a:latin typeface="Grammarsaurus" pitchFamily="2" charset="0"/>
              <a:cs typeface="Arial MT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1328583" y="3128167"/>
            <a:ext cx="88265" cy="1070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al</a:t>
            </a:r>
            <a:endParaRPr sz="600">
              <a:latin typeface="Grammarsaurus" pitchFamily="2" charset="0"/>
              <a:cs typeface="Arial M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1322842" y="3385411"/>
            <a:ext cx="88265" cy="1070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al</a:t>
            </a:r>
            <a:endParaRPr sz="600">
              <a:latin typeface="Grammarsaurus" pitchFamily="2" charset="0"/>
              <a:cs typeface="Arial M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1289455" y="3642655"/>
            <a:ext cx="174625" cy="1070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aces</a:t>
            </a:r>
            <a:endParaRPr sz="600">
              <a:latin typeface="Grammarsaurus" pitchFamily="2" charset="0"/>
              <a:cs typeface="Arial MT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8665728" y="1353292"/>
            <a:ext cx="2676525" cy="44231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9494">
              <a:lnSpc>
                <a:spcPts val="1970"/>
              </a:lnSpc>
            </a:pPr>
            <a:r>
              <a:rPr sz="1600" b="1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Activity</a:t>
            </a:r>
            <a:endParaRPr sz="1600">
              <a:latin typeface="Grammarsaurus" pitchFamily="2" charset="0"/>
              <a:cs typeface="Arial"/>
            </a:endParaRPr>
          </a:p>
          <a:p>
            <a:pPr marL="14604">
              <a:lnSpc>
                <a:spcPct val="111900"/>
              </a:lnSpc>
              <a:spcBef>
                <a:spcPts val="944"/>
              </a:spcBef>
            </a:pP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1. Use tracing paper, a map and an aerial image of your local area to identi di erent types of land use and shade each one. Use the key to help you.</a:t>
            </a:r>
            <a:endParaRPr sz="600">
              <a:latin typeface="Grammarsaurus" pitchFamily="2" charset="0"/>
              <a:cs typeface="Arial MT"/>
            </a:endParaRPr>
          </a:p>
          <a:p>
            <a:pPr marL="14604">
              <a:lnSpc>
                <a:spcPct val="100000"/>
              </a:lnSpc>
              <a:spcBef>
                <a:spcPts val="445"/>
              </a:spcBef>
            </a:pP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2. Answer the questions about land use in your local area.</a:t>
            </a:r>
            <a:endParaRPr sz="6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sz="6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320"/>
              </a:spcBef>
            </a:pPr>
            <a:endParaRPr sz="600">
              <a:latin typeface="Grammarsaurus" pitchFamily="2" charset="0"/>
              <a:cs typeface="Arial MT"/>
            </a:endParaRPr>
          </a:p>
          <a:p>
            <a:pPr marR="121285" algn="r">
              <a:lnSpc>
                <a:spcPct val="100000"/>
              </a:lnSpc>
            </a:pPr>
            <a:r>
              <a:rPr sz="600" b="1" dirty="0">
                <a:solidFill>
                  <a:srgbClr val="221E1F"/>
                </a:solidFill>
                <a:latin typeface="Grammarsaurus" pitchFamily="2" charset="0"/>
                <a:cs typeface="Arial"/>
              </a:rPr>
              <a:t>Map key</a:t>
            </a:r>
            <a:endParaRPr sz="60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380"/>
              </a:spcBef>
            </a:pPr>
            <a:endParaRPr sz="600">
              <a:latin typeface="Grammarsaurus" pitchFamily="2" charset="0"/>
              <a:cs typeface="Arial"/>
            </a:endParaRPr>
          </a:p>
          <a:p>
            <a:pPr marL="2324735" indent="34290">
              <a:lnSpc>
                <a:spcPct val="100000"/>
              </a:lnSpc>
            </a:pP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residenti</a:t>
            </a:r>
            <a:endParaRPr sz="6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215"/>
              </a:spcBef>
            </a:pPr>
            <a:endParaRPr sz="600">
              <a:latin typeface="Grammarsaurus" pitchFamily="2" charset="0"/>
              <a:cs typeface="Arial MT"/>
            </a:endParaRPr>
          </a:p>
          <a:p>
            <a:pPr marL="2339340" indent="-14604">
              <a:lnSpc>
                <a:spcPct val="79900"/>
              </a:lnSpc>
            </a:pP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industrial commerci</a:t>
            </a:r>
            <a:endParaRPr sz="600">
              <a:latin typeface="Grammarsaurus" pitchFamily="2" charset="0"/>
              <a:cs typeface="Arial MT"/>
            </a:endParaRPr>
          </a:p>
          <a:p>
            <a:pPr marL="371475">
              <a:lnSpc>
                <a:spcPts val="670"/>
              </a:lnSpc>
            </a:pP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insert map of your local area</a:t>
            </a:r>
            <a:endParaRPr sz="600">
              <a:latin typeface="Grammarsaurus" pitchFamily="2" charset="0"/>
              <a:cs typeface="Arial MT"/>
            </a:endParaRPr>
          </a:p>
          <a:p>
            <a:pPr marL="2332355">
              <a:lnSpc>
                <a:spcPct val="100000"/>
              </a:lnSpc>
              <a:spcBef>
                <a:spcPts val="185"/>
              </a:spcBef>
            </a:pP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recreation</a:t>
            </a:r>
            <a:endParaRPr sz="600">
              <a:latin typeface="Grammarsaurus" pitchFamily="2" charset="0"/>
              <a:cs typeface="Arial MT"/>
            </a:endParaRPr>
          </a:p>
          <a:p>
            <a:pPr marL="2285365" indent="52705">
              <a:lnSpc>
                <a:spcPct val="241100"/>
              </a:lnSpc>
            </a:pP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agricultur natural sp</a:t>
            </a:r>
            <a:endParaRPr sz="6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sz="6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340"/>
              </a:spcBef>
            </a:pPr>
            <a:endParaRPr sz="6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1. Which type of land use covers the largest area on the map?</a:t>
            </a:r>
            <a:endParaRPr sz="6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sz="6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345"/>
              </a:spcBef>
            </a:pPr>
            <a:endParaRPr sz="6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2. Which type of land use covers the smallest area on the map?</a:t>
            </a:r>
            <a:endParaRPr sz="6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sz="6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345"/>
              </a:spcBef>
            </a:pPr>
            <a:endParaRPr sz="6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3. Which type of land use was easiest to identify? Why?</a:t>
            </a:r>
            <a:endParaRPr sz="6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sz="6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350"/>
              </a:spcBef>
            </a:pPr>
            <a:endParaRPr sz="6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4. Which type of land use was the most di cult to identify? Why?</a:t>
            </a:r>
            <a:endParaRPr sz="6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sz="6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sz="6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sz="6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sz="6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sz="6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sz="6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710"/>
              </a:spcBef>
            </a:pPr>
            <a:endParaRPr sz="600">
              <a:latin typeface="Grammarsaurus" pitchFamily="2" charset="0"/>
              <a:cs typeface="Arial MT"/>
            </a:endParaRPr>
          </a:p>
          <a:p>
            <a:pPr marL="1202690">
              <a:lnSpc>
                <a:spcPct val="100000"/>
              </a:lnSpc>
            </a:pPr>
            <a:r>
              <a:rPr sz="300" b="1" dirty="0">
                <a:solidFill>
                  <a:srgbClr val="221E1F"/>
                </a:solidFill>
                <a:latin typeface="Grammarsaurus" pitchFamily="2" charset="0"/>
                <a:cs typeface="Arial"/>
                <a:hlinkClick r:id="rId5"/>
              </a:rPr>
              <a:t>www.grammarsaurus.co.uk</a:t>
            </a:r>
            <a:endParaRPr sz="300">
              <a:latin typeface="Grammarsaurus" pitchFamily="2" charset="0"/>
              <a:cs typeface="Arial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10513111" y="2297023"/>
            <a:ext cx="1050290" cy="2747645"/>
            <a:chOff x="10513111" y="2297023"/>
            <a:chExt cx="1050290" cy="2747645"/>
          </a:xfrm>
        </p:grpSpPr>
        <p:sp>
          <p:nvSpPr>
            <p:cNvPr id="30" name="object 30"/>
            <p:cNvSpPr/>
            <p:nvPr/>
          </p:nvSpPr>
          <p:spPr>
            <a:xfrm>
              <a:off x="10515968" y="2299881"/>
              <a:ext cx="1044575" cy="257810"/>
            </a:xfrm>
            <a:custGeom>
              <a:avLst/>
              <a:gdLst/>
              <a:ahLst/>
              <a:cxnLst/>
              <a:rect l="l" t="t" r="r" b="b"/>
              <a:pathLst>
                <a:path w="1044575" h="257810">
                  <a:moveTo>
                    <a:pt x="0" y="0"/>
                  </a:moveTo>
                  <a:lnTo>
                    <a:pt x="1044549" y="0"/>
                  </a:lnTo>
                  <a:lnTo>
                    <a:pt x="1044549" y="257276"/>
                  </a:lnTo>
                  <a:lnTo>
                    <a:pt x="0" y="257276"/>
                  </a:lnTo>
                  <a:lnTo>
                    <a:pt x="0" y="0"/>
                  </a:lnTo>
                  <a:close/>
                </a:path>
              </a:pathLst>
            </a:custGeom>
            <a:ln w="5689">
              <a:solidFill>
                <a:srgbClr val="221E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10515968" y="2557158"/>
              <a:ext cx="1044575" cy="257810"/>
            </a:xfrm>
            <a:custGeom>
              <a:avLst/>
              <a:gdLst/>
              <a:ahLst/>
              <a:cxnLst/>
              <a:rect l="l" t="t" r="r" b="b"/>
              <a:pathLst>
                <a:path w="1044575" h="257810">
                  <a:moveTo>
                    <a:pt x="0" y="0"/>
                  </a:moveTo>
                  <a:lnTo>
                    <a:pt x="1044549" y="0"/>
                  </a:lnTo>
                  <a:lnTo>
                    <a:pt x="1044549" y="257276"/>
                  </a:lnTo>
                  <a:lnTo>
                    <a:pt x="0" y="257276"/>
                  </a:lnTo>
                  <a:lnTo>
                    <a:pt x="0" y="0"/>
                  </a:lnTo>
                  <a:close/>
                </a:path>
              </a:pathLst>
            </a:custGeom>
            <a:ln w="5689">
              <a:solidFill>
                <a:srgbClr val="221E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10515968" y="2814431"/>
              <a:ext cx="1044575" cy="257810"/>
            </a:xfrm>
            <a:custGeom>
              <a:avLst/>
              <a:gdLst/>
              <a:ahLst/>
              <a:cxnLst/>
              <a:rect l="l" t="t" r="r" b="b"/>
              <a:pathLst>
                <a:path w="1044575" h="257810">
                  <a:moveTo>
                    <a:pt x="0" y="0"/>
                  </a:moveTo>
                  <a:lnTo>
                    <a:pt x="1044549" y="0"/>
                  </a:lnTo>
                  <a:lnTo>
                    <a:pt x="1044549" y="257276"/>
                  </a:lnTo>
                  <a:lnTo>
                    <a:pt x="0" y="257276"/>
                  </a:lnTo>
                  <a:lnTo>
                    <a:pt x="0" y="0"/>
                  </a:lnTo>
                  <a:close/>
                </a:path>
              </a:pathLst>
            </a:custGeom>
            <a:ln w="5689">
              <a:solidFill>
                <a:srgbClr val="221E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10515968" y="3071710"/>
              <a:ext cx="1044575" cy="257810"/>
            </a:xfrm>
            <a:custGeom>
              <a:avLst/>
              <a:gdLst/>
              <a:ahLst/>
              <a:cxnLst/>
              <a:rect l="l" t="t" r="r" b="b"/>
              <a:pathLst>
                <a:path w="1044575" h="257810">
                  <a:moveTo>
                    <a:pt x="0" y="0"/>
                  </a:moveTo>
                  <a:lnTo>
                    <a:pt x="1044549" y="0"/>
                  </a:lnTo>
                  <a:lnTo>
                    <a:pt x="1044549" y="257276"/>
                  </a:lnTo>
                  <a:lnTo>
                    <a:pt x="0" y="257276"/>
                  </a:lnTo>
                  <a:lnTo>
                    <a:pt x="0" y="0"/>
                  </a:lnTo>
                  <a:close/>
                </a:path>
              </a:pathLst>
            </a:custGeom>
            <a:ln w="5689">
              <a:solidFill>
                <a:srgbClr val="221E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10515968" y="3328990"/>
              <a:ext cx="1044575" cy="257810"/>
            </a:xfrm>
            <a:custGeom>
              <a:avLst/>
              <a:gdLst/>
              <a:ahLst/>
              <a:cxnLst/>
              <a:rect l="l" t="t" r="r" b="b"/>
              <a:pathLst>
                <a:path w="1044575" h="257810">
                  <a:moveTo>
                    <a:pt x="0" y="0"/>
                  </a:moveTo>
                  <a:lnTo>
                    <a:pt x="1044549" y="0"/>
                  </a:lnTo>
                  <a:lnTo>
                    <a:pt x="1044549" y="257276"/>
                  </a:lnTo>
                  <a:lnTo>
                    <a:pt x="0" y="257276"/>
                  </a:lnTo>
                  <a:lnTo>
                    <a:pt x="0" y="0"/>
                  </a:lnTo>
                  <a:close/>
                </a:path>
              </a:pathLst>
            </a:custGeom>
            <a:ln w="5689">
              <a:solidFill>
                <a:srgbClr val="221E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10515969" y="3586267"/>
              <a:ext cx="1044575" cy="257810"/>
            </a:xfrm>
            <a:custGeom>
              <a:avLst/>
              <a:gdLst/>
              <a:ahLst/>
              <a:cxnLst/>
              <a:rect l="l" t="t" r="r" b="b"/>
              <a:pathLst>
                <a:path w="1044575" h="257810">
                  <a:moveTo>
                    <a:pt x="0" y="0"/>
                  </a:moveTo>
                  <a:lnTo>
                    <a:pt x="1044549" y="0"/>
                  </a:lnTo>
                  <a:lnTo>
                    <a:pt x="1044549" y="257276"/>
                  </a:lnTo>
                  <a:lnTo>
                    <a:pt x="0" y="257276"/>
                  </a:lnTo>
                  <a:lnTo>
                    <a:pt x="0" y="0"/>
                  </a:lnTo>
                  <a:close/>
                </a:path>
              </a:pathLst>
            </a:custGeom>
            <a:ln w="5689">
              <a:solidFill>
                <a:srgbClr val="221E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11331723" y="4331578"/>
              <a:ext cx="226060" cy="711200"/>
            </a:xfrm>
            <a:custGeom>
              <a:avLst/>
              <a:gdLst/>
              <a:ahLst/>
              <a:cxnLst/>
              <a:rect l="l" t="t" r="r" b="b"/>
              <a:pathLst>
                <a:path w="226059" h="711200">
                  <a:moveTo>
                    <a:pt x="0" y="0"/>
                  </a:moveTo>
                  <a:lnTo>
                    <a:pt x="225861" y="0"/>
                  </a:lnTo>
                </a:path>
                <a:path w="226059" h="711200">
                  <a:moveTo>
                    <a:pt x="0" y="355457"/>
                  </a:moveTo>
                  <a:lnTo>
                    <a:pt x="225863" y="355457"/>
                  </a:lnTo>
                </a:path>
                <a:path w="226059" h="711200">
                  <a:moveTo>
                    <a:pt x="0" y="710915"/>
                  </a:moveTo>
                  <a:lnTo>
                    <a:pt x="225863" y="710915"/>
                  </a:lnTo>
                </a:path>
              </a:pathLst>
            </a:custGeom>
            <a:ln w="3175">
              <a:solidFill>
                <a:srgbClr val="2F3D4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37" name="object 37"/>
          <p:cNvGrpSpPr/>
          <p:nvPr/>
        </p:nvGrpSpPr>
        <p:grpSpPr>
          <a:xfrm>
            <a:off x="7833359" y="1208511"/>
            <a:ext cx="3776979" cy="5184775"/>
            <a:chOff x="7833359" y="1208511"/>
            <a:chExt cx="3776979" cy="5184775"/>
          </a:xfrm>
        </p:grpSpPr>
        <p:sp>
          <p:nvSpPr>
            <p:cNvPr id="38" name="object 38"/>
            <p:cNvSpPr/>
            <p:nvPr/>
          </p:nvSpPr>
          <p:spPr>
            <a:xfrm>
              <a:off x="11331723" y="5397952"/>
              <a:ext cx="226060" cy="194310"/>
            </a:xfrm>
            <a:custGeom>
              <a:avLst/>
              <a:gdLst/>
              <a:ahLst/>
              <a:cxnLst/>
              <a:rect l="l" t="t" r="r" b="b"/>
              <a:pathLst>
                <a:path w="226059" h="194310">
                  <a:moveTo>
                    <a:pt x="0" y="0"/>
                  </a:moveTo>
                  <a:lnTo>
                    <a:pt x="225863" y="0"/>
                  </a:lnTo>
                </a:path>
                <a:path w="226059" h="194310">
                  <a:moveTo>
                    <a:pt x="0" y="193960"/>
                  </a:moveTo>
                  <a:lnTo>
                    <a:pt x="225863" y="193960"/>
                  </a:lnTo>
                </a:path>
              </a:pathLst>
            </a:custGeom>
            <a:ln w="3175">
              <a:solidFill>
                <a:srgbClr val="2F3D4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9" name="object 3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833359" y="1208511"/>
              <a:ext cx="3776471" cy="5184647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7946259" y="1314909"/>
              <a:ext cx="3385820" cy="4788535"/>
            </a:xfrm>
            <a:custGeom>
              <a:avLst/>
              <a:gdLst/>
              <a:ahLst/>
              <a:cxnLst/>
              <a:rect l="l" t="t" r="r" b="b"/>
              <a:pathLst>
                <a:path w="3385820" h="4788535">
                  <a:moveTo>
                    <a:pt x="3385464" y="0"/>
                  </a:moveTo>
                  <a:lnTo>
                    <a:pt x="0" y="0"/>
                  </a:lnTo>
                  <a:lnTo>
                    <a:pt x="0" y="4788014"/>
                  </a:lnTo>
                  <a:lnTo>
                    <a:pt x="3385464" y="4788014"/>
                  </a:lnTo>
                  <a:lnTo>
                    <a:pt x="338546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10855243" y="1721673"/>
            <a:ext cx="93345" cy="1070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fy</a:t>
            </a:r>
            <a:endParaRPr sz="600">
              <a:latin typeface="Grammarsaurus" pitchFamily="2" charset="0"/>
              <a:cs typeface="Arial MT"/>
            </a:endParaRPr>
          </a:p>
        </p:txBody>
      </p:sp>
      <p:grpSp>
        <p:nvGrpSpPr>
          <p:cNvPr id="42" name="object 42"/>
          <p:cNvGrpSpPr/>
          <p:nvPr/>
        </p:nvGrpSpPr>
        <p:grpSpPr>
          <a:xfrm>
            <a:off x="8082635" y="1645417"/>
            <a:ext cx="3112770" cy="4422140"/>
            <a:chOff x="8082635" y="1645417"/>
            <a:chExt cx="3112770" cy="4422140"/>
          </a:xfrm>
        </p:grpSpPr>
        <p:pic>
          <p:nvPicPr>
            <p:cNvPr id="43" name="object 4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290976" y="5978809"/>
              <a:ext cx="87782" cy="88131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8085492" y="1648274"/>
              <a:ext cx="3107055" cy="4288790"/>
            </a:xfrm>
            <a:custGeom>
              <a:avLst/>
              <a:gdLst/>
              <a:ahLst/>
              <a:cxnLst/>
              <a:rect l="l" t="t" r="r" b="b"/>
              <a:pathLst>
                <a:path w="3107054" h="4288790">
                  <a:moveTo>
                    <a:pt x="3002737" y="4288167"/>
                  </a:moveTo>
                  <a:lnTo>
                    <a:pt x="104267" y="4288167"/>
                  </a:lnTo>
                  <a:lnTo>
                    <a:pt x="63677" y="4279973"/>
                  </a:lnTo>
                  <a:lnTo>
                    <a:pt x="30535" y="4257627"/>
                  </a:lnTo>
                  <a:lnTo>
                    <a:pt x="8192" y="4224484"/>
                  </a:lnTo>
                  <a:lnTo>
                    <a:pt x="0" y="4183900"/>
                  </a:lnTo>
                  <a:lnTo>
                    <a:pt x="0" y="104267"/>
                  </a:lnTo>
                  <a:lnTo>
                    <a:pt x="8192" y="63682"/>
                  </a:lnTo>
                  <a:lnTo>
                    <a:pt x="30535" y="30540"/>
                  </a:lnTo>
                  <a:lnTo>
                    <a:pt x="63677" y="8194"/>
                  </a:lnTo>
                  <a:lnTo>
                    <a:pt x="104267" y="0"/>
                  </a:lnTo>
                  <a:lnTo>
                    <a:pt x="3002737" y="0"/>
                  </a:lnTo>
                  <a:lnTo>
                    <a:pt x="3043321" y="8194"/>
                  </a:lnTo>
                  <a:lnTo>
                    <a:pt x="3076463" y="30540"/>
                  </a:lnTo>
                  <a:lnTo>
                    <a:pt x="3098809" y="63682"/>
                  </a:lnTo>
                  <a:lnTo>
                    <a:pt x="3107004" y="104267"/>
                  </a:lnTo>
                  <a:lnTo>
                    <a:pt x="3107004" y="4183900"/>
                  </a:lnTo>
                  <a:lnTo>
                    <a:pt x="3098809" y="4224484"/>
                  </a:lnTo>
                  <a:lnTo>
                    <a:pt x="3076463" y="4257627"/>
                  </a:lnTo>
                  <a:lnTo>
                    <a:pt x="3043321" y="4279973"/>
                  </a:lnTo>
                  <a:lnTo>
                    <a:pt x="3002737" y="4288167"/>
                  </a:lnTo>
                  <a:close/>
                </a:path>
              </a:pathLst>
            </a:custGeom>
            <a:ln w="5689">
              <a:solidFill>
                <a:srgbClr val="2F3D4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5" name="object 45"/>
          <p:cNvSpPr txBox="1"/>
          <p:nvPr/>
        </p:nvSpPr>
        <p:spPr>
          <a:xfrm>
            <a:off x="10827695" y="2613767"/>
            <a:ext cx="88265" cy="1070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al</a:t>
            </a:r>
            <a:endParaRPr sz="600">
              <a:latin typeface="Grammarsaurus" pitchFamily="2" charset="0"/>
              <a:cs typeface="Arial MT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10847614" y="2828334"/>
            <a:ext cx="102870" cy="186782"/>
          </a:xfrm>
          <a:prstGeom prst="rect">
            <a:avLst/>
          </a:prstGeom>
        </p:spPr>
        <p:txBody>
          <a:bodyPr vert="horz" wrap="square" lIns="0" tIns="36195" rIns="0" bIns="0" rtlCol="0">
            <a:spAutoFit/>
          </a:bodyPr>
          <a:lstStyle/>
          <a:p>
            <a:pPr marL="12700" marR="5080" indent="3810">
              <a:lnSpc>
                <a:spcPct val="79900"/>
              </a:lnSpc>
              <a:spcBef>
                <a:spcPts val="285"/>
              </a:spcBef>
            </a:pP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or al</a:t>
            </a:r>
            <a:endParaRPr sz="600">
              <a:latin typeface="Grammarsaurus" pitchFamily="2" charset="0"/>
              <a:cs typeface="Arial MT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10854448" y="3128255"/>
            <a:ext cx="88265" cy="1070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al</a:t>
            </a:r>
            <a:endParaRPr sz="600">
              <a:latin typeface="Grammarsaurus" pitchFamily="2" charset="0"/>
              <a:cs typeface="Arial MT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10848706" y="3385499"/>
            <a:ext cx="88265" cy="1070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al</a:t>
            </a:r>
            <a:endParaRPr sz="600">
              <a:latin typeface="Grammarsaurus" pitchFamily="2" charset="0"/>
              <a:cs typeface="Arial MT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10815320" y="3642743"/>
            <a:ext cx="174625" cy="1070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aces</a:t>
            </a:r>
            <a:endParaRPr sz="600">
              <a:latin typeface="Grammarsaurus" pitchFamily="2" charset="0"/>
              <a:cs typeface="Arial MT"/>
            </a:endParaRPr>
          </a:p>
        </p:txBody>
      </p:sp>
      <p:grpSp>
        <p:nvGrpSpPr>
          <p:cNvPr id="50" name="object 50"/>
          <p:cNvGrpSpPr/>
          <p:nvPr/>
        </p:nvGrpSpPr>
        <p:grpSpPr>
          <a:xfrm>
            <a:off x="10038977" y="2297023"/>
            <a:ext cx="1050290" cy="1549400"/>
            <a:chOff x="10038977" y="2297023"/>
            <a:chExt cx="1050290" cy="1549400"/>
          </a:xfrm>
        </p:grpSpPr>
        <p:sp>
          <p:nvSpPr>
            <p:cNvPr id="51" name="object 51"/>
            <p:cNvSpPr/>
            <p:nvPr/>
          </p:nvSpPr>
          <p:spPr>
            <a:xfrm>
              <a:off x="10041835" y="2299881"/>
              <a:ext cx="1044575" cy="257810"/>
            </a:xfrm>
            <a:custGeom>
              <a:avLst/>
              <a:gdLst/>
              <a:ahLst/>
              <a:cxnLst/>
              <a:rect l="l" t="t" r="r" b="b"/>
              <a:pathLst>
                <a:path w="1044575" h="257810">
                  <a:moveTo>
                    <a:pt x="0" y="0"/>
                  </a:moveTo>
                  <a:lnTo>
                    <a:pt x="1044549" y="0"/>
                  </a:lnTo>
                  <a:lnTo>
                    <a:pt x="1044549" y="257276"/>
                  </a:lnTo>
                  <a:lnTo>
                    <a:pt x="0" y="257276"/>
                  </a:lnTo>
                  <a:lnTo>
                    <a:pt x="0" y="0"/>
                  </a:lnTo>
                  <a:close/>
                </a:path>
              </a:pathLst>
            </a:custGeom>
            <a:ln w="5689">
              <a:solidFill>
                <a:srgbClr val="221E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2" name="object 52"/>
            <p:cNvSpPr/>
            <p:nvPr/>
          </p:nvSpPr>
          <p:spPr>
            <a:xfrm>
              <a:off x="10041835" y="2557158"/>
              <a:ext cx="1044575" cy="257810"/>
            </a:xfrm>
            <a:custGeom>
              <a:avLst/>
              <a:gdLst/>
              <a:ahLst/>
              <a:cxnLst/>
              <a:rect l="l" t="t" r="r" b="b"/>
              <a:pathLst>
                <a:path w="1044575" h="257810">
                  <a:moveTo>
                    <a:pt x="0" y="0"/>
                  </a:moveTo>
                  <a:lnTo>
                    <a:pt x="1044549" y="0"/>
                  </a:lnTo>
                  <a:lnTo>
                    <a:pt x="1044549" y="257276"/>
                  </a:lnTo>
                  <a:lnTo>
                    <a:pt x="0" y="257276"/>
                  </a:lnTo>
                  <a:lnTo>
                    <a:pt x="0" y="0"/>
                  </a:lnTo>
                  <a:close/>
                </a:path>
              </a:pathLst>
            </a:custGeom>
            <a:ln w="5689">
              <a:solidFill>
                <a:srgbClr val="221E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3" name="object 53"/>
            <p:cNvSpPr/>
            <p:nvPr/>
          </p:nvSpPr>
          <p:spPr>
            <a:xfrm>
              <a:off x="10041835" y="2814431"/>
              <a:ext cx="1044575" cy="257810"/>
            </a:xfrm>
            <a:custGeom>
              <a:avLst/>
              <a:gdLst/>
              <a:ahLst/>
              <a:cxnLst/>
              <a:rect l="l" t="t" r="r" b="b"/>
              <a:pathLst>
                <a:path w="1044575" h="257810">
                  <a:moveTo>
                    <a:pt x="0" y="0"/>
                  </a:moveTo>
                  <a:lnTo>
                    <a:pt x="1044549" y="0"/>
                  </a:lnTo>
                  <a:lnTo>
                    <a:pt x="1044549" y="257276"/>
                  </a:lnTo>
                  <a:lnTo>
                    <a:pt x="0" y="257276"/>
                  </a:lnTo>
                  <a:lnTo>
                    <a:pt x="0" y="0"/>
                  </a:lnTo>
                  <a:close/>
                </a:path>
              </a:pathLst>
            </a:custGeom>
            <a:ln w="5689">
              <a:solidFill>
                <a:srgbClr val="221E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4" name="object 54"/>
            <p:cNvSpPr/>
            <p:nvPr/>
          </p:nvSpPr>
          <p:spPr>
            <a:xfrm>
              <a:off x="10041835" y="3071710"/>
              <a:ext cx="1044575" cy="257810"/>
            </a:xfrm>
            <a:custGeom>
              <a:avLst/>
              <a:gdLst/>
              <a:ahLst/>
              <a:cxnLst/>
              <a:rect l="l" t="t" r="r" b="b"/>
              <a:pathLst>
                <a:path w="1044575" h="257810">
                  <a:moveTo>
                    <a:pt x="0" y="0"/>
                  </a:moveTo>
                  <a:lnTo>
                    <a:pt x="1044549" y="0"/>
                  </a:lnTo>
                  <a:lnTo>
                    <a:pt x="1044549" y="257276"/>
                  </a:lnTo>
                  <a:lnTo>
                    <a:pt x="0" y="257276"/>
                  </a:lnTo>
                  <a:lnTo>
                    <a:pt x="0" y="0"/>
                  </a:lnTo>
                  <a:close/>
                </a:path>
              </a:pathLst>
            </a:custGeom>
            <a:ln w="5689">
              <a:solidFill>
                <a:srgbClr val="221E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5" name="object 55"/>
            <p:cNvSpPr/>
            <p:nvPr/>
          </p:nvSpPr>
          <p:spPr>
            <a:xfrm>
              <a:off x="10041835" y="3328990"/>
              <a:ext cx="1044575" cy="257810"/>
            </a:xfrm>
            <a:custGeom>
              <a:avLst/>
              <a:gdLst/>
              <a:ahLst/>
              <a:cxnLst/>
              <a:rect l="l" t="t" r="r" b="b"/>
              <a:pathLst>
                <a:path w="1044575" h="257810">
                  <a:moveTo>
                    <a:pt x="0" y="0"/>
                  </a:moveTo>
                  <a:lnTo>
                    <a:pt x="1044549" y="0"/>
                  </a:lnTo>
                  <a:lnTo>
                    <a:pt x="1044549" y="257276"/>
                  </a:lnTo>
                  <a:lnTo>
                    <a:pt x="0" y="257276"/>
                  </a:lnTo>
                  <a:lnTo>
                    <a:pt x="0" y="0"/>
                  </a:lnTo>
                  <a:close/>
                </a:path>
              </a:pathLst>
            </a:custGeom>
            <a:ln w="5689">
              <a:solidFill>
                <a:srgbClr val="221E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6" name="object 56"/>
            <p:cNvSpPr/>
            <p:nvPr/>
          </p:nvSpPr>
          <p:spPr>
            <a:xfrm>
              <a:off x="10041836" y="3586267"/>
              <a:ext cx="1044575" cy="257810"/>
            </a:xfrm>
            <a:custGeom>
              <a:avLst/>
              <a:gdLst/>
              <a:ahLst/>
              <a:cxnLst/>
              <a:rect l="l" t="t" r="r" b="b"/>
              <a:pathLst>
                <a:path w="1044575" h="257810">
                  <a:moveTo>
                    <a:pt x="0" y="0"/>
                  </a:moveTo>
                  <a:lnTo>
                    <a:pt x="1044549" y="0"/>
                  </a:lnTo>
                  <a:lnTo>
                    <a:pt x="1044549" y="257276"/>
                  </a:lnTo>
                  <a:lnTo>
                    <a:pt x="0" y="257276"/>
                  </a:lnTo>
                  <a:lnTo>
                    <a:pt x="0" y="0"/>
                  </a:lnTo>
                  <a:close/>
                </a:path>
              </a:pathLst>
            </a:custGeom>
            <a:ln w="5689">
              <a:solidFill>
                <a:srgbClr val="221E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7" name="object 57"/>
          <p:cNvSpPr txBox="1"/>
          <p:nvPr/>
        </p:nvSpPr>
        <p:spPr>
          <a:xfrm>
            <a:off x="10852815" y="4242694"/>
            <a:ext cx="224154" cy="107722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600" b="1" dirty="0">
                <a:solidFill>
                  <a:srgbClr val="221E1F"/>
                </a:solidFill>
                <a:latin typeface="Grammarsaurus" pitchFamily="2" charset="0"/>
                <a:cs typeface="Arial"/>
              </a:rPr>
              <a:t>paces</a:t>
            </a:r>
            <a:endParaRPr sz="600">
              <a:latin typeface="Grammarsaurus" pitchFamily="2" charset="0"/>
              <a:cs typeface="Arial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10852815" y="4738847"/>
            <a:ext cx="224154" cy="107722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600" b="1" dirty="0">
                <a:solidFill>
                  <a:srgbClr val="221E1F"/>
                </a:solidFill>
                <a:latin typeface="Grammarsaurus" pitchFamily="2" charset="0"/>
                <a:cs typeface="Arial"/>
              </a:rPr>
              <a:t>paces</a:t>
            </a:r>
            <a:endParaRPr sz="600">
              <a:latin typeface="Grammarsaurus" pitchFamily="2" charset="0"/>
              <a:cs typeface="Aria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8191551" y="1353289"/>
            <a:ext cx="2677795" cy="46667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9494">
              <a:lnSpc>
                <a:spcPts val="1970"/>
              </a:lnSpc>
            </a:pPr>
            <a:r>
              <a:rPr sz="1600" b="1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Activity</a:t>
            </a:r>
            <a:endParaRPr sz="1600">
              <a:latin typeface="Grammarsaurus" pitchFamily="2" charset="0"/>
              <a:cs typeface="Arial"/>
            </a:endParaRPr>
          </a:p>
          <a:p>
            <a:pPr marL="14604">
              <a:lnSpc>
                <a:spcPct val="111900"/>
              </a:lnSpc>
              <a:spcBef>
                <a:spcPts val="944"/>
              </a:spcBef>
            </a:pP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1. Use tracing paper, a map and an aerial image of your local area to identi di erent types of land use and shade each one. Use the key to help you.</a:t>
            </a:r>
            <a:endParaRPr sz="600">
              <a:latin typeface="Grammarsaurus" pitchFamily="2" charset="0"/>
              <a:cs typeface="Arial MT"/>
            </a:endParaRPr>
          </a:p>
          <a:p>
            <a:pPr marL="14604">
              <a:lnSpc>
                <a:spcPct val="100000"/>
              </a:lnSpc>
              <a:spcBef>
                <a:spcPts val="445"/>
              </a:spcBef>
            </a:pP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2. Answer the questions about land use in your local area.</a:t>
            </a:r>
            <a:endParaRPr sz="6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sz="6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320"/>
              </a:spcBef>
            </a:pPr>
            <a:endParaRPr sz="600">
              <a:latin typeface="Grammarsaurus" pitchFamily="2" charset="0"/>
              <a:cs typeface="Arial MT"/>
            </a:endParaRPr>
          </a:p>
          <a:p>
            <a:pPr marR="122555" algn="r">
              <a:lnSpc>
                <a:spcPct val="100000"/>
              </a:lnSpc>
            </a:pPr>
            <a:r>
              <a:rPr sz="600" b="1" dirty="0">
                <a:solidFill>
                  <a:srgbClr val="221E1F"/>
                </a:solidFill>
                <a:latin typeface="Grammarsaurus" pitchFamily="2" charset="0"/>
                <a:cs typeface="Arial"/>
              </a:rPr>
              <a:t>Map key</a:t>
            </a:r>
            <a:endParaRPr sz="60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380"/>
              </a:spcBef>
            </a:pPr>
            <a:endParaRPr sz="600">
              <a:latin typeface="Grammarsaurus" pitchFamily="2" charset="0"/>
              <a:cs typeface="Arial"/>
            </a:endParaRPr>
          </a:p>
          <a:p>
            <a:pPr marL="2324735" indent="34290">
              <a:lnSpc>
                <a:spcPct val="100000"/>
              </a:lnSpc>
              <a:spcBef>
                <a:spcPts val="5"/>
              </a:spcBef>
            </a:pP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residenti</a:t>
            </a:r>
            <a:endParaRPr sz="6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210"/>
              </a:spcBef>
            </a:pPr>
            <a:endParaRPr sz="600">
              <a:latin typeface="Grammarsaurus" pitchFamily="2" charset="0"/>
              <a:cs typeface="Arial MT"/>
            </a:endParaRPr>
          </a:p>
          <a:p>
            <a:pPr marL="2339340" marR="635" indent="-14604">
              <a:lnSpc>
                <a:spcPct val="79900"/>
              </a:lnSpc>
            </a:pP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industrial commerci</a:t>
            </a:r>
            <a:endParaRPr sz="600">
              <a:latin typeface="Grammarsaurus" pitchFamily="2" charset="0"/>
              <a:cs typeface="Arial MT"/>
            </a:endParaRPr>
          </a:p>
          <a:p>
            <a:pPr marL="371475">
              <a:lnSpc>
                <a:spcPts val="665"/>
              </a:lnSpc>
            </a:pP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insert map of your local area</a:t>
            </a:r>
            <a:endParaRPr sz="600">
              <a:latin typeface="Grammarsaurus" pitchFamily="2" charset="0"/>
              <a:cs typeface="Arial MT"/>
            </a:endParaRPr>
          </a:p>
          <a:p>
            <a:pPr marL="2332990">
              <a:lnSpc>
                <a:spcPct val="100000"/>
              </a:lnSpc>
              <a:spcBef>
                <a:spcPts val="185"/>
              </a:spcBef>
            </a:pP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recreation</a:t>
            </a:r>
            <a:endParaRPr sz="600">
              <a:latin typeface="Grammarsaurus" pitchFamily="2" charset="0"/>
              <a:cs typeface="Arial MT"/>
            </a:endParaRPr>
          </a:p>
          <a:p>
            <a:pPr marL="2285365" indent="52705">
              <a:lnSpc>
                <a:spcPct val="241100"/>
              </a:lnSpc>
            </a:pP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agricultur natural sp</a:t>
            </a:r>
            <a:endParaRPr sz="6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sz="6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340"/>
              </a:spcBef>
            </a:pPr>
            <a:endParaRPr sz="600">
              <a:latin typeface="Grammarsaurus" pitchFamily="2" charset="0"/>
              <a:cs typeface="Arial MT"/>
            </a:endParaRPr>
          </a:p>
          <a:p>
            <a:pPr marL="1270">
              <a:lnSpc>
                <a:spcPct val="100000"/>
              </a:lnSpc>
            </a:pP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1. Which type of land use covers the largest area on the map? (circle one)</a:t>
            </a:r>
            <a:endParaRPr sz="6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295"/>
              </a:spcBef>
            </a:pPr>
            <a:endParaRPr sz="600">
              <a:latin typeface="Grammarsaurus" pitchFamily="2" charset="0"/>
              <a:cs typeface="Arial MT"/>
            </a:endParaRPr>
          </a:p>
          <a:p>
            <a:pPr marL="20955">
              <a:lnSpc>
                <a:spcPct val="100000"/>
              </a:lnSpc>
            </a:pPr>
            <a:r>
              <a:rPr sz="600" b="1" dirty="0">
                <a:solidFill>
                  <a:srgbClr val="221E1F"/>
                </a:solidFill>
                <a:latin typeface="Grammarsaurus" pitchFamily="2" charset="0"/>
                <a:cs typeface="Arial"/>
              </a:rPr>
              <a:t>residential industrial/commercial recreational agricultural natural s</a:t>
            </a:r>
            <a:endParaRPr sz="60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380"/>
              </a:spcBef>
            </a:pPr>
            <a:endParaRPr sz="60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</a:pP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2. Which type of land use covers the smallest area on the map? (circle one)</a:t>
            </a:r>
            <a:endParaRPr sz="6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355"/>
              </a:spcBef>
            </a:pPr>
            <a:endParaRPr sz="600">
              <a:latin typeface="Grammarsaurus" pitchFamily="2" charset="0"/>
              <a:cs typeface="Arial MT"/>
            </a:endParaRPr>
          </a:p>
          <a:p>
            <a:pPr marL="20955">
              <a:lnSpc>
                <a:spcPct val="100000"/>
              </a:lnSpc>
            </a:pPr>
            <a:r>
              <a:rPr sz="600" b="1" dirty="0">
                <a:solidFill>
                  <a:srgbClr val="221E1F"/>
                </a:solidFill>
                <a:latin typeface="Grammarsaurus" pitchFamily="2" charset="0"/>
                <a:cs typeface="Arial"/>
              </a:rPr>
              <a:t>residential industrial/commercial recreational agricultural natural s</a:t>
            </a:r>
            <a:endParaRPr sz="60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395"/>
              </a:spcBef>
            </a:pPr>
            <a:endParaRPr sz="60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</a:pP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3. Which type of land use was easiest to identify? Why? (circle one)</a:t>
            </a:r>
            <a:endParaRPr sz="6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335"/>
              </a:spcBef>
            </a:pPr>
            <a:endParaRPr sz="600">
              <a:latin typeface="Grammarsaurus" pitchFamily="2" charset="0"/>
              <a:cs typeface="Arial MT"/>
            </a:endParaRPr>
          </a:p>
          <a:p>
            <a:pPr marL="20955">
              <a:lnSpc>
                <a:spcPct val="100000"/>
              </a:lnSpc>
              <a:spcBef>
                <a:spcPts val="5"/>
              </a:spcBef>
            </a:pPr>
            <a:r>
              <a:rPr sz="600" b="1" dirty="0">
                <a:solidFill>
                  <a:srgbClr val="221E1F"/>
                </a:solidFill>
                <a:latin typeface="Grammarsaurus" pitchFamily="2" charset="0"/>
                <a:cs typeface="Arial"/>
              </a:rPr>
              <a:t>residential industrial/commercial recreational agricultural natural s</a:t>
            </a:r>
            <a:endParaRPr sz="60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465"/>
              </a:spcBef>
            </a:pPr>
            <a:endParaRPr sz="600">
              <a:latin typeface="Grammarsaurus" pitchFamily="2" charset="0"/>
              <a:cs typeface="Arial"/>
            </a:endParaRPr>
          </a:p>
          <a:p>
            <a:pPr marL="2540">
              <a:lnSpc>
                <a:spcPct val="100000"/>
              </a:lnSpc>
              <a:spcBef>
                <a:spcPts val="5"/>
              </a:spcBef>
            </a:pP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4. Which type of land use was the most di cult to identify? Why? (circle on</a:t>
            </a:r>
            <a:endParaRPr sz="6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260"/>
              </a:spcBef>
            </a:pPr>
            <a:endParaRPr sz="600">
              <a:latin typeface="Grammarsaurus" pitchFamily="2" charset="0"/>
              <a:cs typeface="Arial MT"/>
            </a:endParaRPr>
          </a:p>
          <a:p>
            <a:pPr marL="20955">
              <a:lnSpc>
                <a:spcPct val="100000"/>
              </a:lnSpc>
            </a:pPr>
            <a:r>
              <a:rPr sz="600" b="1" dirty="0">
                <a:solidFill>
                  <a:srgbClr val="221E1F"/>
                </a:solidFill>
                <a:latin typeface="Grammarsaurus" pitchFamily="2" charset="0"/>
                <a:cs typeface="Arial"/>
              </a:rPr>
              <a:t>residential industrial/commercial recreational agricultural natural s</a:t>
            </a:r>
            <a:endParaRPr sz="60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395"/>
              </a:spcBef>
            </a:pPr>
            <a:endParaRPr sz="600">
              <a:latin typeface="Grammarsaurus" pitchFamily="2" charset="0"/>
              <a:cs typeface="Arial"/>
            </a:endParaRPr>
          </a:p>
          <a:p>
            <a:pPr marL="1202690">
              <a:lnSpc>
                <a:spcPct val="100000"/>
              </a:lnSpc>
              <a:spcBef>
                <a:spcPts val="5"/>
              </a:spcBef>
            </a:pPr>
            <a:r>
              <a:rPr sz="300" b="1" dirty="0">
                <a:solidFill>
                  <a:srgbClr val="221E1F"/>
                </a:solidFill>
                <a:latin typeface="Grammarsaurus" pitchFamily="2" charset="0"/>
                <a:cs typeface="Arial"/>
                <a:hlinkClick r:id="rId5"/>
              </a:rPr>
              <a:t>www.grammarsaurus.co.uk</a:t>
            </a:r>
            <a:endParaRPr sz="300">
              <a:latin typeface="Grammarsaurus" pitchFamily="2" charset="0"/>
              <a:cs typeface="Arial"/>
            </a:endParaRPr>
          </a:p>
        </p:txBody>
      </p:sp>
      <p:grpSp>
        <p:nvGrpSpPr>
          <p:cNvPr id="60" name="object 60"/>
          <p:cNvGrpSpPr/>
          <p:nvPr/>
        </p:nvGrpSpPr>
        <p:grpSpPr>
          <a:xfrm>
            <a:off x="7363968" y="1208511"/>
            <a:ext cx="3776979" cy="5184775"/>
            <a:chOff x="7363968" y="1208511"/>
            <a:chExt cx="3776979" cy="5184775"/>
          </a:xfrm>
        </p:grpSpPr>
        <p:pic>
          <p:nvPicPr>
            <p:cNvPr id="61" name="object 6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363968" y="1208511"/>
              <a:ext cx="3776471" cy="5184647"/>
            </a:xfrm>
            <a:prstGeom prst="rect">
              <a:avLst/>
            </a:prstGeom>
          </p:spPr>
        </p:pic>
        <p:sp>
          <p:nvSpPr>
            <p:cNvPr id="62" name="object 62"/>
            <p:cNvSpPr/>
            <p:nvPr/>
          </p:nvSpPr>
          <p:spPr>
            <a:xfrm>
              <a:off x="7472123" y="1314909"/>
              <a:ext cx="3385820" cy="4788535"/>
            </a:xfrm>
            <a:custGeom>
              <a:avLst/>
              <a:gdLst/>
              <a:ahLst/>
              <a:cxnLst/>
              <a:rect l="l" t="t" r="r" b="b"/>
              <a:pathLst>
                <a:path w="3385820" h="4788535">
                  <a:moveTo>
                    <a:pt x="3385464" y="0"/>
                  </a:moveTo>
                  <a:lnTo>
                    <a:pt x="0" y="0"/>
                  </a:lnTo>
                  <a:lnTo>
                    <a:pt x="0" y="4788014"/>
                  </a:lnTo>
                  <a:lnTo>
                    <a:pt x="3385464" y="4788014"/>
                  </a:lnTo>
                  <a:lnTo>
                    <a:pt x="338546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3" name="object 63"/>
          <p:cNvSpPr txBox="1"/>
          <p:nvPr/>
        </p:nvSpPr>
        <p:spPr>
          <a:xfrm>
            <a:off x="8744615" y="1317843"/>
            <a:ext cx="840740" cy="25776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600" b="1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Activity</a:t>
            </a:r>
            <a:endParaRPr sz="1600">
              <a:latin typeface="Grammarsaurus" pitchFamily="2" charset="0"/>
              <a:cs typeface="Arial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7719865" y="1711475"/>
            <a:ext cx="3026094" cy="36266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92710">
              <a:lnSpc>
                <a:spcPct val="111900"/>
              </a:lnSpc>
              <a:spcBef>
                <a:spcPts val="95"/>
              </a:spcBef>
              <a:buAutoNum type="arabicPeriod"/>
              <a:tabLst>
                <a:tab pos="105410" algn="l"/>
              </a:tabLst>
            </a:pP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Use tracing paper, a map and an aerial image of your local area to identify </a:t>
            </a:r>
            <a:br>
              <a:rPr lang="en-GB"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</a:b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di</a:t>
            </a:r>
            <a:r>
              <a:rPr lang="en-GB"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ff</a:t>
            </a:r>
            <a:r>
              <a:rPr sz="600" dirty="0" err="1">
                <a:solidFill>
                  <a:srgbClr val="221E1F"/>
                </a:solidFill>
                <a:latin typeface="Grammarsaurus" pitchFamily="2" charset="0"/>
                <a:cs typeface="Arial MT"/>
              </a:rPr>
              <a:t>erent</a:t>
            </a: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 types of land use and shade each one. Use the key to help you.</a:t>
            </a:r>
            <a:endParaRPr sz="600" dirty="0">
              <a:latin typeface="Grammarsaurus" pitchFamily="2" charset="0"/>
              <a:cs typeface="Arial MT"/>
            </a:endParaRPr>
          </a:p>
          <a:p>
            <a:pPr marL="105410" indent="-92710">
              <a:lnSpc>
                <a:spcPct val="100000"/>
              </a:lnSpc>
              <a:spcBef>
                <a:spcPts val="445"/>
              </a:spcBef>
              <a:buAutoNum type="arabicPeriod"/>
              <a:tabLst>
                <a:tab pos="105410" algn="l"/>
              </a:tabLst>
            </a:pP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Answer the questions about land use in your local area.</a:t>
            </a:r>
            <a:endParaRPr sz="600" dirty="0">
              <a:latin typeface="Grammarsaurus" pitchFamily="2" charset="0"/>
              <a:cs typeface="Arial MT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8907712" y="5975505"/>
            <a:ext cx="618490" cy="6155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00" b="1" dirty="0">
                <a:solidFill>
                  <a:srgbClr val="221E1F"/>
                </a:solidFill>
                <a:latin typeface="Grammarsaurus" pitchFamily="2" charset="0"/>
                <a:cs typeface="Arial"/>
              </a:rPr>
              <a:t>www.grammarsaurus.co.uk</a:t>
            </a:r>
            <a:endParaRPr sz="300" dirty="0">
              <a:latin typeface="Grammarsaurus" pitchFamily="2" charset="0"/>
              <a:cs typeface="Arial"/>
            </a:endParaRPr>
          </a:p>
        </p:txBody>
      </p:sp>
      <p:grpSp>
        <p:nvGrpSpPr>
          <p:cNvPr id="66" name="object 66"/>
          <p:cNvGrpSpPr/>
          <p:nvPr/>
        </p:nvGrpSpPr>
        <p:grpSpPr>
          <a:xfrm>
            <a:off x="7608499" y="1645410"/>
            <a:ext cx="3112770" cy="4422140"/>
            <a:chOff x="7608499" y="1645410"/>
            <a:chExt cx="3112770" cy="4422140"/>
          </a:xfrm>
        </p:grpSpPr>
        <p:pic>
          <p:nvPicPr>
            <p:cNvPr id="67" name="object 6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816839" y="5978809"/>
              <a:ext cx="87778" cy="88131"/>
            </a:xfrm>
            <a:prstGeom prst="rect">
              <a:avLst/>
            </a:prstGeom>
          </p:spPr>
        </p:pic>
        <p:sp>
          <p:nvSpPr>
            <p:cNvPr id="68" name="object 68"/>
            <p:cNvSpPr/>
            <p:nvPr/>
          </p:nvSpPr>
          <p:spPr>
            <a:xfrm>
              <a:off x="7611357" y="1648268"/>
              <a:ext cx="3107055" cy="4316730"/>
            </a:xfrm>
            <a:custGeom>
              <a:avLst/>
              <a:gdLst/>
              <a:ahLst/>
              <a:cxnLst/>
              <a:rect l="l" t="t" r="r" b="b"/>
              <a:pathLst>
                <a:path w="3107054" h="4316730">
                  <a:moveTo>
                    <a:pt x="3002737" y="4316145"/>
                  </a:moveTo>
                  <a:lnTo>
                    <a:pt x="104267" y="4316145"/>
                  </a:lnTo>
                  <a:lnTo>
                    <a:pt x="63677" y="4307951"/>
                  </a:lnTo>
                  <a:lnTo>
                    <a:pt x="30535" y="4285605"/>
                  </a:lnTo>
                  <a:lnTo>
                    <a:pt x="8192" y="4252462"/>
                  </a:lnTo>
                  <a:lnTo>
                    <a:pt x="0" y="4211878"/>
                  </a:lnTo>
                  <a:lnTo>
                    <a:pt x="0" y="104267"/>
                  </a:lnTo>
                  <a:lnTo>
                    <a:pt x="8192" y="63682"/>
                  </a:lnTo>
                  <a:lnTo>
                    <a:pt x="30535" y="30540"/>
                  </a:lnTo>
                  <a:lnTo>
                    <a:pt x="63677" y="8194"/>
                  </a:lnTo>
                  <a:lnTo>
                    <a:pt x="104267" y="0"/>
                  </a:lnTo>
                  <a:lnTo>
                    <a:pt x="3002737" y="0"/>
                  </a:lnTo>
                  <a:lnTo>
                    <a:pt x="3043321" y="8194"/>
                  </a:lnTo>
                  <a:lnTo>
                    <a:pt x="3076463" y="30540"/>
                  </a:lnTo>
                  <a:lnTo>
                    <a:pt x="3098809" y="63682"/>
                  </a:lnTo>
                  <a:lnTo>
                    <a:pt x="3107004" y="104267"/>
                  </a:lnTo>
                  <a:lnTo>
                    <a:pt x="3107004" y="4211878"/>
                  </a:lnTo>
                  <a:lnTo>
                    <a:pt x="3098809" y="4252462"/>
                  </a:lnTo>
                  <a:lnTo>
                    <a:pt x="3076463" y="4285605"/>
                  </a:lnTo>
                  <a:lnTo>
                    <a:pt x="3043321" y="4307951"/>
                  </a:lnTo>
                  <a:lnTo>
                    <a:pt x="3002737" y="4316145"/>
                  </a:lnTo>
                  <a:close/>
                </a:path>
              </a:pathLst>
            </a:custGeom>
            <a:ln w="5689">
              <a:solidFill>
                <a:srgbClr val="2F3D4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9" name="object 69"/>
          <p:cNvSpPr txBox="1"/>
          <p:nvPr/>
        </p:nvSpPr>
        <p:spPr>
          <a:xfrm>
            <a:off x="8076488" y="2998311"/>
            <a:ext cx="1694254" cy="1070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insert map of your local area</a:t>
            </a:r>
            <a:endParaRPr sz="600" dirty="0">
              <a:latin typeface="Grammarsaurus" pitchFamily="2" charset="0"/>
              <a:cs typeface="Arial MT"/>
            </a:endParaRPr>
          </a:p>
        </p:txBody>
      </p:sp>
      <p:graphicFrame>
        <p:nvGraphicFramePr>
          <p:cNvPr id="70" name="object 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1279112"/>
              </p:ext>
            </p:extLst>
          </p:nvPr>
        </p:nvGraphicFramePr>
        <p:xfrm>
          <a:off x="9564854" y="2297036"/>
          <a:ext cx="1043940" cy="15430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76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6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7175">
                <a:tc gridSpan="2">
                  <a:txBody>
                    <a:bodyPr/>
                    <a:lstStyle/>
                    <a:p>
                      <a:pPr marL="346075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sz="600" b="1" spc="0" dirty="0">
                          <a:solidFill>
                            <a:srgbClr val="221E1F"/>
                          </a:solidFill>
                          <a:latin typeface="Grammarsaurus" pitchFamily="2" charset="0"/>
                          <a:cs typeface="Arial"/>
                        </a:rPr>
                        <a:t>Map key</a:t>
                      </a:r>
                      <a:endParaRPr sz="600" spc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71120" marB="0">
                    <a:lnL w="6350">
                      <a:solidFill>
                        <a:srgbClr val="221E1F"/>
                      </a:solidFill>
                      <a:prstDash val="solid"/>
                    </a:lnL>
                    <a:lnR w="6350">
                      <a:solidFill>
                        <a:srgbClr val="221E1F"/>
                      </a:solidFill>
                      <a:prstDash val="solid"/>
                    </a:lnR>
                    <a:lnT w="6350">
                      <a:solidFill>
                        <a:srgbClr val="221E1F"/>
                      </a:solidFill>
                      <a:prstDash val="solid"/>
                    </a:lnT>
                    <a:lnB w="6350">
                      <a:solidFill>
                        <a:srgbClr val="221E1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 spc="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21E1F"/>
                      </a:solidFill>
                      <a:prstDash val="solid"/>
                    </a:lnL>
                    <a:lnR w="6350">
                      <a:solidFill>
                        <a:srgbClr val="221E1F"/>
                      </a:solidFill>
                      <a:prstDash val="solid"/>
                    </a:lnR>
                    <a:lnT w="6350">
                      <a:solidFill>
                        <a:srgbClr val="221E1F"/>
                      </a:solidFill>
                      <a:prstDash val="solid"/>
                    </a:lnT>
                    <a:lnB w="6350">
                      <a:solidFill>
                        <a:srgbClr val="221E1F"/>
                      </a:solidFill>
                      <a:prstDash val="solid"/>
                    </a:lnB>
                    <a:solidFill>
                      <a:srgbClr val="ED1C2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sz="600" spc="0" dirty="0">
                          <a:solidFill>
                            <a:srgbClr val="221E1F"/>
                          </a:solidFill>
                          <a:latin typeface="Grammarsaurus" pitchFamily="2" charset="0"/>
                          <a:cs typeface="Arial MT"/>
                        </a:rPr>
                        <a:t>residential</a:t>
                      </a:r>
                      <a:endParaRPr sz="600" spc="0" dirty="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71120" marB="0">
                    <a:lnL w="6350">
                      <a:solidFill>
                        <a:srgbClr val="221E1F"/>
                      </a:solidFill>
                      <a:prstDash val="solid"/>
                    </a:lnL>
                    <a:lnR w="6350">
                      <a:solidFill>
                        <a:srgbClr val="221E1F"/>
                      </a:solidFill>
                      <a:prstDash val="solid"/>
                    </a:lnR>
                    <a:lnT w="6350">
                      <a:solidFill>
                        <a:srgbClr val="221E1F"/>
                      </a:solidFill>
                      <a:prstDash val="solid"/>
                    </a:lnT>
                    <a:lnB w="6350">
                      <a:solidFill>
                        <a:srgbClr val="221E1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 spc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21E1F"/>
                      </a:solidFill>
                      <a:prstDash val="solid"/>
                    </a:lnL>
                    <a:lnR w="6350">
                      <a:solidFill>
                        <a:srgbClr val="221E1F"/>
                      </a:solidFill>
                      <a:prstDash val="solid"/>
                    </a:lnR>
                    <a:lnT w="6350">
                      <a:solidFill>
                        <a:srgbClr val="221E1F"/>
                      </a:solidFill>
                      <a:prstDash val="solid"/>
                    </a:lnT>
                    <a:lnB w="6350">
                      <a:solidFill>
                        <a:srgbClr val="221E1F"/>
                      </a:solidFill>
                      <a:prstDash val="solid"/>
                    </a:lnB>
                    <a:solidFill>
                      <a:srgbClr val="1670B9"/>
                    </a:solidFill>
                  </a:tcPr>
                </a:tc>
                <a:tc>
                  <a:txBody>
                    <a:bodyPr/>
                    <a:lstStyle/>
                    <a:p>
                      <a:pPr marL="161290" marR="140970" indent="-14604">
                        <a:lnSpc>
                          <a:spcPct val="79900"/>
                        </a:lnSpc>
                        <a:spcBef>
                          <a:spcPts val="395"/>
                        </a:spcBef>
                      </a:pPr>
                      <a:r>
                        <a:rPr sz="600" spc="0" dirty="0">
                          <a:solidFill>
                            <a:srgbClr val="221E1F"/>
                          </a:solidFill>
                          <a:latin typeface="Grammarsaurus" pitchFamily="2" charset="0"/>
                          <a:cs typeface="Arial MT"/>
                        </a:rPr>
                        <a:t>industrial or commercial</a:t>
                      </a:r>
                      <a:endParaRPr sz="600" spc="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50165" marB="0">
                    <a:lnL w="6350">
                      <a:solidFill>
                        <a:srgbClr val="221E1F"/>
                      </a:solidFill>
                      <a:prstDash val="solid"/>
                    </a:lnL>
                    <a:lnR w="6350">
                      <a:solidFill>
                        <a:srgbClr val="221E1F"/>
                      </a:solidFill>
                      <a:prstDash val="solid"/>
                    </a:lnR>
                    <a:lnT w="6350">
                      <a:solidFill>
                        <a:srgbClr val="221E1F"/>
                      </a:solidFill>
                      <a:prstDash val="solid"/>
                    </a:lnT>
                    <a:lnB w="6350">
                      <a:solidFill>
                        <a:srgbClr val="221E1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 spc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21E1F"/>
                      </a:solidFill>
                      <a:prstDash val="solid"/>
                    </a:lnL>
                    <a:lnR w="6350">
                      <a:solidFill>
                        <a:srgbClr val="221E1F"/>
                      </a:solidFill>
                      <a:prstDash val="solid"/>
                    </a:lnR>
                    <a:lnT w="6350">
                      <a:solidFill>
                        <a:srgbClr val="221E1F"/>
                      </a:solidFill>
                      <a:prstDash val="solid"/>
                    </a:lnT>
                    <a:lnB w="6350">
                      <a:solidFill>
                        <a:srgbClr val="221E1F"/>
                      </a:solidFill>
                      <a:prstDash val="solid"/>
                    </a:lnB>
                    <a:solidFill>
                      <a:srgbClr val="FDC01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sz="600" spc="0" dirty="0">
                          <a:solidFill>
                            <a:srgbClr val="221E1F"/>
                          </a:solidFill>
                          <a:latin typeface="Grammarsaurus" pitchFamily="2" charset="0"/>
                          <a:cs typeface="Arial MT"/>
                        </a:rPr>
                        <a:t>recreational</a:t>
                      </a:r>
                      <a:endParaRPr sz="600" spc="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71120" marB="0">
                    <a:lnL w="6350">
                      <a:solidFill>
                        <a:srgbClr val="221E1F"/>
                      </a:solidFill>
                      <a:prstDash val="solid"/>
                    </a:lnL>
                    <a:lnR w="6350">
                      <a:solidFill>
                        <a:srgbClr val="221E1F"/>
                      </a:solidFill>
                      <a:prstDash val="solid"/>
                    </a:lnR>
                    <a:lnT w="6350">
                      <a:solidFill>
                        <a:srgbClr val="221E1F"/>
                      </a:solidFill>
                      <a:prstDash val="solid"/>
                    </a:lnT>
                    <a:lnB w="6350">
                      <a:solidFill>
                        <a:srgbClr val="221E1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 spc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21E1F"/>
                      </a:solidFill>
                      <a:prstDash val="solid"/>
                    </a:lnL>
                    <a:lnR w="6350">
                      <a:solidFill>
                        <a:srgbClr val="221E1F"/>
                      </a:solidFill>
                      <a:prstDash val="solid"/>
                    </a:lnR>
                    <a:lnT w="6350">
                      <a:solidFill>
                        <a:srgbClr val="221E1F"/>
                      </a:solidFill>
                      <a:prstDash val="solid"/>
                    </a:lnT>
                    <a:lnB w="6350">
                      <a:solidFill>
                        <a:srgbClr val="221E1F"/>
                      </a:solidFill>
                      <a:prstDash val="solid"/>
                    </a:lnB>
                    <a:solidFill>
                      <a:srgbClr val="F6EB1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sz="600" spc="0" dirty="0">
                          <a:solidFill>
                            <a:srgbClr val="221E1F"/>
                          </a:solidFill>
                          <a:latin typeface="Grammarsaurus" pitchFamily="2" charset="0"/>
                          <a:cs typeface="Arial MT"/>
                        </a:rPr>
                        <a:t>agricultural</a:t>
                      </a:r>
                      <a:endParaRPr sz="600" spc="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71120" marB="0">
                    <a:lnL w="6350">
                      <a:solidFill>
                        <a:srgbClr val="221E1F"/>
                      </a:solidFill>
                      <a:prstDash val="solid"/>
                    </a:lnL>
                    <a:lnR w="6350">
                      <a:solidFill>
                        <a:srgbClr val="221E1F"/>
                      </a:solidFill>
                      <a:prstDash val="solid"/>
                    </a:lnR>
                    <a:lnT w="6350">
                      <a:solidFill>
                        <a:srgbClr val="221E1F"/>
                      </a:solidFill>
                      <a:prstDash val="solid"/>
                    </a:lnT>
                    <a:lnB w="6350">
                      <a:solidFill>
                        <a:srgbClr val="221E1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 spc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21E1F"/>
                      </a:solidFill>
                      <a:prstDash val="solid"/>
                    </a:lnL>
                    <a:lnR w="6350">
                      <a:solidFill>
                        <a:srgbClr val="221E1F"/>
                      </a:solidFill>
                      <a:prstDash val="solid"/>
                    </a:lnR>
                    <a:lnT w="6350">
                      <a:solidFill>
                        <a:srgbClr val="221E1F"/>
                      </a:solidFill>
                      <a:prstDash val="solid"/>
                    </a:lnT>
                    <a:lnB w="6350">
                      <a:solidFill>
                        <a:srgbClr val="221E1F"/>
                      </a:solidFill>
                      <a:prstDash val="solid"/>
                    </a:lnB>
                    <a:solidFill>
                      <a:srgbClr val="00B04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sz="600" spc="0" dirty="0">
                          <a:solidFill>
                            <a:srgbClr val="221E1F"/>
                          </a:solidFill>
                          <a:latin typeface="Grammarsaurus" pitchFamily="2" charset="0"/>
                          <a:cs typeface="Arial MT"/>
                        </a:rPr>
                        <a:t>natural spaces</a:t>
                      </a:r>
                      <a:endParaRPr sz="600" spc="0" dirty="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71120" marB="0">
                    <a:lnL w="6350">
                      <a:solidFill>
                        <a:srgbClr val="221E1F"/>
                      </a:solidFill>
                      <a:prstDash val="solid"/>
                    </a:lnL>
                    <a:lnR w="6350">
                      <a:solidFill>
                        <a:srgbClr val="221E1F"/>
                      </a:solidFill>
                      <a:prstDash val="solid"/>
                    </a:lnR>
                    <a:lnT w="6350">
                      <a:solidFill>
                        <a:srgbClr val="221E1F"/>
                      </a:solidFill>
                      <a:prstDash val="solid"/>
                    </a:lnT>
                    <a:lnB w="6350">
                      <a:solidFill>
                        <a:srgbClr val="221E1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71" name="object 71"/>
          <p:cNvGrpSpPr/>
          <p:nvPr/>
        </p:nvGrpSpPr>
        <p:grpSpPr>
          <a:xfrm>
            <a:off x="7718811" y="2190236"/>
            <a:ext cx="2892425" cy="2143125"/>
            <a:chOff x="7718811" y="2190236"/>
            <a:chExt cx="2892425" cy="2143125"/>
          </a:xfrm>
        </p:grpSpPr>
        <p:sp>
          <p:nvSpPr>
            <p:cNvPr id="72" name="object 72"/>
            <p:cNvSpPr/>
            <p:nvPr/>
          </p:nvSpPr>
          <p:spPr>
            <a:xfrm>
              <a:off x="7722455" y="2193094"/>
              <a:ext cx="1757680" cy="1757680"/>
            </a:xfrm>
            <a:custGeom>
              <a:avLst/>
              <a:gdLst/>
              <a:ahLst/>
              <a:cxnLst/>
              <a:rect l="l" t="t" r="r" b="b"/>
              <a:pathLst>
                <a:path w="1757679" h="1757679">
                  <a:moveTo>
                    <a:pt x="1658086" y="1757235"/>
                  </a:moveTo>
                  <a:lnTo>
                    <a:pt x="99161" y="1757235"/>
                  </a:lnTo>
                  <a:lnTo>
                    <a:pt x="60564" y="1749442"/>
                  </a:lnTo>
                  <a:lnTo>
                    <a:pt x="29044" y="1728190"/>
                  </a:lnTo>
                  <a:lnTo>
                    <a:pt x="7793" y="1696670"/>
                  </a:lnTo>
                  <a:lnTo>
                    <a:pt x="0" y="1658073"/>
                  </a:lnTo>
                  <a:lnTo>
                    <a:pt x="0" y="99148"/>
                  </a:lnTo>
                  <a:lnTo>
                    <a:pt x="7793" y="60553"/>
                  </a:lnTo>
                  <a:lnTo>
                    <a:pt x="29044" y="29038"/>
                  </a:lnTo>
                  <a:lnTo>
                    <a:pt x="60564" y="7791"/>
                  </a:lnTo>
                  <a:lnTo>
                    <a:pt x="99161" y="0"/>
                  </a:lnTo>
                  <a:lnTo>
                    <a:pt x="1658086" y="0"/>
                  </a:lnTo>
                  <a:lnTo>
                    <a:pt x="1696683" y="7791"/>
                  </a:lnTo>
                  <a:lnTo>
                    <a:pt x="1728203" y="29038"/>
                  </a:lnTo>
                  <a:lnTo>
                    <a:pt x="1749455" y="60553"/>
                  </a:lnTo>
                  <a:lnTo>
                    <a:pt x="1757248" y="99148"/>
                  </a:lnTo>
                  <a:lnTo>
                    <a:pt x="1757248" y="1658073"/>
                  </a:lnTo>
                  <a:lnTo>
                    <a:pt x="1749455" y="1696670"/>
                  </a:lnTo>
                  <a:lnTo>
                    <a:pt x="1728203" y="1728190"/>
                  </a:lnTo>
                  <a:lnTo>
                    <a:pt x="1696683" y="1749442"/>
                  </a:lnTo>
                  <a:lnTo>
                    <a:pt x="1658086" y="1757235"/>
                  </a:lnTo>
                  <a:close/>
                </a:path>
              </a:pathLst>
            </a:custGeom>
            <a:ln w="5689">
              <a:solidFill>
                <a:srgbClr val="221E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3" name="object 73"/>
            <p:cNvSpPr/>
            <p:nvPr/>
          </p:nvSpPr>
          <p:spPr>
            <a:xfrm>
              <a:off x="7720398" y="4331578"/>
              <a:ext cx="2889250" cy="0"/>
            </a:xfrm>
            <a:custGeom>
              <a:avLst/>
              <a:gdLst/>
              <a:ahLst/>
              <a:cxnLst/>
              <a:rect l="l" t="t" r="r" b="b"/>
              <a:pathLst>
                <a:path w="2889250">
                  <a:moveTo>
                    <a:pt x="0" y="0"/>
                  </a:moveTo>
                  <a:lnTo>
                    <a:pt x="2888919" y="0"/>
                  </a:lnTo>
                </a:path>
              </a:pathLst>
            </a:custGeom>
            <a:ln w="3175">
              <a:solidFill>
                <a:srgbClr val="2F3D4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74" name="object 74"/>
          <p:cNvSpPr txBox="1"/>
          <p:nvPr/>
        </p:nvSpPr>
        <p:spPr>
          <a:xfrm>
            <a:off x="7704759" y="3997057"/>
            <a:ext cx="2940886" cy="1070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1. Which type of land use covers the largest area on the map?</a:t>
            </a:r>
            <a:endParaRPr sz="600" dirty="0">
              <a:latin typeface="Grammarsaurus" pitchFamily="2" charset="0"/>
              <a:cs typeface="Arial MT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7704759" y="4352516"/>
            <a:ext cx="3002524" cy="1070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2. Which type of land use covers the smallest area on the map?</a:t>
            </a:r>
            <a:endParaRPr sz="600">
              <a:latin typeface="Grammarsaurus" pitchFamily="2" charset="0"/>
              <a:cs typeface="Arial MT"/>
            </a:endParaRPr>
          </a:p>
        </p:txBody>
      </p:sp>
      <p:sp>
        <p:nvSpPr>
          <p:cNvPr id="76" name="object 76"/>
          <p:cNvSpPr/>
          <p:nvPr/>
        </p:nvSpPr>
        <p:spPr>
          <a:xfrm>
            <a:off x="7720400" y="4687036"/>
            <a:ext cx="2889250" cy="0"/>
          </a:xfrm>
          <a:custGeom>
            <a:avLst/>
            <a:gdLst/>
            <a:ahLst/>
            <a:cxnLst/>
            <a:rect l="l" t="t" r="r" b="b"/>
            <a:pathLst>
              <a:path w="2889250">
                <a:moveTo>
                  <a:pt x="0" y="0"/>
                </a:moveTo>
                <a:lnTo>
                  <a:pt x="2888919" y="0"/>
                </a:lnTo>
              </a:path>
            </a:pathLst>
          </a:custGeom>
          <a:ln w="3175">
            <a:solidFill>
              <a:srgbClr val="2F3D40"/>
            </a:solidFill>
          </a:ln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7704758" y="4707974"/>
            <a:ext cx="2666471" cy="1070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3. Which type of land use was easiest to identify? Why?</a:t>
            </a:r>
            <a:endParaRPr sz="600">
              <a:latin typeface="Grammarsaurus" pitchFamily="2" charset="0"/>
              <a:cs typeface="Arial MT"/>
            </a:endParaRPr>
          </a:p>
        </p:txBody>
      </p:sp>
      <p:sp>
        <p:nvSpPr>
          <p:cNvPr id="78" name="object 78"/>
          <p:cNvSpPr/>
          <p:nvPr/>
        </p:nvSpPr>
        <p:spPr>
          <a:xfrm>
            <a:off x="7720400" y="5042494"/>
            <a:ext cx="2889250" cy="0"/>
          </a:xfrm>
          <a:custGeom>
            <a:avLst/>
            <a:gdLst/>
            <a:ahLst/>
            <a:cxnLst/>
            <a:rect l="l" t="t" r="r" b="b"/>
            <a:pathLst>
              <a:path w="2889250">
                <a:moveTo>
                  <a:pt x="0" y="0"/>
                </a:moveTo>
                <a:lnTo>
                  <a:pt x="2888919" y="0"/>
                </a:lnTo>
              </a:path>
            </a:pathLst>
          </a:custGeom>
          <a:ln w="3175">
            <a:solidFill>
              <a:srgbClr val="2F3D40"/>
            </a:solidFill>
          </a:ln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7704759" y="5063432"/>
            <a:ext cx="3146064" cy="1070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4. Which type of land use was the most di cult to identify? Why?</a:t>
            </a:r>
            <a:endParaRPr sz="600">
              <a:latin typeface="Grammarsaurus" pitchFamily="2" charset="0"/>
              <a:cs typeface="Arial MT"/>
            </a:endParaRPr>
          </a:p>
        </p:txBody>
      </p:sp>
      <p:grpSp>
        <p:nvGrpSpPr>
          <p:cNvPr id="80" name="object 80"/>
          <p:cNvGrpSpPr/>
          <p:nvPr/>
        </p:nvGrpSpPr>
        <p:grpSpPr>
          <a:xfrm>
            <a:off x="7718812" y="5396364"/>
            <a:ext cx="2892425" cy="192405"/>
            <a:chOff x="7718812" y="5396364"/>
            <a:chExt cx="2892425" cy="192405"/>
          </a:xfrm>
        </p:grpSpPr>
        <p:sp>
          <p:nvSpPr>
            <p:cNvPr id="81" name="object 81"/>
            <p:cNvSpPr/>
            <p:nvPr/>
          </p:nvSpPr>
          <p:spPr>
            <a:xfrm>
              <a:off x="7720400" y="5397952"/>
              <a:ext cx="2889250" cy="0"/>
            </a:xfrm>
            <a:custGeom>
              <a:avLst/>
              <a:gdLst/>
              <a:ahLst/>
              <a:cxnLst/>
              <a:rect l="l" t="t" r="r" b="b"/>
              <a:pathLst>
                <a:path w="2889250">
                  <a:moveTo>
                    <a:pt x="0" y="0"/>
                  </a:moveTo>
                  <a:lnTo>
                    <a:pt x="2888919" y="0"/>
                  </a:lnTo>
                </a:path>
              </a:pathLst>
            </a:custGeom>
            <a:ln w="3175">
              <a:solidFill>
                <a:srgbClr val="2F3D4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2" name="object 82"/>
            <p:cNvSpPr/>
            <p:nvPr/>
          </p:nvSpPr>
          <p:spPr>
            <a:xfrm>
              <a:off x="7720400" y="5587055"/>
              <a:ext cx="2889250" cy="0"/>
            </a:xfrm>
            <a:custGeom>
              <a:avLst/>
              <a:gdLst/>
              <a:ahLst/>
              <a:cxnLst/>
              <a:rect l="l" t="t" r="r" b="b"/>
              <a:pathLst>
                <a:path w="2889250">
                  <a:moveTo>
                    <a:pt x="0" y="0"/>
                  </a:moveTo>
                  <a:lnTo>
                    <a:pt x="2888919" y="0"/>
                  </a:lnTo>
                </a:path>
              </a:pathLst>
            </a:custGeom>
            <a:ln w="3175">
              <a:solidFill>
                <a:srgbClr val="2F3D4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83" name="object 83"/>
          <p:cNvSpPr txBox="1"/>
          <p:nvPr/>
        </p:nvSpPr>
        <p:spPr>
          <a:xfrm>
            <a:off x="7704758" y="5235001"/>
            <a:ext cx="3759321" cy="600164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3160395">
              <a:lnSpc>
                <a:spcPct val="100000"/>
              </a:lnSpc>
              <a:spcBef>
                <a:spcPts val="120"/>
              </a:spcBef>
            </a:pPr>
            <a:r>
              <a:rPr sz="600" b="1" dirty="0">
                <a:solidFill>
                  <a:srgbClr val="221E1F"/>
                </a:solidFill>
                <a:latin typeface="Grammarsaurus" pitchFamily="2" charset="0"/>
                <a:cs typeface="Arial"/>
              </a:rPr>
              <a:t>paces</a:t>
            </a:r>
            <a:endParaRPr sz="6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470"/>
              </a:spcBef>
            </a:pPr>
            <a:endParaRPr sz="600" dirty="0">
              <a:latin typeface="Grammarsaurus" pitchFamily="2" charset="0"/>
              <a:cs typeface="Arial"/>
            </a:endParaRPr>
          </a:p>
          <a:p>
            <a:pPr marL="3164205">
              <a:lnSpc>
                <a:spcPts val="800"/>
              </a:lnSpc>
            </a:pP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e)</a:t>
            </a:r>
            <a:endParaRPr sz="600" dirty="0">
              <a:latin typeface="Grammarsaurus" pitchFamily="2" charset="0"/>
              <a:cs typeface="Arial MT"/>
            </a:endParaRPr>
          </a:p>
          <a:p>
            <a:pPr marL="12700">
              <a:lnSpc>
                <a:spcPts val="800"/>
              </a:lnSpc>
            </a:pPr>
            <a:r>
              <a:rPr sz="600" dirty="0">
                <a:solidFill>
                  <a:srgbClr val="221E1F"/>
                </a:solidFill>
                <a:latin typeface="Grammarsaurus" pitchFamily="2" charset="0"/>
                <a:cs typeface="Arial MT"/>
              </a:rPr>
              <a:t>5. Are there any areas where land use might cause problems like pollution or tra c?</a:t>
            </a:r>
            <a:endParaRPr sz="600" dirty="0">
              <a:latin typeface="Grammarsaurus" pitchFamily="2" charset="0"/>
              <a:cs typeface="Arial MT"/>
            </a:endParaRPr>
          </a:p>
          <a:p>
            <a:pPr marL="3160395">
              <a:lnSpc>
                <a:spcPct val="100000"/>
              </a:lnSpc>
              <a:spcBef>
                <a:spcPts val="310"/>
              </a:spcBef>
            </a:pPr>
            <a:r>
              <a:rPr sz="600" b="1" dirty="0">
                <a:solidFill>
                  <a:srgbClr val="221E1F"/>
                </a:solidFill>
                <a:latin typeface="Grammarsaurus" pitchFamily="2" charset="0"/>
                <a:cs typeface="Arial"/>
              </a:rPr>
              <a:t>paces</a:t>
            </a:r>
            <a:endParaRPr sz="600" dirty="0">
              <a:latin typeface="Grammarsaurus" pitchFamily="2" charset="0"/>
              <a:cs typeface="Arial"/>
            </a:endParaRPr>
          </a:p>
        </p:txBody>
      </p:sp>
      <p:grpSp>
        <p:nvGrpSpPr>
          <p:cNvPr id="84" name="object 84"/>
          <p:cNvGrpSpPr/>
          <p:nvPr/>
        </p:nvGrpSpPr>
        <p:grpSpPr>
          <a:xfrm>
            <a:off x="294601" y="1071106"/>
            <a:ext cx="10314940" cy="5472430"/>
            <a:chOff x="294601" y="1071106"/>
            <a:chExt cx="10314940" cy="5472430"/>
          </a:xfrm>
        </p:grpSpPr>
        <p:sp>
          <p:nvSpPr>
            <p:cNvPr id="85" name="object 85"/>
            <p:cNvSpPr/>
            <p:nvPr/>
          </p:nvSpPr>
          <p:spPr>
            <a:xfrm>
              <a:off x="7720399" y="5920263"/>
              <a:ext cx="2889250" cy="0"/>
            </a:xfrm>
            <a:custGeom>
              <a:avLst/>
              <a:gdLst/>
              <a:ahLst/>
              <a:cxnLst/>
              <a:rect l="l" t="t" r="r" b="b"/>
              <a:pathLst>
                <a:path w="2889250">
                  <a:moveTo>
                    <a:pt x="0" y="0"/>
                  </a:moveTo>
                  <a:lnTo>
                    <a:pt x="2888919" y="0"/>
                  </a:lnTo>
                </a:path>
              </a:pathLst>
            </a:custGeom>
            <a:ln w="3175">
              <a:solidFill>
                <a:srgbClr val="2F3D4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86" name="object 8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4601" y="1071106"/>
              <a:ext cx="1905000" cy="5472416"/>
            </a:xfrm>
            <a:prstGeom prst="rect">
              <a:avLst/>
            </a:prstGeom>
          </p:spPr>
        </p:pic>
      </p:grpSp>
      <p:sp>
        <p:nvSpPr>
          <p:cNvPr id="88" name="object 48">
            <a:extLst>
              <a:ext uri="{FF2B5EF4-FFF2-40B4-BE49-F238E27FC236}">
                <a16:creationId xmlns:a16="http://schemas.microsoft.com/office/drawing/2014/main" id="{5189BA9E-493B-84A0-63FE-7D1C4EAE24E1}"/>
              </a:ext>
            </a:extLst>
          </p:cNvPr>
          <p:cNvSpPr txBox="1"/>
          <p:nvPr/>
        </p:nvSpPr>
        <p:spPr>
          <a:xfrm>
            <a:off x="5410985" y="6451428"/>
            <a:ext cx="318998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www.grammarsaurus.co.uk</a:t>
            </a:r>
            <a:endParaRPr sz="1050" dirty="0"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39421" y="-6350"/>
            <a:ext cx="11958955" cy="6720840"/>
            <a:chOff x="239421" y="-6350"/>
            <a:chExt cx="11958955" cy="6720840"/>
          </a:xfrm>
        </p:grpSpPr>
        <p:sp>
          <p:nvSpPr>
            <p:cNvPr id="3" name="object 3"/>
            <p:cNvSpPr/>
            <p:nvPr/>
          </p:nvSpPr>
          <p:spPr>
            <a:xfrm>
              <a:off x="4977467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0"/>
                  </a:moveTo>
                  <a:lnTo>
                    <a:pt x="101587" y="0"/>
                  </a:lnTo>
                  <a:lnTo>
                    <a:pt x="62139" y="8016"/>
                  </a:lnTo>
                  <a:lnTo>
                    <a:pt x="29838" y="29843"/>
                  </a:lnTo>
                  <a:lnTo>
                    <a:pt x="8014" y="62145"/>
                  </a:lnTo>
                  <a:lnTo>
                    <a:pt x="0" y="101587"/>
                  </a:lnTo>
                  <a:lnTo>
                    <a:pt x="0" y="248881"/>
                  </a:lnTo>
                  <a:lnTo>
                    <a:pt x="8014" y="288323"/>
                  </a:lnTo>
                  <a:lnTo>
                    <a:pt x="29838" y="320625"/>
                  </a:lnTo>
                  <a:lnTo>
                    <a:pt x="62139" y="342452"/>
                  </a:lnTo>
                  <a:lnTo>
                    <a:pt x="101587" y="350469"/>
                  </a:lnTo>
                  <a:lnTo>
                    <a:pt x="2141169" y="350469"/>
                  </a:lnTo>
                  <a:lnTo>
                    <a:pt x="2180616" y="342452"/>
                  </a:lnTo>
                  <a:lnTo>
                    <a:pt x="2212917" y="320625"/>
                  </a:lnTo>
                  <a:lnTo>
                    <a:pt x="2234741" y="288323"/>
                  </a:lnTo>
                  <a:lnTo>
                    <a:pt x="2242756" y="248881"/>
                  </a:lnTo>
                  <a:lnTo>
                    <a:pt x="2242756" y="101587"/>
                  </a:lnTo>
                  <a:lnTo>
                    <a:pt x="2234741" y="62145"/>
                  </a:lnTo>
                  <a:lnTo>
                    <a:pt x="2212917" y="29843"/>
                  </a:lnTo>
                  <a:lnTo>
                    <a:pt x="2180616" y="8016"/>
                  </a:lnTo>
                  <a:lnTo>
                    <a:pt x="2141169" y="0"/>
                  </a:lnTo>
                  <a:close/>
                </a:path>
              </a:pathLst>
            </a:custGeom>
            <a:solidFill>
              <a:srgbClr val="97AB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4977467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350469"/>
                  </a:moveTo>
                  <a:lnTo>
                    <a:pt x="101587" y="350469"/>
                  </a:lnTo>
                  <a:lnTo>
                    <a:pt x="62139" y="342452"/>
                  </a:lnTo>
                  <a:lnTo>
                    <a:pt x="29838" y="320625"/>
                  </a:lnTo>
                  <a:lnTo>
                    <a:pt x="8014" y="288323"/>
                  </a:lnTo>
                  <a:lnTo>
                    <a:pt x="0" y="248881"/>
                  </a:lnTo>
                  <a:lnTo>
                    <a:pt x="0" y="101587"/>
                  </a:lnTo>
                  <a:lnTo>
                    <a:pt x="8014" y="62145"/>
                  </a:lnTo>
                  <a:lnTo>
                    <a:pt x="29838" y="29843"/>
                  </a:lnTo>
                  <a:lnTo>
                    <a:pt x="62139" y="8016"/>
                  </a:lnTo>
                  <a:lnTo>
                    <a:pt x="101587" y="0"/>
                  </a:lnTo>
                  <a:lnTo>
                    <a:pt x="2141169" y="0"/>
                  </a:lnTo>
                  <a:lnTo>
                    <a:pt x="2180616" y="8016"/>
                  </a:lnTo>
                  <a:lnTo>
                    <a:pt x="2212917" y="29843"/>
                  </a:lnTo>
                  <a:lnTo>
                    <a:pt x="2234741" y="62145"/>
                  </a:lnTo>
                  <a:lnTo>
                    <a:pt x="2242756" y="101587"/>
                  </a:lnTo>
                  <a:lnTo>
                    <a:pt x="2242756" y="248881"/>
                  </a:lnTo>
                  <a:lnTo>
                    <a:pt x="2234741" y="288323"/>
                  </a:lnTo>
                  <a:lnTo>
                    <a:pt x="2212917" y="320625"/>
                  </a:lnTo>
                  <a:lnTo>
                    <a:pt x="2180616" y="342452"/>
                  </a:lnTo>
                  <a:lnTo>
                    <a:pt x="2141169" y="350469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62588" y="6397625"/>
              <a:ext cx="270796" cy="270792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11646703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11646703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1765024" y="49565"/>
            <a:ext cx="36068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BF8"/>
                </a:solidFill>
                <a:latin typeface="Grammarsaurus" pitchFamily="2" charset="0"/>
                <a:cs typeface="Arial"/>
              </a:rPr>
              <a:t>26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833058" y="164256"/>
            <a:ext cx="2526030" cy="755650"/>
          </a:xfrm>
          <a:custGeom>
            <a:avLst/>
            <a:gdLst/>
            <a:ahLst/>
            <a:cxnLst/>
            <a:rect l="l" t="t" r="r" b="b"/>
            <a:pathLst>
              <a:path w="2526029" h="755650">
                <a:moveTo>
                  <a:pt x="2515336" y="0"/>
                </a:moveTo>
                <a:lnTo>
                  <a:pt x="10540" y="0"/>
                </a:lnTo>
                <a:lnTo>
                  <a:pt x="6440" y="3498"/>
                </a:lnTo>
                <a:lnTo>
                  <a:pt x="3089" y="13033"/>
                </a:lnTo>
                <a:lnTo>
                  <a:pt x="829" y="27164"/>
                </a:lnTo>
                <a:lnTo>
                  <a:pt x="0" y="44450"/>
                </a:lnTo>
                <a:lnTo>
                  <a:pt x="0" y="710692"/>
                </a:lnTo>
                <a:lnTo>
                  <a:pt x="829" y="727977"/>
                </a:lnTo>
                <a:lnTo>
                  <a:pt x="3089" y="742108"/>
                </a:lnTo>
                <a:lnTo>
                  <a:pt x="6440" y="751643"/>
                </a:lnTo>
                <a:lnTo>
                  <a:pt x="10540" y="755142"/>
                </a:lnTo>
                <a:lnTo>
                  <a:pt x="2515336" y="755142"/>
                </a:lnTo>
                <a:lnTo>
                  <a:pt x="2519439" y="751643"/>
                </a:lnTo>
                <a:lnTo>
                  <a:pt x="2522794" y="742108"/>
                </a:lnTo>
                <a:lnTo>
                  <a:pt x="2525059" y="727977"/>
                </a:lnTo>
                <a:lnTo>
                  <a:pt x="2525890" y="710692"/>
                </a:lnTo>
                <a:lnTo>
                  <a:pt x="2525890" y="44450"/>
                </a:lnTo>
                <a:lnTo>
                  <a:pt x="2525059" y="27164"/>
                </a:lnTo>
                <a:lnTo>
                  <a:pt x="2522794" y="13033"/>
                </a:lnTo>
                <a:lnTo>
                  <a:pt x="2519439" y="3498"/>
                </a:lnTo>
                <a:lnTo>
                  <a:pt x="2515336" y="0"/>
                </a:lnTo>
                <a:close/>
              </a:path>
            </a:pathLst>
          </a:custGeom>
          <a:solidFill>
            <a:srgbClr val="96A986"/>
          </a:solidFill>
          <a:ln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4833058" y="209865"/>
            <a:ext cx="2526030" cy="570669"/>
          </a:xfrm>
          <a:prstGeom prst="rect">
            <a:avLst/>
          </a:prstGeom>
          <a:ln w="19150">
            <a:noFill/>
          </a:ln>
        </p:spPr>
        <p:txBody>
          <a:bodyPr vert="horz" wrap="square" lIns="0" tIns="774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610"/>
              </a:spcBef>
            </a:pPr>
            <a:r>
              <a:rPr sz="3200" dirty="0">
                <a:solidFill>
                  <a:srgbClr val="FFFFFF"/>
                </a:solidFill>
                <a:latin typeface="Grammarsaurus" pitchFamily="2" charset="0"/>
              </a:rPr>
              <a:t>Challenge</a:t>
            </a:r>
          </a:p>
        </p:txBody>
      </p:sp>
      <p:grpSp>
        <p:nvGrpSpPr>
          <p:cNvPr id="11" name="object 11"/>
          <p:cNvGrpSpPr/>
          <p:nvPr/>
        </p:nvGrpSpPr>
        <p:grpSpPr>
          <a:xfrm>
            <a:off x="240017" y="1708950"/>
            <a:ext cx="11712575" cy="1467485"/>
            <a:chOff x="240017" y="1708950"/>
            <a:chExt cx="11712575" cy="1467485"/>
          </a:xfrm>
        </p:grpSpPr>
        <p:sp>
          <p:nvSpPr>
            <p:cNvPr id="12" name="object 12"/>
            <p:cNvSpPr/>
            <p:nvPr/>
          </p:nvSpPr>
          <p:spPr>
            <a:xfrm>
              <a:off x="246367" y="1715300"/>
              <a:ext cx="11699875" cy="1454785"/>
            </a:xfrm>
            <a:custGeom>
              <a:avLst/>
              <a:gdLst/>
              <a:ahLst/>
              <a:cxnLst/>
              <a:rect l="l" t="t" r="r" b="b"/>
              <a:pathLst>
                <a:path w="11699875" h="1454785">
                  <a:moveTo>
                    <a:pt x="11699265" y="0"/>
                  </a:moveTo>
                  <a:lnTo>
                    <a:pt x="0" y="0"/>
                  </a:lnTo>
                  <a:lnTo>
                    <a:pt x="0" y="1454734"/>
                  </a:lnTo>
                  <a:lnTo>
                    <a:pt x="11699265" y="1454734"/>
                  </a:lnTo>
                  <a:lnTo>
                    <a:pt x="11699265" y="0"/>
                  </a:lnTo>
                  <a:close/>
                </a:path>
              </a:pathLst>
            </a:custGeom>
            <a:solidFill>
              <a:srgbClr val="ECAA9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246367" y="1715300"/>
              <a:ext cx="11699875" cy="1454785"/>
            </a:xfrm>
            <a:custGeom>
              <a:avLst/>
              <a:gdLst/>
              <a:ahLst/>
              <a:cxnLst/>
              <a:rect l="l" t="t" r="r" b="b"/>
              <a:pathLst>
                <a:path w="11699875" h="1454785">
                  <a:moveTo>
                    <a:pt x="0" y="1454734"/>
                  </a:moveTo>
                  <a:lnTo>
                    <a:pt x="11699265" y="1454734"/>
                  </a:lnTo>
                  <a:lnTo>
                    <a:pt x="11699265" y="0"/>
                  </a:lnTo>
                  <a:lnTo>
                    <a:pt x="0" y="0"/>
                  </a:lnTo>
                  <a:lnTo>
                    <a:pt x="0" y="1454734"/>
                  </a:lnTo>
                  <a:close/>
                </a:path>
              </a:pathLst>
            </a:custGeom>
            <a:ln w="12700">
              <a:solidFill>
                <a:srgbClr val="09172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4" name="object 14"/>
          <p:cNvSpPr txBox="1">
            <a:spLocks noGrp="1"/>
          </p:cNvSpPr>
          <p:nvPr>
            <p:ph type="body" idx="1"/>
          </p:nvPr>
        </p:nvSpPr>
        <p:spPr>
          <a:xfrm>
            <a:off x="2438400" y="1125358"/>
            <a:ext cx="7543799" cy="176093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875" marR="6985" algn="ctr">
              <a:lnSpc>
                <a:spcPct val="100000"/>
              </a:lnSpc>
              <a:spcBef>
                <a:spcPts val="95"/>
              </a:spcBef>
            </a:pPr>
            <a:r>
              <a:rPr sz="2000" b="1" dirty="0">
                <a:latin typeface="Grammarsaurus" pitchFamily="2" charset="0"/>
                <a:cs typeface="Arial"/>
              </a:rPr>
              <a:t>Discuss this question </a:t>
            </a:r>
            <a:r>
              <a:rPr sz="2000" dirty="0">
                <a:latin typeface="Grammarsaurus" pitchFamily="2" charset="0"/>
              </a:rPr>
              <a:t>with your learning partner.</a:t>
            </a:r>
          </a:p>
          <a:p>
            <a:pPr marL="15875" algn="ctr">
              <a:lnSpc>
                <a:spcPct val="100000"/>
              </a:lnSpc>
              <a:spcBef>
                <a:spcPts val="405"/>
              </a:spcBef>
            </a:pPr>
            <a:endParaRPr sz="3200" dirty="0">
              <a:latin typeface="Grammarsaurus" pitchFamily="2" charset="0"/>
            </a:endParaRPr>
          </a:p>
          <a:p>
            <a:pPr marL="28575" marR="5080" algn="ctr">
              <a:lnSpc>
                <a:spcPct val="105600"/>
              </a:lnSpc>
            </a:pPr>
            <a:r>
              <a:rPr sz="2800" dirty="0">
                <a:solidFill>
                  <a:srgbClr val="221E1C"/>
                </a:solidFill>
                <a:latin typeface="Grammarsaurus" pitchFamily="2" charset="0"/>
              </a:rPr>
              <a:t>Which types of land use have the </a:t>
            </a:r>
            <a:r>
              <a:rPr sz="2800" b="1" dirty="0">
                <a:solidFill>
                  <a:srgbClr val="221E1C"/>
                </a:solidFill>
                <a:latin typeface="Grammarsaurus" pitchFamily="2" charset="0"/>
                <a:cs typeface="Arial"/>
              </a:rPr>
              <a:t>greatest negative impact </a:t>
            </a:r>
            <a:r>
              <a:rPr sz="2800" dirty="0">
                <a:solidFill>
                  <a:srgbClr val="221E1C"/>
                </a:solidFill>
                <a:latin typeface="Grammarsaurus" pitchFamily="2" charset="0"/>
              </a:rPr>
              <a:t>on our environment?</a:t>
            </a:r>
            <a:endParaRPr sz="2800" dirty="0">
              <a:latin typeface="Grammarsaurus" pitchFamily="2" charset="0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344455" y="3301577"/>
            <a:ext cx="7800481" cy="2492798"/>
          </a:xfrm>
          <a:prstGeom prst="rect">
            <a:avLst/>
          </a:prstGeom>
        </p:spPr>
        <p:txBody>
          <a:bodyPr vert="horz" wrap="square" lIns="0" tIns="20955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650"/>
              </a:spcBef>
            </a:pPr>
            <a:r>
              <a:rPr sz="2000" dirty="0">
                <a:solidFill>
                  <a:srgbClr val="2E3C40"/>
                </a:solidFill>
                <a:latin typeface="Grammarsaurus" pitchFamily="2" charset="0"/>
                <a:cs typeface="Arial MT"/>
              </a:rPr>
              <a:t>Be ready to </a:t>
            </a:r>
            <a:r>
              <a:rPr sz="2000" b="1" dirty="0">
                <a:solidFill>
                  <a:srgbClr val="2E3C40"/>
                </a:solidFill>
                <a:latin typeface="Grammarsaurus" pitchFamily="2" charset="0"/>
                <a:cs typeface="Arial"/>
              </a:rPr>
              <a:t>share your feedback </a:t>
            </a:r>
            <a:r>
              <a:rPr sz="2000" dirty="0">
                <a:solidFill>
                  <a:srgbClr val="2E3C40"/>
                </a:solidFill>
                <a:latin typeface="Grammarsaurus" pitchFamily="2" charset="0"/>
                <a:cs typeface="Arial MT"/>
              </a:rPr>
              <a:t>with the class.</a:t>
            </a:r>
            <a:endParaRPr sz="2000" dirty="0">
              <a:latin typeface="Grammarsaurus" pitchFamily="2" charset="0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1555"/>
              </a:spcBef>
            </a:pPr>
            <a:r>
              <a:rPr sz="2000" dirty="0">
                <a:solidFill>
                  <a:srgbClr val="2E3C40"/>
                </a:solidFill>
                <a:latin typeface="Grammarsaurus" pitchFamily="2" charset="0"/>
                <a:cs typeface="Arial MT"/>
              </a:rPr>
              <a:t>Use these sentence starters to help you:</a:t>
            </a:r>
            <a:endParaRPr sz="2000" dirty="0">
              <a:latin typeface="Grammarsaurus" pitchFamily="2" charset="0"/>
              <a:cs typeface="Arial MT"/>
            </a:endParaRPr>
          </a:p>
          <a:p>
            <a:pPr marL="275590" marR="267335" algn="ctr">
              <a:lnSpc>
                <a:spcPct val="104200"/>
              </a:lnSpc>
              <a:spcBef>
                <a:spcPts val="495"/>
              </a:spcBef>
              <a:tabLst>
                <a:tab pos="2690495" algn="l"/>
              </a:tabLst>
            </a:pPr>
            <a:r>
              <a:rPr sz="2000" b="1" dirty="0">
                <a:solidFill>
                  <a:srgbClr val="2E3C40"/>
                </a:solidFill>
                <a:latin typeface="Grammarsaurus" pitchFamily="2" charset="0"/>
                <a:cs typeface="Arial"/>
              </a:rPr>
              <a:t>“I think </a:t>
            </a:r>
            <a:r>
              <a:rPr sz="2000" b="1" u="heavy" dirty="0">
                <a:solidFill>
                  <a:srgbClr val="2E3C40"/>
                </a:solidFill>
                <a:uFill>
                  <a:solidFill>
                    <a:srgbClr val="2D3B3F"/>
                  </a:solidFill>
                </a:uFill>
                <a:latin typeface="Grammarsaurus" pitchFamily="2" charset="0"/>
                <a:cs typeface="Arial"/>
              </a:rPr>
              <a:t>	</a:t>
            </a:r>
            <a:r>
              <a:rPr sz="2000" b="1" dirty="0">
                <a:solidFill>
                  <a:srgbClr val="2E3C40"/>
                </a:solidFill>
                <a:latin typeface="Grammarsaurus" pitchFamily="2" charset="0"/>
                <a:cs typeface="Arial"/>
              </a:rPr>
              <a:t> has the greatest negative </a:t>
            </a:r>
            <a:br>
              <a:rPr lang="en-GB" sz="2000" b="1" dirty="0">
                <a:solidFill>
                  <a:srgbClr val="2E3C40"/>
                </a:solidFill>
                <a:latin typeface="Grammarsaurus" pitchFamily="2" charset="0"/>
                <a:cs typeface="Arial"/>
              </a:rPr>
            </a:br>
            <a:r>
              <a:rPr sz="2000" b="1" dirty="0">
                <a:solidFill>
                  <a:srgbClr val="2E3C40"/>
                </a:solidFill>
                <a:latin typeface="Grammarsaurus" pitchFamily="2" charset="0"/>
                <a:cs typeface="Arial"/>
              </a:rPr>
              <a:t>impact on the environment because…’’</a:t>
            </a:r>
            <a:endParaRPr sz="2000" dirty="0">
              <a:latin typeface="Grammarsaurus" pitchFamily="2" charset="0"/>
              <a:cs typeface="Arial"/>
            </a:endParaRPr>
          </a:p>
          <a:p>
            <a:pPr marL="12065" marR="5080" algn="ctr">
              <a:lnSpc>
                <a:spcPct val="104200"/>
              </a:lnSpc>
              <a:spcBef>
                <a:spcPts val="994"/>
              </a:spcBef>
              <a:tabLst>
                <a:tab pos="2844800" algn="l"/>
                <a:tab pos="3752850" algn="l"/>
              </a:tabLst>
            </a:pPr>
            <a:r>
              <a:rPr sz="2000" b="1" dirty="0">
                <a:solidFill>
                  <a:srgbClr val="2E3C40"/>
                </a:solidFill>
                <a:latin typeface="Grammarsaurus" pitchFamily="2" charset="0"/>
                <a:cs typeface="Arial"/>
              </a:rPr>
              <a:t>“Compared to </a:t>
            </a:r>
            <a:r>
              <a:rPr sz="2000" b="1" u="heavy" dirty="0">
                <a:solidFill>
                  <a:srgbClr val="2E3C40"/>
                </a:solidFill>
                <a:uFill>
                  <a:solidFill>
                    <a:srgbClr val="2D3B3F"/>
                  </a:solidFill>
                </a:uFill>
                <a:latin typeface="Grammarsaurus" pitchFamily="2" charset="0"/>
                <a:cs typeface="Arial"/>
              </a:rPr>
              <a:t>	</a:t>
            </a:r>
            <a:r>
              <a:rPr sz="2000" b="1" dirty="0">
                <a:solidFill>
                  <a:srgbClr val="2E3C40"/>
                </a:solidFill>
                <a:latin typeface="Grammarsaurus" pitchFamily="2" charset="0"/>
                <a:cs typeface="Arial"/>
              </a:rPr>
              <a:t>, </a:t>
            </a:r>
            <a:r>
              <a:rPr sz="2000" b="1" u="heavy" dirty="0">
                <a:solidFill>
                  <a:srgbClr val="2E3C40"/>
                </a:solidFill>
                <a:uFill>
                  <a:solidFill>
                    <a:srgbClr val="2D3B3F"/>
                  </a:solidFill>
                </a:uFill>
                <a:latin typeface="Grammarsaurus" pitchFamily="2" charset="0"/>
                <a:cs typeface="Arial"/>
              </a:rPr>
              <a:t>	</a:t>
            </a:r>
            <a:r>
              <a:rPr sz="2000" b="1" dirty="0">
                <a:solidFill>
                  <a:srgbClr val="2E3C40"/>
                </a:solidFill>
                <a:latin typeface="Grammarsaurus" pitchFamily="2" charset="0"/>
                <a:cs typeface="Arial"/>
              </a:rPr>
              <a:t> has a greater negative </a:t>
            </a:r>
            <a:br>
              <a:rPr lang="en-GB" sz="2000" b="1" dirty="0">
                <a:solidFill>
                  <a:srgbClr val="2E3C40"/>
                </a:solidFill>
                <a:latin typeface="Grammarsaurus" pitchFamily="2" charset="0"/>
                <a:cs typeface="Arial"/>
              </a:rPr>
            </a:br>
            <a:r>
              <a:rPr sz="2000" b="1" dirty="0">
                <a:solidFill>
                  <a:srgbClr val="2E3C40"/>
                </a:solidFill>
                <a:latin typeface="Grammarsaurus" pitchFamily="2" charset="0"/>
                <a:cs typeface="Arial"/>
              </a:rPr>
              <a:t>impact on the environment because…’’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0" y="317169"/>
            <a:ext cx="3566795" cy="6521450"/>
            <a:chOff x="0" y="317169"/>
            <a:chExt cx="3566795" cy="6521450"/>
          </a:xfrm>
        </p:grpSpPr>
        <p:pic>
          <p:nvPicPr>
            <p:cNvPr id="17" name="object 1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317169"/>
              <a:ext cx="3566194" cy="6521001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1254681" y="4308912"/>
              <a:ext cx="1310640" cy="255270"/>
            </a:xfrm>
            <a:custGeom>
              <a:avLst/>
              <a:gdLst/>
              <a:ahLst/>
              <a:cxnLst/>
              <a:rect l="l" t="t" r="r" b="b"/>
              <a:pathLst>
                <a:path w="1310639" h="255270">
                  <a:moveTo>
                    <a:pt x="1276794" y="0"/>
                  </a:moveTo>
                  <a:lnTo>
                    <a:pt x="33566" y="0"/>
                  </a:lnTo>
                  <a:lnTo>
                    <a:pt x="20531" y="2647"/>
                  </a:lnTo>
                  <a:lnTo>
                    <a:pt x="9858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7" y="234256"/>
                  </a:lnTo>
                  <a:lnTo>
                    <a:pt x="9858" y="244929"/>
                  </a:lnTo>
                  <a:lnTo>
                    <a:pt x="20531" y="252139"/>
                  </a:lnTo>
                  <a:lnTo>
                    <a:pt x="33566" y="254787"/>
                  </a:lnTo>
                  <a:lnTo>
                    <a:pt x="1276794" y="254787"/>
                  </a:lnTo>
                  <a:lnTo>
                    <a:pt x="1289822" y="252139"/>
                  </a:lnTo>
                  <a:lnTo>
                    <a:pt x="1300491" y="244930"/>
                  </a:lnTo>
                  <a:lnTo>
                    <a:pt x="1307700" y="234261"/>
                  </a:lnTo>
                  <a:lnTo>
                    <a:pt x="1310347" y="221234"/>
                  </a:lnTo>
                  <a:lnTo>
                    <a:pt x="1310347" y="33566"/>
                  </a:lnTo>
                  <a:lnTo>
                    <a:pt x="1307700" y="20531"/>
                  </a:lnTo>
                  <a:lnTo>
                    <a:pt x="1300491" y="9858"/>
                  </a:lnTo>
                  <a:lnTo>
                    <a:pt x="1289822" y="2647"/>
                  </a:lnTo>
                  <a:lnTo>
                    <a:pt x="1276794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1254687" y="4308915"/>
              <a:ext cx="1310640" cy="255270"/>
            </a:xfrm>
            <a:custGeom>
              <a:avLst/>
              <a:gdLst/>
              <a:ahLst/>
              <a:cxnLst/>
              <a:rect l="l" t="t" r="r" b="b"/>
              <a:pathLst>
                <a:path w="1310639" h="255270">
                  <a:moveTo>
                    <a:pt x="1276781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23" y="9906"/>
                  </a:lnTo>
                  <a:lnTo>
                    <a:pt x="2646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7" y="234256"/>
                  </a:lnTo>
                  <a:lnTo>
                    <a:pt x="9856" y="244929"/>
                  </a:lnTo>
                  <a:lnTo>
                    <a:pt x="20525" y="252139"/>
                  </a:lnTo>
                  <a:lnTo>
                    <a:pt x="33553" y="254787"/>
                  </a:lnTo>
                  <a:lnTo>
                    <a:pt x="1276781" y="254787"/>
                  </a:lnTo>
                  <a:lnTo>
                    <a:pt x="1289816" y="252139"/>
                  </a:lnTo>
                  <a:lnTo>
                    <a:pt x="1300489" y="244929"/>
                  </a:lnTo>
                  <a:lnTo>
                    <a:pt x="33788" y="244929"/>
                  </a:lnTo>
                  <a:lnTo>
                    <a:pt x="24361" y="243018"/>
                  </a:lnTo>
                  <a:lnTo>
                    <a:pt x="16843" y="237942"/>
                  </a:lnTo>
                  <a:lnTo>
                    <a:pt x="11768" y="230420"/>
                  </a:lnTo>
                  <a:lnTo>
                    <a:pt x="9906" y="221221"/>
                  </a:lnTo>
                  <a:lnTo>
                    <a:pt x="9906" y="33566"/>
                  </a:lnTo>
                  <a:lnTo>
                    <a:pt x="11767" y="24366"/>
                  </a:lnTo>
                  <a:lnTo>
                    <a:pt x="16842" y="16844"/>
                  </a:lnTo>
                  <a:lnTo>
                    <a:pt x="24361" y="11768"/>
                  </a:lnTo>
                  <a:lnTo>
                    <a:pt x="33553" y="9906"/>
                  </a:lnTo>
                  <a:lnTo>
                    <a:pt x="1300560" y="9906"/>
                  </a:lnTo>
                  <a:lnTo>
                    <a:pt x="1289816" y="2647"/>
                  </a:lnTo>
                  <a:lnTo>
                    <a:pt x="1276781" y="0"/>
                  </a:lnTo>
                  <a:close/>
                </a:path>
                <a:path w="1310639" h="255270">
                  <a:moveTo>
                    <a:pt x="1300521" y="9906"/>
                  </a:moveTo>
                  <a:lnTo>
                    <a:pt x="1276781" y="9906"/>
                  </a:lnTo>
                  <a:lnTo>
                    <a:pt x="1285981" y="11768"/>
                  </a:lnTo>
                  <a:lnTo>
                    <a:pt x="1293502" y="16844"/>
                  </a:lnTo>
                  <a:lnTo>
                    <a:pt x="1298579" y="24366"/>
                  </a:lnTo>
                  <a:lnTo>
                    <a:pt x="1300441" y="33566"/>
                  </a:lnTo>
                  <a:lnTo>
                    <a:pt x="1300441" y="221221"/>
                  </a:lnTo>
                  <a:lnTo>
                    <a:pt x="1298579" y="230420"/>
                  </a:lnTo>
                  <a:lnTo>
                    <a:pt x="1293502" y="237942"/>
                  </a:lnTo>
                  <a:lnTo>
                    <a:pt x="1285981" y="243018"/>
                  </a:lnTo>
                  <a:lnTo>
                    <a:pt x="1276546" y="244929"/>
                  </a:lnTo>
                  <a:lnTo>
                    <a:pt x="1300489" y="244929"/>
                  </a:lnTo>
                  <a:lnTo>
                    <a:pt x="1307699" y="234256"/>
                  </a:lnTo>
                  <a:lnTo>
                    <a:pt x="1310347" y="221221"/>
                  </a:lnTo>
                  <a:lnTo>
                    <a:pt x="1310347" y="33566"/>
                  </a:lnTo>
                  <a:lnTo>
                    <a:pt x="1307699" y="20531"/>
                  </a:lnTo>
                  <a:lnTo>
                    <a:pt x="1300521" y="990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1254531" y="4352550"/>
            <a:ext cx="1310790" cy="27469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Sir Dudley Stamp</a:t>
            </a:r>
            <a:endParaRPr sz="1000" dirty="0">
              <a:latin typeface="Grammarsaurus" pitchFamily="2" charset="0"/>
              <a:cs typeface="Arial MT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8970670" y="593206"/>
            <a:ext cx="3221355" cy="5910580"/>
            <a:chOff x="8970670" y="593206"/>
            <a:chExt cx="3221355" cy="5910580"/>
          </a:xfrm>
        </p:grpSpPr>
        <p:pic>
          <p:nvPicPr>
            <p:cNvPr id="22" name="object 2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970670" y="593206"/>
              <a:ext cx="3221342" cy="5910571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10390706" y="4308912"/>
              <a:ext cx="1310640" cy="255270"/>
            </a:xfrm>
            <a:custGeom>
              <a:avLst/>
              <a:gdLst/>
              <a:ahLst/>
              <a:cxnLst/>
              <a:rect l="l" t="t" r="r" b="b"/>
              <a:pathLst>
                <a:path w="1310640" h="255270">
                  <a:moveTo>
                    <a:pt x="1276794" y="0"/>
                  </a:moveTo>
                  <a:lnTo>
                    <a:pt x="33566" y="0"/>
                  </a:lnTo>
                  <a:lnTo>
                    <a:pt x="20531" y="2647"/>
                  </a:lnTo>
                  <a:lnTo>
                    <a:pt x="9858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7" y="234256"/>
                  </a:lnTo>
                  <a:lnTo>
                    <a:pt x="9858" y="244929"/>
                  </a:lnTo>
                  <a:lnTo>
                    <a:pt x="20531" y="252139"/>
                  </a:lnTo>
                  <a:lnTo>
                    <a:pt x="33566" y="254787"/>
                  </a:lnTo>
                  <a:lnTo>
                    <a:pt x="1276794" y="254787"/>
                  </a:lnTo>
                  <a:lnTo>
                    <a:pt x="1289822" y="252139"/>
                  </a:lnTo>
                  <a:lnTo>
                    <a:pt x="1300491" y="244930"/>
                  </a:lnTo>
                  <a:lnTo>
                    <a:pt x="1307700" y="234261"/>
                  </a:lnTo>
                  <a:lnTo>
                    <a:pt x="1310347" y="221234"/>
                  </a:lnTo>
                  <a:lnTo>
                    <a:pt x="1310347" y="33566"/>
                  </a:lnTo>
                  <a:lnTo>
                    <a:pt x="1307700" y="20531"/>
                  </a:lnTo>
                  <a:lnTo>
                    <a:pt x="1300491" y="9858"/>
                  </a:lnTo>
                  <a:lnTo>
                    <a:pt x="1289822" y="2647"/>
                  </a:lnTo>
                  <a:lnTo>
                    <a:pt x="1276794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10390713" y="4308915"/>
              <a:ext cx="1310640" cy="255270"/>
            </a:xfrm>
            <a:custGeom>
              <a:avLst/>
              <a:gdLst/>
              <a:ahLst/>
              <a:cxnLst/>
              <a:rect l="l" t="t" r="r" b="b"/>
              <a:pathLst>
                <a:path w="1310640" h="255270">
                  <a:moveTo>
                    <a:pt x="1276781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23" y="9906"/>
                  </a:lnTo>
                  <a:lnTo>
                    <a:pt x="2646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7" y="234256"/>
                  </a:lnTo>
                  <a:lnTo>
                    <a:pt x="9856" y="244929"/>
                  </a:lnTo>
                  <a:lnTo>
                    <a:pt x="20525" y="252139"/>
                  </a:lnTo>
                  <a:lnTo>
                    <a:pt x="33553" y="254787"/>
                  </a:lnTo>
                  <a:lnTo>
                    <a:pt x="1276781" y="254787"/>
                  </a:lnTo>
                  <a:lnTo>
                    <a:pt x="1289816" y="252139"/>
                  </a:lnTo>
                  <a:lnTo>
                    <a:pt x="1300489" y="244929"/>
                  </a:lnTo>
                  <a:lnTo>
                    <a:pt x="33788" y="244929"/>
                  </a:lnTo>
                  <a:lnTo>
                    <a:pt x="24361" y="243018"/>
                  </a:lnTo>
                  <a:lnTo>
                    <a:pt x="16843" y="237942"/>
                  </a:lnTo>
                  <a:lnTo>
                    <a:pt x="11768" y="230420"/>
                  </a:lnTo>
                  <a:lnTo>
                    <a:pt x="9905" y="221221"/>
                  </a:lnTo>
                  <a:lnTo>
                    <a:pt x="9905" y="33566"/>
                  </a:lnTo>
                  <a:lnTo>
                    <a:pt x="11765" y="24366"/>
                  </a:lnTo>
                  <a:lnTo>
                    <a:pt x="16837" y="16844"/>
                  </a:lnTo>
                  <a:lnTo>
                    <a:pt x="24355" y="11768"/>
                  </a:lnTo>
                  <a:lnTo>
                    <a:pt x="33553" y="9906"/>
                  </a:lnTo>
                  <a:lnTo>
                    <a:pt x="1300560" y="9906"/>
                  </a:lnTo>
                  <a:lnTo>
                    <a:pt x="1289816" y="2647"/>
                  </a:lnTo>
                  <a:lnTo>
                    <a:pt x="1276781" y="0"/>
                  </a:lnTo>
                  <a:close/>
                </a:path>
                <a:path w="1310640" h="255270">
                  <a:moveTo>
                    <a:pt x="1300521" y="9906"/>
                  </a:moveTo>
                  <a:lnTo>
                    <a:pt x="1276781" y="9906"/>
                  </a:lnTo>
                  <a:lnTo>
                    <a:pt x="1285981" y="11768"/>
                  </a:lnTo>
                  <a:lnTo>
                    <a:pt x="1293502" y="16844"/>
                  </a:lnTo>
                  <a:lnTo>
                    <a:pt x="1298579" y="24366"/>
                  </a:lnTo>
                  <a:lnTo>
                    <a:pt x="1300441" y="33566"/>
                  </a:lnTo>
                  <a:lnTo>
                    <a:pt x="1300441" y="221221"/>
                  </a:lnTo>
                  <a:lnTo>
                    <a:pt x="1298579" y="230420"/>
                  </a:lnTo>
                  <a:lnTo>
                    <a:pt x="1293502" y="237942"/>
                  </a:lnTo>
                  <a:lnTo>
                    <a:pt x="1285981" y="243018"/>
                  </a:lnTo>
                  <a:lnTo>
                    <a:pt x="1276546" y="244929"/>
                  </a:lnTo>
                  <a:lnTo>
                    <a:pt x="1300489" y="244929"/>
                  </a:lnTo>
                  <a:lnTo>
                    <a:pt x="1307699" y="234256"/>
                  </a:lnTo>
                  <a:lnTo>
                    <a:pt x="1310347" y="221221"/>
                  </a:lnTo>
                  <a:lnTo>
                    <a:pt x="1310347" y="33566"/>
                  </a:lnTo>
                  <a:lnTo>
                    <a:pt x="1307699" y="20531"/>
                  </a:lnTo>
                  <a:lnTo>
                    <a:pt x="1300521" y="990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10390550" y="4352550"/>
            <a:ext cx="1310640" cy="27469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Jane Jacobs</a:t>
            </a:r>
            <a:endParaRPr sz="1000" dirty="0">
              <a:latin typeface="Grammarsaurus" pitchFamily="2" charset="0"/>
              <a:cs typeface="Arial MT"/>
            </a:endParaRPr>
          </a:p>
        </p:txBody>
      </p:sp>
      <p:sp>
        <p:nvSpPr>
          <p:cNvPr id="27" name="object 48">
            <a:extLst>
              <a:ext uri="{FF2B5EF4-FFF2-40B4-BE49-F238E27FC236}">
                <a16:creationId xmlns:a16="http://schemas.microsoft.com/office/drawing/2014/main" id="{74D012B9-164D-C2CC-A363-8E796433A73B}"/>
              </a:ext>
            </a:extLst>
          </p:cNvPr>
          <p:cNvSpPr txBox="1"/>
          <p:nvPr/>
        </p:nvSpPr>
        <p:spPr>
          <a:xfrm>
            <a:off x="5410985" y="6451428"/>
            <a:ext cx="318998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www.grammarsaurus.co.uk</a:t>
            </a:r>
            <a:endParaRPr sz="1050" dirty="0"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39421" y="-6350"/>
            <a:ext cx="11958955" cy="6720840"/>
            <a:chOff x="239421" y="-6350"/>
            <a:chExt cx="11958955" cy="6720840"/>
          </a:xfrm>
        </p:grpSpPr>
        <p:sp>
          <p:nvSpPr>
            <p:cNvPr id="3" name="object 3"/>
            <p:cNvSpPr/>
            <p:nvPr/>
          </p:nvSpPr>
          <p:spPr>
            <a:xfrm>
              <a:off x="4977467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0"/>
                  </a:moveTo>
                  <a:lnTo>
                    <a:pt x="101587" y="0"/>
                  </a:lnTo>
                  <a:lnTo>
                    <a:pt x="62139" y="8016"/>
                  </a:lnTo>
                  <a:lnTo>
                    <a:pt x="29838" y="29843"/>
                  </a:lnTo>
                  <a:lnTo>
                    <a:pt x="8014" y="62145"/>
                  </a:lnTo>
                  <a:lnTo>
                    <a:pt x="0" y="101587"/>
                  </a:lnTo>
                  <a:lnTo>
                    <a:pt x="0" y="248881"/>
                  </a:lnTo>
                  <a:lnTo>
                    <a:pt x="8014" y="288323"/>
                  </a:lnTo>
                  <a:lnTo>
                    <a:pt x="29838" y="320625"/>
                  </a:lnTo>
                  <a:lnTo>
                    <a:pt x="62139" y="342452"/>
                  </a:lnTo>
                  <a:lnTo>
                    <a:pt x="101587" y="350469"/>
                  </a:lnTo>
                  <a:lnTo>
                    <a:pt x="2141169" y="350469"/>
                  </a:lnTo>
                  <a:lnTo>
                    <a:pt x="2180616" y="342452"/>
                  </a:lnTo>
                  <a:lnTo>
                    <a:pt x="2212917" y="320625"/>
                  </a:lnTo>
                  <a:lnTo>
                    <a:pt x="2234741" y="288323"/>
                  </a:lnTo>
                  <a:lnTo>
                    <a:pt x="2242756" y="248881"/>
                  </a:lnTo>
                  <a:lnTo>
                    <a:pt x="2242756" y="101587"/>
                  </a:lnTo>
                  <a:lnTo>
                    <a:pt x="2234741" y="62145"/>
                  </a:lnTo>
                  <a:lnTo>
                    <a:pt x="2212917" y="29843"/>
                  </a:lnTo>
                  <a:lnTo>
                    <a:pt x="2180616" y="8016"/>
                  </a:lnTo>
                  <a:lnTo>
                    <a:pt x="2141169" y="0"/>
                  </a:lnTo>
                  <a:close/>
                </a:path>
              </a:pathLst>
            </a:custGeom>
            <a:solidFill>
              <a:srgbClr val="97AB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4977467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350469"/>
                  </a:moveTo>
                  <a:lnTo>
                    <a:pt x="101587" y="350469"/>
                  </a:lnTo>
                  <a:lnTo>
                    <a:pt x="62139" y="342452"/>
                  </a:lnTo>
                  <a:lnTo>
                    <a:pt x="29838" y="320625"/>
                  </a:lnTo>
                  <a:lnTo>
                    <a:pt x="8014" y="288323"/>
                  </a:lnTo>
                  <a:lnTo>
                    <a:pt x="0" y="248881"/>
                  </a:lnTo>
                  <a:lnTo>
                    <a:pt x="0" y="101587"/>
                  </a:lnTo>
                  <a:lnTo>
                    <a:pt x="8014" y="62145"/>
                  </a:lnTo>
                  <a:lnTo>
                    <a:pt x="29838" y="29843"/>
                  </a:lnTo>
                  <a:lnTo>
                    <a:pt x="62139" y="8016"/>
                  </a:lnTo>
                  <a:lnTo>
                    <a:pt x="101587" y="0"/>
                  </a:lnTo>
                  <a:lnTo>
                    <a:pt x="2141169" y="0"/>
                  </a:lnTo>
                  <a:lnTo>
                    <a:pt x="2180616" y="8016"/>
                  </a:lnTo>
                  <a:lnTo>
                    <a:pt x="2212917" y="29843"/>
                  </a:lnTo>
                  <a:lnTo>
                    <a:pt x="2234741" y="62145"/>
                  </a:lnTo>
                  <a:lnTo>
                    <a:pt x="2242756" y="101587"/>
                  </a:lnTo>
                  <a:lnTo>
                    <a:pt x="2242756" y="248881"/>
                  </a:lnTo>
                  <a:lnTo>
                    <a:pt x="2234741" y="288323"/>
                  </a:lnTo>
                  <a:lnTo>
                    <a:pt x="2212917" y="320625"/>
                  </a:lnTo>
                  <a:lnTo>
                    <a:pt x="2180616" y="342452"/>
                  </a:lnTo>
                  <a:lnTo>
                    <a:pt x="2141169" y="350469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62588" y="6397625"/>
              <a:ext cx="270796" cy="270792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11646703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11646703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1764999" y="49565"/>
            <a:ext cx="36068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BF8"/>
                </a:solidFill>
                <a:latin typeface="Grammarsaurus" pitchFamily="2" charset="0"/>
                <a:cs typeface="Arial"/>
              </a:rPr>
              <a:t>27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4047776" y="157906"/>
            <a:ext cx="2538730" cy="768350"/>
            <a:chOff x="4047776" y="157906"/>
            <a:chExt cx="2538730" cy="768350"/>
          </a:xfrm>
        </p:grpSpPr>
        <p:sp>
          <p:nvSpPr>
            <p:cNvPr id="10" name="object 10"/>
            <p:cNvSpPr/>
            <p:nvPr/>
          </p:nvSpPr>
          <p:spPr>
            <a:xfrm>
              <a:off x="4054126" y="164256"/>
              <a:ext cx="2526030" cy="755650"/>
            </a:xfrm>
            <a:custGeom>
              <a:avLst/>
              <a:gdLst/>
              <a:ahLst/>
              <a:cxnLst/>
              <a:rect l="l" t="t" r="r" b="b"/>
              <a:pathLst>
                <a:path w="2526029" h="755650">
                  <a:moveTo>
                    <a:pt x="2515336" y="0"/>
                  </a:moveTo>
                  <a:lnTo>
                    <a:pt x="10540" y="0"/>
                  </a:lnTo>
                  <a:lnTo>
                    <a:pt x="6440" y="3498"/>
                  </a:lnTo>
                  <a:lnTo>
                    <a:pt x="3089" y="13033"/>
                  </a:lnTo>
                  <a:lnTo>
                    <a:pt x="829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829" y="727977"/>
                  </a:lnTo>
                  <a:lnTo>
                    <a:pt x="3089" y="742108"/>
                  </a:lnTo>
                  <a:lnTo>
                    <a:pt x="6440" y="751643"/>
                  </a:lnTo>
                  <a:lnTo>
                    <a:pt x="10540" y="755142"/>
                  </a:lnTo>
                  <a:lnTo>
                    <a:pt x="2515336" y="755142"/>
                  </a:lnTo>
                  <a:lnTo>
                    <a:pt x="2519439" y="751643"/>
                  </a:lnTo>
                  <a:lnTo>
                    <a:pt x="2522794" y="742108"/>
                  </a:lnTo>
                  <a:lnTo>
                    <a:pt x="2525059" y="727977"/>
                  </a:lnTo>
                  <a:lnTo>
                    <a:pt x="2525890" y="710692"/>
                  </a:lnTo>
                  <a:lnTo>
                    <a:pt x="2525890" y="44450"/>
                  </a:lnTo>
                  <a:lnTo>
                    <a:pt x="2525059" y="27164"/>
                  </a:lnTo>
                  <a:lnTo>
                    <a:pt x="2522794" y="13033"/>
                  </a:lnTo>
                  <a:lnTo>
                    <a:pt x="2519439" y="3498"/>
                  </a:lnTo>
                  <a:lnTo>
                    <a:pt x="2515336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4054126" y="164256"/>
              <a:ext cx="2526030" cy="755650"/>
            </a:xfrm>
            <a:custGeom>
              <a:avLst/>
              <a:gdLst/>
              <a:ahLst/>
              <a:cxnLst/>
              <a:rect l="l" t="t" r="r" b="b"/>
              <a:pathLst>
                <a:path w="2526029" h="755650">
                  <a:moveTo>
                    <a:pt x="10540" y="755142"/>
                  </a:moveTo>
                  <a:lnTo>
                    <a:pt x="6440" y="751643"/>
                  </a:lnTo>
                  <a:lnTo>
                    <a:pt x="3089" y="742108"/>
                  </a:lnTo>
                  <a:lnTo>
                    <a:pt x="829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829" y="27164"/>
                  </a:lnTo>
                  <a:lnTo>
                    <a:pt x="3089" y="13033"/>
                  </a:lnTo>
                  <a:lnTo>
                    <a:pt x="6440" y="3498"/>
                  </a:lnTo>
                  <a:lnTo>
                    <a:pt x="10540" y="0"/>
                  </a:lnTo>
                  <a:lnTo>
                    <a:pt x="2515336" y="0"/>
                  </a:lnTo>
                  <a:lnTo>
                    <a:pt x="2519439" y="3498"/>
                  </a:lnTo>
                  <a:lnTo>
                    <a:pt x="2522794" y="13033"/>
                  </a:lnTo>
                  <a:lnTo>
                    <a:pt x="2525059" y="27164"/>
                  </a:lnTo>
                  <a:lnTo>
                    <a:pt x="2525890" y="44450"/>
                  </a:lnTo>
                  <a:lnTo>
                    <a:pt x="2525890" y="710692"/>
                  </a:lnTo>
                  <a:lnTo>
                    <a:pt x="2525059" y="727977"/>
                  </a:lnTo>
                  <a:lnTo>
                    <a:pt x="2522794" y="742108"/>
                  </a:lnTo>
                  <a:lnTo>
                    <a:pt x="2519439" y="751643"/>
                  </a:lnTo>
                  <a:lnTo>
                    <a:pt x="2515336" y="755142"/>
                  </a:lnTo>
                  <a:lnTo>
                    <a:pt x="10540" y="755142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4053957" y="277929"/>
            <a:ext cx="252603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solidFill>
                  <a:srgbClr val="FFFFFF"/>
                </a:solidFill>
                <a:latin typeface="Grammarsaurus" pitchFamily="2" charset="0"/>
              </a:rPr>
              <a:t>Challenge</a:t>
            </a:r>
          </a:p>
        </p:txBody>
      </p:sp>
      <p:grpSp>
        <p:nvGrpSpPr>
          <p:cNvPr id="13" name="object 13"/>
          <p:cNvGrpSpPr/>
          <p:nvPr/>
        </p:nvGrpSpPr>
        <p:grpSpPr>
          <a:xfrm>
            <a:off x="6484322" y="279293"/>
            <a:ext cx="1660525" cy="556260"/>
            <a:chOff x="6484322" y="279293"/>
            <a:chExt cx="1660525" cy="556260"/>
          </a:xfrm>
        </p:grpSpPr>
        <p:sp>
          <p:nvSpPr>
            <p:cNvPr id="14" name="object 14"/>
            <p:cNvSpPr/>
            <p:nvPr/>
          </p:nvSpPr>
          <p:spPr>
            <a:xfrm>
              <a:off x="6490672" y="285643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099"/>
                  </a:lnTo>
                  <a:lnTo>
                    <a:pt x="0" y="505002"/>
                  </a:lnTo>
                  <a:lnTo>
                    <a:pt x="2993" y="519833"/>
                  </a:lnTo>
                  <a:lnTo>
                    <a:pt x="11158" y="531944"/>
                  </a:lnTo>
                  <a:lnTo>
                    <a:pt x="23268" y="540108"/>
                  </a:lnTo>
                  <a:lnTo>
                    <a:pt x="38100" y="543102"/>
                  </a:lnTo>
                  <a:lnTo>
                    <a:pt x="1609102" y="543102"/>
                  </a:lnTo>
                  <a:lnTo>
                    <a:pt x="1623933" y="540108"/>
                  </a:lnTo>
                  <a:lnTo>
                    <a:pt x="1636044" y="531944"/>
                  </a:lnTo>
                  <a:lnTo>
                    <a:pt x="1644208" y="519833"/>
                  </a:lnTo>
                  <a:lnTo>
                    <a:pt x="1647202" y="505002"/>
                  </a:lnTo>
                  <a:lnTo>
                    <a:pt x="1647202" y="38099"/>
                  </a:lnTo>
                  <a:lnTo>
                    <a:pt x="1644208" y="23268"/>
                  </a:lnTo>
                  <a:lnTo>
                    <a:pt x="1636044" y="11158"/>
                  </a:lnTo>
                  <a:lnTo>
                    <a:pt x="1623933" y="2993"/>
                  </a:lnTo>
                  <a:lnTo>
                    <a:pt x="1609102" y="0"/>
                  </a:lnTo>
                  <a:close/>
                </a:path>
              </a:pathLst>
            </a:custGeom>
            <a:solidFill>
              <a:srgbClr val="90B86A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6490672" y="285643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543102"/>
                  </a:moveTo>
                  <a:lnTo>
                    <a:pt x="38100" y="543102"/>
                  </a:lnTo>
                  <a:lnTo>
                    <a:pt x="23268" y="540108"/>
                  </a:lnTo>
                  <a:lnTo>
                    <a:pt x="11158" y="531944"/>
                  </a:lnTo>
                  <a:lnTo>
                    <a:pt x="2993" y="519833"/>
                  </a:lnTo>
                  <a:lnTo>
                    <a:pt x="0" y="505002"/>
                  </a:lnTo>
                  <a:lnTo>
                    <a:pt x="0" y="38099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609102" y="0"/>
                  </a:lnTo>
                  <a:lnTo>
                    <a:pt x="1623933" y="2993"/>
                  </a:lnTo>
                  <a:lnTo>
                    <a:pt x="1636044" y="11158"/>
                  </a:lnTo>
                  <a:lnTo>
                    <a:pt x="1644208" y="23268"/>
                  </a:lnTo>
                  <a:lnTo>
                    <a:pt x="1647202" y="38099"/>
                  </a:lnTo>
                  <a:lnTo>
                    <a:pt x="1647202" y="505002"/>
                  </a:lnTo>
                  <a:lnTo>
                    <a:pt x="1644208" y="519833"/>
                  </a:lnTo>
                  <a:lnTo>
                    <a:pt x="1636044" y="531944"/>
                  </a:lnTo>
                  <a:lnTo>
                    <a:pt x="1623933" y="540108"/>
                  </a:lnTo>
                  <a:lnTo>
                    <a:pt x="1609102" y="543102"/>
                  </a:lnTo>
                </a:path>
              </a:pathLst>
            </a:custGeom>
            <a:ln w="12699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6513801" y="379904"/>
            <a:ext cx="1639599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ECF0F3"/>
                </a:solidFill>
                <a:latin typeface="Grammarsaurus" pitchFamily="2" charset="0"/>
                <a:cs typeface="Arial"/>
              </a:rPr>
              <a:t>answers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903066" y="1239055"/>
            <a:ext cx="7501431" cy="23036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1100"/>
              </a:lnSpc>
              <a:spcBef>
                <a:spcPts val="100"/>
              </a:spcBef>
            </a:pPr>
            <a:r>
              <a:rPr sz="20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Some ways that people use land can hurt the environment and animals. For example:</a:t>
            </a:r>
            <a:endParaRPr sz="2000" dirty="0">
              <a:latin typeface="Grammarsaurus" pitchFamily="2" charset="0"/>
              <a:cs typeface="Arial"/>
            </a:endParaRPr>
          </a:p>
          <a:p>
            <a:pPr marL="12700" marR="409575" indent="149225">
              <a:lnSpc>
                <a:spcPct val="111100"/>
              </a:lnSpc>
              <a:spcBef>
                <a:spcPts val="1000"/>
              </a:spcBef>
              <a:buChar char="-"/>
              <a:tabLst>
                <a:tab pos="161925" algn="l"/>
              </a:tabLst>
            </a:pPr>
            <a:r>
              <a:rPr sz="2000" b="1" dirty="0">
                <a:solidFill>
                  <a:srgbClr val="86B748"/>
                </a:solidFill>
                <a:latin typeface="Grammarsaurus" pitchFamily="2" charset="0"/>
                <a:cs typeface="Arial"/>
              </a:rPr>
              <a:t>Factories and warehouses can pollute the air, soil and water in the environment</a:t>
            </a:r>
            <a:endParaRPr sz="2000" dirty="0">
              <a:latin typeface="Grammarsaurus" pitchFamily="2" charset="0"/>
              <a:cs typeface="Arial"/>
            </a:endParaRPr>
          </a:p>
          <a:p>
            <a:pPr marL="12700" marR="585470" indent="149225">
              <a:lnSpc>
                <a:spcPct val="111100"/>
              </a:lnSpc>
              <a:spcBef>
                <a:spcPts val="1000"/>
              </a:spcBef>
              <a:buChar char="-"/>
              <a:tabLst>
                <a:tab pos="161925" algn="l"/>
              </a:tabLst>
            </a:pPr>
            <a:r>
              <a:rPr sz="2000" b="1" dirty="0">
                <a:solidFill>
                  <a:srgbClr val="86B748"/>
                </a:solidFill>
                <a:latin typeface="Grammarsaurus" pitchFamily="2" charset="0"/>
                <a:cs typeface="Arial"/>
              </a:rPr>
              <a:t>Farms that use chemicals or grow only one crop can reduce plants and animals and destroy their natural habitats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903066" y="4007667"/>
            <a:ext cx="7307734" cy="1229504"/>
          </a:xfrm>
          <a:prstGeom prst="rect">
            <a:avLst/>
          </a:prstGeom>
        </p:spPr>
        <p:txBody>
          <a:bodyPr vert="horz" wrap="square" lIns="0" tIns="1498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80"/>
              </a:spcBef>
            </a:pPr>
            <a:r>
              <a:rPr sz="2000" b="1" dirty="0">
                <a:solidFill>
                  <a:srgbClr val="86B748"/>
                </a:solidFill>
                <a:latin typeface="Grammarsaurus" pitchFamily="2" charset="0"/>
                <a:cs typeface="Arial"/>
              </a:rPr>
              <a:t>- Houses, roads and gardens can take over natural areas</a:t>
            </a:r>
            <a:endParaRPr sz="2000" dirty="0">
              <a:latin typeface="Grammarsaurus" pitchFamily="2" charset="0"/>
              <a:cs typeface="Arial"/>
            </a:endParaRPr>
          </a:p>
          <a:p>
            <a:pPr marL="12700" marR="5080">
              <a:lnSpc>
                <a:spcPct val="111100"/>
              </a:lnSpc>
              <a:spcBef>
                <a:spcPts val="800"/>
              </a:spcBef>
            </a:pPr>
            <a:r>
              <a:rPr sz="20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By knowing these effects, we can plan land use to protect </a:t>
            </a:r>
            <a:br>
              <a:rPr lang="en-GB" sz="20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</a:br>
            <a:r>
              <a:rPr sz="20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nature and wildlife.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0" y="317169"/>
            <a:ext cx="3580129" cy="6521450"/>
            <a:chOff x="0" y="317169"/>
            <a:chExt cx="3580129" cy="6521450"/>
          </a:xfrm>
        </p:grpSpPr>
        <p:pic>
          <p:nvPicPr>
            <p:cNvPr id="20" name="object 2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317169"/>
              <a:ext cx="3579988" cy="6521001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1268474" y="4308912"/>
              <a:ext cx="1310640" cy="255270"/>
            </a:xfrm>
            <a:custGeom>
              <a:avLst/>
              <a:gdLst/>
              <a:ahLst/>
              <a:cxnLst/>
              <a:rect l="l" t="t" r="r" b="b"/>
              <a:pathLst>
                <a:path w="1310639" h="255270">
                  <a:moveTo>
                    <a:pt x="1276794" y="0"/>
                  </a:moveTo>
                  <a:lnTo>
                    <a:pt x="33566" y="0"/>
                  </a:lnTo>
                  <a:lnTo>
                    <a:pt x="20531" y="2647"/>
                  </a:lnTo>
                  <a:lnTo>
                    <a:pt x="9858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7" y="234256"/>
                  </a:lnTo>
                  <a:lnTo>
                    <a:pt x="9858" y="244929"/>
                  </a:lnTo>
                  <a:lnTo>
                    <a:pt x="20531" y="252139"/>
                  </a:lnTo>
                  <a:lnTo>
                    <a:pt x="33566" y="254787"/>
                  </a:lnTo>
                  <a:lnTo>
                    <a:pt x="1276794" y="254787"/>
                  </a:lnTo>
                  <a:lnTo>
                    <a:pt x="1289822" y="252139"/>
                  </a:lnTo>
                  <a:lnTo>
                    <a:pt x="1300491" y="244930"/>
                  </a:lnTo>
                  <a:lnTo>
                    <a:pt x="1307700" y="234261"/>
                  </a:lnTo>
                  <a:lnTo>
                    <a:pt x="1310347" y="221234"/>
                  </a:lnTo>
                  <a:lnTo>
                    <a:pt x="1310347" y="33566"/>
                  </a:lnTo>
                  <a:lnTo>
                    <a:pt x="1307700" y="20531"/>
                  </a:lnTo>
                  <a:lnTo>
                    <a:pt x="1300491" y="9858"/>
                  </a:lnTo>
                  <a:lnTo>
                    <a:pt x="1289822" y="2647"/>
                  </a:lnTo>
                  <a:lnTo>
                    <a:pt x="1276794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1268472" y="4308915"/>
              <a:ext cx="1310640" cy="255270"/>
            </a:xfrm>
            <a:custGeom>
              <a:avLst/>
              <a:gdLst/>
              <a:ahLst/>
              <a:cxnLst/>
              <a:rect l="l" t="t" r="r" b="b"/>
              <a:pathLst>
                <a:path w="1310639" h="255270">
                  <a:moveTo>
                    <a:pt x="1276794" y="0"/>
                  </a:moveTo>
                  <a:lnTo>
                    <a:pt x="33566" y="0"/>
                  </a:lnTo>
                  <a:lnTo>
                    <a:pt x="20536" y="2647"/>
                  </a:lnTo>
                  <a:lnTo>
                    <a:pt x="9829" y="9906"/>
                  </a:lnTo>
                  <a:lnTo>
                    <a:pt x="2648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9" y="234256"/>
                  </a:lnTo>
                  <a:lnTo>
                    <a:pt x="9863" y="244929"/>
                  </a:lnTo>
                  <a:lnTo>
                    <a:pt x="20536" y="252139"/>
                  </a:lnTo>
                  <a:lnTo>
                    <a:pt x="33566" y="254787"/>
                  </a:lnTo>
                  <a:lnTo>
                    <a:pt x="1276794" y="254787"/>
                  </a:lnTo>
                  <a:lnTo>
                    <a:pt x="1289829" y="252139"/>
                  </a:lnTo>
                  <a:lnTo>
                    <a:pt x="1300502" y="244929"/>
                  </a:lnTo>
                  <a:lnTo>
                    <a:pt x="33801" y="244929"/>
                  </a:lnTo>
                  <a:lnTo>
                    <a:pt x="24368" y="243018"/>
                  </a:lnTo>
                  <a:lnTo>
                    <a:pt x="16851" y="237942"/>
                  </a:lnTo>
                  <a:lnTo>
                    <a:pt x="11779" y="230420"/>
                  </a:lnTo>
                  <a:lnTo>
                    <a:pt x="9918" y="221221"/>
                  </a:lnTo>
                  <a:lnTo>
                    <a:pt x="9918" y="33566"/>
                  </a:lnTo>
                  <a:lnTo>
                    <a:pt x="11778" y="24366"/>
                  </a:lnTo>
                  <a:lnTo>
                    <a:pt x="16850" y="16844"/>
                  </a:lnTo>
                  <a:lnTo>
                    <a:pt x="24368" y="11768"/>
                  </a:lnTo>
                  <a:lnTo>
                    <a:pt x="33566" y="9906"/>
                  </a:lnTo>
                  <a:lnTo>
                    <a:pt x="1300572" y="9906"/>
                  </a:lnTo>
                  <a:lnTo>
                    <a:pt x="1289829" y="2647"/>
                  </a:lnTo>
                  <a:lnTo>
                    <a:pt x="1276794" y="0"/>
                  </a:lnTo>
                  <a:close/>
                </a:path>
                <a:path w="1310639" h="255270">
                  <a:moveTo>
                    <a:pt x="1300534" y="9906"/>
                  </a:moveTo>
                  <a:lnTo>
                    <a:pt x="1276794" y="9906"/>
                  </a:lnTo>
                  <a:lnTo>
                    <a:pt x="1285993" y="11768"/>
                  </a:lnTo>
                  <a:lnTo>
                    <a:pt x="1293515" y="16844"/>
                  </a:lnTo>
                  <a:lnTo>
                    <a:pt x="1298591" y="24366"/>
                  </a:lnTo>
                  <a:lnTo>
                    <a:pt x="1300454" y="33566"/>
                  </a:lnTo>
                  <a:lnTo>
                    <a:pt x="1300454" y="221221"/>
                  </a:lnTo>
                  <a:lnTo>
                    <a:pt x="1298591" y="230420"/>
                  </a:lnTo>
                  <a:lnTo>
                    <a:pt x="1293515" y="237942"/>
                  </a:lnTo>
                  <a:lnTo>
                    <a:pt x="1285993" y="243018"/>
                  </a:lnTo>
                  <a:lnTo>
                    <a:pt x="1276559" y="244929"/>
                  </a:lnTo>
                  <a:lnTo>
                    <a:pt x="1300502" y="244929"/>
                  </a:lnTo>
                  <a:lnTo>
                    <a:pt x="1307712" y="234256"/>
                  </a:lnTo>
                  <a:lnTo>
                    <a:pt x="1310360" y="221221"/>
                  </a:lnTo>
                  <a:lnTo>
                    <a:pt x="1310360" y="33566"/>
                  </a:lnTo>
                  <a:lnTo>
                    <a:pt x="1307712" y="20531"/>
                  </a:lnTo>
                  <a:lnTo>
                    <a:pt x="1300534" y="990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24" name="object 24"/>
          <p:cNvGrpSpPr/>
          <p:nvPr/>
        </p:nvGrpSpPr>
        <p:grpSpPr>
          <a:xfrm>
            <a:off x="8984462" y="593206"/>
            <a:ext cx="3208020" cy="5910580"/>
            <a:chOff x="8984462" y="593206"/>
            <a:chExt cx="3208020" cy="5910580"/>
          </a:xfrm>
        </p:grpSpPr>
        <p:pic>
          <p:nvPicPr>
            <p:cNvPr id="25" name="object 2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984462" y="593206"/>
              <a:ext cx="3207537" cy="5910571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10404500" y="4308912"/>
              <a:ext cx="1310640" cy="255270"/>
            </a:xfrm>
            <a:custGeom>
              <a:avLst/>
              <a:gdLst/>
              <a:ahLst/>
              <a:cxnLst/>
              <a:rect l="l" t="t" r="r" b="b"/>
              <a:pathLst>
                <a:path w="1310640" h="255270">
                  <a:moveTo>
                    <a:pt x="1276794" y="0"/>
                  </a:moveTo>
                  <a:lnTo>
                    <a:pt x="33566" y="0"/>
                  </a:lnTo>
                  <a:lnTo>
                    <a:pt x="20531" y="2647"/>
                  </a:lnTo>
                  <a:lnTo>
                    <a:pt x="9858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7" y="234256"/>
                  </a:lnTo>
                  <a:lnTo>
                    <a:pt x="9858" y="244929"/>
                  </a:lnTo>
                  <a:lnTo>
                    <a:pt x="20531" y="252139"/>
                  </a:lnTo>
                  <a:lnTo>
                    <a:pt x="33566" y="254787"/>
                  </a:lnTo>
                  <a:lnTo>
                    <a:pt x="1276794" y="254787"/>
                  </a:lnTo>
                  <a:lnTo>
                    <a:pt x="1289822" y="252139"/>
                  </a:lnTo>
                  <a:lnTo>
                    <a:pt x="1300491" y="244930"/>
                  </a:lnTo>
                  <a:lnTo>
                    <a:pt x="1307700" y="234261"/>
                  </a:lnTo>
                  <a:lnTo>
                    <a:pt x="1310347" y="221234"/>
                  </a:lnTo>
                  <a:lnTo>
                    <a:pt x="1310347" y="33566"/>
                  </a:lnTo>
                  <a:lnTo>
                    <a:pt x="1307700" y="20531"/>
                  </a:lnTo>
                  <a:lnTo>
                    <a:pt x="1300491" y="9858"/>
                  </a:lnTo>
                  <a:lnTo>
                    <a:pt x="1289822" y="2647"/>
                  </a:lnTo>
                  <a:lnTo>
                    <a:pt x="1276794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10404497" y="4308915"/>
              <a:ext cx="1310640" cy="255270"/>
            </a:xfrm>
            <a:custGeom>
              <a:avLst/>
              <a:gdLst/>
              <a:ahLst/>
              <a:cxnLst/>
              <a:rect l="l" t="t" r="r" b="b"/>
              <a:pathLst>
                <a:path w="1310640" h="255270">
                  <a:moveTo>
                    <a:pt x="1276794" y="0"/>
                  </a:moveTo>
                  <a:lnTo>
                    <a:pt x="33566" y="0"/>
                  </a:lnTo>
                  <a:lnTo>
                    <a:pt x="20530" y="2647"/>
                  </a:lnTo>
                  <a:lnTo>
                    <a:pt x="9825" y="9906"/>
                  </a:lnTo>
                  <a:lnTo>
                    <a:pt x="2646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9" y="234256"/>
                  </a:lnTo>
                  <a:lnTo>
                    <a:pt x="9863" y="244929"/>
                  </a:lnTo>
                  <a:lnTo>
                    <a:pt x="20536" y="252139"/>
                  </a:lnTo>
                  <a:lnTo>
                    <a:pt x="33566" y="254787"/>
                  </a:lnTo>
                  <a:lnTo>
                    <a:pt x="1276794" y="254787"/>
                  </a:lnTo>
                  <a:lnTo>
                    <a:pt x="1289829" y="252139"/>
                  </a:lnTo>
                  <a:lnTo>
                    <a:pt x="1300502" y="244929"/>
                  </a:lnTo>
                  <a:lnTo>
                    <a:pt x="33801" y="244929"/>
                  </a:lnTo>
                  <a:lnTo>
                    <a:pt x="24368" y="243018"/>
                  </a:lnTo>
                  <a:lnTo>
                    <a:pt x="16851" y="237942"/>
                  </a:lnTo>
                  <a:lnTo>
                    <a:pt x="11779" y="230420"/>
                  </a:lnTo>
                  <a:lnTo>
                    <a:pt x="9918" y="221221"/>
                  </a:lnTo>
                  <a:lnTo>
                    <a:pt x="9918" y="33566"/>
                  </a:lnTo>
                  <a:lnTo>
                    <a:pt x="11778" y="24366"/>
                  </a:lnTo>
                  <a:lnTo>
                    <a:pt x="16850" y="16844"/>
                  </a:lnTo>
                  <a:lnTo>
                    <a:pt x="24368" y="11768"/>
                  </a:lnTo>
                  <a:lnTo>
                    <a:pt x="33566" y="9906"/>
                  </a:lnTo>
                  <a:lnTo>
                    <a:pt x="1300572" y="9906"/>
                  </a:lnTo>
                  <a:lnTo>
                    <a:pt x="1289829" y="2647"/>
                  </a:lnTo>
                  <a:lnTo>
                    <a:pt x="1276794" y="0"/>
                  </a:lnTo>
                  <a:close/>
                </a:path>
                <a:path w="1310640" h="255270">
                  <a:moveTo>
                    <a:pt x="1300534" y="9906"/>
                  </a:moveTo>
                  <a:lnTo>
                    <a:pt x="1276794" y="9906"/>
                  </a:lnTo>
                  <a:lnTo>
                    <a:pt x="1285993" y="11768"/>
                  </a:lnTo>
                  <a:lnTo>
                    <a:pt x="1293515" y="16844"/>
                  </a:lnTo>
                  <a:lnTo>
                    <a:pt x="1298591" y="24366"/>
                  </a:lnTo>
                  <a:lnTo>
                    <a:pt x="1300454" y="33566"/>
                  </a:lnTo>
                  <a:lnTo>
                    <a:pt x="1300454" y="221221"/>
                  </a:lnTo>
                  <a:lnTo>
                    <a:pt x="1298591" y="230420"/>
                  </a:lnTo>
                  <a:lnTo>
                    <a:pt x="1293515" y="237942"/>
                  </a:lnTo>
                  <a:lnTo>
                    <a:pt x="1285993" y="243018"/>
                  </a:lnTo>
                  <a:lnTo>
                    <a:pt x="1276559" y="244929"/>
                  </a:lnTo>
                  <a:lnTo>
                    <a:pt x="1300502" y="244929"/>
                  </a:lnTo>
                  <a:lnTo>
                    <a:pt x="1307712" y="234256"/>
                  </a:lnTo>
                  <a:lnTo>
                    <a:pt x="1310360" y="221221"/>
                  </a:lnTo>
                  <a:lnTo>
                    <a:pt x="1310360" y="33566"/>
                  </a:lnTo>
                  <a:lnTo>
                    <a:pt x="1307712" y="20531"/>
                  </a:lnTo>
                  <a:lnTo>
                    <a:pt x="1300534" y="990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0" name="object 20">
            <a:extLst>
              <a:ext uri="{FF2B5EF4-FFF2-40B4-BE49-F238E27FC236}">
                <a16:creationId xmlns:a16="http://schemas.microsoft.com/office/drawing/2014/main" id="{73DD77B1-CFC6-043C-D37E-B7CE3F38663C}"/>
              </a:ext>
            </a:extLst>
          </p:cNvPr>
          <p:cNvSpPr txBox="1"/>
          <p:nvPr/>
        </p:nvSpPr>
        <p:spPr>
          <a:xfrm>
            <a:off x="1254531" y="4352550"/>
            <a:ext cx="1310790" cy="27469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Sir Dudley Stamp</a:t>
            </a:r>
            <a:endParaRPr sz="1000" dirty="0">
              <a:latin typeface="Grammarsaurus" pitchFamily="2" charset="0"/>
              <a:cs typeface="Arial MT"/>
            </a:endParaRPr>
          </a:p>
        </p:txBody>
      </p:sp>
      <p:sp>
        <p:nvSpPr>
          <p:cNvPr id="31" name="object 25">
            <a:extLst>
              <a:ext uri="{FF2B5EF4-FFF2-40B4-BE49-F238E27FC236}">
                <a16:creationId xmlns:a16="http://schemas.microsoft.com/office/drawing/2014/main" id="{03CDD45E-EA21-945C-AAC9-3DE932478B18}"/>
              </a:ext>
            </a:extLst>
          </p:cNvPr>
          <p:cNvSpPr txBox="1"/>
          <p:nvPr/>
        </p:nvSpPr>
        <p:spPr>
          <a:xfrm>
            <a:off x="10390550" y="4352550"/>
            <a:ext cx="1310640" cy="27469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Jane Jacobs</a:t>
            </a:r>
            <a:endParaRPr sz="1000" dirty="0">
              <a:latin typeface="Grammarsaurus" pitchFamily="2" charset="0"/>
              <a:cs typeface="Arial MT"/>
            </a:endParaRPr>
          </a:p>
        </p:txBody>
      </p:sp>
      <p:sp>
        <p:nvSpPr>
          <p:cNvPr id="32" name="object 48">
            <a:extLst>
              <a:ext uri="{FF2B5EF4-FFF2-40B4-BE49-F238E27FC236}">
                <a16:creationId xmlns:a16="http://schemas.microsoft.com/office/drawing/2014/main" id="{EB8A500A-5AED-8F0A-FD27-8272A2D8E65C}"/>
              </a:ext>
            </a:extLst>
          </p:cNvPr>
          <p:cNvSpPr txBox="1"/>
          <p:nvPr/>
        </p:nvSpPr>
        <p:spPr>
          <a:xfrm>
            <a:off x="5410985" y="6451428"/>
            <a:ext cx="318998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www.grammarsaurus.co.uk</a:t>
            </a:r>
            <a:endParaRPr sz="1050" dirty="0"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39508" y="305682"/>
            <a:ext cx="11712575" cy="6409055"/>
            <a:chOff x="239508" y="305682"/>
            <a:chExt cx="11712575" cy="6409055"/>
          </a:xfrm>
        </p:grpSpPr>
        <p:sp>
          <p:nvSpPr>
            <p:cNvPr id="3" name="object 3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0"/>
                  </a:moveTo>
                  <a:lnTo>
                    <a:pt x="101587" y="0"/>
                  </a:lnTo>
                  <a:lnTo>
                    <a:pt x="62139" y="8016"/>
                  </a:lnTo>
                  <a:lnTo>
                    <a:pt x="29838" y="29843"/>
                  </a:lnTo>
                  <a:lnTo>
                    <a:pt x="8014" y="62145"/>
                  </a:lnTo>
                  <a:lnTo>
                    <a:pt x="0" y="101587"/>
                  </a:lnTo>
                  <a:lnTo>
                    <a:pt x="0" y="248881"/>
                  </a:lnTo>
                  <a:lnTo>
                    <a:pt x="8014" y="288323"/>
                  </a:lnTo>
                  <a:lnTo>
                    <a:pt x="29838" y="320625"/>
                  </a:lnTo>
                  <a:lnTo>
                    <a:pt x="62139" y="342452"/>
                  </a:lnTo>
                  <a:lnTo>
                    <a:pt x="101587" y="350469"/>
                  </a:lnTo>
                  <a:lnTo>
                    <a:pt x="2141169" y="350469"/>
                  </a:lnTo>
                  <a:lnTo>
                    <a:pt x="2180616" y="342452"/>
                  </a:lnTo>
                  <a:lnTo>
                    <a:pt x="2212917" y="320625"/>
                  </a:lnTo>
                  <a:lnTo>
                    <a:pt x="2234741" y="288323"/>
                  </a:lnTo>
                  <a:lnTo>
                    <a:pt x="2242756" y="248881"/>
                  </a:lnTo>
                  <a:lnTo>
                    <a:pt x="2242756" y="101587"/>
                  </a:lnTo>
                  <a:lnTo>
                    <a:pt x="2234741" y="62145"/>
                  </a:lnTo>
                  <a:lnTo>
                    <a:pt x="2212917" y="29843"/>
                  </a:lnTo>
                  <a:lnTo>
                    <a:pt x="2180616" y="8016"/>
                  </a:lnTo>
                  <a:lnTo>
                    <a:pt x="2141169" y="0"/>
                  </a:lnTo>
                  <a:close/>
                </a:path>
              </a:pathLst>
            </a:custGeom>
            <a:solidFill>
              <a:srgbClr val="97AB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350469"/>
                  </a:moveTo>
                  <a:lnTo>
                    <a:pt x="101587" y="350469"/>
                  </a:lnTo>
                  <a:lnTo>
                    <a:pt x="62139" y="342452"/>
                  </a:lnTo>
                  <a:lnTo>
                    <a:pt x="29838" y="320625"/>
                  </a:lnTo>
                  <a:lnTo>
                    <a:pt x="8014" y="288323"/>
                  </a:lnTo>
                  <a:lnTo>
                    <a:pt x="0" y="248881"/>
                  </a:lnTo>
                  <a:lnTo>
                    <a:pt x="0" y="101587"/>
                  </a:lnTo>
                  <a:lnTo>
                    <a:pt x="8014" y="62145"/>
                  </a:lnTo>
                  <a:lnTo>
                    <a:pt x="29838" y="29843"/>
                  </a:lnTo>
                  <a:lnTo>
                    <a:pt x="62139" y="8016"/>
                  </a:lnTo>
                  <a:lnTo>
                    <a:pt x="101587" y="0"/>
                  </a:lnTo>
                  <a:lnTo>
                    <a:pt x="2141169" y="0"/>
                  </a:lnTo>
                  <a:lnTo>
                    <a:pt x="2180616" y="8016"/>
                  </a:lnTo>
                  <a:lnTo>
                    <a:pt x="2212917" y="29843"/>
                  </a:lnTo>
                  <a:lnTo>
                    <a:pt x="2234741" y="62145"/>
                  </a:lnTo>
                  <a:lnTo>
                    <a:pt x="2242756" y="101587"/>
                  </a:lnTo>
                  <a:lnTo>
                    <a:pt x="2242756" y="248881"/>
                  </a:lnTo>
                  <a:lnTo>
                    <a:pt x="2234741" y="288323"/>
                  </a:lnTo>
                  <a:lnTo>
                    <a:pt x="2212917" y="320625"/>
                  </a:lnTo>
                  <a:lnTo>
                    <a:pt x="2180616" y="342452"/>
                  </a:lnTo>
                  <a:lnTo>
                    <a:pt x="2141169" y="350469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62677" y="6397625"/>
              <a:ext cx="270789" cy="270792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04800" y="483464"/>
            <a:ext cx="11575974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96A986"/>
                </a:solidFill>
                <a:latin typeface="Grammarsaurus" pitchFamily="2" charset="0"/>
              </a:rPr>
              <a:t>What facilities are in my local area, and how do people travel there?</a:t>
            </a:r>
            <a:endParaRPr sz="2400" dirty="0">
              <a:latin typeface="Grammarsaurus" pitchFamily="2" charset="0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11640439" y="-6350"/>
            <a:ext cx="558165" cy="666750"/>
            <a:chOff x="11640439" y="-6350"/>
            <a:chExt cx="558165" cy="666750"/>
          </a:xfrm>
        </p:grpSpPr>
        <p:sp>
          <p:nvSpPr>
            <p:cNvPr id="8" name="object 8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11880774" y="49578"/>
            <a:ext cx="19304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BF8"/>
                </a:solidFill>
                <a:latin typeface="Grammarsaurus" pitchFamily="2" charset="0"/>
                <a:cs typeface="Arial"/>
              </a:rPr>
              <a:t>2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0" y="386006"/>
            <a:ext cx="3404870" cy="6472555"/>
            <a:chOff x="0" y="386006"/>
            <a:chExt cx="3404870" cy="6472555"/>
          </a:xfrm>
        </p:grpSpPr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386006"/>
              <a:ext cx="3404412" cy="6471993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1092903" y="4377759"/>
              <a:ext cx="1310640" cy="255270"/>
            </a:xfrm>
            <a:custGeom>
              <a:avLst/>
              <a:gdLst/>
              <a:ahLst/>
              <a:cxnLst/>
              <a:rect l="l" t="t" r="r" b="b"/>
              <a:pathLst>
                <a:path w="1310639" h="255270">
                  <a:moveTo>
                    <a:pt x="1276794" y="0"/>
                  </a:moveTo>
                  <a:lnTo>
                    <a:pt x="33566" y="0"/>
                  </a:lnTo>
                  <a:lnTo>
                    <a:pt x="20531" y="2647"/>
                  </a:lnTo>
                  <a:lnTo>
                    <a:pt x="9858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7" y="234256"/>
                  </a:lnTo>
                  <a:lnTo>
                    <a:pt x="9858" y="244929"/>
                  </a:lnTo>
                  <a:lnTo>
                    <a:pt x="20531" y="252139"/>
                  </a:lnTo>
                  <a:lnTo>
                    <a:pt x="33566" y="254787"/>
                  </a:lnTo>
                  <a:lnTo>
                    <a:pt x="1276794" y="254787"/>
                  </a:lnTo>
                  <a:lnTo>
                    <a:pt x="1289822" y="252139"/>
                  </a:lnTo>
                  <a:lnTo>
                    <a:pt x="1300491" y="244930"/>
                  </a:lnTo>
                  <a:lnTo>
                    <a:pt x="1307700" y="234261"/>
                  </a:lnTo>
                  <a:lnTo>
                    <a:pt x="1310347" y="221233"/>
                  </a:lnTo>
                  <a:lnTo>
                    <a:pt x="1310347" y="33566"/>
                  </a:lnTo>
                  <a:lnTo>
                    <a:pt x="1307700" y="20531"/>
                  </a:lnTo>
                  <a:lnTo>
                    <a:pt x="1300491" y="9858"/>
                  </a:lnTo>
                  <a:lnTo>
                    <a:pt x="1289822" y="2647"/>
                  </a:lnTo>
                  <a:lnTo>
                    <a:pt x="1276794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1092912" y="4377762"/>
              <a:ext cx="1310640" cy="255270"/>
            </a:xfrm>
            <a:custGeom>
              <a:avLst/>
              <a:gdLst/>
              <a:ahLst/>
              <a:cxnLst/>
              <a:rect l="l" t="t" r="r" b="b"/>
              <a:pathLst>
                <a:path w="1310639" h="255270">
                  <a:moveTo>
                    <a:pt x="1276781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23" y="9906"/>
                  </a:lnTo>
                  <a:lnTo>
                    <a:pt x="2646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7" y="234256"/>
                  </a:lnTo>
                  <a:lnTo>
                    <a:pt x="9856" y="244929"/>
                  </a:lnTo>
                  <a:lnTo>
                    <a:pt x="20525" y="252139"/>
                  </a:lnTo>
                  <a:lnTo>
                    <a:pt x="33553" y="254787"/>
                  </a:lnTo>
                  <a:lnTo>
                    <a:pt x="1276781" y="254787"/>
                  </a:lnTo>
                  <a:lnTo>
                    <a:pt x="1289816" y="252139"/>
                  </a:lnTo>
                  <a:lnTo>
                    <a:pt x="1300489" y="244929"/>
                  </a:lnTo>
                  <a:lnTo>
                    <a:pt x="33788" y="244929"/>
                  </a:lnTo>
                  <a:lnTo>
                    <a:pt x="24356" y="243018"/>
                  </a:lnTo>
                  <a:lnTo>
                    <a:pt x="16838" y="237942"/>
                  </a:lnTo>
                  <a:lnTo>
                    <a:pt x="11766" y="230420"/>
                  </a:lnTo>
                  <a:lnTo>
                    <a:pt x="9906" y="221221"/>
                  </a:lnTo>
                  <a:lnTo>
                    <a:pt x="9906" y="33566"/>
                  </a:lnTo>
                  <a:lnTo>
                    <a:pt x="11764" y="24366"/>
                  </a:lnTo>
                  <a:lnTo>
                    <a:pt x="16834" y="16844"/>
                  </a:lnTo>
                  <a:lnTo>
                    <a:pt x="24353" y="11768"/>
                  </a:lnTo>
                  <a:lnTo>
                    <a:pt x="33553" y="9906"/>
                  </a:lnTo>
                  <a:lnTo>
                    <a:pt x="1300555" y="9906"/>
                  </a:lnTo>
                  <a:lnTo>
                    <a:pt x="1289811" y="2647"/>
                  </a:lnTo>
                  <a:lnTo>
                    <a:pt x="1276781" y="0"/>
                  </a:lnTo>
                  <a:close/>
                </a:path>
                <a:path w="1310639" h="255270">
                  <a:moveTo>
                    <a:pt x="1300516" y="9906"/>
                  </a:moveTo>
                  <a:lnTo>
                    <a:pt x="1276781" y="9906"/>
                  </a:lnTo>
                  <a:lnTo>
                    <a:pt x="1285981" y="11768"/>
                  </a:lnTo>
                  <a:lnTo>
                    <a:pt x="1293502" y="16844"/>
                  </a:lnTo>
                  <a:lnTo>
                    <a:pt x="1298579" y="24366"/>
                  </a:lnTo>
                  <a:lnTo>
                    <a:pt x="1300441" y="33566"/>
                  </a:lnTo>
                  <a:lnTo>
                    <a:pt x="1300441" y="221221"/>
                  </a:lnTo>
                  <a:lnTo>
                    <a:pt x="1298579" y="230420"/>
                  </a:lnTo>
                  <a:lnTo>
                    <a:pt x="1293502" y="237942"/>
                  </a:lnTo>
                  <a:lnTo>
                    <a:pt x="1285981" y="243018"/>
                  </a:lnTo>
                  <a:lnTo>
                    <a:pt x="1276546" y="244929"/>
                  </a:lnTo>
                  <a:lnTo>
                    <a:pt x="1300489" y="244929"/>
                  </a:lnTo>
                  <a:lnTo>
                    <a:pt x="1307699" y="234256"/>
                  </a:lnTo>
                  <a:lnTo>
                    <a:pt x="1310347" y="221221"/>
                  </a:lnTo>
                  <a:lnTo>
                    <a:pt x="1310347" y="33566"/>
                  </a:lnTo>
                  <a:lnTo>
                    <a:pt x="1307698" y="20531"/>
                  </a:lnTo>
                  <a:lnTo>
                    <a:pt x="1300516" y="990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1102645" y="4411586"/>
            <a:ext cx="1310640" cy="187616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Sir Dudley Stamp</a:t>
            </a:r>
            <a:endParaRPr sz="1000" dirty="0">
              <a:latin typeface="Grammarsaurus" pitchFamily="2" charset="0"/>
              <a:cs typeface="Arial MT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8909993" y="662052"/>
            <a:ext cx="3282315" cy="5910580"/>
            <a:chOff x="8909993" y="662052"/>
            <a:chExt cx="3282315" cy="5910580"/>
          </a:xfrm>
        </p:grpSpPr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909993" y="662052"/>
              <a:ext cx="3282006" cy="5910571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10330037" y="4377759"/>
              <a:ext cx="1310640" cy="255270"/>
            </a:xfrm>
            <a:custGeom>
              <a:avLst/>
              <a:gdLst/>
              <a:ahLst/>
              <a:cxnLst/>
              <a:rect l="l" t="t" r="r" b="b"/>
              <a:pathLst>
                <a:path w="1310640" h="255270">
                  <a:moveTo>
                    <a:pt x="1276794" y="0"/>
                  </a:moveTo>
                  <a:lnTo>
                    <a:pt x="33566" y="0"/>
                  </a:lnTo>
                  <a:lnTo>
                    <a:pt x="20531" y="2647"/>
                  </a:lnTo>
                  <a:lnTo>
                    <a:pt x="9858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7" y="234256"/>
                  </a:lnTo>
                  <a:lnTo>
                    <a:pt x="9858" y="244929"/>
                  </a:lnTo>
                  <a:lnTo>
                    <a:pt x="20531" y="252139"/>
                  </a:lnTo>
                  <a:lnTo>
                    <a:pt x="33566" y="254787"/>
                  </a:lnTo>
                  <a:lnTo>
                    <a:pt x="1276794" y="254787"/>
                  </a:lnTo>
                  <a:lnTo>
                    <a:pt x="1289822" y="252139"/>
                  </a:lnTo>
                  <a:lnTo>
                    <a:pt x="1300491" y="244930"/>
                  </a:lnTo>
                  <a:lnTo>
                    <a:pt x="1307700" y="234261"/>
                  </a:lnTo>
                  <a:lnTo>
                    <a:pt x="1310347" y="221233"/>
                  </a:lnTo>
                  <a:lnTo>
                    <a:pt x="1310347" y="33566"/>
                  </a:lnTo>
                  <a:lnTo>
                    <a:pt x="1307700" y="20531"/>
                  </a:lnTo>
                  <a:lnTo>
                    <a:pt x="1300491" y="9858"/>
                  </a:lnTo>
                  <a:lnTo>
                    <a:pt x="1289822" y="2647"/>
                  </a:lnTo>
                  <a:lnTo>
                    <a:pt x="1276794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10330046" y="4377762"/>
              <a:ext cx="1310640" cy="255270"/>
            </a:xfrm>
            <a:custGeom>
              <a:avLst/>
              <a:gdLst/>
              <a:ahLst/>
              <a:cxnLst/>
              <a:rect l="l" t="t" r="r" b="b"/>
              <a:pathLst>
                <a:path w="1310640" h="255270">
                  <a:moveTo>
                    <a:pt x="1276781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23" y="9906"/>
                  </a:lnTo>
                  <a:lnTo>
                    <a:pt x="2646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7" y="234256"/>
                  </a:lnTo>
                  <a:lnTo>
                    <a:pt x="9856" y="244929"/>
                  </a:lnTo>
                  <a:lnTo>
                    <a:pt x="20525" y="252139"/>
                  </a:lnTo>
                  <a:lnTo>
                    <a:pt x="33553" y="254787"/>
                  </a:lnTo>
                  <a:lnTo>
                    <a:pt x="1276781" y="254787"/>
                  </a:lnTo>
                  <a:lnTo>
                    <a:pt x="1289816" y="252139"/>
                  </a:lnTo>
                  <a:lnTo>
                    <a:pt x="1300489" y="244929"/>
                  </a:lnTo>
                  <a:lnTo>
                    <a:pt x="33788" y="244929"/>
                  </a:lnTo>
                  <a:lnTo>
                    <a:pt x="24356" y="243018"/>
                  </a:lnTo>
                  <a:lnTo>
                    <a:pt x="16838" y="237942"/>
                  </a:lnTo>
                  <a:lnTo>
                    <a:pt x="11766" y="230420"/>
                  </a:lnTo>
                  <a:lnTo>
                    <a:pt x="9905" y="221221"/>
                  </a:lnTo>
                  <a:lnTo>
                    <a:pt x="9905" y="33566"/>
                  </a:lnTo>
                  <a:lnTo>
                    <a:pt x="11764" y="24366"/>
                  </a:lnTo>
                  <a:lnTo>
                    <a:pt x="16834" y="16844"/>
                  </a:lnTo>
                  <a:lnTo>
                    <a:pt x="24353" y="11768"/>
                  </a:lnTo>
                  <a:lnTo>
                    <a:pt x="33553" y="9906"/>
                  </a:lnTo>
                  <a:lnTo>
                    <a:pt x="1300555" y="9906"/>
                  </a:lnTo>
                  <a:lnTo>
                    <a:pt x="1289811" y="2647"/>
                  </a:lnTo>
                  <a:lnTo>
                    <a:pt x="1276781" y="0"/>
                  </a:lnTo>
                  <a:close/>
                </a:path>
                <a:path w="1310640" h="255270">
                  <a:moveTo>
                    <a:pt x="1300516" y="9906"/>
                  </a:moveTo>
                  <a:lnTo>
                    <a:pt x="1276781" y="9906"/>
                  </a:lnTo>
                  <a:lnTo>
                    <a:pt x="1285981" y="11768"/>
                  </a:lnTo>
                  <a:lnTo>
                    <a:pt x="1293502" y="16844"/>
                  </a:lnTo>
                  <a:lnTo>
                    <a:pt x="1298579" y="24366"/>
                  </a:lnTo>
                  <a:lnTo>
                    <a:pt x="1300441" y="33566"/>
                  </a:lnTo>
                  <a:lnTo>
                    <a:pt x="1300441" y="221221"/>
                  </a:lnTo>
                  <a:lnTo>
                    <a:pt x="1298579" y="230420"/>
                  </a:lnTo>
                  <a:lnTo>
                    <a:pt x="1293502" y="237942"/>
                  </a:lnTo>
                  <a:lnTo>
                    <a:pt x="1285981" y="243018"/>
                  </a:lnTo>
                  <a:lnTo>
                    <a:pt x="1276546" y="244929"/>
                  </a:lnTo>
                  <a:lnTo>
                    <a:pt x="1300489" y="244929"/>
                  </a:lnTo>
                  <a:lnTo>
                    <a:pt x="1307699" y="234256"/>
                  </a:lnTo>
                  <a:lnTo>
                    <a:pt x="1310347" y="221221"/>
                  </a:lnTo>
                  <a:lnTo>
                    <a:pt x="1310347" y="33566"/>
                  </a:lnTo>
                  <a:lnTo>
                    <a:pt x="1307698" y="20531"/>
                  </a:lnTo>
                  <a:lnTo>
                    <a:pt x="1300516" y="990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10330028" y="4398253"/>
            <a:ext cx="1310640" cy="1705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Jane Jacobs</a:t>
            </a:r>
            <a:endParaRPr sz="1000" dirty="0">
              <a:latin typeface="Grammarsaurus" pitchFamily="2" charset="0"/>
              <a:cs typeface="Arial MT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2890859" y="2129829"/>
            <a:ext cx="6410325" cy="1859280"/>
            <a:chOff x="2890859" y="2129829"/>
            <a:chExt cx="6410325" cy="1859280"/>
          </a:xfrm>
        </p:grpSpPr>
        <p:sp>
          <p:nvSpPr>
            <p:cNvPr id="22" name="object 22"/>
            <p:cNvSpPr/>
            <p:nvPr/>
          </p:nvSpPr>
          <p:spPr>
            <a:xfrm>
              <a:off x="2897526" y="2136496"/>
              <a:ext cx="6396990" cy="846455"/>
            </a:xfrm>
            <a:custGeom>
              <a:avLst/>
              <a:gdLst/>
              <a:ahLst/>
              <a:cxnLst/>
              <a:rect l="l" t="t" r="r" b="b"/>
              <a:pathLst>
                <a:path w="6396990" h="846455">
                  <a:moveTo>
                    <a:pt x="6332423" y="846404"/>
                  </a:moveTo>
                  <a:lnTo>
                    <a:pt x="64528" y="846404"/>
                  </a:lnTo>
                  <a:lnTo>
                    <a:pt x="39412" y="841332"/>
                  </a:lnTo>
                  <a:lnTo>
                    <a:pt x="18900" y="827503"/>
                  </a:lnTo>
                  <a:lnTo>
                    <a:pt x="5071" y="806992"/>
                  </a:lnTo>
                  <a:lnTo>
                    <a:pt x="0" y="781875"/>
                  </a:lnTo>
                  <a:lnTo>
                    <a:pt x="0" y="64528"/>
                  </a:lnTo>
                  <a:lnTo>
                    <a:pt x="5071" y="39412"/>
                  </a:lnTo>
                  <a:lnTo>
                    <a:pt x="18900" y="18900"/>
                  </a:lnTo>
                  <a:lnTo>
                    <a:pt x="39412" y="5071"/>
                  </a:lnTo>
                  <a:lnTo>
                    <a:pt x="64528" y="0"/>
                  </a:lnTo>
                  <a:lnTo>
                    <a:pt x="6332423" y="0"/>
                  </a:lnTo>
                  <a:lnTo>
                    <a:pt x="6357539" y="5071"/>
                  </a:lnTo>
                  <a:lnTo>
                    <a:pt x="6378051" y="18900"/>
                  </a:lnTo>
                  <a:lnTo>
                    <a:pt x="6391880" y="39412"/>
                  </a:lnTo>
                  <a:lnTo>
                    <a:pt x="6396951" y="64528"/>
                  </a:lnTo>
                  <a:lnTo>
                    <a:pt x="6396951" y="781875"/>
                  </a:lnTo>
                  <a:lnTo>
                    <a:pt x="6391880" y="806992"/>
                  </a:lnTo>
                  <a:lnTo>
                    <a:pt x="6378051" y="827503"/>
                  </a:lnTo>
                  <a:lnTo>
                    <a:pt x="6357539" y="841332"/>
                  </a:lnTo>
                  <a:lnTo>
                    <a:pt x="6332423" y="846404"/>
                  </a:lnTo>
                  <a:close/>
                </a:path>
              </a:pathLst>
            </a:custGeom>
            <a:ln w="12954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2897526" y="3135454"/>
              <a:ext cx="6396990" cy="846455"/>
            </a:xfrm>
            <a:custGeom>
              <a:avLst/>
              <a:gdLst/>
              <a:ahLst/>
              <a:cxnLst/>
              <a:rect l="l" t="t" r="r" b="b"/>
              <a:pathLst>
                <a:path w="6396990" h="846454">
                  <a:moveTo>
                    <a:pt x="6332423" y="0"/>
                  </a:moveTo>
                  <a:lnTo>
                    <a:pt x="64528" y="0"/>
                  </a:lnTo>
                  <a:lnTo>
                    <a:pt x="39412" y="5071"/>
                  </a:lnTo>
                  <a:lnTo>
                    <a:pt x="18900" y="18900"/>
                  </a:lnTo>
                  <a:lnTo>
                    <a:pt x="5071" y="39412"/>
                  </a:lnTo>
                  <a:lnTo>
                    <a:pt x="0" y="64528"/>
                  </a:lnTo>
                  <a:lnTo>
                    <a:pt x="0" y="781875"/>
                  </a:lnTo>
                  <a:lnTo>
                    <a:pt x="5071" y="806992"/>
                  </a:lnTo>
                  <a:lnTo>
                    <a:pt x="18900" y="827503"/>
                  </a:lnTo>
                  <a:lnTo>
                    <a:pt x="39412" y="841332"/>
                  </a:lnTo>
                  <a:lnTo>
                    <a:pt x="64528" y="846404"/>
                  </a:lnTo>
                  <a:lnTo>
                    <a:pt x="6332423" y="846404"/>
                  </a:lnTo>
                  <a:lnTo>
                    <a:pt x="6357539" y="841332"/>
                  </a:lnTo>
                  <a:lnTo>
                    <a:pt x="6378051" y="827503"/>
                  </a:lnTo>
                  <a:lnTo>
                    <a:pt x="6391880" y="806992"/>
                  </a:lnTo>
                  <a:lnTo>
                    <a:pt x="6396951" y="781875"/>
                  </a:lnTo>
                  <a:lnTo>
                    <a:pt x="6396951" y="64528"/>
                  </a:lnTo>
                  <a:lnTo>
                    <a:pt x="6391880" y="39412"/>
                  </a:lnTo>
                  <a:lnTo>
                    <a:pt x="6378051" y="18900"/>
                  </a:lnTo>
                  <a:lnTo>
                    <a:pt x="6357539" y="5071"/>
                  </a:lnTo>
                  <a:lnTo>
                    <a:pt x="6332423" y="0"/>
                  </a:lnTo>
                  <a:close/>
                </a:path>
              </a:pathLst>
            </a:custGeom>
            <a:solidFill>
              <a:srgbClr val="FCF8D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2897526" y="3135454"/>
              <a:ext cx="6396990" cy="846455"/>
            </a:xfrm>
            <a:custGeom>
              <a:avLst/>
              <a:gdLst/>
              <a:ahLst/>
              <a:cxnLst/>
              <a:rect l="l" t="t" r="r" b="b"/>
              <a:pathLst>
                <a:path w="6396990" h="846454">
                  <a:moveTo>
                    <a:pt x="6332423" y="846404"/>
                  </a:moveTo>
                  <a:lnTo>
                    <a:pt x="64528" y="846404"/>
                  </a:lnTo>
                  <a:lnTo>
                    <a:pt x="39412" y="841332"/>
                  </a:lnTo>
                  <a:lnTo>
                    <a:pt x="18900" y="827503"/>
                  </a:lnTo>
                  <a:lnTo>
                    <a:pt x="5071" y="806992"/>
                  </a:lnTo>
                  <a:lnTo>
                    <a:pt x="0" y="781875"/>
                  </a:lnTo>
                  <a:lnTo>
                    <a:pt x="0" y="64528"/>
                  </a:lnTo>
                  <a:lnTo>
                    <a:pt x="5071" y="39412"/>
                  </a:lnTo>
                  <a:lnTo>
                    <a:pt x="18900" y="18900"/>
                  </a:lnTo>
                  <a:lnTo>
                    <a:pt x="39412" y="5071"/>
                  </a:lnTo>
                  <a:lnTo>
                    <a:pt x="64528" y="0"/>
                  </a:lnTo>
                  <a:lnTo>
                    <a:pt x="6332423" y="0"/>
                  </a:lnTo>
                  <a:lnTo>
                    <a:pt x="6357539" y="5071"/>
                  </a:lnTo>
                  <a:lnTo>
                    <a:pt x="6378051" y="18900"/>
                  </a:lnTo>
                  <a:lnTo>
                    <a:pt x="6391880" y="39412"/>
                  </a:lnTo>
                  <a:lnTo>
                    <a:pt x="6396951" y="64528"/>
                  </a:lnTo>
                  <a:lnTo>
                    <a:pt x="6396951" y="781875"/>
                  </a:lnTo>
                  <a:lnTo>
                    <a:pt x="6391880" y="806992"/>
                  </a:lnTo>
                  <a:lnTo>
                    <a:pt x="6378051" y="827503"/>
                  </a:lnTo>
                  <a:lnTo>
                    <a:pt x="6357539" y="841332"/>
                  </a:lnTo>
                  <a:lnTo>
                    <a:pt x="6332423" y="846404"/>
                  </a:lnTo>
                  <a:close/>
                </a:path>
              </a:pathLst>
            </a:custGeom>
            <a:ln w="12954">
              <a:solidFill>
                <a:srgbClr val="09172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3112764" y="4274227"/>
            <a:ext cx="6665951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Lesson 4: </a:t>
            </a:r>
            <a:r>
              <a:rPr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How can I record the facilities that are available </a:t>
            </a:r>
            <a:br>
              <a:rPr lang="en-GB" dirty="0">
                <a:solidFill>
                  <a:srgbClr val="221F1F"/>
                </a:solidFill>
                <a:latin typeface="Grammarsaurus" pitchFamily="2" charset="0"/>
                <a:cs typeface="Arial MT"/>
              </a:rPr>
            </a:br>
            <a:r>
              <a:rPr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in my local area?</a:t>
            </a:r>
            <a:endParaRPr dirty="0">
              <a:latin typeface="Grammarsaurus" pitchFamily="2" charset="0"/>
              <a:cs typeface="Arial MT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2897526" y="4134411"/>
            <a:ext cx="6396990" cy="846455"/>
          </a:xfrm>
          <a:custGeom>
            <a:avLst/>
            <a:gdLst/>
            <a:ahLst/>
            <a:cxnLst/>
            <a:rect l="l" t="t" r="r" b="b"/>
            <a:pathLst>
              <a:path w="6396990" h="846454">
                <a:moveTo>
                  <a:pt x="6332423" y="846404"/>
                </a:moveTo>
                <a:lnTo>
                  <a:pt x="64528" y="846404"/>
                </a:lnTo>
                <a:lnTo>
                  <a:pt x="39412" y="841332"/>
                </a:lnTo>
                <a:lnTo>
                  <a:pt x="18900" y="827503"/>
                </a:lnTo>
                <a:lnTo>
                  <a:pt x="5071" y="806992"/>
                </a:lnTo>
                <a:lnTo>
                  <a:pt x="0" y="781875"/>
                </a:lnTo>
                <a:lnTo>
                  <a:pt x="0" y="64528"/>
                </a:lnTo>
                <a:lnTo>
                  <a:pt x="5071" y="39412"/>
                </a:lnTo>
                <a:lnTo>
                  <a:pt x="18900" y="18900"/>
                </a:lnTo>
                <a:lnTo>
                  <a:pt x="39412" y="5071"/>
                </a:lnTo>
                <a:lnTo>
                  <a:pt x="64528" y="0"/>
                </a:lnTo>
                <a:lnTo>
                  <a:pt x="6332423" y="0"/>
                </a:lnTo>
                <a:lnTo>
                  <a:pt x="6357539" y="5071"/>
                </a:lnTo>
                <a:lnTo>
                  <a:pt x="6378051" y="18900"/>
                </a:lnTo>
                <a:lnTo>
                  <a:pt x="6391880" y="39412"/>
                </a:lnTo>
                <a:lnTo>
                  <a:pt x="6396951" y="64528"/>
                </a:lnTo>
                <a:lnTo>
                  <a:pt x="6396951" y="781875"/>
                </a:lnTo>
                <a:lnTo>
                  <a:pt x="6391880" y="806992"/>
                </a:lnTo>
                <a:lnTo>
                  <a:pt x="6378051" y="827503"/>
                </a:lnTo>
                <a:lnTo>
                  <a:pt x="6357539" y="841332"/>
                </a:lnTo>
                <a:lnTo>
                  <a:pt x="6332423" y="846404"/>
                </a:lnTo>
                <a:close/>
              </a:path>
            </a:pathLst>
          </a:custGeom>
          <a:ln w="12954">
            <a:solidFill>
              <a:srgbClr val="06152F"/>
            </a:solidFill>
          </a:ln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112764" y="5273185"/>
            <a:ext cx="6608581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Lesson 5: </a:t>
            </a:r>
            <a:r>
              <a:rPr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How can I present and analyse information </a:t>
            </a:r>
            <a:br>
              <a:rPr lang="en-GB" dirty="0">
                <a:solidFill>
                  <a:srgbClr val="221F1F"/>
                </a:solidFill>
                <a:latin typeface="Grammarsaurus" pitchFamily="2" charset="0"/>
                <a:cs typeface="Arial MT"/>
              </a:rPr>
            </a:br>
            <a:r>
              <a:rPr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about local facilities?</a:t>
            </a:r>
            <a:endParaRPr dirty="0">
              <a:latin typeface="Grammarsaurus" pitchFamily="2" charset="0"/>
              <a:cs typeface="Arial MT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2891049" y="1431302"/>
            <a:ext cx="6410325" cy="4555490"/>
            <a:chOff x="2891049" y="1431302"/>
            <a:chExt cx="6410325" cy="4555490"/>
          </a:xfrm>
        </p:grpSpPr>
        <p:sp>
          <p:nvSpPr>
            <p:cNvPr id="29" name="object 29"/>
            <p:cNvSpPr/>
            <p:nvPr/>
          </p:nvSpPr>
          <p:spPr>
            <a:xfrm>
              <a:off x="2897526" y="5133369"/>
              <a:ext cx="6396990" cy="846455"/>
            </a:xfrm>
            <a:custGeom>
              <a:avLst/>
              <a:gdLst/>
              <a:ahLst/>
              <a:cxnLst/>
              <a:rect l="l" t="t" r="r" b="b"/>
              <a:pathLst>
                <a:path w="6396990" h="846454">
                  <a:moveTo>
                    <a:pt x="6332423" y="846404"/>
                  </a:moveTo>
                  <a:lnTo>
                    <a:pt x="64528" y="846404"/>
                  </a:lnTo>
                  <a:lnTo>
                    <a:pt x="39412" y="841332"/>
                  </a:lnTo>
                  <a:lnTo>
                    <a:pt x="18900" y="827503"/>
                  </a:lnTo>
                  <a:lnTo>
                    <a:pt x="5071" y="806992"/>
                  </a:lnTo>
                  <a:lnTo>
                    <a:pt x="0" y="781875"/>
                  </a:lnTo>
                  <a:lnTo>
                    <a:pt x="0" y="64528"/>
                  </a:lnTo>
                  <a:lnTo>
                    <a:pt x="5071" y="39412"/>
                  </a:lnTo>
                  <a:lnTo>
                    <a:pt x="18900" y="18900"/>
                  </a:lnTo>
                  <a:lnTo>
                    <a:pt x="39412" y="5071"/>
                  </a:lnTo>
                  <a:lnTo>
                    <a:pt x="64528" y="0"/>
                  </a:lnTo>
                  <a:lnTo>
                    <a:pt x="6332423" y="0"/>
                  </a:lnTo>
                  <a:lnTo>
                    <a:pt x="6357539" y="5071"/>
                  </a:lnTo>
                  <a:lnTo>
                    <a:pt x="6378051" y="18900"/>
                  </a:lnTo>
                  <a:lnTo>
                    <a:pt x="6391880" y="39412"/>
                  </a:lnTo>
                  <a:lnTo>
                    <a:pt x="6396951" y="64528"/>
                  </a:lnTo>
                  <a:lnTo>
                    <a:pt x="6396951" y="781875"/>
                  </a:lnTo>
                  <a:lnTo>
                    <a:pt x="6391880" y="806992"/>
                  </a:lnTo>
                  <a:lnTo>
                    <a:pt x="6378051" y="827503"/>
                  </a:lnTo>
                  <a:lnTo>
                    <a:pt x="6357539" y="841332"/>
                  </a:lnTo>
                  <a:lnTo>
                    <a:pt x="6332423" y="846404"/>
                  </a:lnTo>
                  <a:close/>
                </a:path>
              </a:pathLst>
            </a:custGeom>
            <a:ln w="12954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2897526" y="1437779"/>
              <a:ext cx="6396990" cy="546735"/>
            </a:xfrm>
            <a:custGeom>
              <a:avLst/>
              <a:gdLst/>
              <a:ahLst/>
              <a:cxnLst/>
              <a:rect l="l" t="t" r="r" b="b"/>
              <a:pathLst>
                <a:path w="6396990" h="546735">
                  <a:moveTo>
                    <a:pt x="6332423" y="546163"/>
                  </a:moveTo>
                  <a:lnTo>
                    <a:pt x="64528" y="546163"/>
                  </a:lnTo>
                  <a:lnTo>
                    <a:pt x="39412" y="541092"/>
                  </a:lnTo>
                  <a:lnTo>
                    <a:pt x="18900" y="527262"/>
                  </a:lnTo>
                  <a:lnTo>
                    <a:pt x="5071" y="506751"/>
                  </a:lnTo>
                  <a:lnTo>
                    <a:pt x="0" y="481634"/>
                  </a:lnTo>
                  <a:lnTo>
                    <a:pt x="0" y="64528"/>
                  </a:lnTo>
                  <a:lnTo>
                    <a:pt x="5071" y="39412"/>
                  </a:lnTo>
                  <a:lnTo>
                    <a:pt x="18900" y="18900"/>
                  </a:lnTo>
                  <a:lnTo>
                    <a:pt x="39412" y="5071"/>
                  </a:lnTo>
                  <a:lnTo>
                    <a:pt x="64528" y="0"/>
                  </a:lnTo>
                  <a:lnTo>
                    <a:pt x="6332423" y="0"/>
                  </a:lnTo>
                  <a:lnTo>
                    <a:pt x="6357539" y="5071"/>
                  </a:lnTo>
                  <a:lnTo>
                    <a:pt x="6378051" y="18900"/>
                  </a:lnTo>
                  <a:lnTo>
                    <a:pt x="6391880" y="39412"/>
                  </a:lnTo>
                  <a:lnTo>
                    <a:pt x="6396951" y="64528"/>
                  </a:lnTo>
                  <a:lnTo>
                    <a:pt x="6396951" y="481634"/>
                  </a:lnTo>
                  <a:lnTo>
                    <a:pt x="6391880" y="506751"/>
                  </a:lnTo>
                  <a:lnTo>
                    <a:pt x="6378051" y="527262"/>
                  </a:lnTo>
                  <a:lnTo>
                    <a:pt x="6357539" y="541092"/>
                  </a:lnTo>
                  <a:lnTo>
                    <a:pt x="6332423" y="546163"/>
                  </a:lnTo>
                  <a:close/>
                </a:path>
              </a:pathLst>
            </a:custGeom>
            <a:ln w="12954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3112764" y="1554464"/>
            <a:ext cx="6869436" cy="2292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Lesson 1: </a:t>
            </a:r>
            <a:r>
              <a:rPr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What are the types of land use in my region?</a:t>
            </a:r>
            <a:endParaRPr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865"/>
              </a:spcBef>
            </a:pPr>
            <a:endParaRPr sz="2200" dirty="0">
              <a:latin typeface="Grammarsaurus" pitchFamily="2" charset="0"/>
              <a:cs typeface="Arial MT"/>
            </a:endParaRPr>
          </a:p>
          <a:p>
            <a:pPr marL="12700" marR="259715">
              <a:lnSpc>
                <a:spcPct val="100000"/>
              </a:lnSpc>
            </a:pPr>
            <a:r>
              <a:rPr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Lesson 2: </a:t>
            </a:r>
            <a:r>
              <a:rPr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What are the important features of a settlement, </a:t>
            </a:r>
            <a:br>
              <a:rPr lang="en-GB" dirty="0">
                <a:solidFill>
                  <a:srgbClr val="221F1F"/>
                </a:solidFill>
                <a:latin typeface="Grammarsaurus" pitchFamily="2" charset="0"/>
                <a:cs typeface="Arial MT"/>
              </a:rPr>
            </a:br>
            <a:r>
              <a:rPr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and why do settlers choose specific places?</a:t>
            </a:r>
            <a:endParaRPr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765"/>
              </a:spcBef>
            </a:pPr>
            <a:endParaRPr sz="2200" dirty="0">
              <a:latin typeface="Grammarsaurus" pitchFamily="2" charset="0"/>
              <a:cs typeface="Arial MT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</a:pPr>
            <a:r>
              <a:rPr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Lesson 3: What types of land-use patterns can I find in </a:t>
            </a:r>
            <a:br>
              <a:rPr lang="en-GB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</a:br>
            <a:r>
              <a:rPr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my local area?</a:t>
            </a:r>
            <a:endParaRPr dirty="0">
              <a:latin typeface="Grammarsaurus" pitchFamily="2" charset="0"/>
              <a:cs typeface="Arial"/>
            </a:endParaRPr>
          </a:p>
        </p:txBody>
      </p:sp>
      <p:sp>
        <p:nvSpPr>
          <p:cNvPr id="33" name="object 48">
            <a:extLst>
              <a:ext uri="{FF2B5EF4-FFF2-40B4-BE49-F238E27FC236}">
                <a16:creationId xmlns:a16="http://schemas.microsoft.com/office/drawing/2014/main" id="{488ED681-E74C-B761-A5C4-FEFB8C4DD8FC}"/>
              </a:ext>
            </a:extLst>
          </p:cNvPr>
          <p:cNvSpPr txBox="1"/>
          <p:nvPr/>
        </p:nvSpPr>
        <p:spPr>
          <a:xfrm>
            <a:off x="5410985" y="6451428"/>
            <a:ext cx="318998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www.grammarsaurus.co.uk</a:t>
            </a:r>
            <a:endParaRPr sz="1050" dirty="0"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40014" y="-6350"/>
            <a:ext cx="11958955" cy="6558915"/>
            <a:chOff x="240014" y="-6350"/>
            <a:chExt cx="11958955" cy="6558915"/>
          </a:xfrm>
        </p:grpSpPr>
        <p:sp>
          <p:nvSpPr>
            <p:cNvPr id="3" name="object 3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1880763" y="49578"/>
            <a:ext cx="19304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3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2878416" y="174877"/>
            <a:ext cx="6435725" cy="768350"/>
            <a:chOff x="2878416" y="174877"/>
            <a:chExt cx="6435725" cy="768350"/>
          </a:xfrm>
        </p:grpSpPr>
        <p:sp>
          <p:nvSpPr>
            <p:cNvPr id="7" name="object 7"/>
            <p:cNvSpPr/>
            <p:nvPr/>
          </p:nvSpPr>
          <p:spPr>
            <a:xfrm>
              <a:off x="2884766" y="181227"/>
              <a:ext cx="6423025" cy="755650"/>
            </a:xfrm>
            <a:custGeom>
              <a:avLst/>
              <a:gdLst/>
              <a:ahLst/>
              <a:cxnLst/>
              <a:rect l="l" t="t" r="r" b="b"/>
              <a:pathLst>
                <a:path w="6423025" h="755650">
                  <a:moveTo>
                    <a:pt x="6391135" y="0"/>
                  </a:moveTo>
                  <a:lnTo>
                    <a:pt x="31330" y="0"/>
                  </a:lnTo>
                  <a:lnTo>
                    <a:pt x="19143" y="3498"/>
                  </a:lnTo>
                  <a:lnTo>
                    <a:pt x="9183" y="13033"/>
                  </a:lnTo>
                  <a:lnTo>
                    <a:pt x="2464" y="27164"/>
                  </a:lnTo>
                  <a:lnTo>
                    <a:pt x="0" y="44449"/>
                  </a:lnTo>
                  <a:lnTo>
                    <a:pt x="0" y="710691"/>
                  </a:lnTo>
                  <a:lnTo>
                    <a:pt x="2464" y="727977"/>
                  </a:lnTo>
                  <a:lnTo>
                    <a:pt x="9183" y="742108"/>
                  </a:lnTo>
                  <a:lnTo>
                    <a:pt x="19143" y="751643"/>
                  </a:lnTo>
                  <a:lnTo>
                    <a:pt x="31330" y="755141"/>
                  </a:lnTo>
                  <a:lnTo>
                    <a:pt x="6391135" y="755141"/>
                  </a:lnTo>
                  <a:lnTo>
                    <a:pt x="6403324" y="751643"/>
                  </a:lnTo>
                  <a:lnTo>
                    <a:pt x="6413288" y="742108"/>
                  </a:lnTo>
                  <a:lnTo>
                    <a:pt x="6420012" y="727977"/>
                  </a:lnTo>
                  <a:lnTo>
                    <a:pt x="6422478" y="710691"/>
                  </a:lnTo>
                  <a:lnTo>
                    <a:pt x="6422478" y="44449"/>
                  </a:lnTo>
                  <a:lnTo>
                    <a:pt x="6420012" y="27164"/>
                  </a:lnTo>
                  <a:lnTo>
                    <a:pt x="6413288" y="13033"/>
                  </a:lnTo>
                  <a:lnTo>
                    <a:pt x="6403324" y="3498"/>
                  </a:lnTo>
                  <a:lnTo>
                    <a:pt x="6391135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2884766" y="181227"/>
              <a:ext cx="6423025" cy="755650"/>
            </a:xfrm>
            <a:custGeom>
              <a:avLst/>
              <a:gdLst/>
              <a:ahLst/>
              <a:cxnLst/>
              <a:rect l="l" t="t" r="r" b="b"/>
              <a:pathLst>
                <a:path w="6423025" h="755650">
                  <a:moveTo>
                    <a:pt x="31330" y="755141"/>
                  </a:moveTo>
                  <a:lnTo>
                    <a:pt x="19143" y="751643"/>
                  </a:lnTo>
                  <a:lnTo>
                    <a:pt x="9183" y="742108"/>
                  </a:lnTo>
                  <a:lnTo>
                    <a:pt x="2464" y="727977"/>
                  </a:lnTo>
                  <a:lnTo>
                    <a:pt x="0" y="710691"/>
                  </a:lnTo>
                  <a:lnTo>
                    <a:pt x="0" y="44449"/>
                  </a:lnTo>
                  <a:lnTo>
                    <a:pt x="2464" y="27164"/>
                  </a:lnTo>
                  <a:lnTo>
                    <a:pt x="9183" y="13033"/>
                  </a:lnTo>
                  <a:lnTo>
                    <a:pt x="19143" y="3498"/>
                  </a:lnTo>
                  <a:lnTo>
                    <a:pt x="31330" y="0"/>
                  </a:lnTo>
                  <a:lnTo>
                    <a:pt x="6391135" y="0"/>
                  </a:lnTo>
                  <a:lnTo>
                    <a:pt x="6403324" y="3498"/>
                  </a:lnTo>
                  <a:lnTo>
                    <a:pt x="6413288" y="13033"/>
                  </a:lnTo>
                  <a:lnTo>
                    <a:pt x="6420012" y="27164"/>
                  </a:lnTo>
                  <a:lnTo>
                    <a:pt x="6422478" y="44449"/>
                  </a:lnTo>
                  <a:lnTo>
                    <a:pt x="6422478" y="710691"/>
                  </a:lnTo>
                  <a:lnTo>
                    <a:pt x="6420012" y="727977"/>
                  </a:lnTo>
                  <a:lnTo>
                    <a:pt x="6413288" y="742108"/>
                  </a:lnTo>
                  <a:lnTo>
                    <a:pt x="6403324" y="751643"/>
                  </a:lnTo>
                  <a:lnTo>
                    <a:pt x="6391135" y="755141"/>
                  </a:lnTo>
                  <a:lnTo>
                    <a:pt x="31330" y="755141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884210" y="292589"/>
            <a:ext cx="6423024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Grammarsaurus" pitchFamily="2" charset="0"/>
              </a:rPr>
              <a:t>Key vocabulary for this lesson</a:t>
            </a:r>
          </a:p>
        </p:txBody>
      </p:sp>
      <p:grpSp>
        <p:nvGrpSpPr>
          <p:cNvPr id="10" name="object 10"/>
          <p:cNvGrpSpPr/>
          <p:nvPr/>
        </p:nvGrpSpPr>
        <p:grpSpPr>
          <a:xfrm>
            <a:off x="870005" y="2252365"/>
            <a:ext cx="10452100" cy="4462145"/>
            <a:chOff x="870005" y="2252365"/>
            <a:chExt cx="10452100" cy="4462145"/>
          </a:xfrm>
        </p:grpSpPr>
        <p:sp>
          <p:nvSpPr>
            <p:cNvPr id="11" name="object 11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0"/>
                  </a:moveTo>
                  <a:lnTo>
                    <a:pt x="101587" y="0"/>
                  </a:lnTo>
                  <a:lnTo>
                    <a:pt x="62139" y="8016"/>
                  </a:lnTo>
                  <a:lnTo>
                    <a:pt x="29838" y="29843"/>
                  </a:lnTo>
                  <a:lnTo>
                    <a:pt x="8014" y="62145"/>
                  </a:lnTo>
                  <a:lnTo>
                    <a:pt x="0" y="101587"/>
                  </a:lnTo>
                  <a:lnTo>
                    <a:pt x="0" y="248881"/>
                  </a:lnTo>
                  <a:lnTo>
                    <a:pt x="8014" y="288323"/>
                  </a:lnTo>
                  <a:lnTo>
                    <a:pt x="29838" y="320625"/>
                  </a:lnTo>
                  <a:lnTo>
                    <a:pt x="62139" y="342452"/>
                  </a:lnTo>
                  <a:lnTo>
                    <a:pt x="101587" y="350469"/>
                  </a:lnTo>
                  <a:lnTo>
                    <a:pt x="2141169" y="350469"/>
                  </a:lnTo>
                  <a:lnTo>
                    <a:pt x="2180616" y="342452"/>
                  </a:lnTo>
                  <a:lnTo>
                    <a:pt x="2212917" y="320625"/>
                  </a:lnTo>
                  <a:lnTo>
                    <a:pt x="2234741" y="288323"/>
                  </a:lnTo>
                  <a:lnTo>
                    <a:pt x="2242756" y="248881"/>
                  </a:lnTo>
                  <a:lnTo>
                    <a:pt x="2242756" y="101587"/>
                  </a:lnTo>
                  <a:lnTo>
                    <a:pt x="2234741" y="62145"/>
                  </a:lnTo>
                  <a:lnTo>
                    <a:pt x="2212917" y="29843"/>
                  </a:lnTo>
                  <a:lnTo>
                    <a:pt x="2180616" y="8016"/>
                  </a:lnTo>
                  <a:lnTo>
                    <a:pt x="2141169" y="0"/>
                  </a:lnTo>
                  <a:close/>
                </a:path>
              </a:pathLst>
            </a:custGeom>
            <a:solidFill>
              <a:srgbClr val="97AB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350469"/>
                  </a:moveTo>
                  <a:lnTo>
                    <a:pt x="101587" y="350469"/>
                  </a:lnTo>
                  <a:lnTo>
                    <a:pt x="62139" y="342452"/>
                  </a:lnTo>
                  <a:lnTo>
                    <a:pt x="29838" y="320625"/>
                  </a:lnTo>
                  <a:lnTo>
                    <a:pt x="8014" y="288323"/>
                  </a:lnTo>
                  <a:lnTo>
                    <a:pt x="0" y="248881"/>
                  </a:lnTo>
                  <a:lnTo>
                    <a:pt x="0" y="101587"/>
                  </a:lnTo>
                  <a:lnTo>
                    <a:pt x="8014" y="62145"/>
                  </a:lnTo>
                  <a:lnTo>
                    <a:pt x="29838" y="29843"/>
                  </a:lnTo>
                  <a:lnTo>
                    <a:pt x="62139" y="8016"/>
                  </a:lnTo>
                  <a:lnTo>
                    <a:pt x="101587" y="0"/>
                  </a:lnTo>
                  <a:lnTo>
                    <a:pt x="2141169" y="0"/>
                  </a:lnTo>
                  <a:lnTo>
                    <a:pt x="2180616" y="8016"/>
                  </a:lnTo>
                  <a:lnTo>
                    <a:pt x="2212917" y="29843"/>
                  </a:lnTo>
                  <a:lnTo>
                    <a:pt x="2234741" y="62145"/>
                  </a:lnTo>
                  <a:lnTo>
                    <a:pt x="2242756" y="101587"/>
                  </a:lnTo>
                  <a:lnTo>
                    <a:pt x="2242756" y="248881"/>
                  </a:lnTo>
                  <a:lnTo>
                    <a:pt x="2234741" y="288323"/>
                  </a:lnTo>
                  <a:lnTo>
                    <a:pt x="2212917" y="320625"/>
                  </a:lnTo>
                  <a:lnTo>
                    <a:pt x="2180616" y="342452"/>
                  </a:lnTo>
                  <a:lnTo>
                    <a:pt x="2141169" y="350469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3" name="object 1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62677" y="6397625"/>
              <a:ext cx="270789" cy="270792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876355" y="2258715"/>
              <a:ext cx="10439400" cy="0"/>
            </a:xfrm>
            <a:custGeom>
              <a:avLst/>
              <a:gdLst/>
              <a:ahLst/>
              <a:cxnLst/>
              <a:rect l="l" t="t" r="r" b="b"/>
              <a:pathLst>
                <a:path w="10439400">
                  <a:moveTo>
                    <a:pt x="0" y="0"/>
                  </a:moveTo>
                  <a:lnTo>
                    <a:pt x="10439285" y="0"/>
                  </a:lnTo>
                </a:path>
              </a:pathLst>
            </a:custGeom>
            <a:ln w="12700">
              <a:solidFill>
                <a:srgbClr val="2E3C4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1896259" y="5477866"/>
              <a:ext cx="1633220" cy="400050"/>
            </a:xfrm>
            <a:custGeom>
              <a:avLst/>
              <a:gdLst/>
              <a:ahLst/>
              <a:cxnLst/>
              <a:rect l="l" t="t" r="r" b="b"/>
              <a:pathLst>
                <a:path w="1633220" h="400050">
                  <a:moveTo>
                    <a:pt x="1599399" y="0"/>
                  </a:moveTo>
                  <a:lnTo>
                    <a:pt x="33566" y="0"/>
                  </a:lnTo>
                  <a:lnTo>
                    <a:pt x="20531" y="2647"/>
                  </a:lnTo>
                  <a:lnTo>
                    <a:pt x="9858" y="9856"/>
                  </a:lnTo>
                  <a:lnTo>
                    <a:pt x="2647" y="20525"/>
                  </a:lnTo>
                  <a:lnTo>
                    <a:pt x="0" y="33553"/>
                  </a:lnTo>
                  <a:lnTo>
                    <a:pt x="0" y="366318"/>
                  </a:lnTo>
                  <a:lnTo>
                    <a:pt x="2647" y="379353"/>
                  </a:lnTo>
                  <a:lnTo>
                    <a:pt x="9858" y="390026"/>
                  </a:lnTo>
                  <a:lnTo>
                    <a:pt x="20531" y="397236"/>
                  </a:lnTo>
                  <a:lnTo>
                    <a:pt x="33566" y="399884"/>
                  </a:lnTo>
                  <a:lnTo>
                    <a:pt x="1599399" y="399884"/>
                  </a:lnTo>
                  <a:lnTo>
                    <a:pt x="1612427" y="397237"/>
                  </a:lnTo>
                  <a:lnTo>
                    <a:pt x="1623096" y="390028"/>
                  </a:lnTo>
                  <a:lnTo>
                    <a:pt x="1630305" y="379359"/>
                  </a:lnTo>
                  <a:lnTo>
                    <a:pt x="1632953" y="366331"/>
                  </a:lnTo>
                  <a:lnTo>
                    <a:pt x="1632953" y="33553"/>
                  </a:lnTo>
                  <a:lnTo>
                    <a:pt x="1630305" y="20525"/>
                  </a:lnTo>
                  <a:lnTo>
                    <a:pt x="1623096" y="9856"/>
                  </a:lnTo>
                  <a:lnTo>
                    <a:pt x="1612427" y="2647"/>
                  </a:lnTo>
                  <a:lnTo>
                    <a:pt x="1599399" y="0"/>
                  </a:lnTo>
                  <a:close/>
                </a:path>
              </a:pathLst>
            </a:custGeom>
            <a:solidFill>
              <a:srgbClr val="ECAA9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1896259" y="5477866"/>
              <a:ext cx="1633220" cy="400050"/>
            </a:xfrm>
            <a:custGeom>
              <a:avLst/>
              <a:gdLst/>
              <a:ahLst/>
              <a:cxnLst/>
              <a:rect l="l" t="t" r="r" b="b"/>
              <a:pathLst>
                <a:path w="1633220" h="400050">
                  <a:moveTo>
                    <a:pt x="1599399" y="399884"/>
                  </a:moveTo>
                  <a:lnTo>
                    <a:pt x="33566" y="399884"/>
                  </a:lnTo>
                  <a:lnTo>
                    <a:pt x="20531" y="397236"/>
                  </a:lnTo>
                  <a:lnTo>
                    <a:pt x="9858" y="390026"/>
                  </a:lnTo>
                  <a:lnTo>
                    <a:pt x="2647" y="379353"/>
                  </a:lnTo>
                  <a:lnTo>
                    <a:pt x="0" y="366318"/>
                  </a:lnTo>
                  <a:lnTo>
                    <a:pt x="0" y="33553"/>
                  </a:lnTo>
                  <a:lnTo>
                    <a:pt x="2647" y="20525"/>
                  </a:lnTo>
                  <a:lnTo>
                    <a:pt x="9858" y="9856"/>
                  </a:lnTo>
                  <a:lnTo>
                    <a:pt x="20531" y="2647"/>
                  </a:lnTo>
                  <a:lnTo>
                    <a:pt x="33566" y="0"/>
                  </a:lnTo>
                  <a:lnTo>
                    <a:pt x="1599399" y="0"/>
                  </a:lnTo>
                  <a:lnTo>
                    <a:pt x="1612427" y="2647"/>
                  </a:lnTo>
                  <a:lnTo>
                    <a:pt x="1623096" y="9856"/>
                  </a:lnTo>
                  <a:lnTo>
                    <a:pt x="1630305" y="20525"/>
                  </a:lnTo>
                  <a:lnTo>
                    <a:pt x="1632953" y="33553"/>
                  </a:lnTo>
                  <a:lnTo>
                    <a:pt x="1632953" y="366331"/>
                  </a:lnTo>
                  <a:lnTo>
                    <a:pt x="1630305" y="379359"/>
                  </a:lnTo>
                  <a:lnTo>
                    <a:pt x="1623096" y="390028"/>
                  </a:lnTo>
                  <a:lnTo>
                    <a:pt x="1612427" y="397237"/>
                  </a:lnTo>
                  <a:lnTo>
                    <a:pt x="1599399" y="399884"/>
                  </a:lnTo>
                  <a:close/>
                </a:path>
              </a:pathLst>
            </a:custGeom>
            <a:ln w="11925">
              <a:solidFill>
                <a:srgbClr val="09172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3669064" y="5464606"/>
            <a:ext cx="692273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2E3C40"/>
                </a:solidFill>
                <a:latin typeface="Grammarsaurus" pitchFamily="2" charset="0"/>
                <a:cs typeface="Arial MT"/>
              </a:rPr>
              <a:t>– the type of place where people live</a:t>
            </a:r>
            <a:endParaRPr>
              <a:latin typeface="Grammarsaurus" pitchFamily="2" charset="0"/>
              <a:cs typeface="Arial M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892256" y="5530572"/>
            <a:ext cx="1637222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b="1" dirty="0">
                <a:solidFill>
                  <a:srgbClr val="2E3C40"/>
                </a:solidFill>
                <a:latin typeface="Grammarsaurus" pitchFamily="2" charset="0"/>
                <a:cs typeface="Arial"/>
              </a:rPr>
              <a:t>settlement</a:t>
            </a:r>
            <a:endParaRPr dirty="0">
              <a:latin typeface="Grammarsaurus" pitchFamily="2" charset="0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668941" y="2694015"/>
            <a:ext cx="4226796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2E3C40"/>
                </a:solidFill>
                <a:latin typeface="Grammarsaurus" pitchFamily="2" charset="0"/>
                <a:cs typeface="Arial MT"/>
              </a:rPr>
              <a:t>– the world around us</a:t>
            </a:r>
            <a:endParaRPr dirty="0">
              <a:latin typeface="Grammarsaurus" pitchFamily="2" charset="0"/>
              <a:cs typeface="Arial MT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1890227" y="2700376"/>
            <a:ext cx="1645285" cy="412115"/>
            <a:chOff x="1890227" y="2700376"/>
            <a:chExt cx="1645285" cy="412115"/>
          </a:xfrm>
        </p:grpSpPr>
        <p:sp>
          <p:nvSpPr>
            <p:cNvPr id="21" name="object 21"/>
            <p:cNvSpPr/>
            <p:nvPr/>
          </p:nvSpPr>
          <p:spPr>
            <a:xfrm>
              <a:off x="1896259" y="2706409"/>
              <a:ext cx="1633220" cy="400050"/>
            </a:xfrm>
            <a:custGeom>
              <a:avLst/>
              <a:gdLst/>
              <a:ahLst/>
              <a:cxnLst/>
              <a:rect l="l" t="t" r="r" b="b"/>
              <a:pathLst>
                <a:path w="1633220" h="400050">
                  <a:moveTo>
                    <a:pt x="1599399" y="0"/>
                  </a:moveTo>
                  <a:lnTo>
                    <a:pt x="33566" y="0"/>
                  </a:lnTo>
                  <a:lnTo>
                    <a:pt x="20531" y="2647"/>
                  </a:lnTo>
                  <a:lnTo>
                    <a:pt x="9858" y="9856"/>
                  </a:lnTo>
                  <a:lnTo>
                    <a:pt x="2647" y="20525"/>
                  </a:lnTo>
                  <a:lnTo>
                    <a:pt x="0" y="33553"/>
                  </a:lnTo>
                  <a:lnTo>
                    <a:pt x="0" y="366318"/>
                  </a:lnTo>
                  <a:lnTo>
                    <a:pt x="2647" y="379353"/>
                  </a:lnTo>
                  <a:lnTo>
                    <a:pt x="9858" y="390026"/>
                  </a:lnTo>
                  <a:lnTo>
                    <a:pt x="20531" y="397236"/>
                  </a:lnTo>
                  <a:lnTo>
                    <a:pt x="33566" y="399884"/>
                  </a:lnTo>
                  <a:lnTo>
                    <a:pt x="1599399" y="399884"/>
                  </a:lnTo>
                  <a:lnTo>
                    <a:pt x="1612427" y="397237"/>
                  </a:lnTo>
                  <a:lnTo>
                    <a:pt x="1623096" y="390028"/>
                  </a:lnTo>
                  <a:lnTo>
                    <a:pt x="1630305" y="379359"/>
                  </a:lnTo>
                  <a:lnTo>
                    <a:pt x="1632953" y="366331"/>
                  </a:lnTo>
                  <a:lnTo>
                    <a:pt x="1632953" y="33553"/>
                  </a:lnTo>
                  <a:lnTo>
                    <a:pt x="1630305" y="20525"/>
                  </a:lnTo>
                  <a:lnTo>
                    <a:pt x="1623096" y="9856"/>
                  </a:lnTo>
                  <a:lnTo>
                    <a:pt x="1612427" y="2647"/>
                  </a:lnTo>
                  <a:lnTo>
                    <a:pt x="1599399" y="0"/>
                  </a:lnTo>
                  <a:close/>
                </a:path>
              </a:pathLst>
            </a:custGeom>
            <a:solidFill>
              <a:srgbClr val="ECAA9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1896259" y="2706409"/>
              <a:ext cx="1633220" cy="400050"/>
            </a:xfrm>
            <a:custGeom>
              <a:avLst/>
              <a:gdLst/>
              <a:ahLst/>
              <a:cxnLst/>
              <a:rect l="l" t="t" r="r" b="b"/>
              <a:pathLst>
                <a:path w="1633220" h="400050">
                  <a:moveTo>
                    <a:pt x="1599399" y="399884"/>
                  </a:moveTo>
                  <a:lnTo>
                    <a:pt x="33566" y="399884"/>
                  </a:lnTo>
                  <a:lnTo>
                    <a:pt x="20531" y="397236"/>
                  </a:lnTo>
                  <a:lnTo>
                    <a:pt x="9858" y="390026"/>
                  </a:lnTo>
                  <a:lnTo>
                    <a:pt x="2647" y="379353"/>
                  </a:lnTo>
                  <a:lnTo>
                    <a:pt x="0" y="366318"/>
                  </a:lnTo>
                  <a:lnTo>
                    <a:pt x="0" y="33553"/>
                  </a:lnTo>
                  <a:lnTo>
                    <a:pt x="2647" y="20525"/>
                  </a:lnTo>
                  <a:lnTo>
                    <a:pt x="9858" y="9856"/>
                  </a:lnTo>
                  <a:lnTo>
                    <a:pt x="20531" y="2647"/>
                  </a:lnTo>
                  <a:lnTo>
                    <a:pt x="33566" y="0"/>
                  </a:lnTo>
                  <a:lnTo>
                    <a:pt x="1599399" y="0"/>
                  </a:lnTo>
                  <a:lnTo>
                    <a:pt x="1612427" y="2647"/>
                  </a:lnTo>
                  <a:lnTo>
                    <a:pt x="1623096" y="9856"/>
                  </a:lnTo>
                  <a:lnTo>
                    <a:pt x="1630305" y="20525"/>
                  </a:lnTo>
                  <a:lnTo>
                    <a:pt x="1632953" y="33553"/>
                  </a:lnTo>
                  <a:lnTo>
                    <a:pt x="1632953" y="366331"/>
                  </a:lnTo>
                  <a:lnTo>
                    <a:pt x="1630305" y="379359"/>
                  </a:lnTo>
                  <a:lnTo>
                    <a:pt x="1623096" y="390028"/>
                  </a:lnTo>
                  <a:lnTo>
                    <a:pt x="1612427" y="397237"/>
                  </a:lnTo>
                  <a:lnTo>
                    <a:pt x="1599399" y="399884"/>
                  </a:lnTo>
                  <a:close/>
                </a:path>
              </a:pathLst>
            </a:custGeom>
            <a:ln w="11925">
              <a:solidFill>
                <a:srgbClr val="09172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1896259" y="2750607"/>
            <a:ext cx="1633219" cy="3188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b="1" dirty="0">
                <a:solidFill>
                  <a:srgbClr val="2E3C40"/>
                </a:solidFill>
                <a:latin typeface="Grammarsaurus" pitchFamily="2" charset="0"/>
                <a:cs typeface="Arial"/>
              </a:rPr>
              <a:t>environment</a:t>
            </a:r>
            <a:endParaRPr dirty="0">
              <a:latin typeface="Grammarsaurus" pitchFamily="2" charset="0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668945" y="3385165"/>
            <a:ext cx="899457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2E3C40"/>
                </a:solidFill>
                <a:latin typeface="Grammarsaurus" pitchFamily="2" charset="0"/>
                <a:cs typeface="Arial MT"/>
              </a:rPr>
              <a:t>– how land is used by people, including housing</a:t>
            </a:r>
            <a:endParaRPr>
              <a:latin typeface="Grammarsaurus" pitchFamily="2" charset="0"/>
              <a:cs typeface="Arial MT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1890227" y="3391466"/>
            <a:ext cx="1645285" cy="412115"/>
            <a:chOff x="1890227" y="3391466"/>
            <a:chExt cx="1645285" cy="412115"/>
          </a:xfrm>
        </p:grpSpPr>
        <p:sp>
          <p:nvSpPr>
            <p:cNvPr id="26" name="object 26"/>
            <p:cNvSpPr/>
            <p:nvPr/>
          </p:nvSpPr>
          <p:spPr>
            <a:xfrm>
              <a:off x="1896259" y="3397498"/>
              <a:ext cx="1633220" cy="400050"/>
            </a:xfrm>
            <a:custGeom>
              <a:avLst/>
              <a:gdLst/>
              <a:ahLst/>
              <a:cxnLst/>
              <a:rect l="l" t="t" r="r" b="b"/>
              <a:pathLst>
                <a:path w="1633220" h="400050">
                  <a:moveTo>
                    <a:pt x="1599399" y="0"/>
                  </a:moveTo>
                  <a:lnTo>
                    <a:pt x="33566" y="0"/>
                  </a:lnTo>
                  <a:lnTo>
                    <a:pt x="20531" y="2647"/>
                  </a:lnTo>
                  <a:lnTo>
                    <a:pt x="9858" y="9856"/>
                  </a:lnTo>
                  <a:lnTo>
                    <a:pt x="2647" y="20525"/>
                  </a:lnTo>
                  <a:lnTo>
                    <a:pt x="0" y="33553"/>
                  </a:lnTo>
                  <a:lnTo>
                    <a:pt x="0" y="366318"/>
                  </a:lnTo>
                  <a:lnTo>
                    <a:pt x="2647" y="379353"/>
                  </a:lnTo>
                  <a:lnTo>
                    <a:pt x="9858" y="390026"/>
                  </a:lnTo>
                  <a:lnTo>
                    <a:pt x="20531" y="397236"/>
                  </a:lnTo>
                  <a:lnTo>
                    <a:pt x="33566" y="399884"/>
                  </a:lnTo>
                  <a:lnTo>
                    <a:pt x="1599399" y="399884"/>
                  </a:lnTo>
                  <a:lnTo>
                    <a:pt x="1612427" y="397237"/>
                  </a:lnTo>
                  <a:lnTo>
                    <a:pt x="1623096" y="390028"/>
                  </a:lnTo>
                  <a:lnTo>
                    <a:pt x="1630305" y="379359"/>
                  </a:lnTo>
                  <a:lnTo>
                    <a:pt x="1632953" y="366331"/>
                  </a:lnTo>
                  <a:lnTo>
                    <a:pt x="1632953" y="33553"/>
                  </a:lnTo>
                  <a:lnTo>
                    <a:pt x="1630305" y="20525"/>
                  </a:lnTo>
                  <a:lnTo>
                    <a:pt x="1623096" y="9856"/>
                  </a:lnTo>
                  <a:lnTo>
                    <a:pt x="1612427" y="2647"/>
                  </a:lnTo>
                  <a:lnTo>
                    <a:pt x="1599399" y="0"/>
                  </a:lnTo>
                  <a:close/>
                </a:path>
              </a:pathLst>
            </a:custGeom>
            <a:solidFill>
              <a:srgbClr val="ECAA9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1896259" y="3397498"/>
              <a:ext cx="1633220" cy="400050"/>
            </a:xfrm>
            <a:custGeom>
              <a:avLst/>
              <a:gdLst/>
              <a:ahLst/>
              <a:cxnLst/>
              <a:rect l="l" t="t" r="r" b="b"/>
              <a:pathLst>
                <a:path w="1633220" h="400050">
                  <a:moveTo>
                    <a:pt x="1599399" y="399884"/>
                  </a:moveTo>
                  <a:lnTo>
                    <a:pt x="33566" y="399884"/>
                  </a:lnTo>
                  <a:lnTo>
                    <a:pt x="20531" y="397236"/>
                  </a:lnTo>
                  <a:lnTo>
                    <a:pt x="9858" y="390026"/>
                  </a:lnTo>
                  <a:lnTo>
                    <a:pt x="2647" y="379353"/>
                  </a:lnTo>
                  <a:lnTo>
                    <a:pt x="0" y="366318"/>
                  </a:lnTo>
                  <a:lnTo>
                    <a:pt x="0" y="33553"/>
                  </a:lnTo>
                  <a:lnTo>
                    <a:pt x="2647" y="20525"/>
                  </a:lnTo>
                  <a:lnTo>
                    <a:pt x="9858" y="9856"/>
                  </a:lnTo>
                  <a:lnTo>
                    <a:pt x="20531" y="2647"/>
                  </a:lnTo>
                  <a:lnTo>
                    <a:pt x="33566" y="0"/>
                  </a:lnTo>
                  <a:lnTo>
                    <a:pt x="1599399" y="0"/>
                  </a:lnTo>
                  <a:lnTo>
                    <a:pt x="1612427" y="2647"/>
                  </a:lnTo>
                  <a:lnTo>
                    <a:pt x="1623096" y="9856"/>
                  </a:lnTo>
                  <a:lnTo>
                    <a:pt x="1630305" y="20525"/>
                  </a:lnTo>
                  <a:lnTo>
                    <a:pt x="1632953" y="33553"/>
                  </a:lnTo>
                  <a:lnTo>
                    <a:pt x="1632953" y="366331"/>
                  </a:lnTo>
                  <a:lnTo>
                    <a:pt x="1630305" y="379359"/>
                  </a:lnTo>
                  <a:lnTo>
                    <a:pt x="1623096" y="390028"/>
                  </a:lnTo>
                  <a:lnTo>
                    <a:pt x="1612427" y="397237"/>
                  </a:lnTo>
                  <a:lnTo>
                    <a:pt x="1599399" y="399884"/>
                  </a:lnTo>
                  <a:close/>
                </a:path>
              </a:pathLst>
            </a:custGeom>
            <a:ln w="11925">
              <a:solidFill>
                <a:srgbClr val="09172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1892256" y="3457844"/>
            <a:ext cx="1645807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b="1" dirty="0">
                <a:solidFill>
                  <a:srgbClr val="2E3C40"/>
                </a:solidFill>
                <a:latin typeface="Grammarsaurus" pitchFamily="2" charset="0"/>
                <a:cs typeface="Arial"/>
              </a:rPr>
              <a:t>land use</a:t>
            </a:r>
            <a:endParaRPr dirty="0">
              <a:latin typeface="Grammarsaurus" pitchFamily="2" charset="0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668944" y="1467211"/>
            <a:ext cx="8827856" cy="2744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dirty="0">
                <a:solidFill>
                  <a:srgbClr val="2E3C40"/>
                </a:solidFill>
                <a:latin typeface="Grammarsaurus" pitchFamily="2" charset="0"/>
                <a:cs typeface="Arial MT"/>
              </a:rPr>
              <a:t>– areas mostly untouched by humans, such as forests, mountains and deserts</a:t>
            </a:r>
            <a:endParaRPr sz="1700" dirty="0">
              <a:latin typeface="Grammarsaurus" pitchFamily="2" charset="0"/>
              <a:cs typeface="Arial MT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1890227" y="1473556"/>
            <a:ext cx="1645285" cy="412115"/>
            <a:chOff x="1890227" y="1473556"/>
            <a:chExt cx="1645285" cy="412115"/>
          </a:xfrm>
        </p:grpSpPr>
        <p:sp>
          <p:nvSpPr>
            <p:cNvPr id="31" name="object 31"/>
            <p:cNvSpPr/>
            <p:nvPr/>
          </p:nvSpPr>
          <p:spPr>
            <a:xfrm>
              <a:off x="1896259" y="1479589"/>
              <a:ext cx="1633220" cy="400050"/>
            </a:xfrm>
            <a:custGeom>
              <a:avLst/>
              <a:gdLst/>
              <a:ahLst/>
              <a:cxnLst/>
              <a:rect l="l" t="t" r="r" b="b"/>
              <a:pathLst>
                <a:path w="1633220" h="400050">
                  <a:moveTo>
                    <a:pt x="1599399" y="0"/>
                  </a:moveTo>
                  <a:lnTo>
                    <a:pt x="33566" y="0"/>
                  </a:lnTo>
                  <a:lnTo>
                    <a:pt x="20531" y="2647"/>
                  </a:lnTo>
                  <a:lnTo>
                    <a:pt x="9858" y="9856"/>
                  </a:lnTo>
                  <a:lnTo>
                    <a:pt x="2647" y="20525"/>
                  </a:lnTo>
                  <a:lnTo>
                    <a:pt x="0" y="33553"/>
                  </a:lnTo>
                  <a:lnTo>
                    <a:pt x="0" y="366318"/>
                  </a:lnTo>
                  <a:lnTo>
                    <a:pt x="2647" y="379353"/>
                  </a:lnTo>
                  <a:lnTo>
                    <a:pt x="9858" y="390026"/>
                  </a:lnTo>
                  <a:lnTo>
                    <a:pt x="20531" y="397236"/>
                  </a:lnTo>
                  <a:lnTo>
                    <a:pt x="33566" y="399884"/>
                  </a:lnTo>
                  <a:lnTo>
                    <a:pt x="1599399" y="399884"/>
                  </a:lnTo>
                  <a:lnTo>
                    <a:pt x="1612427" y="397237"/>
                  </a:lnTo>
                  <a:lnTo>
                    <a:pt x="1623096" y="390028"/>
                  </a:lnTo>
                  <a:lnTo>
                    <a:pt x="1630305" y="379359"/>
                  </a:lnTo>
                  <a:lnTo>
                    <a:pt x="1632953" y="366331"/>
                  </a:lnTo>
                  <a:lnTo>
                    <a:pt x="1632953" y="33553"/>
                  </a:lnTo>
                  <a:lnTo>
                    <a:pt x="1630305" y="20525"/>
                  </a:lnTo>
                  <a:lnTo>
                    <a:pt x="1623096" y="9856"/>
                  </a:lnTo>
                  <a:lnTo>
                    <a:pt x="1612427" y="2647"/>
                  </a:lnTo>
                  <a:lnTo>
                    <a:pt x="1599399" y="0"/>
                  </a:lnTo>
                  <a:close/>
                </a:path>
              </a:pathLst>
            </a:custGeom>
            <a:solidFill>
              <a:srgbClr val="ECAA9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1896259" y="1479589"/>
              <a:ext cx="1633220" cy="400050"/>
            </a:xfrm>
            <a:custGeom>
              <a:avLst/>
              <a:gdLst/>
              <a:ahLst/>
              <a:cxnLst/>
              <a:rect l="l" t="t" r="r" b="b"/>
              <a:pathLst>
                <a:path w="1633220" h="400050">
                  <a:moveTo>
                    <a:pt x="1599399" y="399884"/>
                  </a:moveTo>
                  <a:lnTo>
                    <a:pt x="33566" y="399884"/>
                  </a:lnTo>
                  <a:lnTo>
                    <a:pt x="20531" y="397236"/>
                  </a:lnTo>
                  <a:lnTo>
                    <a:pt x="9858" y="390026"/>
                  </a:lnTo>
                  <a:lnTo>
                    <a:pt x="2647" y="379353"/>
                  </a:lnTo>
                  <a:lnTo>
                    <a:pt x="0" y="366318"/>
                  </a:lnTo>
                  <a:lnTo>
                    <a:pt x="0" y="33553"/>
                  </a:lnTo>
                  <a:lnTo>
                    <a:pt x="2647" y="20525"/>
                  </a:lnTo>
                  <a:lnTo>
                    <a:pt x="9858" y="9856"/>
                  </a:lnTo>
                  <a:lnTo>
                    <a:pt x="20531" y="2647"/>
                  </a:lnTo>
                  <a:lnTo>
                    <a:pt x="33566" y="0"/>
                  </a:lnTo>
                  <a:lnTo>
                    <a:pt x="1599399" y="0"/>
                  </a:lnTo>
                  <a:lnTo>
                    <a:pt x="1612427" y="2647"/>
                  </a:lnTo>
                  <a:lnTo>
                    <a:pt x="1623096" y="9856"/>
                  </a:lnTo>
                  <a:lnTo>
                    <a:pt x="1630305" y="20525"/>
                  </a:lnTo>
                  <a:lnTo>
                    <a:pt x="1632953" y="33553"/>
                  </a:lnTo>
                  <a:lnTo>
                    <a:pt x="1632953" y="366331"/>
                  </a:lnTo>
                  <a:lnTo>
                    <a:pt x="1630305" y="379359"/>
                  </a:lnTo>
                  <a:lnTo>
                    <a:pt x="1623096" y="390028"/>
                  </a:lnTo>
                  <a:lnTo>
                    <a:pt x="1612427" y="397237"/>
                  </a:lnTo>
                  <a:lnTo>
                    <a:pt x="1599399" y="399884"/>
                  </a:lnTo>
                  <a:close/>
                </a:path>
              </a:pathLst>
            </a:custGeom>
            <a:ln w="11925">
              <a:solidFill>
                <a:srgbClr val="09172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1896258" y="1528109"/>
            <a:ext cx="1633220" cy="2744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700" b="1" dirty="0">
                <a:solidFill>
                  <a:srgbClr val="2E3C40"/>
                </a:solidFill>
                <a:latin typeface="Grammarsaurus" pitchFamily="2" charset="0"/>
                <a:cs typeface="Arial"/>
              </a:rPr>
              <a:t>natural spaces</a:t>
            </a:r>
            <a:endParaRPr sz="1700" dirty="0">
              <a:latin typeface="Grammarsaurus" pitchFamily="2" charset="0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669077" y="4081515"/>
            <a:ext cx="8751523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2E3C40"/>
                </a:solidFill>
                <a:latin typeface="Grammarsaurus" pitchFamily="2" charset="0"/>
                <a:cs typeface="Arial MT"/>
              </a:rPr>
              <a:t>– a diagram showing where places are located and their features</a:t>
            </a:r>
            <a:endParaRPr dirty="0">
              <a:latin typeface="Grammarsaurus" pitchFamily="2" charset="0"/>
              <a:cs typeface="Arial MT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1890227" y="4087778"/>
            <a:ext cx="1645285" cy="412115"/>
            <a:chOff x="1890227" y="4087778"/>
            <a:chExt cx="1645285" cy="412115"/>
          </a:xfrm>
        </p:grpSpPr>
        <p:sp>
          <p:nvSpPr>
            <p:cNvPr id="36" name="object 36"/>
            <p:cNvSpPr/>
            <p:nvPr/>
          </p:nvSpPr>
          <p:spPr>
            <a:xfrm>
              <a:off x="1896259" y="4093810"/>
              <a:ext cx="1633220" cy="400050"/>
            </a:xfrm>
            <a:custGeom>
              <a:avLst/>
              <a:gdLst/>
              <a:ahLst/>
              <a:cxnLst/>
              <a:rect l="l" t="t" r="r" b="b"/>
              <a:pathLst>
                <a:path w="1633220" h="400050">
                  <a:moveTo>
                    <a:pt x="1599399" y="0"/>
                  </a:moveTo>
                  <a:lnTo>
                    <a:pt x="33566" y="0"/>
                  </a:lnTo>
                  <a:lnTo>
                    <a:pt x="20531" y="2647"/>
                  </a:lnTo>
                  <a:lnTo>
                    <a:pt x="9858" y="9856"/>
                  </a:lnTo>
                  <a:lnTo>
                    <a:pt x="2647" y="20525"/>
                  </a:lnTo>
                  <a:lnTo>
                    <a:pt x="0" y="33553"/>
                  </a:lnTo>
                  <a:lnTo>
                    <a:pt x="0" y="366318"/>
                  </a:lnTo>
                  <a:lnTo>
                    <a:pt x="2647" y="379353"/>
                  </a:lnTo>
                  <a:lnTo>
                    <a:pt x="9858" y="390026"/>
                  </a:lnTo>
                  <a:lnTo>
                    <a:pt x="20531" y="397236"/>
                  </a:lnTo>
                  <a:lnTo>
                    <a:pt x="33566" y="399884"/>
                  </a:lnTo>
                  <a:lnTo>
                    <a:pt x="1599399" y="399884"/>
                  </a:lnTo>
                  <a:lnTo>
                    <a:pt x="1612427" y="397237"/>
                  </a:lnTo>
                  <a:lnTo>
                    <a:pt x="1623096" y="390028"/>
                  </a:lnTo>
                  <a:lnTo>
                    <a:pt x="1630305" y="379359"/>
                  </a:lnTo>
                  <a:lnTo>
                    <a:pt x="1632953" y="366331"/>
                  </a:lnTo>
                  <a:lnTo>
                    <a:pt x="1632953" y="33553"/>
                  </a:lnTo>
                  <a:lnTo>
                    <a:pt x="1630305" y="20525"/>
                  </a:lnTo>
                  <a:lnTo>
                    <a:pt x="1623096" y="9856"/>
                  </a:lnTo>
                  <a:lnTo>
                    <a:pt x="1612427" y="2647"/>
                  </a:lnTo>
                  <a:lnTo>
                    <a:pt x="1599399" y="0"/>
                  </a:lnTo>
                  <a:close/>
                </a:path>
              </a:pathLst>
            </a:custGeom>
            <a:solidFill>
              <a:srgbClr val="ECAA9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1896259" y="4093810"/>
              <a:ext cx="1633220" cy="400050"/>
            </a:xfrm>
            <a:custGeom>
              <a:avLst/>
              <a:gdLst/>
              <a:ahLst/>
              <a:cxnLst/>
              <a:rect l="l" t="t" r="r" b="b"/>
              <a:pathLst>
                <a:path w="1633220" h="400050">
                  <a:moveTo>
                    <a:pt x="1599399" y="399884"/>
                  </a:moveTo>
                  <a:lnTo>
                    <a:pt x="33566" y="399884"/>
                  </a:lnTo>
                  <a:lnTo>
                    <a:pt x="20531" y="397236"/>
                  </a:lnTo>
                  <a:lnTo>
                    <a:pt x="9858" y="390026"/>
                  </a:lnTo>
                  <a:lnTo>
                    <a:pt x="2647" y="379353"/>
                  </a:lnTo>
                  <a:lnTo>
                    <a:pt x="0" y="366318"/>
                  </a:lnTo>
                  <a:lnTo>
                    <a:pt x="0" y="33553"/>
                  </a:lnTo>
                  <a:lnTo>
                    <a:pt x="2647" y="20525"/>
                  </a:lnTo>
                  <a:lnTo>
                    <a:pt x="9858" y="9856"/>
                  </a:lnTo>
                  <a:lnTo>
                    <a:pt x="20531" y="2647"/>
                  </a:lnTo>
                  <a:lnTo>
                    <a:pt x="33566" y="0"/>
                  </a:lnTo>
                  <a:lnTo>
                    <a:pt x="1599399" y="0"/>
                  </a:lnTo>
                  <a:lnTo>
                    <a:pt x="1612427" y="2647"/>
                  </a:lnTo>
                  <a:lnTo>
                    <a:pt x="1623096" y="9856"/>
                  </a:lnTo>
                  <a:lnTo>
                    <a:pt x="1630305" y="20525"/>
                  </a:lnTo>
                  <a:lnTo>
                    <a:pt x="1632953" y="33553"/>
                  </a:lnTo>
                  <a:lnTo>
                    <a:pt x="1632953" y="366331"/>
                  </a:lnTo>
                  <a:lnTo>
                    <a:pt x="1630305" y="379359"/>
                  </a:lnTo>
                  <a:lnTo>
                    <a:pt x="1623096" y="390028"/>
                  </a:lnTo>
                  <a:lnTo>
                    <a:pt x="1612427" y="397237"/>
                  </a:lnTo>
                  <a:lnTo>
                    <a:pt x="1599399" y="399884"/>
                  </a:lnTo>
                  <a:close/>
                </a:path>
              </a:pathLst>
            </a:custGeom>
            <a:ln w="11925">
              <a:solidFill>
                <a:srgbClr val="09172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1892256" y="4134790"/>
            <a:ext cx="1637222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b="1" dirty="0">
                <a:solidFill>
                  <a:srgbClr val="2E3C40"/>
                </a:solidFill>
                <a:latin typeface="Grammarsaurus" pitchFamily="2" charset="0"/>
                <a:cs typeface="Arial"/>
              </a:rPr>
              <a:t>map</a:t>
            </a:r>
            <a:endParaRPr dirty="0">
              <a:latin typeface="Grammarsaurus" pitchFamily="2" charset="0"/>
              <a:cs typeface="Arial"/>
            </a:endParaRPr>
          </a:p>
        </p:txBody>
      </p:sp>
      <p:grpSp>
        <p:nvGrpSpPr>
          <p:cNvPr id="39" name="object 39"/>
          <p:cNvGrpSpPr/>
          <p:nvPr/>
        </p:nvGrpSpPr>
        <p:grpSpPr>
          <a:xfrm>
            <a:off x="1171137" y="2600852"/>
            <a:ext cx="2364105" cy="2597150"/>
            <a:chOff x="1171137" y="2600852"/>
            <a:chExt cx="2364105" cy="2597150"/>
          </a:xfrm>
        </p:grpSpPr>
        <p:pic>
          <p:nvPicPr>
            <p:cNvPr id="40" name="object 4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71137" y="2600852"/>
              <a:ext cx="618878" cy="618489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1896259" y="4791880"/>
              <a:ext cx="1633220" cy="400050"/>
            </a:xfrm>
            <a:custGeom>
              <a:avLst/>
              <a:gdLst/>
              <a:ahLst/>
              <a:cxnLst/>
              <a:rect l="l" t="t" r="r" b="b"/>
              <a:pathLst>
                <a:path w="1633220" h="400050">
                  <a:moveTo>
                    <a:pt x="1599399" y="0"/>
                  </a:moveTo>
                  <a:lnTo>
                    <a:pt x="33566" y="0"/>
                  </a:lnTo>
                  <a:lnTo>
                    <a:pt x="20531" y="2647"/>
                  </a:lnTo>
                  <a:lnTo>
                    <a:pt x="9858" y="9856"/>
                  </a:lnTo>
                  <a:lnTo>
                    <a:pt x="2647" y="20525"/>
                  </a:lnTo>
                  <a:lnTo>
                    <a:pt x="0" y="33553"/>
                  </a:lnTo>
                  <a:lnTo>
                    <a:pt x="0" y="366318"/>
                  </a:lnTo>
                  <a:lnTo>
                    <a:pt x="2647" y="379353"/>
                  </a:lnTo>
                  <a:lnTo>
                    <a:pt x="9858" y="390026"/>
                  </a:lnTo>
                  <a:lnTo>
                    <a:pt x="20531" y="397236"/>
                  </a:lnTo>
                  <a:lnTo>
                    <a:pt x="33566" y="399884"/>
                  </a:lnTo>
                  <a:lnTo>
                    <a:pt x="1599399" y="399884"/>
                  </a:lnTo>
                  <a:lnTo>
                    <a:pt x="1612427" y="397237"/>
                  </a:lnTo>
                  <a:lnTo>
                    <a:pt x="1623096" y="390028"/>
                  </a:lnTo>
                  <a:lnTo>
                    <a:pt x="1630305" y="379359"/>
                  </a:lnTo>
                  <a:lnTo>
                    <a:pt x="1632953" y="366331"/>
                  </a:lnTo>
                  <a:lnTo>
                    <a:pt x="1632953" y="33553"/>
                  </a:lnTo>
                  <a:lnTo>
                    <a:pt x="1630305" y="20525"/>
                  </a:lnTo>
                  <a:lnTo>
                    <a:pt x="1623096" y="9856"/>
                  </a:lnTo>
                  <a:lnTo>
                    <a:pt x="1612427" y="2647"/>
                  </a:lnTo>
                  <a:lnTo>
                    <a:pt x="1599399" y="0"/>
                  </a:lnTo>
                  <a:close/>
                </a:path>
              </a:pathLst>
            </a:custGeom>
            <a:solidFill>
              <a:srgbClr val="ECAA9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1896259" y="4791880"/>
              <a:ext cx="1633220" cy="400050"/>
            </a:xfrm>
            <a:custGeom>
              <a:avLst/>
              <a:gdLst/>
              <a:ahLst/>
              <a:cxnLst/>
              <a:rect l="l" t="t" r="r" b="b"/>
              <a:pathLst>
                <a:path w="1633220" h="400050">
                  <a:moveTo>
                    <a:pt x="1599399" y="399884"/>
                  </a:moveTo>
                  <a:lnTo>
                    <a:pt x="33566" y="399884"/>
                  </a:lnTo>
                  <a:lnTo>
                    <a:pt x="20531" y="397236"/>
                  </a:lnTo>
                  <a:lnTo>
                    <a:pt x="9858" y="390026"/>
                  </a:lnTo>
                  <a:lnTo>
                    <a:pt x="2647" y="379353"/>
                  </a:lnTo>
                  <a:lnTo>
                    <a:pt x="0" y="366318"/>
                  </a:lnTo>
                  <a:lnTo>
                    <a:pt x="0" y="33553"/>
                  </a:lnTo>
                  <a:lnTo>
                    <a:pt x="2647" y="20525"/>
                  </a:lnTo>
                  <a:lnTo>
                    <a:pt x="9858" y="9856"/>
                  </a:lnTo>
                  <a:lnTo>
                    <a:pt x="20531" y="2647"/>
                  </a:lnTo>
                  <a:lnTo>
                    <a:pt x="33566" y="0"/>
                  </a:lnTo>
                  <a:lnTo>
                    <a:pt x="1599399" y="0"/>
                  </a:lnTo>
                  <a:lnTo>
                    <a:pt x="1612427" y="2647"/>
                  </a:lnTo>
                  <a:lnTo>
                    <a:pt x="1623096" y="9856"/>
                  </a:lnTo>
                  <a:lnTo>
                    <a:pt x="1630305" y="20525"/>
                  </a:lnTo>
                  <a:lnTo>
                    <a:pt x="1632953" y="33553"/>
                  </a:lnTo>
                  <a:lnTo>
                    <a:pt x="1632953" y="366331"/>
                  </a:lnTo>
                  <a:lnTo>
                    <a:pt x="1630305" y="379359"/>
                  </a:lnTo>
                  <a:lnTo>
                    <a:pt x="1623096" y="390028"/>
                  </a:lnTo>
                  <a:lnTo>
                    <a:pt x="1612427" y="397237"/>
                  </a:lnTo>
                  <a:lnTo>
                    <a:pt x="1599399" y="399884"/>
                  </a:lnTo>
                  <a:close/>
                </a:path>
              </a:pathLst>
            </a:custGeom>
            <a:ln w="11925">
              <a:solidFill>
                <a:srgbClr val="09172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3" name="object 43"/>
          <p:cNvSpPr txBox="1"/>
          <p:nvPr/>
        </p:nvSpPr>
        <p:spPr>
          <a:xfrm>
            <a:off x="3669065" y="4778565"/>
            <a:ext cx="7578818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2E3C40"/>
                </a:solidFill>
                <a:latin typeface="Grammarsaurus" pitchFamily="2" charset="0"/>
                <a:cs typeface="Arial MT"/>
              </a:rPr>
              <a:t>– the number of people living in an area</a:t>
            </a:r>
            <a:endParaRPr>
              <a:latin typeface="Grammarsaurus" pitchFamily="2" charset="0"/>
              <a:cs typeface="Arial MT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1892256" y="4832502"/>
            <a:ext cx="1637222" cy="3188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b="1" dirty="0">
                <a:solidFill>
                  <a:srgbClr val="2E3C40"/>
                </a:solidFill>
                <a:latin typeface="Grammarsaurus" pitchFamily="2" charset="0"/>
                <a:cs typeface="Arial"/>
              </a:rPr>
              <a:t>population</a:t>
            </a:r>
            <a:endParaRPr dirty="0">
              <a:latin typeface="Grammarsaurus" pitchFamily="2" charset="0"/>
              <a:cs typeface="Arial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1145969" y="1367229"/>
            <a:ext cx="668655" cy="4617720"/>
            <a:chOff x="1145969" y="1367229"/>
            <a:chExt cx="668655" cy="4617720"/>
          </a:xfrm>
        </p:grpSpPr>
        <p:pic>
          <p:nvPicPr>
            <p:cNvPr id="46" name="object 4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73777" y="4705374"/>
              <a:ext cx="612816" cy="514084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45969" y="1367229"/>
              <a:ext cx="668435" cy="624598"/>
            </a:xfrm>
            <a:prstGeom prst="rect">
              <a:avLst/>
            </a:prstGeom>
          </p:spPr>
        </p:pic>
        <p:sp>
          <p:nvSpPr>
            <p:cNvPr id="48" name="object 48"/>
            <p:cNvSpPr/>
            <p:nvPr/>
          </p:nvSpPr>
          <p:spPr>
            <a:xfrm>
              <a:off x="1471155" y="3597668"/>
              <a:ext cx="273050" cy="264160"/>
            </a:xfrm>
            <a:custGeom>
              <a:avLst/>
              <a:gdLst/>
              <a:ahLst/>
              <a:cxnLst/>
              <a:rect l="l" t="t" r="r" b="b"/>
              <a:pathLst>
                <a:path w="273050" h="264160">
                  <a:moveTo>
                    <a:pt x="272719" y="0"/>
                  </a:moveTo>
                  <a:lnTo>
                    <a:pt x="0" y="0"/>
                  </a:lnTo>
                  <a:lnTo>
                    <a:pt x="0" y="263918"/>
                  </a:lnTo>
                  <a:lnTo>
                    <a:pt x="272719" y="263918"/>
                  </a:lnTo>
                  <a:lnTo>
                    <a:pt x="272719" y="0"/>
                  </a:lnTo>
                  <a:close/>
                </a:path>
              </a:pathLst>
            </a:custGeom>
            <a:solidFill>
              <a:srgbClr val="FFDA7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9" name="object 49"/>
            <p:cNvSpPr/>
            <p:nvPr/>
          </p:nvSpPr>
          <p:spPr>
            <a:xfrm>
              <a:off x="1207236" y="3333750"/>
              <a:ext cx="264160" cy="264160"/>
            </a:xfrm>
            <a:custGeom>
              <a:avLst/>
              <a:gdLst/>
              <a:ahLst/>
              <a:cxnLst/>
              <a:rect l="l" t="t" r="r" b="b"/>
              <a:pathLst>
                <a:path w="264159" h="264160">
                  <a:moveTo>
                    <a:pt x="263918" y="0"/>
                  </a:moveTo>
                  <a:lnTo>
                    <a:pt x="0" y="0"/>
                  </a:lnTo>
                  <a:lnTo>
                    <a:pt x="0" y="263918"/>
                  </a:lnTo>
                  <a:lnTo>
                    <a:pt x="263918" y="263918"/>
                  </a:lnTo>
                  <a:lnTo>
                    <a:pt x="263918" y="0"/>
                  </a:lnTo>
                  <a:close/>
                </a:path>
              </a:pathLst>
            </a:custGeom>
            <a:solidFill>
              <a:srgbClr val="36B38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0" name="object 50"/>
            <p:cNvSpPr/>
            <p:nvPr/>
          </p:nvSpPr>
          <p:spPr>
            <a:xfrm>
              <a:off x="1471155" y="3333750"/>
              <a:ext cx="273050" cy="264160"/>
            </a:xfrm>
            <a:custGeom>
              <a:avLst/>
              <a:gdLst/>
              <a:ahLst/>
              <a:cxnLst/>
              <a:rect l="l" t="t" r="r" b="b"/>
              <a:pathLst>
                <a:path w="273050" h="264160">
                  <a:moveTo>
                    <a:pt x="272719" y="0"/>
                  </a:moveTo>
                  <a:lnTo>
                    <a:pt x="0" y="0"/>
                  </a:lnTo>
                  <a:lnTo>
                    <a:pt x="0" y="263918"/>
                  </a:lnTo>
                  <a:lnTo>
                    <a:pt x="272719" y="263918"/>
                  </a:lnTo>
                  <a:lnTo>
                    <a:pt x="272719" y="0"/>
                  </a:lnTo>
                  <a:close/>
                </a:path>
              </a:pathLst>
            </a:custGeom>
            <a:solidFill>
              <a:srgbClr val="23C3F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1" name="object 51"/>
            <p:cNvSpPr/>
            <p:nvPr/>
          </p:nvSpPr>
          <p:spPr>
            <a:xfrm>
              <a:off x="1207236" y="3597668"/>
              <a:ext cx="264160" cy="264160"/>
            </a:xfrm>
            <a:custGeom>
              <a:avLst/>
              <a:gdLst/>
              <a:ahLst/>
              <a:cxnLst/>
              <a:rect l="l" t="t" r="r" b="b"/>
              <a:pathLst>
                <a:path w="264159" h="264160">
                  <a:moveTo>
                    <a:pt x="263918" y="0"/>
                  </a:moveTo>
                  <a:lnTo>
                    <a:pt x="0" y="0"/>
                  </a:lnTo>
                  <a:lnTo>
                    <a:pt x="0" y="263918"/>
                  </a:lnTo>
                  <a:lnTo>
                    <a:pt x="263918" y="263918"/>
                  </a:lnTo>
                  <a:lnTo>
                    <a:pt x="263918" y="0"/>
                  </a:lnTo>
                  <a:close/>
                </a:path>
              </a:pathLst>
            </a:custGeom>
            <a:solidFill>
              <a:srgbClr val="E66C6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2" name="object 52"/>
            <p:cNvSpPr/>
            <p:nvPr/>
          </p:nvSpPr>
          <p:spPr>
            <a:xfrm>
              <a:off x="1286408" y="3439312"/>
              <a:ext cx="106045" cy="97155"/>
            </a:xfrm>
            <a:custGeom>
              <a:avLst/>
              <a:gdLst/>
              <a:ahLst/>
              <a:cxnLst/>
              <a:rect l="l" t="t" r="r" b="b"/>
              <a:pathLst>
                <a:path w="106044" h="97154">
                  <a:moveTo>
                    <a:pt x="105562" y="0"/>
                  </a:moveTo>
                  <a:lnTo>
                    <a:pt x="0" y="0"/>
                  </a:lnTo>
                  <a:lnTo>
                    <a:pt x="0" y="96774"/>
                  </a:lnTo>
                  <a:lnTo>
                    <a:pt x="105562" y="96774"/>
                  </a:lnTo>
                  <a:lnTo>
                    <a:pt x="10556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3" name="object 53"/>
            <p:cNvSpPr/>
            <p:nvPr/>
          </p:nvSpPr>
          <p:spPr>
            <a:xfrm>
              <a:off x="1321600" y="3500894"/>
              <a:ext cx="35560" cy="35560"/>
            </a:xfrm>
            <a:custGeom>
              <a:avLst/>
              <a:gdLst/>
              <a:ahLst/>
              <a:cxnLst/>
              <a:rect l="l" t="t" r="r" b="b"/>
              <a:pathLst>
                <a:path w="35559" h="35560">
                  <a:moveTo>
                    <a:pt x="35191" y="0"/>
                  </a:moveTo>
                  <a:lnTo>
                    <a:pt x="0" y="0"/>
                  </a:lnTo>
                  <a:lnTo>
                    <a:pt x="0" y="35191"/>
                  </a:lnTo>
                  <a:lnTo>
                    <a:pt x="35191" y="35191"/>
                  </a:lnTo>
                  <a:lnTo>
                    <a:pt x="35191" y="0"/>
                  </a:lnTo>
                  <a:close/>
                </a:path>
              </a:pathLst>
            </a:custGeom>
            <a:solidFill>
              <a:srgbClr val="5C7399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4" name="object 54"/>
            <p:cNvSpPr/>
            <p:nvPr/>
          </p:nvSpPr>
          <p:spPr>
            <a:xfrm>
              <a:off x="1268818" y="3395320"/>
              <a:ext cx="140970" cy="44450"/>
            </a:xfrm>
            <a:custGeom>
              <a:avLst/>
              <a:gdLst/>
              <a:ahLst/>
              <a:cxnLst/>
              <a:rect l="l" t="t" r="r" b="b"/>
              <a:pathLst>
                <a:path w="140969" h="44450">
                  <a:moveTo>
                    <a:pt x="126682" y="0"/>
                  </a:moveTo>
                  <a:lnTo>
                    <a:pt x="14071" y="0"/>
                  </a:lnTo>
                  <a:lnTo>
                    <a:pt x="0" y="43992"/>
                  </a:lnTo>
                  <a:lnTo>
                    <a:pt x="140754" y="43992"/>
                  </a:lnTo>
                  <a:lnTo>
                    <a:pt x="126682" y="0"/>
                  </a:lnTo>
                  <a:close/>
                </a:path>
              </a:pathLst>
            </a:custGeom>
            <a:solidFill>
              <a:srgbClr val="E66C6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55" name="object 5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532916" y="3395328"/>
              <a:ext cx="157990" cy="105567"/>
            </a:xfrm>
            <a:prstGeom prst="rect">
              <a:avLst/>
            </a:prstGeom>
          </p:spPr>
        </p:pic>
        <p:sp>
          <p:nvSpPr>
            <p:cNvPr id="56" name="object 56"/>
            <p:cNvSpPr/>
            <p:nvPr/>
          </p:nvSpPr>
          <p:spPr>
            <a:xfrm>
              <a:off x="1260014" y="3676844"/>
              <a:ext cx="158750" cy="132080"/>
            </a:xfrm>
            <a:custGeom>
              <a:avLst/>
              <a:gdLst/>
              <a:ahLst/>
              <a:cxnLst/>
              <a:rect l="l" t="t" r="r" b="b"/>
              <a:pathLst>
                <a:path w="158750" h="132079">
                  <a:moveTo>
                    <a:pt x="35191" y="0"/>
                  </a:moveTo>
                  <a:lnTo>
                    <a:pt x="0" y="0"/>
                  </a:lnTo>
                  <a:lnTo>
                    <a:pt x="0" y="131952"/>
                  </a:lnTo>
                  <a:lnTo>
                    <a:pt x="158356" y="131952"/>
                  </a:lnTo>
                  <a:lnTo>
                    <a:pt x="158356" y="52781"/>
                  </a:lnTo>
                  <a:lnTo>
                    <a:pt x="140766" y="52781"/>
                  </a:lnTo>
                  <a:lnTo>
                    <a:pt x="114376" y="17589"/>
                  </a:lnTo>
                  <a:lnTo>
                    <a:pt x="114376" y="52781"/>
                  </a:lnTo>
                  <a:lnTo>
                    <a:pt x="96773" y="52781"/>
                  </a:lnTo>
                  <a:lnTo>
                    <a:pt x="70383" y="17589"/>
                  </a:lnTo>
                  <a:lnTo>
                    <a:pt x="70383" y="52781"/>
                  </a:lnTo>
                  <a:lnTo>
                    <a:pt x="35191" y="52781"/>
                  </a:lnTo>
                  <a:lnTo>
                    <a:pt x="3519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7" name="object 57"/>
            <p:cNvSpPr/>
            <p:nvPr/>
          </p:nvSpPr>
          <p:spPr>
            <a:xfrm>
              <a:off x="1198435" y="3324948"/>
              <a:ext cx="554355" cy="545465"/>
            </a:xfrm>
            <a:custGeom>
              <a:avLst/>
              <a:gdLst/>
              <a:ahLst/>
              <a:cxnLst/>
              <a:rect l="l" t="t" r="r" b="b"/>
              <a:pathLst>
                <a:path w="554355" h="545464">
                  <a:moveTo>
                    <a:pt x="175945" y="316712"/>
                  </a:moveTo>
                  <a:lnTo>
                    <a:pt x="140754" y="316712"/>
                  </a:lnTo>
                  <a:lnTo>
                    <a:pt x="130505" y="318795"/>
                  </a:lnTo>
                  <a:lnTo>
                    <a:pt x="122110" y="324459"/>
                  </a:lnTo>
                  <a:lnTo>
                    <a:pt x="116446" y="332854"/>
                  </a:lnTo>
                  <a:lnTo>
                    <a:pt x="114363" y="343103"/>
                  </a:lnTo>
                  <a:lnTo>
                    <a:pt x="131953" y="343103"/>
                  </a:lnTo>
                  <a:lnTo>
                    <a:pt x="131953" y="338264"/>
                  </a:lnTo>
                  <a:lnTo>
                    <a:pt x="135915" y="334302"/>
                  </a:lnTo>
                  <a:lnTo>
                    <a:pt x="140754" y="334302"/>
                  </a:lnTo>
                  <a:lnTo>
                    <a:pt x="175945" y="334302"/>
                  </a:lnTo>
                  <a:lnTo>
                    <a:pt x="175945" y="316712"/>
                  </a:lnTo>
                  <a:close/>
                </a:path>
                <a:path w="554355" h="545464">
                  <a:moveTo>
                    <a:pt x="193535" y="439864"/>
                  </a:moveTo>
                  <a:lnTo>
                    <a:pt x="114363" y="439864"/>
                  </a:lnTo>
                  <a:lnTo>
                    <a:pt x="114363" y="457454"/>
                  </a:lnTo>
                  <a:lnTo>
                    <a:pt x="193535" y="457454"/>
                  </a:lnTo>
                  <a:lnTo>
                    <a:pt x="193535" y="439864"/>
                  </a:lnTo>
                  <a:close/>
                </a:path>
                <a:path w="554355" h="545464">
                  <a:moveTo>
                    <a:pt x="220357" y="114376"/>
                  </a:moveTo>
                  <a:lnTo>
                    <a:pt x="219481" y="111734"/>
                  </a:lnTo>
                  <a:lnTo>
                    <a:pt x="217512" y="105575"/>
                  </a:lnTo>
                  <a:lnTo>
                    <a:pt x="209080" y="79184"/>
                  </a:lnTo>
                  <a:lnTo>
                    <a:pt x="204266" y="64135"/>
                  </a:lnTo>
                  <a:lnTo>
                    <a:pt x="200837" y="61595"/>
                  </a:lnTo>
                  <a:lnTo>
                    <a:pt x="199072" y="61595"/>
                  </a:lnTo>
                  <a:lnTo>
                    <a:pt x="199072" y="105575"/>
                  </a:lnTo>
                  <a:lnTo>
                    <a:pt x="184734" y="105575"/>
                  </a:lnTo>
                  <a:lnTo>
                    <a:pt x="184734" y="123164"/>
                  </a:lnTo>
                  <a:lnTo>
                    <a:pt x="184734" y="202349"/>
                  </a:lnTo>
                  <a:lnTo>
                    <a:pt x="167144" y="202349"/>
                  </a:lnTo>
                  <a:lnTo>
                    <a:pt x="167144" y="184759"/>
                  </a:lnTo>
                  <a:lnTo>
                    <a:pt x="167144" y="171119"/>
                  </a:lnTo>
                  <a:lnTo>
                    <a:pt x="163182" y="167157"/>
                  </a:lnTo>
                  <a:lnTo>
                    <a:pt x="149542" y="167157"/>
                  </a:lnTo>
                  <a:lnTo>
                    <a:pt x="149542" y="184759"/>
                  </a:lnTo>
                  <a:lnTo>
                    <a:pt x="149542" y="202349"/>
                  </a:lnTo>
                  <a:lnTo>
                    <a:pt x="131953" y="202349"/>
                  </a:lnTo>
                  <a:lnTo>
                    <a:pt x="131953" y="184759"/>
                  </a:lnTo>
                  <a:lnTo>
                    <a:pt x="149542" y="184759"/>
                  </a:lnTo>
                  <a:lnTo>
                    <a:pt x="149542" y="167157"/>
                  </a:lnTo>
                  <a:lnTo>
                    <a:pt x="118313" y="167157"/>
                  </a:lnTo>
                  <a:lnTo>
                    <a:pt x="114363" y="171119"/>
                  </a:lnTo>
                  <a:lnTo>
                    <a:pt x="114363" y="202349"/>
                  </a:lnTo>
                  <a:lnTo>
                    <a:pt x="96761" y="202349"/>
                  </a:lnTo>
                  <a:lnTo>
                    <a:pt x="96761" y="123164"/>
                  </a:lnTo>
                  <a:lnTo>
                    <a:pt x="184734" y="123164"/>
                  </a:lnTo>
                  <a:lnTo>
                    <a:pt x="184734" y="105575"/>
                  </a:lnTo>
                  <a:lnTo>
                    <a:pt x="82423" y="105575"/>
                  </a:lnTo>
                  <a:lnTo>
                    <a:pt x="90868" y="79184"/>
                  </a:lnTo>
                  <a:lnTo>
                    <a:pt x="190627" y="79184"/>
                  </a:lnTo>
                  <a:lnTo>
                    <a:pt x="199072" y="105575"/>
                  </a:lnTo>
                  <a:lnTo>
                    <a:pt x="199072" y="61595"/>
                  </a:lnTo>
                  <a:lnTo>
                    <a:pt x="80657" y="61595"/>
                  </a:lnTo>
                  <a:lnTo>
                    <a:pt x="77203" y="64135"/>
                  </a:lnTo>
                  <a:lnTo>
                    <a:pt x="76085" y="67741"/>
                  </a:lnTo>
                  <a:lnTo>
                    <a:pt x="62014" y="111734"/>
                  </a:lnTo>
                  <a:lnTo>
                    <a:pt x="61137" y="114376"/>
                  </a:lnTo>
                  <a:lnTo>
                    <a:pt x="61658" y="117360"/>
                  </a:lnTo>
                  <a:lnTo>
                    <a:pt x="64922" y="121856"/>
                  </a:lnTo>
                  <a:lnTo>
                    <a:pt x="67551" y="123164"/>
                  </a:lnTo>
                  <a:lnTo>
                    <a:pt x="79171" y="123164"/>
                  </a:lnTo>
                  <a:lnTo>
                    <a:pt x="79171" y="215976"/>
                  </a:lnTo>
                  <a:lnTo>
                    <a:pt x="83121" y="219938"/>
                  </a:lnTo>
                  <a:lnTo>
                    <a:pt x="198374" y="219938"/>
                  </a:lnTo>
                  <a:lnTo>
                    <a:pt x="202323" y="215976"/>
                  </a:lnTo>
                  <a:lnTo>
                    <a:pt x="202323" y="202349"/>
                  </a:lnTo>
                  <a:lnTo>
                    <a:pt x="202323" y="123164"/>
                  </a:lnTo>
                  <a:lnTo>
                    <a:pt x="213944" y="123164"/>
                  </a:lnTo>
                  <a:lnTo>
                    <a:pt x="216585" y="121856"/>
                  </a:lnTo>
                  <a:lnTo>
                    <a:pt x="219862" y="117360"/>
                  </a:lnTo>
                  <a:lnTo>
                    <a:pt x="220357" y="114376"/>
                  </a:lnTo>
                  <a:close/>
                </a:path>
                <a:path w="554355" h="545464">
                  <a:moveTo>
                    <a:pt x="554228" y="3962"/>
                  </a:moveTo>
                  <a:lnTo>
                    <a:pt x="550265" y="0"/>
                  </a:lnTo>
                  <a:lnTo>
                    <a:pt x="536638" y="0"/>
                  </a:lnTo>
                  <a:lnTo>
                    <a:pt x="536638" y="17614"/>
                  </a:lnTo>
                  <a:lnTo>
                    <a:pt x="536638" y="263931"/>
                  </a:lnTo>
                  <a:lnTo>
                    <a:pt x="536638" y="281520"/>
                  </a:lnTo>
                  <a:lnTo>
                    <a:pt x="536638" y="527837"/>
                  </a:lnTo>
                  <a:lnTo>
                    <a:pt x="281520" y="527837"/>
                  </a:lnTo>
                  <a:lnTo>
                    <a:pt x="281520" y="281520"/>
                  </a:lnTo>
                  <a:lnTo>
                    <a:pt x="536638" y="281520"/>
                  </a:lnTo>
                  <a:lnTo>
                    <a:pt x="536638" y="263931"/>
                  </a:lnTo>
                  <a:lnTo>
                    <a:pt x="281520" y="263931"/>
                  </a:lnTo>
                  <a:lnTo>
                    <a:pt x="281520" y="17614"/>
                  </a:lnTo>
                  <a:lnTo>
                    <a:pt x="536638" y="17614"/>
                  </a:lnTo>
                  <a:lnTo>
                    <a:pt x="536638" y="0"/>
                  </a:lnTo>
                  <a:lnTo>
                    <a:pt x="263918" y="0"/>
                  </a:lnTo>
                  <a:lnTo>
                    <a:pt x="263918" y="17614"/>
                  </a:lnTo>
                  <a:lnTo>
                    <a:pt x="263918" y="263931"/>
                  </a:lnTo>
                  <a:lnTo>
                    <a:pt x="263918" y="281520"/>
                  </a:lnTo>
                  <a:lnTo>
                    <a:pt x="263918" y="527837"/>
                  </a:lnTo>
                  <a:lnTo>
                    <a:pt x="17602" y="527837"/>
                  </a:lnTo>
                  <a:lnTo>
                    <a:pt x="17602" y="281520"/>
                  </a:lnTo>
                  <a:lnTo>
                    <a:pt x="263918" y="281520"/>
                  </a:lnTo>
                  <a:lnTo>
                    <a:pt x="263918" y="263931"/>
                  </a:lnTo>
                  <a:lnTo>
                    <a:pt x="17602" y="263931"/>
                  </a:lnTo>
                  <a:lnTo>
                    <a:pt x="17602" y="17614"/>
                  </a:lnTo>
                  <a:lnTo>
                    <a:pt x="263918" y="17614"/>
                  </a:lnTo>
                  <a:lnTo>
                    <a:pt x="263918" y="0"/>
                  </a:lnTo>
                  <a:lnTo>
                    <a:pt x="3962" y="0"/>
                  </a:lnTo>
                  <a:lnTo>
                    <a:pt x="0" y="3962"/>
                  </a:lnTo>
                  <a:lnTo>
                    <a:pt x="0" y="541464"/>
                  </a:lnTo>
                  <a:lnTo>
                    <a:pt x="3962" y="545426"/>
                  </a:lnTo>
                  <a:lnTo>
                    <a:pt x="550265" y="545426"/>
                  </a:lnTo>
                  <a:lnTo>
                    <a:pt x="554228" y="541464"/>
                  </a:lnTo>
                  <a:lnTo>
                    <a:pt x="554228" y="527837"/>
                  </a:lnTo>
                  <a:lnTo>
                    <a:pt x="554228" y="281520"/>
                  </a:lnTo>
                  <a:lnTo>
                    <a:pt x="554228" y="263931"/>
                  </a:lnTo>
                  <a:lnTo>
                    <a:pt x="554228" y="17614"/>
                  </a:lnTo>
                  <a:lnTo>
                    <a:pt x="554228" y="396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58" name="object 5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507750" y="3671387"/>
              <a:ext cx="200926" cy="146202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15228" y="3385557"/>
              <a:ext cx="193535" cy="168300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251226" y="3668047"/>
              <a:ext cx="175945" cy="149542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198444" y="4071189"/>
              <a:ext cx="554215" cy="445769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173302" y="5370320"/>
              <a:ext cx="613298" cy="614137"/>
            </a:xfrm>
            <a:prstGeom prst="rect">
              <a:avLst/>
            </a:prstGeom>
          </p:spPr>
        </p:pic>
      </p:grpSp>
      <p:sp>
        <p:nvSpPr>
          <p:cNvPr id="64" name="object 48">
            <a:extLst>
              <a:ext uri="{FF2B5EF4-FFF2-40B4-BE49-F238E27FC236}">
                <a16:creationId xmlns:a16="http://schemas.microsoft.com/office/drawing/2014/main" id="{38895680-A7E3-A585-30B6-5F78D47D97A4}"/>
              </a:ext>
            </a:extLst>
          </p:cNvPr>
          <p:cNvSpPr txBox="1"/>
          <p:nvPr/>
        </p:nvSpPr>
        <p:spPr>
          <a:xfrm>
            <a:off x="5410985" y="6451428"/>
            <a:ext cx="318998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www.grammarsaurus.co.uk</a:t>
            </a:r>
            <a:endParaRPr sz="1050" dirty="0"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40014" y="-6350"/>
            <a:ext cx="11958955" cy="6558915"/>
            <a:chOff x="240014" y="-6350"/>
            <a:chExt cx="11958955" cy="6558915"/>
          </a:xfrm>
        </p:grpSpPr>
        <p:sp>
          <p:nvSpPr>
            <p:cNvPr id="3" name="object 3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1880763" y="49578"/>
            <a:ext cx="19304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4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2520952" y="174877"/>
            <a:ext cx="7150100" cy="768350"/>
            <a:chOff x="2520952" y="174877"/>
            <a:chExt cx="7150100" cy="768350"/>
          </a:xfrm>
        </p:grpSpPr>
        <p:sp>
          <p:nvSpPr>
            <p:cNvPr id="7" name="object 7"/>
            <p:cNvSpPr/>
            <p:nvPr/>
          </p:nvSpPr>
          <p:spPr>
            <a:xfrm>
              <a:off x="2527302" y="181227"/>
              <a:ext cx="7137400" cy="755650"/>
            </a:xfrm>
            <a:custGeom>
              <a:avLst/>
              <a:gdLst/>
              <a:ahLst/>
              <a:cxnLst/>
              <a:rect l="l" t="t" r="r" b="b"/>
              <a:pathLst>
                <a:path w="7137400" h="755650">
                  <a:moveTo>
                    <a:pt x="7102576" y="0"/>
                  </a:moveTo>
                  <a:lnTo>
                    <a:pt x="34823" y="0"/>
                  </a:lnTo>
                  <a:lnTo>
                    <a:pt x="21281" y="3498"/>
                  </a:lnTo>
                  <a:lnTo>
                    <a:pt x="10210" y="13033"/>
                  </a:lnTo>
                  <a:lnTo>
                    <a:pt x="2740" y="27164"/>
                  </a:lnTo>
                  <a:lnTo>
                    <a:pt x="0" y="44449"/>
                  </a:lnTo>
                  <a:lnTo>
                    <a:pt x="0" y="710691"/>
                  </a:lnTo>
                  <a:lnTo>
                    <a:pt x="2740" y="727977"/>
                  </a:lnTo>
                  <a:lnTo>
                    <a:pt x="10210" y="742108"/>
                  </a:lnTo>
                  <a:lnTo>
                    <a:pt x="21281" y="751643"/>
                  </a:lnTo>
                  <a:lnTo>
                    <a:pt x="34823" y="755141"/>
                  </a:lnTo>
                  <a:lnTo>
                    <a:pt x="7102576" y="755141"/>
                  </a:lnTo>
                  <a:lnTo>
                    <a:pt x="7116118" y="751643"/>
                  </a:lnTo>
                  <a:lnTo>
                    <a:pt x="7127189" y="742108"/>
                  </a:lnTo>
                  <a:lnTo>
                    <a:pt x="7134659" y="727977"/>
                  </a:lnTo>
                  <a:lnTo>
                    <a:pt x="7137400" y="710691"/>
                  </a:lnTo>
                  <a:lnTo>
                    <a:pt x="7137400" y="44449"/>
                  </a:lnTo>
                  <a:lnTo>
                    <a:pt x="7134659" y="27164"/>
                  </a:lnTo>
                  <a:lnTo>
                    <a:pt x="7127189" y="13033"/>
                  </a:lnTo>
                  <a:lnTo>
                    <a:pt x="7116118" y="3498"/>
                  </a:lnTo>
                  <a:lnTo>
                    <a:pt x="7102576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2527302" y="181227"/>
              <a:ext cx="7137400" cy="755650"/>
            </a:xfrm>
            <a:custGeom>
              <a:avLst/>
              <a:gdLst/>
              <a:ahLst/>
              <a:cxnLst/>
              <a:rect l="l" t="t" r="r" b="b"/>
              <a:pathLst>
                <a:path w="7137400" h="755650">
                  <a:moveTo>
                    <a:pt x="34823" y="755141"/>
                  </a:moveTo>
                  <a:lnTo>
                    <a:pt x="21281" y="751643"/>
                  </a:lnTo>
                  <a:lnTo>
                    <a:pt x="10210" y="742108"/>
                  </a:lnTo>
                  <a:lnTo>
                    <a:pt x="2740" y="727977"/>
                  </a:lnTo>
                  <a:lnTo>
                    <a:pt x="0" y="710691"/>
                  </a:lnTo>
                  <a:lnTo>
                    <a:pt x="0" y="44449"/>
                  </a:lnTo>
                  <a:lnTo>
                    <a:pt x="2740" y="27164"/>
                  </a:lnTo>
                  <a:lnTo>
                    <a:pt x="10210" y="13033"/>
                  </a:lnTo>
                  <a:lnTo>
                    <a:pt x="21281" y="3498"/>
                  </a:lnTo>
                  <a:lnTo>
                    <a:pt x="34823" y="0"/>
                  </a:lnTo>
                  <a:lnTo>
                    <a:pt x="7102576" y="0"/>
                  </a:lnTo>
                  <a:lnTo>
                    <a:pt x="7116118" y="3498"/>
                  </a:lnTo>
                  <a:lnTo>
                    <a:pt x="7127189" y="13033"/>
                  </a:lnTo>
                  <a:lnTo>
                    <a:pt x="7134659" y="27164"/>
                  </a:lnTo>
                  <a:lnTo>
                    <a:pt x="7137400" y="44449"/>
                  </a:lnTo>
                  <a:lnTo>
                    <a:pt x="7137400" y="710691"/>
                  </a:lnTo>
                  <a:lnTo>
                    <a:pt x="7134659" y="727977"/>
                  </a:lnTo>
                  <a:lnTo>
                    <a:pt x="7127189" y="742108"/>
                  </a:lnTo>
                  <a:lnTo>
                    <a:pt x="7116118" y="751643"/>
                  </a:lnTo>
                  <a:lnTo>
                    <a:pt x="7102576" y="755141"/>
                  </a:lnTo>
                  <a:lnTo>
                    <a:pt x="34823" y="755141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527298" y="249272"/>
            <a:ext cx="713740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Grammarsaurus" pitchFamily="2" charset="0"/>
              </a:rPr>
              <a:t>Human and physical geography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10443774" y="771294"/>
            <a:ext cx="1660509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-12700" algn="ctr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Human and</a:t>
            </a:r>
            <a:br>
              <a:rPr lang="en-GB"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 physical geography</a:t>
            </a:r>
            <a:endParaRPr sz="700" dirty="0">
              <a:latin typeface="Grammarsaurus" pitchFamily="2" charset="0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790535" y="438583"/>
            <a:ext cx="10669270" cy="5098415"/>
            <a:chOff x="790535" y="438583"/>
            <a:chExt cx="10669270" cy="5098415"/>
          </a:xfrm>
        </p:grpSpPr>
        <p:sp>
          <p:nvSpPr>
            <p:cNvPr id="12" name="object 12"/>
            <p:cNvSpPr/>
            <p:nvPr/>
          </p:nvSpPr>
          <p:spPr>
            <a:xfrm>
              <a:off x="11076734" y="438583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AF466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3" name="object 1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155514" y="501906"/>
              <a:ext cx="216941" cy="216936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796885" y="1901004"/>
              <a:ext cx="8834755" cy="3629660"/>
            </a:xfrm>
            <a:custGeom>
              <a:avLst/>
              <a:gdLst/>
              <a:ahLst/>
              <a:cxnLst/>
              <a:rect l="l" t="t" r="r" b="b"/>
              <a:pathLst>
                <a:path w="8834755" h="3629660">
                  <a:moveTo>
                    <a:pt x="8753436" y="0"/>
                  </a:moveTo>
                  <a:lnTo>
                    <a:pt x="80746" y="0"/>
                  </a:lnTo>
                  <a:lnTo>
                    <a:pt x="49313" y="6346"/>
                  </a:lnTo>
                  <a:lnTo>
                    <a:pt x="23647" y="23653"/>
                  </a:lnTo>
                  <a:lnTo>
                    <a:pt x="6344" y="49324"/>
                  </a:lnTo>
                  <a:lnTo>
                    <a:pt x="0" y="80759"/>
                  </a:lnTo>
                  <a:lnTo>
                    <a:pt x="0" y="3548380"/>
                  </a:lnTo>
                  <a:lnTo>
                    <a:pt x="6344" y="3579815"/>
                  </a:lnTo>
                  <a:lnTo>
                    <a:pt x="23647" y="3605485"/>
                  </a:lnTo>
                  <a:lnTo>
                    <a:pt x="49313" y="3622792"/>
                  </a:lnTo>
                  <a:lnTo>
                    <a:pt x="80746" y="3629139"/>
                  </a:lnTo>
                  <a:lnTo>
                    <a:pt x="8753436" y="3629139"/>
                  </a:lnTo>
                  <a:lnTo>
                    <a:pt x="8784872" y="3622792"/>
                  </a:lnTo>
                  <a:lnTo>
                    <a:pt x="8810542" y="3605485"/>
                  </a:lnTo>
                  <a:lnTo>
                    <a:pt x="8827849" y="3579815"/>
                  </a:lnTo>
                  <a:lnTo>
                    <a:pt x="8834196" y="3548380"/>
                  </a:lnTo>
                  <a:lnTo>
                    <a:pt x="8834196" y="80759"/>
                  </a:lnTo>
                  <a:lnTo>
                    <a:pt x="8827849" y="49324"/>
                  </a:lnTo>
                  <a:lnTo>
                    <a:pt x="8810542" y="23653"/>
                  </a:lnTo>
                  <a:lnTo>
                    <a:pt x="8784872" y="6346"/>
                  </a:lnTo>
                  <a:lnTo>
                    <a:pt x="8753436" y="0"/>
                  </a:lnTo>
                  <a:close/>
                </a:path>
              </a:pathLst>
            </a:custGeom>
            <a:solidFill>
              <a:srgbClr val="E4E4E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796885" y="1901004"/>
              <a:ext cx="8834755" cy="3629660"/>
            </a:xfrm>
            <a:custGeom>
              <a:avLst/>
              <a:gdLst/>
              <a:ahLst/>
              <a:cxnLst/>
              <a:rect l="l" t="t" r="r" b="b"/>
              <a:pathLst>
                <a:path w="8834755" h="3629660">
                  <a:moveTo>
                    <a:pt x="8753436" y="3629139"/>
                  </a:moveTo>
                  <a:lnTo>
                    <a:pt x="80746" y="3629139"/>
                  </a:lnTo>
                  <a:lnTo>
                    <a:pt x="49313" y="3622792"/>
                  </a:lnTo>
                  <a:lnTo>
                    <a:pt x="23647" y="3605485"/>
                  </a:lnTo>
                  <a:lnTo>
                    <a:pt x="6344" y="3579815"/>
                  </a:lnTo>
                  <a:lnTo>
                    <a:pt x="0" y="3548380"/>
                  </a:lnTo>
                  <a:lnTo>
                    <a:pt x="0" y="80759"/>
                  </a:lnTo>
                  <a:lnTo>
                    <a:pt x="6344" y="49324"/>
                  </a:lnTo>
                  <a:lnTo>
                    <a:pt x="23647" y="23653"/>
                  </a:lnTo>
                  <a:lnTo>
                    <a:pt x="49313" y="6346"/>
                  </a:lnTo>
                  <a:lnTo>
                    <a:pt x="80746" y="0"/>
                  </a:lnTo>
                  <a:lnTo>
                    <a:pt x="8753436" y="0"/>
                  </a:lnTo>
                  <a:lnTo>
                    <a:pt x="8784872" y="6346"/>
                  </a:lnTo>
                  <a:lnTo>
                    <a:pt x="8810542" y="23653"/>
                  </a:lnTo>
                  <a:lnTo>
                    <a:pt x="8827849" y="49324"/>
                  </a:lnTo>
                  <a:lnTo>
                    <a:pt x="8834196" y="80759"/>
                  </a:lnTo>
                  <a:lnTo>
                    <a:pt x="8834196" y="3548380"/>
                  </a:lnTo>
                  <a:lnTo>
                    <a:pt x="8827849" y="3579815"/>
                  </a:lnTo>
                  <a:lnTo>
                    <a:pt x="8810542" y="3605485"/>
                  </a:lnTo>
                  <a:lnTo>
                    <a:pt x="8784872" y="3622792"/>
                  </a:lnTo>
                  <a:lnTo>
                    <a:pt x="8753436" y="3629139"/>
                  </a:lnTo>
                  <a:close/>
                </a:path>
              </a:pathLst>
            </a:custGeom>
            <a:ln w="12700">
              <a:solidFill>
                <a:srgbClr val="062E35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1295400" y="2499507"/>
            <a:ext cx="8834754" cy="24326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Hi! My name is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Maya 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and I am a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land-use consultant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.</a:t>
            </a:r>
            <a:endParaRPr sz="2000" dirty="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1760"/>
              </a:spcBef>
            </a:pP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I study how land is used now 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and help to decide what it could be</a:t>
            </a:r>
            <a:endParaRPr sz="2000" dirty="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used for in the future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, such as homes, shops, farms or green spaces.</a:t>
            </a:r>
            <a:endParaRPr sz="2000" dirty="0">
              <a:latin typeface="Grammarsaurus" pitchFamily="2" charset="0"/>
              <a:cs typeface="Arial MT"/>
            </a:endParaRPr>
          </a:p>
          <a:p>
            <a:pPr marL="12700" marR="5080">
              <a:lnSpc>
                <a:spcPct val="113700"/>
              </a:lnSpc>
              <a:spcBef>
                <a:spcPts val="1400"/>
              </a:spcBef>
              <a:tabLst>
                <a:tab pos="2174240" algn="l"/>
                <a:tab pos="5120640" algn="l"/>
                <a:tab pos="7579995" algn="l"/>
              </a:tabLst>
            </a:pP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It is important that I understand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land-use	</a:t>
            </a:r>
            <a:r>
              <a:rPr lang="en-GB"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    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and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settlements	</a:t>
            </a:r>
            <a:r>
              <a:rPr lang="en-GB"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   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, </a:t>
            </a:r>
            <a:br>
              <a:rPr lang="en-GB"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</a:b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so I can help balance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new development 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with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protecting the </a:t>
            </a:r>
            <a:br>
              <a:rPr lang="en-GB"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</a:b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environment	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.</a:t>
            </a:r>
            <a:endParaRPr sz="2000" dirty="0">
              <a:latin typeface="Grammarsaurus" pitchFamily="2" charset="0"/>
              <a:cs typeface="Arial MT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2866210" y="1068235"/>
            <a:ext cx="9151304" cy="5639640"/>
            <a:chOff x="2866210" y="1068235"/>
            <a:chExt cx="9151304" cy="5639640"/>
          </a:xfrm>
        </p:grpSpPr>
        <p:pic>
          <p:nvPicPr>
            <p:cNvPr id="18" name="object 1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252498" y="1068235"/>
              <a:ext cx="2765016" cy="5530023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866210" y="4563681"/>
              <a:ext cx="486590" cy="48641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172200" y="3783788"/>
              <a:ext cx="417233" cy="410387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22" name="object 2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405851" y="4046301"/>
              <a:ext cx="156222" cy="113677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411670" y="3824075"/>
              <a:ext cx="150469" cy="130848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206405" y="4043703"/>
              <a:ext cx="136791" cy="116281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607717" y="3846581"/>
              <a:ext cx="436397" cy="437013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0"/>
                  </a:moveTo>
                  <a:lnTo>
                    <a:pt x="101587" y="0"/>
                  </a:lnTo>
                  <a:lnTo>
                    <a:pt x="62139" y="8016"/>
                  </a:lnTo>
                  <a:lnTo>
                    <a:pt x="29838" y="29843"/>
                  </a:lnTo>
                  <a:lnTo>
                    <a:pt x="8014" y="62145"/>
                  </a:lnTo>
                  <a:lnTo>
                    <a:pt x="0" y="101587"/>
                  </a:lnTo>
                  <a:lnTo>
                    <a:pt x="0" y="248881"/>
                  </a:lnTo>
                  <a:lnTo>
                    <a:pt x="8014" y="288323"/>
                  </a:lnTo>
                  <a:lnTo>
                    <a:pt x="29838" y="320625"/>
                  </a:lnTo>
                  <a:lnTo>
                    <a:pt x="62139" y="342452"/>
                  </a:lnTo>
                  <a:lnTo>
                    <a:pt x="101587" y="350469"/>
                  </a:lnTo>
                  <a:lnTo>
                    <a:pt x="2141169" y="350469"/>
                  </a:lnTo>
                  <a:lnTo>
                    <a:pt x="2180616" y="342452"/>
                  </a:lnTo>
                  <a:lnTo>
                    <a:pt x="2212917" y="320625"/>
                  </a:lnTo>
                  <a:lnTo>
                    <a:pt x="2234741" y="288323"/>
                  </a:lnTo>
                  <a:lnTo>
                    <a:pt x="2242756" y="248881"/>
                  </a:lnTo>
                  <a:lnTo>
                    <a:pt x="2242756" y="101587"/>
                  </a:lnTo>
                  <a:lnTo>
                    <a:pt x="2234741" y="62145"/>
                  </a:lnTo>
                  <a:lnTo>
                    <a:pt x="2212917" y="29843"/>
                  </a:lnTo>
                  <a:lnTo>
                    <a:pt x="2180616" y="8016"/>
                  </a:lnTo>
                  <a:lnTo>
                    <a:pt x="2141169" y="0"/>
                  </a:lnTo>
                  <a:close/>
                </a:path>
              </a:pathLst>
            </a:custGeom>
            <a:solidFill>
              <a:srgbClr val="97AB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350469"/>
                  </a:moveTo>
                  <a:lnTo>
                    <a:pt x="101587" y="350469"/>
                  </a:lnTo>
                  <a:lnTo>
                    <a:pt x="62139" y="342452"/>
                  </a:lnTo>
                  <a:lnTo>
                    <a:pt x="29838" y="320625"/>
                  </a:lnTo>
                  <a:lnTo>
                    <a:pt x="8014" y="288323"/>
                  </a:lnTo>
                  <a:lnTo>
                    <a:pt x="0" y="248881"/>
                  </a:lnTo>
                  <a:lnTo>
                    <a:pt x="0" y="101587"/>
                  </a:lnTo>
                  <a:lnTo>
                    <a:pt x="8014" y="62145"/>
                  </a:lnTo>
                  <a:lnTo>
                    <a:pt x="29838" y="29843"/>
                  </a:lnTo>
                  <a:lnTo>
                    <a:pt x="62139" y="8016"/>
                  </a:lnTo>
                  <a:lnTo>
                    <a:pt x="101587" y="0"/>
                  </a:lnTo>
                  <a:lnTo>
                    <a:pt x="2141169" y="0"/>
                  </a:lnTo>
                  <a:lnTo>
                    <a:pt x="2180616" y="8016"/>
                  </a:lnTo>
                  <a:lnTo>
                    <a:pt x="2212917" y="29843"/>
                  </a:lnTo>
                  <a:lnTo>
                    <a:pt x="2234741" y="62145"/>
                  </a:lnTo>
                  <a:lnTo>
                    <a:pt x="2242756" y="101587"/>
                  </a:lnTo>
                  <a:lnTo>
                    <a:pt x="2242756" y="248881"/>
                  </a:lnTo>
                  <a:lnTo>
                    <a:pt x="2234741" y="288323"/>
                  </a:lnTo>
                  <a:lnTo>
                    <a:pt x="2212917" y="320625"/>
                  </a:lnTo>
                  <a:lnTo>
                    <a:pt x="2180616" y="342452"/>
                  </a:lnTo>
                  <a:lnTo>
                    <a:pt x="2141169" y="350469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8" name="object 2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062677" y="6397624"/>
              <a:ext cx="270789" cy="270792"/>
            </a:xfrm>
            <a:prstGeom prst="rect">
              <a:avLst/>
            </a:prstGeom>
          </p:spPr>
        </p:pic>
      </p:grpSp>
      <p:sp>
        <p:nvSpPr>
          <p:cNvPr id="30" name="object 48">
            <a:extLst>
              <a:ext uri="{FF2B5EF4-FFF2-40B4-BE49-F238E27FC236}">
                <a16:creationId xmlns:a16="http://schemas.microsoft.com/office/drawing/2014/main" id="{AD236D86-A018-AA20-AF24-78EF1F102ECE}"/>
              </a:ext>
            </a:extLst>
          </p:cNvPr>
          <p:cNvSpPr txBox="1"/>
          <p:nvPr/>
        </p:nvSpPr>
        <p:spPr>
          <a:xfrm>
            <a:off x="5410985" y="6451428"/>
            <a:ext cx="318998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www.grammarsaurus.co.uk</a:t>
            </a:r>
            <a:endParaRPr sz="1050" dirty="0"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8" y="0"/>
            <a:ext cx="12190635" cy="685800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0014" y="-6350"/>
            <a:ext cx="11958335" cy="6558667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1880763" y="49578"/>
            <a:ext cx="19304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5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116664" y="270575"/>
            <a:ext cx="3947249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Grammarsaurus" pitchFamily="2" charset="0"/>
              </a:rPr>
              <a:t>Types of land use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439968" y="1046554"/>
            <a:ext cx="10256747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076700" algn="l"/>
              </a:tabLst>
            </a:pP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When we think about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land use	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, we think about how an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area of land is used.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602663" y="3884218"/>
            <a:ext cx="2781819" cy="1330172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 marR="5080" indent="-635" algn="ctr">
              <a:lnSpc>
                <a:spcPct val="102899"/>
              </a:lnSpc>
              <a:spcBef>
                <a:spcPts val="40"/>
              </a:spcBef>
            </a:pPr>
            <a:r>
              <a:rPr sz="14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Urban areas </a:t>
            </a:r>
            <a:r>
              <a:rPr sz="14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are towns or </a:t>
            </a:r>
            <a:br>
              <a:rPr lang="en-GB" sz="1400" dirty="0">
                <a:solidFill>
                  <a:srgbClr val="1B283D"/>
                </a:solidFill>
                <a:latin typeface="Grammarsaurus" pitchFamily="2" charset="0"/>
                <a:cs typeface="Arial MT"/>
              </a:rPr>
            </a:br>
            <a:r>
              <a:rPr sz="14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cities where many people </a:t>
            </a:r>
            <a:br>
              <a:rPr lang="en-GB" sz="1400" dirty="0">
                <a:solidFill>
                  <a:srgbClr val="1B283D"/>
                </a:solidFill>
                <a:latin typeface="Grammarsaurus" pitchFamily="2" charset="0"/>
                <a:cs typeface="Arial MT"/>
              </a:rPr>
            </a:br>
            <a:r>
              <a:rPr sz="14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live and work. There are</a:t>
            </a:r>
            <a:br>
              <a:rPr lang="en-GB" sz="1400" dirty="0">
                <a:solidFill>
                  <a:srgbClr val="1B283D"/>
                </a:solidFill>
                <a:latin typeface="Grammarsaurus" pitchFamily="2" charset="0"/>
                <a:cs typeface="Arial MT"/>
              </a:rPr>
            </a:br>
            <a:r>
              <a:rPr sz="14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more houses, buildings, roads </a:t>
            </a:r>
            <a:br>
              <a:rPr lang="en-GB" sz="1400" dirty="0">
                <a:solidFill>
                  <a:srgbClr val="1B283D"/>
                </a:solidFill>
                <a:latin typeface="Grammarsaurus" pitchFamily="2" charset="0"/>
                <a:cs typeface="Arial MT"/>
              </a:rPr>
            </a:br>
            <a:r>
              <a:rPr sz="14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and other human-made </a:t>
            </a:r>
            <a:br>
              <a:rPr lang="en-GB" sz="1400" dirty="0">
                <a:solidFill>
                  <a:srgbClr val="1B283D"/>
                </a:solidFill>
                <a:latin typeface="Grammarsaurus" pitchFamily="2" charset="0"/>
                <a:cs typeface="Arial MT"/>
              </a:rPr>
            </a:br>
            <a:r>
              <a:rPr sz="14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features.</a:t>
            </a:r>
            <a:endParaRPr sz="1400" dirty="0">
              <a:latin typeface="Grammarsaurus" pitchFamily="2" charset="0"/>
              <a:cs typeface="Arial M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212764" y="5643711"/>
            <a:ext cx="7772399" cy="456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How would you </a:t>
            </a:r>
            <a:r>
              <a:rPr sz="14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describe </a:t>
            </a:r>
            <a:r>
              <a:rPr sz="14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your area? </a:t>
            </a:r>
            <a:r>
              <a:rPr sz="14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Discuss </a:t>
            </a:r>
            <a:r>
              <a:rPr sz="14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this question with your learning partner.</a:t>
            </a:r>
            <a:endParaRPr sz="1400" dirty="0">
              <a:latin typeface="Grammarsaurus" pitchFamily="2" charset="0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60"/>
              </a:spcBef>
            </a:pPr>
            <a:r>
              <a:rPr sz="14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Be ready to </a:t>
            </a:r>
            <a:r>
              <a:rPr sz="14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share your feedback </a:t>
            </a:r>
            <a:r>
              <a:rPr sz="14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with the class.</a:t>
            </a:r>
            <a:endParaRPr sz="1400" dirty="0">
              <a:latin typeface="Grammarsaurus" pitchFamily="2" charset="0"/>
              <a:cs typeface="Arial M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714429" y="3882669"/>
            <a:ext cx="2797915" cy="1552092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 marR="5080" algn="ctr">
              <a:lnSpc>
                <a:spcPct val="102899"/>
              </a:lnSpc>
              <a:spcBef>
                <a:spcPts val="40"/>
              </a:spcBef>
            </a:pPr>
            <a:r>
              <a:rPr sz="14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Suburban areas </a:t>
            </a:r>
            <a:r>
              <a:rPr sz="14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are places </a:t>
            </a:r>
            <a:br>
              <a:rPr lang="en-GB" sz="1400" dirty="0">
                <a:solidFill>
                  <a:srgbClr val="1B283D"/>
                </a:solidFill>
                <a:latin typeface="Grammarsaurus" pitchFamily="2" charset="0"/>
                <a:cs typeface="Arial MT"/>
              </a:rPr>
            </a:br>
            <a:r>
              <a:rPr sz="14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just outside towns or cities. </a:t>
            </a:r>
            <a:br>
              <a:rPr lang="en-GB" sz="1400" dirty="0">
                <a:solidFill>
                  <a:srgbClr val="1B283D"/>
                </a:solidFill>
                <a:latin typeface="Grammarsaurus" pitchFamily="2" charset="0"/>
                <a:cs typeface="Arial MT"/>
              </a:rPr>
            </a:br>
            <a:r>
              <a:rPr sz="14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They have lots of homes and some shops or schools, but </a:t>
            </a:r>
            <a:br>
              <a:rPr lang="en-GB" sz="1400" dirty="0">
                <a:solidFill>
                  <a:srgbClr val="1B283D"/>
                </a:solidFill>
                <a:latin typeface="Grammarsaurus" pitchFamily="2" charset="0"/>
                <a:cs typeface="Arial MT"/>
              </a:rPr>
            </a:br>
            <a:r>
              <a:rPr sz="14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they are </a:t>
            </a:r>
            <a:r>
              <a:rPr sz="14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quieter </a:t>
            </a:r>
            <a:r>
              <a:rPr sz="14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and </a:t>
            </a:r>
            <a:r>
              <a:rPr sz="14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less</a:t>
            </a:r>
            <a:r>
              <a:rPr lang="en-GB" sz="14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 </a:t>
            </a:r>
            <a:br>
              <a:rPr lang="en-GB" sz="14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</a:br>
            <a:r>
              <a:rPr lang="en-GB" sz="14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crowded </a:t>
            </a:r>
            <a:r>
              <a:rPr lang="en-GB" sz="14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than the city centre.</a:t>
            </a:r>
            <a:endParaRPr lang="en-GB" sz="1400" dirty="0">
              <a:latin typeface="Grammarsaurus" pitchFamily="2" charset="0"/>
              <a:cs typeface="Arial MT"/>
            </a:endParaRPr>
          </a:p>
          <a:p>
            <a:pPr marL="12700" marR="5080" algn="ctr">
              <a:lnSpc>
                <a:spcPct val="102899"/>
              </a:lnSpc>
              <a:spcBef>
                <a:spcPts val="40"/>
              </a:spcBef>
            </a:pPr>
            <a:endParaRPr sz="1400" dirty="0">
              <a:latin typeface="Grammarsaurus" pitchFamily="2" charset="0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771436" y="3906967"/>
            <a:ext cx="2868769" cy="1330172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 marR="5080" algn="ctr">
              <a:lnSpc>
                <a:spcPct val="102899"/>
              </a:lnSpc>
              <a:spcBef>
                <a:spcPts val="40"/>
              </a:spcBef>
            </a:pPr>
            <a:r>
              <a:rPr sz="14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Rural areas are places </a:t>
            </a:r>
            <a:br>
              <a:rPr lang="en-GB" sz="1400" dirty="0">
                <a:solidFill>
                  <a:srgbClr val="1B283D"/>
                </a:solidFill>
                <a:latin typeface="Grammarsaurus" pitchFamily="2" charset="0"/>
                <a:cs typeface="Arial MT"/>
              </a:rPr>
            </a:br>
            <a:r>
              <a:rPr sz="14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where there are more natural spaces and fewer people. </a:t>
            </a:r>
            <a:br>
              <a:rPr lang="en-GB" sz="1400" dirty="0">
                <a:solidFill>
                  <a:srgbClr val="1B283D"/>
                </a:solidFill>
                <a:latin typeface="Grammarsaurus" pitchFamily="2" charset="0"/>
                <a:cs typeface="Arial MT"/>
              </a:rPr>
            </a:br>
            <a:r>
              <a:rPr sz="14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You would find more </a:t>
            </a:r>
            <a:br>
              <a:rPr lang="en-GB" sz="1400" dirty="0">
                <a:solidFill>
                  <a:srgbClr val="1B283D"/>
                </a:solidFill>
                <a:latin typeface="Grammarsaurus" pitchFamily="2" charset="0"/>
                <a:cs typeface="Arial MT"/>
              </a:rPr>
            </a:br>
            <a:r>
              <a:rPr sz="14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farmland, forests and open </a:t>
            </a:r>
            <a:br>
              <a:rPr lang="en-GB" sz="1400" dirty="0">
                <a:solidFill>
                  <a:srgbClr val="1B283D"/>
                </a:solidFill>
                <a:latin typeface="Grammarsaurus" pitchFamily="2" charset="0"/>
                <a:cs typeface="Arial MT"/>
              </a:rPr>
            </a:br>
            <a:r>
              <a:rPr sz="14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land.</a:t>
            </a:r>
            <a:endParaRPr sz="1400" dirty="0">
              <a:latin typeface="Grammarsaurus" pitchFamily="2" charset="0"/>
              <a:cs typeface="Arial MT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1482305" y="1630210"/>
            <a:ext cx="9227820" cy="5084445"/>
            <a:chOff x="1482305" y="1630210"/>
            <a:chExt cx="9227820" cy="5084445"/>
          </a:xfrm>
        </p:grpSpPr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88648" y="1636562"/>
              <a:ext cx="3001916" cy="2002277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488655" y="1636560"/>
              <a:ext cx="3002280" cy="2002789"/>
            </a:xfrm>
            <a:custGeom>
              <a:avLst/>
              <a:gdLst/>
              <a:ahLst/>
              <a:cxnLst/>
              <a:rect l="l" t="t" r="r" b="b"/>
              <a:pathLst>
                <a:path w="3002279" h="2002789">
                  <a:moveTo>
                    <a:pt x="3001911" y="2002282"/>
                  </a:moveTo>
                  <a:lnTo>
                    <a:pt x="0" y="2002282"/>
                  </a:lnTo>
                  <a:lnTo>
                    <a:pt x="0" y="0"/>
                  </a:lnTo>
                  <a:lnTo>
                    <a:pt x="3001911" y="0"/>
                  </a:lnTo>
                  <a:lnTo>
                    <a:pt x="3001911" y="2002282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600333" y="1636560"/>
              <a:ext cx="3001924" cy="2002282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4600333" y="1636560"/>
              <a:ext cx="3002280" cy="2002789"/>
            </a:xfrm>
            <a:custGeom>
              <a:avLst/>
              <a:gdLst/>
              <a:ahLst/>
              <a:cxnLst/>
              <a:rect l="l" t="t" r="r" b="b"/>
              <a:pathLst>
                <a:path w="3002279" h="2002789">
                  <a:moveTo>
                    <a:pt x="3001911" y="2002282"/>
                  </a:moveTo>
                  <a:lnTo>
                    <a:pt x="0" y="2002282"/>
                  </a:lnTo>
                  <a:lnTo>
                    <a:pt x="0" y="0"/>
                  </a:lnTo>
                  <a:lnTo>
                    <a:pt x="3001911" y="0"/>
                  </a:lnTo>
                  <a:lnTo>
                    <a:pt x="3001911" y="2002282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01433" y="1636560"/>
              <a:ext cx="3001916" cy="2002282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7701432" y="1636560"/>
              <a:ext cx="3002280" cy="2002789"/>
            </a:xfrm>
            <a:custGeom>
              <a:avLst/>
              <a:gdLst/>
              <a:ahLst/>
              <a:cxnLst/>
              <a:rect l="l" t="t" r="r" b="b"/>
              <a:pathLst>
                <a:path w="3002279" h="2002789">
                  <a:moveTo>
                    <a:pt x="3001911" y="2002282"/>
                  </a:moveTo>
                  <a:lnTo>
                    <a:pt x="0" y="2002282"/>
                  </a:lnTo>
                  <a:lnTo>
                    <a:pt x="0" y="0"/>
                  </a:lnTo>
                  <a:lnTo>
                    <a:pt x="3001911" y="0"/>
                  </a:lnTo>
                  <a:lnTo>
                    <a:pt x="3001911" y="2002282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0"/>
                  </a:moveTo>
                  <a:lnTo>
                    <a:pt x="101587" y="0"/>
                  </a:lnTo>
                  <a:lnTo>
                    <a:pt x="62139" y="8016"/>
                  </a:lnTo>
                  <a:lnTo>
                    <a:pt x="29838" y="29843"/>
                  </a:lnTo>
                  <a:lnTo>
                    <a:pt x="8014" y="62145"/>
                  </a:lnTo>
                  <a:lnTo>
                    <a:pt x="0" y="101587"/>
                  </a:lnTo>
                  <a:lnTo>
                    <a:pt x="0" y="248881"/>
                  </a:lnTo>
                  <a:lnTo>
                    <a:pt x="8014" y="288323"/>
                  </a:lnTo>
                  <a:lnTo>
                    <a:pt x="29838" y="320625"/>
                  </a:lnTo>
                  <a:lnTo>
                    <a:pt x="62139" y="342452"/>
                  </a:lnTo>
                  <a:lnTo>
                    <a:pt x="101587" y="350469"/>
                  </a:lnTo>
                  <a:lnTo>
                    <a:pt x="2141169" y="350469"/>
                  </a:lnTo>
                  <a:lnTo>
                    <a:pt x="2180616" y="342452"/>
                  </a:lnTo>
                  <a:lnTo>
                    <a:pt x="2212917" y="320625"/>
                  </a:lnTo>
                  <a:lnTo>
                    <a:pt x="2234741" y="288323"/>
                  </a:lnTo>
                  <a:lnTo>
                    <a:pt x="2242756" y="248881"/>
                  </a:lnTo>
                  <a:lnTo>
                    <a:pt x="2242756" y="101587"/>
                  </a:lnTo>
                  <a:lnTo>
                    <a:pt x="2234741" y="62145"/>
                  </a:lnTo>
                  <a:lnTo>
                    <a:pt x="2212917" y="29843"/>
                  </a:lnTo>
                  <a:lnTo>
                    <a:pt x="2180616" y="8016"/>
                  </a:lnTo>
                  <a:lnTo>
                    <a:pt x="2141169" y="0"/>
                  </a:lnTo>
                  <a:close/>
                </a:path>
              </a:pathLst>
            </a:custGeom>
            <a:solidFill>
              <a:srgbClr val="97AB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350469"/>
                  </a:moveTo>
                  <a:lnTo>
                    <a:pt x="101587" y="350469"/>
                  </a:lnTo>
                  <a:lnTo>
                    <a:pt x="62139" y="342452"/>
                  </a:lnTo>
                  <a:lnTo>
                    <a:pt x="29838" y="320625"/>
                  </a:lnTo>
                  <a:lnTo>
                    <a:pt x="8014" y="288323"/>
                  </a:lnTo>
                  <a:lnTo>
                    <a:pt x="0" y="248881"/>
                  </a:lnTo>
                  <a:lnTo>
                    <a:pt x="0" y="101587"/>
                  </a:lnTo>
                  <a:lnTo>
                    <a:pt x="8014" y="62145"/>
                  </a:lnTo>
                  <a:lnTo>
                    <a:pt x="29838" y="29843"/>
                  </a:lnTo>
                  <a:lnTo>
                    <a:pt x="62139" y="8016"/>
                  </a:lnTo>
                  <a:lnTo>
                    <a:pt x="101587" y="0"/>
                  </a:lnTo>
                  <a:lnTo>
                    <a:pt x="2141169" y="0"/>
                  </a:lnTo>
                  <a:lnTo>
                    <a:pt x="2180616" y="8016"/>
                  </a:lnTo>
                  <a:lnTo>
                    <a:pt x="2212917" y="29843"/>
                  </a:lnTo>
                  <a:lnTo>
                    <a:pt x="2234741" y="62145"/>
                  </a:lnTo>
                  <a:lnTo>
                    <a:pt x="2242756" y="101587"/>
                  </a:lnTo>
                  <a:lnTo>
                    <a:pt x="2242756" y="248881"/>
                  </a:lnTo>
                  <a:lnTo>
                    <a:pt x="2234741" y="288323"/>
                  </a:lnTo>
                  <a:lnTo>
                    <a:pt x="2212917" y="320625"/>
                  </a:lnTo>
                  <a:lnTo>
                    <a:pt x="2180616" y="342452"/>
                  </a:lnTo>
                  <a:lnTo>
                    <a:pt x="2141169" y="350469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062677" y="6397625"/>
              <a:ext cx="270789" cy="270792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1642107" y="3891434"/>
              <a:ext cx="79375" cy="201930"/>
            </a:xfrm>
            <a:custGeom>
              <a:avLst/>
              <a:gdLst/>
              <a:ahLst/>
              <a:cxnLst/>
              <a:rect l="l" t="t" r="r" b="b"/>
              <a:pathLst>
                <a:path w="79375" h="201929">
                  <a:moveTo>
                    <a:pt x="78879" y="0"/>
                  </a:moveTo>
                  <a:lnTo>
                    <a:pt x="8762" y="0"/>
                  </a:lnTo>
                  <a:lnTo>
                    <a:pt x="8762" y="122694"/>
                  </a:lnTo>
                  <a:lnTo>
                    <a:pt x="0" y="122694"/>
                  </a:lnTo>
                  <a:lnTo>
                    <a:pt x="0" y="201574"/>
                  </a:lnTo>
                  <a:lnTo>
                    <a:pt x="28663" y="201574"/>
                  </a:lnTo>
                  <a:lnTo>
                    <a:pt x="27165" y="198996"/>
                  </a:lnTo>
                  <a:lnTo>
                    <a:pt x="26288" y="196011"/>
                  </a:lnTo>
                  <a:lnTo>
                    <a:pt x="26288" y="183121"/>
                  </a:lnTo>
                  <a:lnTo>
                    <a:pt x="34137" y="175285"/>
                  </a:lnTo>
                  <a:lnTo>
                    <a:pt x="50393" y="175285"/>
                  </a:lnTo>
                  <a:lnTo>
                    <a:pt x="56095" y="178879"/>
                  </a:lnTo>
                  <a:lnTo>
                    <a:pt x="59118" y="184226"/>
                  </a:lnTo>
                  <a:lnTo>
                    <a:pt x="63322" y="184048"/>
                  </a:lnTo>
                  <a:lnTo>
                    <a:pt x="66916" y="185013"/>
                  </a:lnTo>
                  <a:lnTo>
                    <a:pt x="68884" y="178663"/>
                  </a:lnTo>
                  <a:lnTo>
                    <a:pt x="73228" y="173316"/>
                  </a:lnTo>
                  <a:lnTo>
                    <a:pt x="78879" y="170027"/>
                  </a:lnTo>
                  <a:lnTo>
                    <a:pt x="78879" y="0"/>
                  </a:lnTo>
                  <a:close/>
                </a:path>
              </a:pathLst>
            </a:custGeom>
            <a:solidFill>
              <a:srgbClr val="FBE8A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1720982" y="3847613"/>
              <a:ext cx="88265" cy="224154"/>
            </a:xfrm>
            <a:custGeom>
              <a:avLst/>
              <a:gdLst/>
              <a:ahLst/>
              <a:cxnLst/>
              <a:rect l="l" t="t" r="r" b="b"/>
              <a:pathLst>
                <a:path w="88264" h="224154">
                  <a:moveTo>
                    <a:pt x="87642" y="0"/>
                  </a:moveTo>
                  <a:lnTo>
                    <a:pt x="0" y="17526"/>
                  </a:lnTo>
                  <a:lnTo>
                    <a:pt x="0" y="213842"/>
                  </a:lnTo>
                  <a:lnTo>
                    <a:pt x="3860" y="211607"/>
                  </a:lnTo>
                  <a:lnTo>
                    <a:pt x="8369" y="210337"/>
                  </a:lnTo>
                  <a:lnTo>
                    <a:pt x="13144" y="210337"/>
                  </a:lnTo>
                  <a:lnTo>
                    <a:pt x="20290" y="211319"/>
                  </a:lnTo>
                  <a:lnTo>
                    <a:pt x="26689" y="214088"/>
                  </a:lnTo>
                  <a:lnTo>
                    <a:pt x="32068" y="218379"/>
                  </a:lnTo>
                  <a:lnTo>
                    <a:pt x="36156" y="223926"/>
                  </a:lnTo>
                  <a:lnTo>
                    <a:pt x="39306" y="220941"/>
                  </a:lnTo>
                  <a:lnTo>
                    <a:pt x="43510" y="219100"/>
                  </a:lnTo>
                  <a:lnTo>
                    <a:pt x="49733" y="219100"/>
                  </a:lnTo>
                  <a:lnTo>
                    <a:pt x="52590" y="219671"/>
                  </a:lnTo>
                  <a:lnTo>
                    <a:pt x="52590" y="113931"/>
                  </a:lnTo>
                  <a:lnTo>
                    <a:pt x="61353" y="113931"/>
                  </a:lnTo>
                  <a:lnTo>
                    <a:pt x="61353" y="96405"/>
                  </a:lnTo>
                  <a:lnTo>
                    <a:pt x="87642" y="96405"/>
                  </a:lnTo>
                  <a:lnTo>
                    <a:pt x="87642" y="0"/>
                  </a:lnTo>
                  <a:close/>
                </a:path>
              </a:pathLst>
            </a:custGeom>
            <a:solidFill>
              <a:srgbClr val="DEB089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1826155" y="3917726"/>
              <a:ext cx="17780" cy="26670"/>
            </a:xfrm>
            <a:custGeom>
              <a:avLst/>
              <a:gdLst/>
              <a:ahLst/>
              <a:cxnLst/>
              <a:rect l="l" t="t" r="r" b="b"/>
              <a:pathLst>
                <a:path w="17780" h="26670">
                  <a:moveTo>
                    <a:pt x="17525" y="0"/>
                  </a:moveTo>
                  <a:lnTo>
                    <a:pt x="0" y="0"/>
                  </a:lnTo>
                  <a:lnTo>
                    <a:pt x="0" y="26289"/>
                  </a:lnTo>
                  <a:lnTo>
                    <a:pt x="17525" y="26289"/>
                  </a:lnTo>
                  <a:lnTo>
                    <a:pt x="17525" y="0"/>
                  </a:lnTo>
                  <a:close/>
                </a:path>
              </a:pathLst>
            </a:custGeom>
            <a:solidFill>
              <a:srgbClr val="F9D56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1782329" y="3944019"/>
              <a:ext cx="70485" cy="17780"/>
            </a:xfrm>
            <a:custGeom>
              <a:avLst/>
              <a:gdLst/>
              <a:ahLst/>
              <a:cxnLst/>
              <a:rect l="l" t="t" r="r" b="b"/>
              <a:pathLst>
                <a:path w="70485" h="17779">
                  <a:moveTo>
                    <a:pt x="70116" y="0"/>
                  </a:moveTo>
                  <a:lnTo>
                    <a:pt x="0" y="0"/>
                  </a:lnTo>
                  <a:lnTo>
                    <a:pt x="0" y="17526"/>
                  </a:lnTo>
                  <a:lnTo>
                    <a:pt x="70116" y="17526"/>
                  </a:lnTo>
                  <a:lnTo>
                    <a:pt x="70116" y="0"/>
                  </a:lnTo>
                  <a:close/>
                </a:path>
              </a:pathLst>
            </a:custGeom>
            <a:solidFill>
              <a:srgbClr val="CCD1D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1773566" y="3961547"/>
              <a:ext cx="88265" cy="132080"/>
            </a:xfrm>
            <a:custGeom>
              <a:avLst/>
              <a:gdLst/>
              <a:ahLst/>
              <a:cxnLst/>
              <a:rect l="l" t="t" r="r" b="b"/>
              <a:pathLst>
                <a:path w="88264" h="132079">
                  <a:moveTo>
                    <a:pt x="87642" y="0"/>
                  </a:moveTo>
                  <a:lnTo>
                    <a:pt x="78879" y="0"/>
                  </a:lnTo>
                  <a:lnTo>
                    <a:pt x="0" y="0"/>
                  </a:lnTo>
                  <a:lnTo>
                    <a:pt x="0" y="131457"/>
                  </a:lnTo>
                  <a:lnTo>
                    <a:pt x="87642" y="131457"/>
                  </a:lnTo>
                  <a:lnTo>
                    <a:pt x="87642" y="0"/>
                  </a:lnTo>
                  <a:close/>
                </a:path>
              </a:pathLst>
            </a:custGeom>
            <a:solidFill>
              <a:srgbClr val="E4E8E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1791100" y="3979076"/>
              <a:ext cx="52705" cy="98425"/>
            </a:xfrm>
            <a:custGeom>
              <a:avLst/>
              <a:gdLst/>
              <a:ahLst/>
              <a:cxnLst/>
              <a:rect l="l" t="t" r="r" b="b"/>
              <a:pathLst>
                <a:path w="52705" h="98425">
                  <a:moveTo>
                    <a:pt x="52577" y="0"/>
                  </a:moveTo>
                  <a:lnTo>
                    <a:pt x="26288" y="0"/>
                  </a:lnTo>
                  <a:lnTo>
                    <a:pt x="0" y="0"/>
                  </a:lnTo>
                  <a:lnTo>
                    <a:pt x="0" y="82423"/>
                  </a:lnTo>
                  <a:lnTo>
                    <a:pt x="3848" y="80149"/>
                  </a:lnTo>
                  <a:lnTo>
                    <a:pt x="8369" y="78879"/>
                  </a:lnTo>
                  <a:lnTo>
                    <a:pt x="17957" y="78879"/>
                  </a:lnTo>
                  <a:lnTo>
                    <a:pt x="22428" y="80187"/>
                  </a:lnTo>
                  <a:lnTo>
                    <a:pt x="31851" y="85623"/>
                  </a:lnTo>
                  <a:lnTo>
                    <a:pt x="36106" y="90792"/>
                  </a:lnTo>
                  <a:lnTo>
                    <a:pt x="38125" y="97015"/>
                  </a:lnTo>
                  <a:lnTo>
                    <a:pt x="41846" y="96405"/>
                  </a:lnTo>
                  <a:lnTo>
                    <a:pt x="46888" y="96405"/>
                  </a:lnTo>
                  <a:lnTo>
                    <a:pt x="49822" y="96926"/>
                  </a:lnTo>
                  <a:lnTo>
                    <a:pt x="52577" y="97891"/>
                  </a:lnTo>
                  <a:lnTo>
                    <a:pt x="52577" y="0"/>
                  </a:lnTo>
                  <a:close/>
                </a:path>
              </a:pathLst>
            </a:custGeom>
            <a:solidFill>
              <a:srgbClr val="A9B0B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1738515" y="3882669"/>
              <a:ext cx="52705" cy="158115"/>
            </a:xfrm>
            <a:custGeom>
              <a:avLst/>
              <a:gdLst/>
              <a:ahLst/>
              <a:cxnLst/>
              <a:rect l="l" t="t" r="r" b="b"/>
              <a:pathLst>
                <a:path w="52705" h="158114">
                  <a:moveTo>
                    <a:pt x="17526" y="131457"/>
                  </a:moveTo>
                  <a:lnTo>
                    <a:pt x="0" y="131457"/>
                  </a:lnTo>
                  <a:lnTo>
                    <a:pt x="0" y="157746"/>
                  </a:lnTo>
                  <a:lnTo>
                    <a:pt x="17526" y="157746"/>
                  </a:lnTo>
                  <a:lnTo>
                    <a:pt x="17526" y="131457"/>
                  </a:lnTo>
                  <a:close/>
                </a:path>
                <a:path w="52705" h="158114">
                  <a:moveTo>
                    <a:pt x="17526" y="87642"/>
                  </a:moveTo>
                  <a:lnTo>
                    <a:pt x="0" y="87642"/>
                  </a:lnTo>
                  <a:lnTo>
                    <a:pt x="0" y="113931"/>
                  </a:lnTo>
                  <a:lnTo>
                    <a:pt x="17526" y="113931"/>
                  </a:lnTo>
                  <a:lnTo>
                    <a:pt x="17526" y="87642"/>
                  </a:lnTo>
                  <a:close/>
                </a:path>
                <a:path w="52705" h="158114">
                  <a:moveTo>
                    <a:pt x="17526" y="43827"/>
                  </a:moveTo>
                  <a:lnTo>
                    <a:pt x="0" y="43827"/>
                  </a:lnTo>
                  <a:lnTo>
                    <a:pt x="0" y="70116"/>
                  </a:lnTo>
                  <a:lnTo>
                    <a:pt x="17526" y="70116"/>
                  </a:lnTo>
                  <a:lnTo>
                    <a:pt x="17526" y="43827"/>
                  </a:lnTo>
                  <a:close/>
                </a:path>
                <a:path w="52705" h="158114">
                  <a:moveTo>
                    <a:pt x="17526" y="0"/>
                  </a:moveTo>
                  <a:lnTo>
                    <a:pt x="0" y="0"/>
                  </a:lnTo>
                  <a:lnTo>
                    <a:pt x="0" y="26289"/>
                  </a:lnTo>
                  <a:lnTo>
                    <a:pt x="17526" y="26289"/>
                  </a:lnTo>
                  <a:lnTo>
                    <a:pt x="17526" y="0"/>
                  </a:lnTo>
                  <a:close/>
                </a:path>
                <a:path w="52705" h="158114">
                  <a:moveTo>
                    <a:pt x="52578" y="0"/>
                  </a:moveTo>
                  <a:lnTo>
                    <a:pt x="35052" y="0"/>
                  </a:lnTo>
                  <a:lnTo>
                    <a:pt x="35052" y="26289"/>
                  </a:lnTo>
                  <a:lnTo>
                    <a:pt x="52578" y="26289"/>
                  </a:lnTo>
                  <a:lnTo>
                    <a:pt x="52578" y="0"/>
                  </a:lnTo>
                  <a:close/>
                </a:path>
              </a:pathLst>
            </a:custGeom>
            <a:solidFill>
              <a:srgbClr val="6FCEE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1615810" y="3952779"/>
              <a:ext cx="52705" cy="61594"/>
            </a:xfrm>
            <a:custGeom>
              <a:avLst/>
              <a:gdLst/>
              <a:ahLst/>
              <a:cxnLst/>
              <a:rect l="l" t="t" r="r" b="b"/>
              <a:pathLst>
                <a:path w="52705" h="61595">
                  <a:moveTo>
                    <a:pt x="29362" y="0"/>
                  </a:moveTo>
                  <a:lnTo>
                    <a:pt x="26301" y="0"/>
                  </a:lnTo>
                  <a:lnTo>
                    <a:pt x="16068" y="2408"/>
                  </a:lnTo>
                  <a:lnTo>
                    <a:pt x="7707" y="8978"/>
                  </a:lnTo>
                  <a:lnTo>
                    <a:pt x="2068" y="18730"/>
                  </a:lnTo>
                  <a:lnTo>
                    <a:pt x="0" y="30683"/>
                  </a:lnTo>
                  <a:lnTo>
                    <a:pt x="2068" y="42628"/>
                  </a:lnTo>
                  <a:lnTo>
                    <a:pt x="7707" y="52376"/>
                  </a:lnTo>
                  <a:lnTo>
                    <a:pt x="16068" y="58945"/>
                  </a:lnTo>
                  <a:lnTo>
                    <a:pt x="26301" y="61353"/>
                  </a:lnTo>
                  <a:lnTo>
                    <a:pt x="27825" y="61353"/>
                  </a:lnTo>
                  <a:lnTo>
                    <a:pt x="52590" y="30683"/>
                  </a:lnTo>
                  <a:lnTo>
                    <a:pt x="52590" y="24320"/>
                  </a:lnTo>
                  <a:lnTo>
                    <a:pt x="29362" y="0"/>
                  </a:lnTo>
                  <a:close/>
                </a:path>
              </a:pathLst>
            </a:custGeom>
            <a:solidFill>
              <a:srgbClr val="B4D58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1607045" y="3965930"/>
              <a:ext cx="88265" cy="100965"/>
            </a:xfrm>
            <a:custGeom>
              <a:avLst/>
              <a:gdLst/>
              <a:ahLst/>
              <a:cxnLst/>
              <a:rect l="l" t="t" r="r" b="b"/>
              <a:pathLst>
                <a:path w="88264" h="100964">
                  <a:moveTo>
                    <a:pt x="35052" y="78879"/>
                  </a:moveTo>
                  <a:lnTo>
                    <a:pt x="33680" y="70345"/>
                  </a:lnTo>
                  <a:lnTo>
                    <a:pt x="29921" y="63385"/>
                  </a:lnTo>
                  <a:lnTo>
                    <a:pt x="24345" y="58699"/>
                  </a:lnTo>
                  <a:lnTo>
                    <a:pt x="17526" y="56972"/>
                  </a:lnTo>
                  <a:lnTo>
                    <a:pt x="10706" y="58699"/>
                  </a:lnTo>
                  <a:lnTo>
                    <a:pt x="5130" y="63385"/>
                  </a:lnTo>
                  <a:lnTo>
                    <a:pt x="1371" y="70345"/>
                  </a:lnTo>
                  <a:lnTo>
                    <a:pt x="0" y="78879"/>
                  </a:lnTo>
                  <a:lnTo>
                    <a:pt x="1371" y="87414"/>
                  </a:lnTo>
                  <a:lnTo>
                    <a:pt x="5130" y="94373"/>
                  </a:lnTo>
                  <a:lnTo>
                    <a:pt x="10706" y="99060"/>
                  </a:lnTo>
                  <a:lnTo>
                    <a:pt x="17526" y="100787"/>
                  </a:lnTo>
                  <a:lnTo>
                    <a:pt x="24345" y="99060"/>
                  </a:lnTo>
                  <a:lnTo>
                    <a:pt x="29921" y="94373"/>
                  </a:lnTo>
                  <a:lnTo>
                    <a:pt x="33680" y="87414"/>
                  </a:lnTo>
                  <a:lnTo>
                    <a:pt x="35052" y="78879"/>
                  </a:lnTo>
                  <a:close/>
                </a:path>
                <a:path w="88264" h="100964">
                  <a:moveTo>
                    <a:pt x="87642" y="30683"/>
                  </a:moveTo>
                  <a:lnTo>
                    <a:pt x="66789" y="0"/>
                  </a:lnTo>
                  <a:lnTo>
                    <a:pt x="59817" y="0"/>
                  </a:lnTo>
                  <a:lnTo>
                    <a:pt x="58369" y="177"/>
                  </a:lnTo>
                  <a:lnTo>
                    <a:pt x="56921" y="482"/>
                  </a:lnTo>
                  <a:lnTo>
                    <a:pt x="59728" y="5346"/>
                  </a:lnTo>
                  <a:lnTo>
                    <a:pt x="61353" y="11176"/>
                  </a:lnTo>
                  <a:lnTo>
                    <a:pt x="61353" y="17538"/>
                  </a:lnTo>
                  <a:lnTo>
                    <a:pt x="59677" y="28333"/>
                  </a:lnTo>
                  <a:lnTo>
                    <a:pt x="55067" y="37426"/>
                  </a:lnTo>
                  <a:lnTo>
                    <a:pt x="48133" y="44132"/>
                  </a:lnTo>
                  <a:lnTo>
                    <a:pt x="39484" y="47726"/>
                  </a:lnTo>
                  <a:lnTo>
                    <a:pt x="43611" y="53327"/>
                  </a:lnTo>
                  <a:lnTo>
                    <a:pt x="48768" y="57632"/>
                  </a:lnTo>
                  <a:lnTo>
                    <a:pt x="54749" y="60388"/>
                  </a:lnTo>
                  <a:lnTo>
                    <a:pt x="61353" y="61353"/>
                  </a:lnTo>
                  <a:lnTo>
                    <a:pt x="71577" y="58940"/>
                  </a:lnTo>
                  <a:lnTo>
                    <a:pt x="79933" y="52374"/>
                  </a:lnTo>
                  <a:lnTo>
                    <a:pt x="85572" y="42633"/>
                  </a:lnTo>
                  <a:lnTo>
                    <a:pt x="87642" y="30683"/>
                  </a:lnTo>
                  <a:close/>
                </a:path>
              </a:pathLst>
            </a:custGeom>
            <a:solidFill>
              <a:srgbClr val="9FCE69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1668395" y="4057958"/>
              <a:ext cx="191770" cy="35560"/>
            </a:xfrm>
            <a:custGeom>
              <a:avLst/>
              <a:gdLst/>
              <a:ahLst/>
              <a:cxnLst/>
              <a:rect l="l" t="t" r="r" b="b"/>
              <a:pathLst>
                <a:path w="191769" h="35560">
                  <a:moveTo>
                    <a:pt x="140665" y="0"/>
                  </a:moveTo>
                  <a:lnTo>
                    <a:pt x="131076" y="0"/>
                  </a:lnTo>
                  <a:lnTo>
                    <a:pt x="126555" y="1269"/>
                  </a:lnTo>
                  <a:lnTo>
                    <a:pt x="118579" y="5905"/>
                  </a:lnTo>
                  <a:lnTo>
                    <a:pt x="115163" y="9372"/>
                  </a:lnTo>
                  <a:lnTo>
                    <a:pt x="112839" y="13576"/>
                  </a:lnTo>
                  <a:lnTo>
                    <a:pt x="110693" y="11569"/>
                  </a:lnTo>
                  <a:lnTo>
                    <a:pt x="108115" y="10071"/>
                  </a:lnTo>
                  <a:lnTo>
                    <a:pt x="102323" y="8762"/>
                  </a:lnTo>
                  <a:lnTo>
                    <a:pt x="96100" y="8762"/>
                  </a:lnTo>
                  <a:lnTo>
                    <a:pt x="91897" y="10604"/>
                  </a:lnTo>
                  <a:lnTo>
                    <a:pt x="88734" y="13576"/>
                  </a:lnTo>
                  <a:lnTo>
                    <a:pt x="84653" y="8036"/>
                  </a:lnTo>
                  <a:lnTo>
                    <a:pt x="79278" y="3749"/>
                  </a:lnTo>
                  <a:lnTo>
                    <a:pt x="72881" y="981"/>
                  </a:lnTo>
                  <a:lnTo>
                    <a:pt x="65735" y="0"/>
                  </a:lnTo>
                  <a:lnTo>
                    <a:pt x="60959" y="0"/>
                  </a:lnTo>
                  <a:lnTo>
                    <a:pt x="56438" y="1269"/>
                  </a:lnTo>
                  <a:lnTo>
                    <a:pt x="46939" y="6781"/>
                  </a:lnTo>
                  <a:lnTo>
                    <a:pt x="42595" y="12128"/>
                  </a:lnTo>
                  <a:lnTo>
                    <a:pt x="40627" y="18491"/>
                  </a:lnTo>
                  <a:lnTo>
                    <a:pt x="37033" y="17525"/>
                  </a:lnTo>
                  <a:lnTo>
                    <a:pt x="32829" y="17703"/>
                  </a:lnTo>
                  <a:lnTo>
                    <a:pt x="29806" y="12357"/>
                  </a:lnTo>
                  <a:lnTo>
                    <a:pt x="24104" y="8762"/>
                  </a:lnTo>
                  <a:lnTo>
                    <a:pt x="7848" y="8762"/>
                  </a:lnTo>
                  <a:lnTo>
                    <a:pt x="0" y="16598"/>
                  </a:lnTo>
                  <a:lnTo>
                    <a:pt x="0" y="29489"/>
                  </a:lnTo>
                  <a:lnTo>
                    <a:pt x="876" y="32461"/>
                  </a:lnTo>
                  <a:lnTo>
                    <a:pt x="2374" y="35051"/>
                  </a:lnTo>
                  <a:lnTo>
                    <a:pt x="191325" y="35051"/>
                  </a:lnTo>
                  <a:lnTo>
                    <a:pt x="160820" y="18135"/>
                  </a:lnTo>
                  <a:lnTo>
                    <a:pt x="158813" y="11912"/>
                  </a:lnTo>
                  <a:lnTo>
                    <a:pt x="154558" y="6743"/>
                  </a:lnTo>
                  <a:lnTo>
                    <a:pt x="145135" y="1308"/>
                  </a:lnTo>
                  <a:lnTo>
                    <a:pt x="140665" y="0"/>
                  </a:lnTo>
                  <a:close/>
                </a:path>
              </a:pathLst>
            </a:custGeom>
            <a:solidFill>
              <a:srgbClr val="B4D58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1602663" y="3826891"/>
              <a:ext cx="271780" cy="270510"/>
            </a:xfrm>
            <a:custGeom>
              <a:avLst/>
              <a:gdLst/>
              <a:ahLst/>
              <a:cxnLst/>
              <a:rect l="l" t="t" r="r" b="b"/>
              <a:pathLst>
                <a:path w="271780" h="270510">
                  <a:moveTo>
                    <a:pt x="70116" y="112750"/>
                  </a:moveTo>
                  <a:lnTo>
                    <a:pt x="61353" y="112750"/>
                  </a:lnTo>
                  <a:lnTo>
                    <a:pt x="61353" y="121513"/>
                  </a:lnTo>
                  <a:lnTo>
                    <a:pt x="70116" y="121513"/>
                  </a:lnTo>
                  <a:lnTo>
                    <a:pt x="70116" y="112750"/>
                  </a:lnTo>
                  <a:close/>
                </a:path>
                <a:path w="271780" h="270510">
                  <a:moveTo>
                    <a:pt x="70116" y="95211"/>
                  </a:moveTo>
                  <a:lnTo>
                    <a:pt x="61353" y="95211"/>
                  </a:lnTo>
                  <a:lnTo>
                    <a:pt x="61353" y="103974"/>
                  </a:lnTo>
                  <a:lnTo>
                    <a:pt x="70116" y="103974"/>
                  </a:lnTo>
                  <a:lnTo>
                    <a:pt x="70116" y="95211"/>
                  </a:lnTo>
                  <a:close/>
                </a:path>
                <a:path w="271780" h="270510">
                  <a:moveTo>
                    <a:pt x="70116" y="77685"/>
                  </a:moveTo>
                  <a:lnTo>
                    <a:pt x="61353" y="77685"/>
                  </a:lnTo>
                  <a:lnTo>
                    <a:pt x="61353" y="86448"/>
                  </a:lnTo>
                  <a:lnTo>
                    <a:pt x="70116" y="86448"/>
                  </a:lnTo>
                  <a:lnTo>
                    <a:pt x="70116" y="77685"/>
                  </a:lnTo>
                  <a:close/>
                </a:path>
                <a:path w="271780" h="270510">
                  <a:moveTo>
                    <a:pt x="87642" y="112750"/>
                  </a:moveTo>
                  <a:lnTo>
                    <a:pt x="78879" y="112750"/>
                  </a:lnTo>
                  <a:lnTo>
                    <a:pt x="78879" y="121513"/>
                  </a:lnTo>
                  <a:lnTo>
                    <a:pt x="87642" y="121513"/>
                  </a:lnTo>
                  <a:lnTo>
                    <a:pt x="87642" y="112750"/>
                  </a:lnTo>
                  <a:close/>
                </a:path>
                <a:path w="271780" h="270510">
                  <a:moveTo>
                    <a:pt x="87642" y="95211"/>
                  </a:moveTo>
                  <a:lnTo>
                    <a:pt x="78879" y="95211"/>
                  </a:lnTo>
                  <a:lnTo>
                    <a:pt x="78879" y="103974"/>
                  </a:lnTo>
                  <a:lnTo>
                    <a:pt x="87642" y="103974"/>
                  </a:lnTo>
                  <a:lnTo>
                    <a:pt x="87642" y="95211"/>
                  </a:lnTo>
                  <a:close/>
                </a:path>
                <a:path w="271780" h="270510">
                  <a:moveTo>
                    <a:pt x="87642" y="77685"/>
                  </a:moveTo>
                  <a:lnTo>
                    <a:pt x="78879" y="77685"/>
                  </a:lnTo>
                  <a:lnTo>
                    <a:pt x="78879" y="86448"/>
                  </a:lnTo>
                  <a:lnTo>
                    <a:pt x="87642" y="86448"/>
                  </a:lnTo>
                  <a:lnTo>
                    <a:pt x="87642" y="77685"/>
                  </a:lnTo>
                  <a:close/>
                </a:path>
                <a:path w="271780" h="270510">
                  <a:moveTo>
                    <a:pt x="105168" y="130276"/>
                  </a:moveTo>
                  <a:lnTo>
                    <a:pt x="96405" y="130276"/>
                  </a:lnTo>
                  <a:lnTo>
                    <a:pt x="96405" y="139039"/>
                  </a:lnTo>
                  <a:lnTo>
                    <a:pt x="105168" y="139039"/>
                  </a:lnTo>
                  <a:lnTo>
                    <a:pt x="105168" y="130276"/>
                  </a:lnTo>
                  <a:close/>
                </a:path>
                <a:path w="271780" h="270510">
                  <a:moveTo>
                    <a:pt x="105168" y="112750"/>
                  </a:moveTo>
                  <a:lnTo>
                    <a:pt x="96405" y="112750"/>
                  </a:lnTo>
                  <a:lnTo>
                    <a:pt x="96405" y="121513"/>
                  </a:lnTo>
                  <a:lnTo>
                    <a:pt x="105168" y="121513"/>
                  </a:lnTo>
                  <a:lnTo>
                    <a:pt x="105168" y="112750"/>
                  </a:lnTo>
                  <a:close/>
                </a:path>
                <a:path w="271780" h="270510">
                  <a:moveTo>
                    <a:pt x="105168" y="95211"/>
                  </a:moveTo>
                  <a:lnTo>
                    <a:pt x="96405" y="95211"/>
                  </a:lnTo>
                  <a:lnTo>
                    <a:pt x="96405" y="103974"/>
                  </a:lnTo>
                  <a:lnTo>
                    <a:pt x="105168" y="103974"/>
                  </a:lnTo>
                  <a:lnTo>
                    <a:pt x="105168" y="95211"/>
                  </a:lnTo>
                  <a:close/>
                </a:path>
                <a:path w="271780" h="270510">
                  <a:moveTo>
                    <a:pt x="105168" y="77685"/>
                  </a:moveTo>
                  <a:lnTo>
                    <a:pt x="96405" y="77685"/>
                  </a:lnTo>
                  <a:lnTo>
                    <a:pt x="96405" y="86448"/>
                  </a:lnTo>
                  <a:lnTo>
                    <a:pt x="105168" y="86448"/>
                  </a:lnTo>
                  <a:lnTo>
                    <a:pt x="105168" y="77685"/>
                  </a:lnTo>
                  <a:close/>
                </a:path>
                <a:path w="271780" h="270510">
                  <a:moveTo>
                    <a:pt x="271691" y="262890"/>
                  </a:moveTo>
                  <a:lnTo>
                    <a:pt x="262915" y="262890"/>
                  </a:lnTo>
                  <a:lnTo>
                    <a:pt x="262915" y="254000"/>
                  </a:lnTo>
                  <a:lnTo>
                    <a:pt x="262915" y="139700"/>
                  </a:lnTo>
                  <a:lnTo>
                    <a:pt x="262915" y="130810"/>
                  </a:lnTo>
                  <a:lnTo>
                    <a:pt x="254152" y="130810"/>
                  </a:lnTo>
                  <a:lnTo>
                    <a:pt x="254152" y="139700"/>
                  </a:lnTo>
                  <a:lnTo>
                    <a:pt x="254152" y="254000"/>
                  </a:lnTo>
                  <a:lnTo>
                    <a:pt x="252882" y="252730"/>
                  </a:lnTo>
                  <a:lnTo>
                    <a:pt x="251612" y="251460"/>
                  </a:lnTo>
                  <a:lnTo>
                    <a:pt x="249682" y="249796"/>
                  </a:lnTo>
                  <a:lnTo>
                    <a:pt x="249682" y="262890"/>
                  </a:lnTo>
                  <a:lnTo>
                    <a:pt x="70954" y="262890"/>
                  </a:lnTo>
                  <a:lnTo>
                    <a:pt x="70459" y="260350"/>
                  </a:lnTo>
                  <a:lnTo>
                    <a:pt x="70104" y="259080"/>
                  </a:lnTo>
                  <a:lnTo>
                    <a:pt x="70104" y="250190"/>
                  </a:lnTo>
                  <a:lnTo>
                    <a:pt x="76009" y="245110"/>
                  </a:lnTo>
                  <a:lnTo>
                    <a:pt x="87985" y="245110"/>
                  </a:lnTo>
                  <a:lnTo>
                    <a:pt x="92379" y="247650"/>
                  </a:lnTo>
                  <a:lnTo>
                    <a:pt x="96075" y="254000"/>
                  </a:lnTo>
                  <a:lnTo>
                    <a:pt x="103428" y="254000"/>
                  </a:lnTo>
                  <a:lnTo>
                    <a:pt x="109194" y="255270"/>
                  </a:lnTo>
                  <a:lnTo>
                    <a:pt x="110528" y="251460"/>
                  </a:lnTo>
                  <a:lnTo>
                    <a:pt x="113639" y="245110"/>
                  </a:lnTo>
                  <a:lnTo>
                    <a:pt x="118440" y="240030"/>
                  </a:lnTo>
                  <a:lnTo>
                    <a:pt x="124510" y="237490"/>
                  </a:lnTo>
                  <a:lnTo>
                    <a:pt x="131457" y="236220"/>
                  </a:lnTo>
                  <a:lnTo>
                    <a:pt x="139420" y="236220"/>
                  </a:lnTo>
                  <a:lnTo>
                    <a:pt x="146773" y="240030"/>
                  </a:lnTo>
                  <a:lnTo>
                    <a:pt x="153390" y="252730"/>
                  </a:lnTo>
                  <a:lnTo>
                    <a:pt x="162433" y="243840"/>
                  </a:lnTo>
                  <a:lnTo>
                    <a:pt x="170586" y="243840"/>
                  </a:lnTo>
                  <a:lnTo>
                    <a:pt x="179641" y="252730"/>
                  </a:lnTo>
                  <a:lnTo>
                    <a:pt x="184277" y="243840"/>
                  </a:lnTo>
                  <a:lnTo>
                    <a:pt x="186258" y="240030"/>
                  </a:lnTo>
                  <a:lnTo>
                    <a:pt x="188709" y="238760"/>
                  </a:lnTo>
                  <a:lnTo>
                    <a:pt x="193611" y="236220"/>
                  </a:lnTo>
                  <a:lnTo>
                    <a:pt x="201574" y="236220"/>
                  </a:lnTo>
                  <a:lnTo>
                    <a:pt x="208432" y="237490"/>
                  </a:lnTo>
                  <a:lnTo>
                    <a:pt x="214452" y="240030"/>
                  </a:lnTo>
                  <a:lnTo>
                    <a:pt x="219240" y="245110"/>
                  </a:lnTo>
                  <a:lnTo>
                    <a:pt x="222402" y="251460"/>
                  </a:lnTo>
                  <a:lnTo>
                    <a:pt x="223634" y="255270"/>
                  </a:lnTo>
                  <a:lnTo>
                    <a:pt x="236207" y="252730"/>
                  </a:lnTo>
                  <a:lnTo>
                    <a:pt x="244690" y="255270"/>
                  </a:lnTo>
                  <a:lnTo>
                    <a:pt x="249682" y="262890"/>
                  </a:lnTo>
                  <a:lnTo>
                    <a:pt x="249682" y="249796"/>
                  </a:lnTo>
                  <a:lnTo>
                    <a:pt x="248666" y="248920"/>
                  </a:lnTo>
                  <a:lnTo>
                    <a:pt x="245389" y="247650"/>
                  </a:lnTo>
                  <a:lnTo>
                    <a:pt x="245389" y="245110"/>
                  </a:lnTo>
                  <a:lnTo>
                    <a:pt x="245389" y="157480"/>
                  </a:lnTo>
                  <a:lnTo>
                    <a:pt x="245389" y="148590"/>
                  </a:lnTo>
                  <a:lnTo>
                    <a:pt x="236626" y="148590"/>
                  </a:lnTo>
                  <a:lnTo>
                    <a:pt x="236626" y="157480"/>
                  </a:lnTo>
                  <a:lnTo>
                    <a:pt x="236626" y="245110"/>
                  </a:lnTo>
                  <a:lnTo>
                    <a:pt x="229349" y="245110"/>
                  </a:lnTo>
                  <a:lnTo>
                    <a:pt x="227037" y="240030"/>
                  </a:lnTo>
                  <a:lnTo>
                    <a:pt x="223443" y="236220"/>
                  </a:lnTo>
                  <a:lnTo>
                    <a:pt x="219100" y="232410"/>
                  </a:lnTo>
                  <a:lnTo>
                    <a:pt x="219100" y="228600"/>
                  </a:lnTo>
                  <a:lnTo>
                    <a:pt x="219100" y="157480"/>
                  </a:lnTo>
                  <a:lnTo>
                    <a:pt x="236626" y="157480"/>
                  </a:lnTo>
                  <a:lnTo>
                    <a:pt x="236626" y="148590"/>
                  </a:lnTo>
                  <a:lnTo>
                    <a:pt x="210337" y="148590"/>
                  </a:lnTo>
                  <a:lnTo>
                    <a:pt x="210337" y="157480"/>
                  </a:lnTo>
                  <a:lnTo>
                    <a:pt x="210337" y="228600"/>
                  </a:lnTo>
                  <a:lnTo>
                    <a:pt x="207543" y="227330"/>
                  </a:lnTo>
                  <a:lnTo>
                    <a:pt x="195618" y="227330"/>
                  </a:lnTo>
                  <a:lnTo>
                    <a:pt x="192811" y="228600"/>
                  </a:lnTo>
                  <a:lnTo>
                    <a:pt x="192811" y="157480"/>
                  </a:lnTo>
                  <a:lnTo>
                    <a:pt x="210337" y="157480"/>
                  </a:lnTo>
                  <a:lnTo>
                    <a:pt x="210337" y="148590"/>
                  </a:lnTo>
                  <a:lnTo>
                    <a:pt x="184048" y="148590"/>
                  </a:lnTo>
                  <a:lnTo>
                    <a:pt x="184048" y="232410"/>
                  </a:lnTo>
                  <a:lnTo>
                    <a:pt x="181584" y="234950"/>
                  </a:lnTo>
                  <a:lnTo>
                    <a:pt x="179349" y="236220"/>
                  </a:lnTo>
                  <a:lnTo>
                    <a:pt x="177457" y="238760"/>
                  </a:lnTo>
                  <a:lnTo>
                    <a:pt x="176758" y="238760"/>
                  </a:lnTo>
                  <a:lnTo>
                    <a:pt x="175285" y="237490"/>
                  </a:lnTo>
                  <a:lnTo>
                    <a:pt x="175285" y="139700"/>
                  </a:lnTo>
                  <a:lnTo>
                    <a:pt x="254152" y="139700"/>
                  </a:lnTo>
                  <a:lnTo>
                    <a:pt x="254152" y="130810"/>
                  </a:lnTo>
                  <a:lnTo>
                    <a:pt x="254152" y="121920"/>
                  </a:lnTo>
                  <a:lnTo>
                    <a:pt x="254152" y="113030"/>
                  </a:lnTo>
                  <a:lnTo>
                    <a:pt x="245402" y="113030"/>
                  </a:lnTo>
                  <a:lnTo>
                    <a:pt x="245402" y="121920"/>
                  </a:lnTo>
                  <a:lnTo>
                    <a:pt x="245402" y="130810"/>
                  </a:lnTo>
                  <a:lnTo>
                    <a:pt x="184048" y="130810"/>
                  </a:lnTo>
                  <a:lnTo>
                    <a:pt x="184048" y="121920"/>
                  </a:lnTo>
                  <a:lnTo>
                    <a:pt x="245402" y="121920"/>
                  </a:lnTo>
                  <a:lnTo>
                    <a:pt x="245402" y="113030"/>
                  </a:lnTo>
                  <a:lnTo>
                    <a:pt x="245389" y="95250"/>
                  </a:lnTo>
                  <a:lnTo>
                    <a:pt x="245389" y="87630"/>
                  </a:lnTo>
                  <a:lnTo>
                    <a:pt x="236626" y="87630"/>
                  </a:lnTo>
                  <a:lnTo>
                    <a:pt x="236626" y="95250"/>
                  </a:lnTo>
                  <a:lnTo>
                    <a:pt x="236626" y="113030"/>
                  </a:lnTo>
                  <a:lnTo>
                    <a:pt x="227863" y="113030"/>
                  </a:lnTo>
                  <a:lnTo>
                    <a:pt x="227863" y="95250"/>
                  </a:lnTo>
                  <a:lnTo>
                    <a:pt x="236626" y="95250"/>
                  </a:lnTo>
                  <a:lnTo>
                    <a:pt x="236626" y="87630"/>
                  </a:lnTo>
                  <a:lnTo>
                    <a:pt x="236626" y="69850"/>
                  </a:lnTo>
                  <a:lnTo>
                    <a:pt x="227863" y="69850"/>
                  </a:lnTo>
                  <a:lnTo>
                    <a:pt x="227863" y="87630"/>
                  </a:lnTo>
                  <a:lnTo>
                    <a:pt x="219100" y="87630"/>
                  </a:lnTo>
                  <a:lnTo>
                    <a:pt x="219100" y="113030"/>
                  </a:lnTo>
                  <a:lnTo>
                    <a:pt x="210337" y="113030"/>
                  </a:lnTo>
                  <a:lnTo>
                    <a:pt x="210337" y="26670"/>
                  </a:lnTo>
                  <a:lnTo>
                    <a:pt x="210337" y="25400"/>
                  </a:lnTo>
                  <a:lnTo>
                    <a:pt x="210337" y="21590"/>
                  </a:lnTo>
                  <a:lnTo>
                    <a:pt x="210337" y="16510"/>
                  </a:lnTo>
                  <a:lnTo>
                    <a:pt x="201574" y="18211"/>
                  </a:lnTo>
                  <a:lnTo>
                    <a:pt x="201574" y="26670"/>
                  </a:lnTo>
                  <a:lnTo>
                    <a:pt x="201574" y="113030"/>
                  </a:lnTo>
                  <a:lnTo>
                    <a:pt x="175285" y="113030"/>
                  </a:lnTo>
                  <a:lnTo>
                    <a:pt x="175285" y="130810"/>
                  </a:lnTo>
                  <a:lnTo>
                    <a:pt x="166509" y="130810"/>
                  </a:lnTo>
                  <a:lnTo>
                    <a:pt x="166509" y="236220"/>
                  </a:lnTo>
                  <a:lnTo>
                    <a:pt x="162699" y="236220"/>
                  </a:lnTo>
                  <a:lnTo>
                    <a:pt x="158877" y="237490"/>
                  </a:lnTo>
                  <a:lnTo>
                    <a:pt x="155575" y="238760"/>
                  </a:lnTo>
                  <a:lnTo>
                    <a:pt x="153136" y="236220"/>
                  </a:lnTo>
                  <a:lnTo>
                    <a:pt x="150710" y="233680"/>
                  </a:lnTo>
                  <a:lnTo>
                    <a:pt x="144907" y="229870"/>
                  </a:lnTo>
                  <a:lnTo>
                    <a:pt x="138417" y="228600"/>
                  </a:lnTo>
                  <a:lnTo>
                    <a:pt x="131457" y="227330"/>
                  </a:lnTo>
                  <a:lnTo>
                    <a:pt x="125476" y="227330"/>
                  </a:lnTo>
                  <a:lnTo>
                    <a:pt x="122694" y="228600"/>
                  </a:lnTo>
                  <a:lnTo>
                    <a:pt x="122694" y="41910"/>
                  </a:lnTo>
                  <a:lnTo>
                    <a:pt x="195008" y="27940"/>
                  </a:lnTo>
                  <a:lnTo>
                    <a:pt x="201574" y="26670"/>
                  </a:lnTo>
                  <a:lnTo>
                    <a:pt x="201574" y="18211"/>
                  </a:lnTo>
                  <a:lnTo>
                    <a:pt x="184048" y="21590"/>
                  </a:lnTo>
                  <a:lnTo>
                    <a:pt x="184048" y="7620"/>
                  </a:lnTo>
                  <a:lnTo>
                    <a:pt x="175285" y="7620"/>
                  </a:lnTo>
                  <a:lnTo>
                    <a:pt x="175285" y="22860"/>
                  </a:lnTo>
                  <a:lnTo>
                    <a:pt x="166509" y="25400"/>
                  </a:lnTo>
                  <a:lnTo>
                    <a:pt x="166509" y="0"/>
                  </a:lnTo>
                  <a:lnTo>
                    <a:pt x="157746" y="0"/>
                  </a:lnTo>
                  <a:lnTo>
                    <a:pt x="157746" y="26670"/>
                  </a:lnTo>
                  <a:lnTo>
                    <a:pt x="148983" y="27940"/>
                  </a:lnTo>
                  <a:lnTo>
                    <a:pt x="148983" y="7620"/>
                  </a:lnTo>
                  <a:lnTo>
                    <a:pt x="140220" y="7620"/>
                  </a:lnTo>
                  <a:lnTo>
                    <a:pt x="140220" y="30480"/>
                  </a:lnTo>
                  <a:lnTo>
                    <a:pt x="113931" y="35560"/>
                  </a:lnTo>
                  <a:lnTo>
                    <a:pt x="113931" y="60960"/>
                  </a:lnTo>
                  <a:lnTo>
                    <a:pt x="113931" y="69850"/>
                  </a:lnTo>
                  <a:lnTo>
                    <a:pt x="113931" y="232410"/>
                  </a:lnTo>
                  <a:lnTo>
                    <a:pt x="109550" y="236220"/>
                  </a:lnTo>
                  <a:lnTo>
                    <a:pt x="105943" y="240030"/>
                  </a:lnTo>
                  <a:lnTo>
                    <a:pt x="103632" y="245110"/>
                  </a:lnTo>
                  <a:lnTo>
                    <a:pt x="100787" y="245110"/>
                  </a:lnTo>
                  <a:lnTo>
                    <a:pt x="96685" y="238760"/>
                  </a:lnTo>
                  <a:lnTo>
                    <a:pt x="90195" y="236220"/>
                  </a:lnTo>
                  <a:lnTo>
                    <a:pt x="83261" y="236220"/>
                  </a:lnTo>
                  <a:lnTo>
                    <a:pt x="74739" y="237490"/>
                  </a:lnTo>
                  <a:lnTo>
                    <a:pt x="67767" y="242570"/>
                  </a:lnTo>
                  <a:lnTo>
                    <a:pt x="63068" y="248920"/>
                  </a:lnTo>
                  <a:lnTo>
                    <a:pt x="61341" y="257810"/>
                  </a:lnTo>
                  <a:lnTo>
                    <a:pt x="61341" y="259080"/>
                  </a:lnTo>
                  <a:lnTo>
                    <a:pt x="61544" y="260350"/>
                  </a:lnTo>
                  <a:lnTo>
                    <a:pt x="61836" y="262890"/>
                  </a:lnTo>
                  <a:lnTo>
                    <a:pt x="43815" y="262890"/>
                  </a:lnTo>
                  <a:lnTo>
                    <a:pt x="43815" y="246380"/>
                  </a:lnTo>
                  <a:lnTo>
                    <a:pt x="49288" y="240030"/>
                  </a:lnTo>
                  <a:lnTo>
                    <a:pt x="52578" y="236220"/>
                  </a:lnTo>
                  <a:lnTo>
                    <a:pt x="55867" y="232410"/>
                  </a:lnTo>
                  <a:lnTo>
                    <a:pt x="70104" y="215900"/>
                  </a:lnTo>
                  <a:lnTo>
                    <a:pt x="70104" y="204470"/>
                  </a:lnTo>
                  <a:lnTo>
                    <a:pt x="80479" y="200660"/>
                  </a:lnTo>
                  <a:lnTo>
                    <a:pt x="84645" y="196850"/>
                  </a:lnTo>
                  <a:lnTo>
                    <a:pt x="88823" y="193040"/>
                  </a:lnTo>
                  <a:lnTo>
                    <a:pt x="94386" y="182880"/>
                  </a:lnTo>
                  <a:lnTo>
                    <a:pt x="96405" y="170180"/>
                  </a:lnTo>
                  <a:lnTo>
                    <a:pt x="95262" y="161290"/>
                  </a:lnTo>
                  <a:lnTo>
                    <a:pt x="92024" y="152400"/>
                  </a:lnTo>
                  <a:lnTo>
                    <a:pt x="87642" y="145745"/>
                  </a:lnTo>
                  <a:lnTo>
                    <a:pt x="87642" y="170180"/>
                  </a:lnTo>
                  <a:lnTo>
                    <a:pt x="85915" y="180340"/>
                  </a:lnTo>
                  <a:lnTo>
                    <a:pt x="81216" y="189230"/>
                  </a:lnTo>
                  <a:lnTo>
                    <a:pt x="74244" y="194310"/>
                  </a:lnTo>
                  <a:lnTo>
                    <a:pt x="65722" y="196850"/>
                  </a:lnTo>
                  <a:lnTo>
                    <a:pt x="61341" y="196850"/>
                  </a:lnTo>
                  <a:lnTo>
                    <a:pt x="61341" y="204470"/>
                  </a:lnTo>
                  <a:lnTo>
                    <a:pt x="61341" y="212090"/>
                  </a:lnTo>
                  <a:lnTo>
                    <a:pt x="43815" y="232410"/>
                  </a:lnTo>
                  <a:lnTo>
                    <a:pt x="43815" y="200660"/>
                  </a:lnTo>
                  <a:lnTo>
                    <a:pt x="43815" y="198120"/>
                  </a:lnTo>
                  <a:lnTo>
                    <a:pt x="43815" y="194310"/>
                  </a:lnTo>
                  <a:lnTo>
                    <a:pt x="48514" y="200660"/>
                  </a:lnTo>
                  <a:lnTo>
                    <a:pt x="54648" y="204470"/>
                  </a:lnTo>
                  <a:lnTo>
                    <a:pt x="61341" y="204470"/>
                  </a:lnTo>
                  <a:lnTo>
                    <a:pt x="61341" y="196850"/>
                  </a:lnTo>
                  <a:lnTo>
                    <a:pt x="60198" y="196850"/>
                  </a:lnTo>
                  <a:lnTo>
                    <a:pt x="54940" y="194310"/>
                  </a:lnTo>
                  <a:lnTo>
                    <a:pt x="50939" y="189230"/>
                  </a:lnTo>
                  <a:lnTo>
                    <a:pt x="58674" y="184150"/>
                  </a:lnTo>
                  <a:lnTo>
                    <a:pt x="59677" y="182880"/>
                  </a:lnTo>
                  <a:lnTo>
                    <a:pt x="64731" y="176530"/>
                  </a:lnTo>
                  <a:lnTo>
                    <a:pt x="68694" y="167640"/>
                  </a:lnTo>
                  <a:lnTo>
                    <a:pt x="70104" y="157480"/>
                  </a:lnTo>
                  <a:lnTo>
                    <a:pt x="70104" y="152400"/>
                  </a:lnTo>
                  <a:lnTo>
                    <a:pt x="69303" y="148590"/>
                  </a:lnTo>
                  <a:lnTo>
                    <a:pt x="67894" y="144780"/>
                  </a:lnTo>
                  <a:lnTo>
                    <a:pt x="75653" y="147320"/>
                  </a:lnTo>
                  <a:lnTo>
                    <a:pt x="81915" y="152400"/>
                  </a:lnTo>
                  <a:lnTo>
                    <a:pt x="86118" y="161290"/>
                  </a:lnTo>
                  <a:lnTo>
                    <a:pt x="87642" y="170180"/>
                  </a:lnTo>
                  <a:lnTo>
                    <a:pt x="87642" y="145745"/>
                  </a:lnTo>
                  <a:lnTo>
                    <a:pt x="87007" y="144780"/>
                  </a:lnTo>
                  <a:lnTo>
                    <a:pt x="80543" y="139700"/>
                  </a:lnTo>
                  <a:lnTo>
                    <a:pt x="87642" y="139700"/>
                  </a:lnTo>
                  <a:lnTo>
                    <a:pt x="87642" y="138430"/>
                  </a:lnTo>
                  <a:lnTo>
                    <a:pt x="87642" y="130810"/>
                  </a:lnTo>
                  <a:lnTo>
                    <a:pt x="78879" y="130810"/>
                  </a:lnTo>
                  <a:lnTo>
                    <a:pt x="78879" y="138430"/>
                  </a:lnTo>
                  <a:lnTo>
                    <a:pt x="74879" y="137160"/>
                  </a:lnTo>
                  <a:lnTo>
                    <a:pt x="70434" y="135890"/>
                  </a:lnTo>
                  <a:lnTo>
                    <a:pt x="63423" y="135890"/>
                  </a:lnTo>
                  <a:lnTo>
                    <a:pt x="61341" y="132245"/>
                  </a:lnTo>
                  <a:lnTo>
                    <a:pt x="61341" y="157480"/>
                  </a:lnTo>
                  <a:lnTo>
                    <a:pt x="60007" y="166370"/>
                  </a:lnTo>
                  <a:lnTo>
                    <a:pt x="56324" y="173990"/>
                  </a:lnTo>
                  <a:lnTo>
                    <a:pt x="50774" y="179070"/>
                  </a:lnTo>
                  <a:lnTo>
                    <a:pt x="43815" y="182880"/>
                  </a:lnTo>
                  <a:lnTo>
                    <a:pt x="43815" y="152400"/>
                  </a:lnTo>
                  <a:lnTo>
                    <a:pt x="35052" y="152400"/>
                  </a:lnTo>
                  <a:lnTo>
                    <a:pt x="35052" y="182880"/>
                  </a:lnTo>
                  <a:lnTo>
                    <a:pt x="28105" y="179070"/>
                  </a:lnTo>
                  <a:lnTo>
                    <a:pt x="22542" y="173990"/>
                  </a:lnTo>
                  <a:lnTo>
                    <a:pt x="18859" y="166370"/>
                  </a:lnTo>
                  <a:lnTo>
                    <a:pt x="17526" y="157480"/>
                  </a:lnTo>
                  <a:lnTo>
                    <a:pt x="19253" y="147320"/>
                  </a:lnTo>
                  <a:lnTo>
                    <a:pt x="23952" y="138430"/>
                  </a:lnTo>
                  <a:lnTo>
                    <a:pt x="30911" y="133350"/>
                  </a:lnTo>
                  <a:lnTo>
                    <a:pt x="39433" y="130810"/>
                  </a:lnTo>
                  <a:lnTo>
                    <a:pt x="47955" y="133350"/>
                  </a:lnTo>
                  <a:lnTo>
                    <a:pt x="54914" y="138430"/>
                  </a:lnTo>
                  <a:lnTo>
                    <a:pt x="59613" y="147320"/>
                  </a:lnTo>
                  <a:lnTo>
                    <a:pt x="61341" y="157480"/>
                  </a:lnTo>
                  <a:lnTo>
                    <a:pt x="61341" y="132245"/>
                  </a:lnTo>
                  <a:lnTo>
                    <a:pt x="60528" y="130810"/>
                  </a:lnTo>
                  <a:lnTo>
                    <a:pt x="56819" y="128270"/>
                  </a:lnTo>
                  <a:lnTo>
                    <a:pt x="52578" y="125730"/>
                  </a:lnTo>
                  <a:lnTo>
                    <a:pt x="52578" y="69850"/>
                  </a:lnTo>
                  <a:lnTo>
                    <a:pt x="113931" y="69850"/>
                  </a:lnTo>
                  <a:lnTo>
                    <a:pt x="113931" y="60960"/>
                  </a:lnTo>
                  <a:lnTo>
                    <a:pt x="35052" y="60960"/>
                  </a:lnTo>
                  <a:lnTo>
                    <a:pt x="35052" y="69850"/>
                  </a:lnTo>
                  <a:lnTo>
                    <a:pt x="43815" y="69850"/>
                  </a:lnTo>
                  <a:lnTo>
                    <a:pt x="43815" y="121920"/>
                  </a:lnTo>
                  <a:lnTo>
                    <a:pt x="39433" y="121920"/>
                  </a:lnTo>
                  <a:lnTo>
                    <a:pt x="27508" y="124460"/>
                  </a:lnTo>
                  <a:lnTo>
                    <a:pt x="17754" y="132080"/>
                  </a:lnTo>
                  <a:lnTo>
                    <a:pt x="11176" y="143510"/>
                  </a:lnTo>
                  <a:lnTo>
                    <a:pt x="8763" y="157480"/>
                  </a:lnTo>
                  <a:lnTo>
                    <a:pt x="10782" y="170180"/>
                  </a:lnTo>
                  <a:lnTo>
                    <a:pt x="16344" y="180340"/>
                  </a:lnTo>
                  <a:lnTo>
                    <a:pt x="24688" y="187960"/>
                  </a:lnTo>
                  <a:lnTo>
                    <a:pt x="35052" y="191770"/>
                  </a:lnTo>
                  <a:lnTo>
                    <a:pt x="35052" y="198120"/>
                  </a:lnTo>
                  <a:lnTo>
                    <a:pt x="35052" y="208280"/>
                  </a:lnTo>
                  <a:lnTo>
                    <a:pt x="35052" y="228600"/>
                  </a:lnTo>
                  <a:lnTo>
                    <a:pt x="35052" y="240030"/>
                  </a:lnTo>
                  <a:lnTo>
                    <a:pt x="35052" y="262890"/>
                  </a:lnTo>
                  <a:lnTo>
                    <a:pt x="26289" y="262890"/>
                  </a:lnTo>
                  <a:lnTo>
                    <a:pt x="26289" y="243840"/>
                  </a:lnTo>
                  <a:lnTo>
                    <a:pt x="29527" y="243840"/>
                  </a:lnTo>
                  <a:lnTo>
                    <a:pt x="32499" y="241300"/>
                  </a:lnTo>
                  <a:lnTo>
                    <a:pt x="35052" y="240030"/>
                  </a:lnTo>
                  <a:lnTo>
                    <a:pt x="35052" y="228600"/>
                  </a:lnTo>
                  <a:lnTo>
                    <a:pt x="29159" y="236220"/>
                  </a:lnTo>
                  <a:lnTo>
                    <a:pt x="14655" y="236220"/>
                  </a:lnTo>
                  <a:lnTo>
                    <a:pt x="8763" y="228600"/>
                  </a:lnTo>
                  <a:lnTo>
                    <a:pt x="8763" y="208280"/>
                  </a:lnTo>
                  <a:lnTo>
                    <a:pt x="14655" y="200660"/>
                  </a:lnTo>
                  <a:lnTo>
                    <a:pt x="29159" y="200660"/>
                  </a:lnTo>
                  <a:lnTo>
                    <a:pt x="35052" y="208280"/>
                  </a:lnTo>
                  <a:lnTo>
                    <a:pt x="35052" y="198120"/>
                  </a:lnTo>
                  <a:lnTo>
                    <a:pt x="31381" y="194310"/>
                  </a:lnTo>
                  <a:lnTo>
                    <a:pt x="26835" y="191770"/>
                  </a:lnTo>
                  <a:lnTo>
                    <a:pt x="21907" y="191770"/>
                  </a:lnTo>
                  <a:lnTo>
                    <a:pt x="13385" y="194310"/>
                  </a:lnTo>
                  <a:lnTo>
                    <a:pt x="6426" y="199390"/>
                  </a:lnTo>
                  <a:lnTo>
                    <a:pt x="1727" y="208280"/>
                  </a:lnTo>
                  <a:lnTo>
                    <a:pt x="0" y="218440"/>
                  </a:lnTo>
                  <a:lnTo>
                    <a:pt x="1333" y="227330"/>
                  </a:lnTo>
                  <a:lnTo>
                    <a:pt x="5016" y="234950"/>
                  </a:lnTo>
                  <a:lnTo>
                    <a:pt x="10579" y="241300"/>
                  </a:lnTo>
                  <a:lnTo>
                    <a:pt x="17526" y="243840"/>
                  </a:lnTo>
                  <a:lnTo>
                    <a:pt x="17526" y="262890"/>
                  </a:lnTo>
                  <a:lnTo>
                    <a:pt x="0" y="262890"/>
                  </a:lnTo>
                  <a:lnTo>
                    <a:pt x="0" y="270510"/>
                  </a:lnTo>
                  <a:lnTo>
                    <a:pt x="271691" y="270510"/>
                  </a:lnTo>
                  <a:lnTo>
                    <a:pt x="271691" y="26289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4" name="object 3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640488" y="3783402"/>
              <a:ext cx="316580" cy="176418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4639031" y="3957707"/>
              <a:ext cx="322580" cy="0"/>
            </a:xfrm>
            <a:custGeom>
              <a:avLst/>
              <a:gdLst/>
              <a:ahLst/>
              <a:cxnLst/>
              <a:rect l="l" t="t" r="r" b="b"/>
              <a:pathLst>
                <a:path w="322579">
                  <a:moveTo>
                    <a:pt x="0" y="0"/>
                  </a:moveTo>
                  <a:lnTo>
                    <a:pt x="0" y="0"/>
                  </a:lnTo>
                  <a:lnTo>
                    <a:pt x="315925" y="0"/>
                  </a:lnTo>
                  <a:lnTo>
                    <a:pt x="322529" y="0"/>
                  </a:lnTo>
                </a:path>
              </a:pathLst>
            </a:custGeom>
            <a:ln w="42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4671405" y="3866327"/>
              <a:ext cx="31115" cy="40640"/>
            </a:xfrm>
            <a:custGeom>
              <a:avLst/>
              <a:gdLst/>
              <a:ahLst/>
              <a:cxnLst/>
              <a:rect l="l" t="t" r="r" b="b"/>
              <a:pathLst>
                <a:path w="31114" h="40639">
                  <a:moveTo>
                    <a:pt x="14046" y="40449"/>
                  </a:moveTo>
                  <a:lnTo>
                    <a:pt x="6184" y="39839"/>
                  </a:lnTo>
                  <a:lnTo>
                    <a:pt x="0" y="33261"/>
                  </a:lnTo>
                  <a:lnTo>
                    <a:pt x="0" y="25247"/>
                  </a:lnTo>
                  <a:lnTo>
                    <a:pt x="0" y="20891"/>
                  </a:lnTo>
                  <a:lnTo>
                    <a:pt x="1816" y="16967"/>
                  </a:lnTo>
                  <a:lnTo>
                    <a:pt x="4737" y="14185"/>
                  </a:lnTo>
                  <a:lnTo>
                    <a:pt x="4508" y="13271"/>
                  </a:lnTo>
                  <a:lnTo>
                    <a:pt x="4381" y="12319"/>
                  </a:lnTo>
                  <a:lnTo>
                    <a:pt x="4381" y="11328"/>
                  </a:lnTo>
                  <a:lnTo>
                    <a:pt x="4381" y="5067"/>
                  </a:lnTo>
                  <a:lnTo>
                    <a:pt x="9461" y="0"/>
                  </a:lnTo>
                  <a:lnTo>
                    <a:pt x="15722" y="0"/>
                  </a:lnTo>
                  <a:lnTo>
                    <a:pt x="21970" y="0"/>
                  </a:lnTo>
                  <a:lnTo>
                    <a:pt x="27050" y="5067"/>
                  </a:lnTo>
                  <a:lnTo>
                    <a:pt x="27050" y="11328"/>
                  </a:lnTo>
                  <a:lnTo>
                    <a:pt x="27050" y="12573"/>
                  </a:lnTo>
                  <a:lnTo>
                    <a:pt x="26847" y="13779"/>
                  </a:lnTo>
                  <a:lnTo>
                    <a:pt x="26479" y="14897"/>
                  </a:lnTo>
                  <a:lnTo>
                    <a:pt x="28981" y="17614"/>
                  </a:lnTo>
                  <a:lnTo>
                    <a:pt x="30518" y="21259"/>
                  </a:lnTo>
                  <a:lnTo>
                    <a:pt x="30518" y="25247"/>
                  </a:lnTo>
                  <a:lnTo>
                    <a:pt x="30518" y="32639"/>
                  </a:lnTo>
                  <a:lnTo>
                    <a:pt x="25247" y="38811"/>
                  </a:lnTo>
                  <a:lnTo>
                    <a:pt x="18262" y="40208"/>
                  </a:lnTo>
                </a:path>
              </a:pathLst>
            </a:custGeom>
            <a:ln w="42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7" name="object 3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771436" y="3830426"/>
              <a:ext cx="280567" cy="280263"/>
            </a:xfrm>
            <a:prstGeom prst="rect">
              <a:avLst/>
            </a:prstGeom>
          </p:spPr>
        </p:pic>
      </p:grpSp>
      <p:sp>
        <p:nvSpPr>
          <p:cNvPr id="39" name="object 48">
            <a:extLst>
              <a:ext uri="{FF2B5EF4-FFF2-40B4-BE49-F238E27FC236}">
                <a16:creationId xmlns:a16="http://schemas.microsoft.com/office/drawing/2014/main" id="{1790EFFE-B925-A426-8F6D-D317ED757F65}"/>
              </a:ext>
            </a:extLst>
          </p:cNvPr>
          <p:cNvSpPr txBox="1"/>
          <p:nvPr/>
        </p:nvSpPr>
        <p:spPr>
          <a:xfrm>
            <a:off x="5410985" y="6451428"/>
            <a:ext cx="318998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www.grammarsaurus.co.uk</a:t>
            </a:r>
            <a:endParaRPr sz="1050" dirty="0">
              <a:latin typeface="Grammarsaurus" pitchFamily="2" charset="0"/>
              <a:cs typeface="Arial MT"/>
            </a:endParaRPr>
          </a:p>
        </p:txBody>
      </p:sp>
      <p:sp>
        <p:nvSpPr>
          <p:cNvPr id="40" name="object 10">
            <a:extLst>
              <a:ext uri="{FF2B5EF4-FFF2-40B4-BE49-F238E27FC236}">
                <a16:creationId xmlns:a16="http://schemas.microsoft.com/office/drawing/2014/main" id="{B0D3A61D-393E-242E-D058-9A971CF1C7B9}"/>
              </a:ext>
            </a:extLst>
          </p:cNvPr>
          <p:cNvSpPr txBox="1"/>
          <p:nvPr/>
        </p:nvSpPr>
        <p:spPr>
          <a:xfrm>
            <a:off x="10455291" y="771294"/>
            <a:ext cx="1660509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-12700" algn="ctr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Human and</a:t>
            </a:r>
            <a:br>
              <a:rPr lang="en-GB"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 physical geography</a:t>
            </a:r>
            <a:endParaRPr sz="7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668673" y="181227"/>
            <a:ext cx="2855595" cy="755650"/>
          </a:xfrm>
          <a:custGeom>
            <a:avLst/>
            <a:gdLst/>
            <a:ahLst/>
            <a:cxnLst/>
            <a:rect l="l" t="t" r="r" b="b"/>
            <a:pathLst>
              <a:path w="2855595" h="755650">
                <a:moveTo>
                  <a:pt x="2841396" y="0"/>
                </a:moveTo>
                <a:lnTo>
                  <a:pt x="13931" y="0"/>
                </a:lnTo>
                <a:lnTo>
                  <a:pt x="8513" y="3498"/>
                </a:lnTo>
                <a:lnTo>
                  <a:pt x="4084" y="13033"/>
                </a:lnTo>
                <a:lnTo>
                  <a:pt x="1096" y="27164"/>
                </a:lnTo>
                <a:lnTo>
                  <a:pt x="0" y="44449"/>
                </a:lnTo>
                <a:lnTo>
                  <a:pt x="0" y="710691"/>
                </a:lnTo>
                <a:lnTo>
                  <a:pt x="1096" y="727977"/>
                </a:lnTo>
                <a:lnTo>
                  <a:pt x="4084" y="742108"/>
                </a:lnTo>
                <a:lnTo>
                  <a:pt x="8513" y="751643"/>
                </a:lnTo>
                <a:lnTo>
                  <a:pt x="13931" y="755141"/>
                </a:lnTo>
                <a:lnTo>
                  <a:pt x="2841396" y="755141"/>
                </a:lnTo>
                <a:lnTo>
                  <a:pt x="2846814" y="751643"/>
                </a:lnTo>
                <a:lnTo>
                  <a:pt x="2851243" y="742108"/>
                </a:lnTo>
                <a:lnTo>
                  <a:pt x="2854231" y="727977"/>
                </a:lnTo>
                <a:lnTo>
                  <a:pt x="2855328" y="710691"/>
                </a:lnTo>
                <a:lnTo>
                  <a:pt x="2855328" y="44449"/>
                </a:lnTo>
                <a:lnTo>
                  <a:pt x="2854231" y="27164"/>
                </a:lnTo>
                <a:lnTo>
                  <a:pt x="2851243" y="13033"/>
                </a:lnTo>
                <a:lnTo>
                  <a:pt x="2846814" y="3498"/>
                </a:lnTo>
                <a:lnTo>
                  <a:pt x="2841396" y="0"/>
                </a:lnTo>
                <a:close/>
              </a:path>
            </a:pathLst>
          </a:custGeom>
          <a:solidFill>
            <a:srgbClr val="96A986"/>
          </a:solidFill>
          <a:ln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668673" y="232765"/>
            <a:ext cx="2855595" cy="562975"/>
          </a:xfrm>
          <a:prstGeom prst="rect">
            <a:avLst/>
          </a:prstGeom>
          <a:ln w="21213">
            <a:noFill/>
          </a:ln>
        </p:spPr>
        <p:txBody>
          <a:bodyPr vert="horz" wrap="square" lIns="0" tIns="6985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550"/>
              </a:spcBef>
            </a:pPr>
            <a:r>
              <a:rPr sz="3200" dirty="0">
                <a:latin typeface="Grammarsaurus" pitchFamily="2" charset="0"/>
              </a:rPr>
              <a:t>Let’s discuss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11640099" y="-6350"/>
            <a:ext cx="558165" cy="666750"/>
            <a:chOff x="11640099" y="-6350"/>
            <a:chExt cx="558165" cy="666750"/>
          </a:xfrm>
        </p:grpSpPr>
        <p:sp>
          <p:nvSpPr>
            <p:cNvPr id="5" name="object 5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11880428" y="49578"/>
            <a:ext cx="19304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BF8"/>
                </a:solidFill>
                <a:latin typeface="Grammarsaurus" pitchFamily="2" charset="0"/>
                <a:cs typeface="Arial"/>
              </a:rPr>
              <a:t>6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0" y="1068235"/>
            <a:ext cx="11657965" cy="5530215"/>
            <a:chOff x="0" y="1068235"/>
            <a:chExt cx="11657965" cy="5530215"/>
          </a:xfrm>
        </p:grpSpPr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1068235"/>
              <a:ext cx="2567355" cy="5530023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58388" y="1796257"/>
              <a:ext cx="2599344" cy="3800211"/>
            </a:xfrm>
            <a:prstGeom prst="rect">
              <a:avLst/>
            </a:prstGeom>
          </p:spPr>
        </p:pic>
      </p:grpSp>
      <p:grpSp>
        <p:nvGrpSpPr>
          <p:cNvPr id="12" name="object 12"/>
          <p:cNvGrpSpPr/>
          <p:nvPr/>
        </p:nvGrpSpPr>
        <p:grpSpPr>
          <a:xfrm>
            <a:off x="2099455" y="438583"/>
            <a:ext cx="9360535" cy="5164455"/>
            <a:chOff x="2099455" y="438583"/>
            <a:chExt cx="9360535" cy="5164455"/>
          </a:xfrm>
        </p:grpSpPr>
        <p:sp>
          <p:nvSpPr>
            <p:cNvPr id="13" name="object 13"/>
            <p:cNvSpPr/>
            <p:nvPr/>
          </p:nvSpPr>
          <p:spPr>
            <a:xfrm>
              <a:off x="11076735" y="438583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AF466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155514" y="501906"/>
              <a:ext cx="216941" cy="216936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2105805" y="1092203"/>
              <a:ext cx="5840730" cy="2493645"/>
            </a:xfrm>
            <a:custGeom>
              <a:avLst/>
              <a:gdLst/>
              <a:ahLst/>
              <a:cxnLst/>
              <a:rect l="l" t="t" r="r" b="b"/>
              <a:pathLst>
                <a:path w="5840730" h="2493645">
                  <a:moveTo>
                    <a:pt x="5759640" y="0"/>
                  </a:moveTo>
                  <a:lnTo>
                    <a:pt x="80746" y="0"/>
                  </a:lnTo>
                  <a:lnTo>
                    <a:pt x="49318" y="6344"/>
                  </a:lnTo>
                  <a:lnTo>
                    <a:pt x="23652" y="23647"/>
                  </a:lnTo>
                  <a:lnTo>
                    <a:pt x="6346" y="49313"/>
                  </a:lnTo>
                  <a:lnTo>
                    <a:pt x="0" y="80746"/>
                  </a:lnTo>
                  <a:lnTo>
                    <a:pt x="0" y="2412669"/>
                  </a:lnTo>
                  <a:lnTo>
                    <a:pt x="6346" y="2444105"/>
                  </a:lnTo>
                  <a:lnTo>
                    <a:pt x="23652" y="2469775"/>
                  </a:lnTo>
                  <a:lnTo>
                    <a:pt x="49318" y="2487082"/>
                  </a:lnTo>
                  <a:lnTo>
                    <a:pt x="80746" y="2493429"/>
                  </a:lnTo>
                  <a:lnTo>
                    <a:pt x="5759640" y="2493429"/>
                  </a:lnTo>
                  <a:lnTo>
                    <a:pt x="5791075" y="2487082"/>
                  </a:lnTo>
                  <a:lnTo>
                    <a:pt x="5816746" y="2469775"/>
                  </a:lnTo>
                  <a:lnTo>
                    <a:pt x="5834053" y="2444105"/>
                  </a:lnTo>
                  <a:lnTo>
                    <a:pt x="5840399" y="2412669"/>
                  </a:lnTo>
                  <a:lnTo>
                    <a:pt x="5840399" y="80746"/>
                  </a:lnTo>
                  <a:lnTo>
                    <a:pt x="5834053" y="49313"/>
                  </a:lnTo>
                  <a:lnTo>
                    <a:pt x="5816746" y="23647"/>
                  </a:lnTo>
                  <a:lnTo>
                    <a:pt x="5791075" y="6344"/>
                  </a:lnTo>
                  <a:lnTo>
                    <a:pt x="5759640" y="0"/>
                  </a:lnTo>
                  <a:close/>
                </a:path>
              </a:pathLst>
            </a:custGeom>
            <a:solidFill>
              <a:srgbClr val="E4E4E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2105805" y="1092203"/>
              <a:ext cx="5840730" cy="2493645"/>
            </a:xfrm>
            <a:custGeom>
              <a:avLst/>
              <a:gdLst/>
              <a:ahLst/>
              <a:cxnLst/>
              <a:rect l="l" t="t" r="r" b="b"/>
              <a:pathLst>
                <a:path w="5840730" h="2493645">
                  <a:moveTo>
                    <a:pt x="5759640" y="2493429"/>
                  </a:moveTo>
                  <a:lnTo>
                    <a:pt x="80746" y="2493429"/>
                  </a:lnTo>
                  <a:lnTo>
                    <a:pt x="49318" y="2487082"/>
                  </a:lnTo>
                  <a:lnTo>
                    <a:pt x="23652" y="2469775"/>
                  </a:lnTo>
                  <a:lnTo>
                    <a:pt x="6346" y="2444105"/>
                  </a:lnTo>
                  <a:lnTo>
                    <a:pt x="0" y="2412669"/>
                  </a:lnTo>
                  <a:lnTo>
                    <a:pt x="0" y="80746"/>
                  </a:lnTo>
                  <a:lnTo>
                    <a:pt x="6346" y="49313"/>
                  </a:lnTo>
                  <a:lnTo>
                    <a:pt x="23652" y="23647"/>
                  </a:lnTo>
                  <a:lnTo>
                    <a:pt x="49318" y="6344"/>
                  </a:lnTo>
                  <a:lnTo>
                    <a:pt x="80746" y="0"/>
                  </a:lnTo>
                  <a:lnTo>
                    <a:pt x="5759640" y="0"/>
                  </a:lnTo>
                  <a:lnTo>
                    <a:pt x="5791075" y="6344"/>
                  </a:lnTo>
                  <a:lnTo>
                    <a:pt x="5816746" y="23647"/>
                  </a:lnTo>
                  <a:lnTo>
                    <a:pt x="5834053" y="49313"/>
                  </a:lnTo>
                  <a:lnTo>
                    <a:pt x="5840399" y="80746"/>
                  </a:lnTo>
                  <a:lnTo>
                    <a:pt x="5840399" y="2412669"/>
                  </a:lnTo>
                  <a:lnTo>
                    <a:pt x="5834053" y="2444105"/>
                  </a:lnTo>
                  <a:lnTo>
                    <a:pt x="5816746" y="2469775"/>
                  </a:lnTo>
                  <a:lnTo>
                    <a:pt x="5791075" y="2487082"/>
                  </a:lnTo>
                  <a:lnTo>
                    <a:pt x="5759640" y="2493429"/>
                  </a:lnTo>
                  <a:close/>
                </a:path>
              </a:pathLst>
            </a:custGeom>
            <a:ln w="12700">
              <a:solidFill>
                <a:srgbClr val="062E35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2105808" y="3779274"/>
              <a:ext cx="6737984" cy="1817370"/>
            </a:xfrm>
            <a:custGeom>
              <a:avLst/>
              <a:gdLst/>
              <a:ahLst/>
              <a:cxnLst/>
              <a:rect l="l" t="t" r="r" b="b"/>
              <a:pathLst>
                <a:path w="6737984" h="1817370">
                  <a:moveTo>
                    <a:pt x="6656870" y="0"/>
                  </a:moveTo>
                  <a:lnTo>
                    <a:pt x="80746" y="0"/>
                  </a:lnTo>
                  <a:lnTo>
                    <a:pt x="49313" y="6344"/>
                  </a:lnTo>
                  <a:lnTo>
                    <a:pt x="23647" y="23647"/>
                  </a:lnTo>
                  <a:lnTo>
                    <a:pt x="6344" y="49313"/>
                  </a:lnTo>
                  <a:lnTo>
                    <a:pt x="0" y="80746"/>
                  </a:lnTo>
                  <a:lnTo>
                    <a:pt x="0" y="1736432"/>
                  </a:lnTo>
                  <a:lnTo>
                    <a:pt x="6344" y="1767868"/>
                  </a:lnTo>
                  <a:lnTo>
                    <a:pt x="23647" y="1793538"/>
                  </a:lnTo>
                  <a:lnTo>
                    <a:pt x="49313" y="1810845"/>
                  </a:lnTo>
                  <a:lnTo>
                    <a:pt x="80746" y="1817192"/>
                  </a:lnTo>
                  <a:lnTo>
                    <a:pt x="6656870" y="1817192"/>
                  </a:lnTo>
                  <a:lnTo>
                    <a:pt x="6688305" y="1810845"/>
                  </a:lnTo>
                  <a:lnTo>
                    <a:pt x="6713975" y="1793538"/>
                  </a:lnTo>
                  <a:lnTo>
                    <a:pt x="6731282" y="1767868"/>
                  </a:lnTo>
                  <a:lnTo>
                    <a:pt x="6737629" y="1736432"/>
                  </a:lnTo>
                  <a:lnTo>
                    <a:pt x="6737629" y="80746"/>
                  </a:lnTo>
                  <a:lnTo>
                    <a:pt x="6731282" y="49313"/>
                  </a:lnTo>
                  <a:lnTo>
                    <a:pt x="6713975" y="23647"/>
                  </a:lnTo>
                  <a:lnTo>
                    <a:pt x="6688305" y="6344"/>
                  </a:lnTo>
                  <a:lnTo>
                    <a:pt x="6656870" y="0"/>
                  </a:lnTo>
                  <a:close/>
                </a:path>
              </a:pathLst>
            </a:custGeom>
            <a:solidFill>
              <a:srgbClr val="FBF8D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2105808" y="3779274"/>
              <a:ext cx="6737984" cy="1817370"/>
            </a:xfrm>
            <a:custGeom>
              <a:avLst/>
              <a:gdLst/>
              <a:ahLst/>
              <a:cxnLst/>
              <a:rect l="l" t="t" r="r" b="b"/>
              <a:pathLst>
                <a:path w="6737984" h="1817370">
                  <a:moveTo>
                    <a:pt x="6656870" y="1817192"/>
                  </a:moveTo>
                  <a:lnTo>
                    <a:pt x="80746" y="1817192"/>
                  </a:lnTo>
                  <a:lnTo>
                    <a:pt x="49313" y="1810845"/>
                  </a:lnTo>
                  <a:lnTo>
                    <a:pt x="23647" y="1793538"/>
                  </a:lnTo>
                  <a:lnTo>
                    <a:pt x="6344" y="1767868"/>
                  </a:lnTo>
                  <a:lnTo>
                    <a:pt x="0" y="1736432"/>
                  </a:lnTo>
                  <a:lnTo>
                    <a:pt x="0" y="80746"/>
                  </a:lnTo>
                  <a:lnTo>
                    <a:pt x="6344" y="49313"/>
                  </a:lnTo>
                  <a:lnTo>
                    <a:pt x="23647" y="23647"/>
                  </a:lnTo>
                  <a:lnTo>
                    <a:pt x="49313" y="6344"/>
                  </a:lnTo>
                  <a:lnTo>
                    <a:pt x="80746" y="0"/>
                  </a:lnTo>
                  <a:lnTo>
                    <a:pt x="6656870" y="0"/>
                  </a:lnTo>
                  <a:lnTo>
                    <a:pt x="6688305" y="6344"/>
                  </a:lnTo>
                  <a:lnTo>
                    <a:pt x="6713975" y="23647"/>
                  </a:lnTo>
                  <a:lnTo>
                    <a:pt x="6731282" y="49313"/>
                  </a:lnTo>
                  <a:lnTo>
                    <a:pt x="6737629" y="80746"/>
                  </a:lnTo>
                  <a:lnTo>
                    <a:pt x="6737629" y="1736432"/>
                  </a:lnTo>
                  <a:lnTo>
                    <a:pt x="6731282" y="1767868"/>
                  </a:lnTo>
                  <a:lnTo>
                    <a:pt x="6713975" y="1793538"/>
                  </a:lnTo>
                  <a:lnTo>
                    <a:pt x="6688305" y="1810845"/>
                  </a:lnTo>
                  <a:lnTo>
                    <a:pt x="6656870" y="1817192"/>
                  </a:lnTo>
                  <a:close/>
                </a:path>
              </a:pathLst>
            </a:custGeom>
            <a:ln w="12700">
              <a:solidFill>
                <a:srgbClr val="062E35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2246629" y="1254103"/>
            <a:ext cx="9399819" cy="4842351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27305">
              <a:lnSpc>
                <a:spcPct val="100000"/>
              </a:lnSpc>
              <a:spcBef>
                <a:spcPts val="880"/>
              </a:spcBef>
            </a:pP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How do you think most of the land is </a:t>
            </a: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used </a:t>
            </a: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in the UK?</a:t>
            </a:r>
            <a:endParaRPr dirty="0">
              <a:latin typeface="Grammarsaurus" pitchFamily="2" charset="0"/>
              <a:cs typeface="Arial MT"/>
            </a:endParaRPr>
          </a:p>
          <a:p>
            <a:pPr marL="27305">
              <a:lnSpc>
                <a:spcPct val="100000"/>
              </a:lnSpc>
              <a:spcBef>
                <a:spcPts val="775"/>
              </a:spcBef>
            </a:pP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Choose between:</a:t>
            </a:r>
            <a:endParaRPr dirty="0">
              <a:latin typeface="Grammarsaurus" pitchFamily="2" charset="0"/>
              <a:cs typeface="Arial"/>
            </a:endParaRPr>
          </a:p>
          <a:p>
            <a:pPr marL="255904" indent="-228600">
              <a:lnSpc>
                <a:spcPct val="100000"/>
              </a:lnSpc>
              <a:spcBef>
                <a:spcPts val="1080"/>
              </a:spcBef>
              <a:buChar char="•"/>
              <a:tabLst>
                <a:tab pos="255904" algn="l"/>
              </a:tabLst>
            </a:pP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natural spaces (e.g. open land, forests)</a:t>
            </a:r>
            <a:endParaRPr dirty="0">
              <a:latin typeface="Grammarsaurus" pitchFamily="2" charset="0"/>
              <a:cs typeface="Arial MT"/>
            </a:endParaRPr>
          </a:p>
          <a:p>
            <a:pPr marL="255904" indent="-228600">
              <a:lnSpc>
                <a:spcPct val="100000"/>
              </a:lnSpc>
              <a:spcBef>
                <a:spcPts val="1080"/>
              </a:spcBef>
              <a:buChar char="•"/>
              <a:tabLst>
                <a:tab pos="255904" algn="l"/>
              </a:tabLst>
            </a:pP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built-on land (e.g. towns and cities)</a:t>
            </a:r>
            <a:endParaRPr dirty="0">
              <a:latin typeface="Grammarsaurus" pitchFamily="2" charset="0"/>
              <a:cs typeface="Arial MT"/>
            </a:endParaRPr>
          </a:p>
          <a:p>
            <a:pPr marL="255904" indent="-228600">
              <a:lnSpc>
                <a:spcPct val="100000"/>
              </a:lnSpc>
              <a:spcBef>
                <a:spcPts val="1080"/>
              </a:spcBef>
              <a:buChar char="•"/>
              <a:tabLst>
                <a:tab pos="255904" algn="l"/>
                <a:tab pos="1744980" algn="l"/>
              </a:tabLst>
            </a:pP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agriculture	</a:t>
            </a:r>
            <a:r>
              <a:rPr lang="en-GB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   </a:t>
            </a: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(farmland)</a:t>
            </a:r>
            <a:endParaRPr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1645"/>
              </a:spcBef>
            </a:pPr>
            <a:endParaRPr sz="3200" dirty="0">
              <a:latin typeface="Grammarsaurus" pitchFamily="2" charset="0"/>
              <a:cs typeface="Arial MT"/>
            </a:endParaRPr>
          </a:p>
          <a:p>
            <a:pPr marL="12700">
              <a:lnSpc>
                <a:spcPts val="2510"/>
              </a:lnSpc>
              <a:spcBef>
                <a:spcPts val="5"/>
              </a:spcBef>
            </a:pP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Discuss </a:t>
            </a: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this question with your learning partner and</a:t>
            </a:r>
            <a:endParaRPr dirty="0">
              <a:latin typeface="Grammarsaurus" pitchFamily="2" charset="0"/>
              <a:cs typeface="Arial MT"/>
            </a:endParaRPr>
          </a:p>
          <a:p>
            <a:pPr marL="12700">
              <a:lnSpc>
                <a:spcPts val="2510"/>
              </a:lnSpc>
            </a:pP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choose an answer</a:t>
            </a: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.</a:t>
            </a:r>
            <a:endParaRPr dirty="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980"/>
              </a:spcBef>
            </a:pP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Use this sentence starter to help you:</a:t>
            </a:r>
            <a:endParaRPr dirty="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980"/>
              </a:spcBef>
            </a:pP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“I think most of the land in the UK is used for…because…’’</a:t>
            </a:r>
            <a:endParaRPr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894"/>
              </a:spcBef>
            </a:pPr>
            <a:endParaRPr dirty="0">
              <a:latin typeface="Grammarsaurus" pitchFamily="2" charset="0"/>
              <a:cs typeface="Arial"/>
            </a:endParaRPr>
          </a:p>
          <a:p>
            <a:pPr marL="27305">
              <a:lnSpc>
                <a:spcPct val="100000"/>
              </a:lnSpc>
              <a:spcBef>
                <a:spcPts val="5"/>
              </a:spcBef>
            </a:pP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Be ready to </a:t>
            </a: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share your feedback </a:t>
            </a: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with the class before the answer is revealed.</a:t>
            </a:r>
            <a:endParaRPr dirty="0">
              <a:latin typeface="Grammarsaurus" pitchFamily="2" charset="0"/>
              <a:cs typeface="Arial MT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3730746" y="1796262"/>
            <a:ext cx="7927320" cy="4911613"/>
            <a:chOff x="3730746" y="1796262"/>
            <a:chExt cx="7927320" cy="4911613"/>
          </a:xfrm>
        </p:grpSpPr>
        <p:sp>
          <p:nvSpPr>
            <p:cNvPr id="21" name="object 21"/>
            <p:cNvSpPr/>
            <p:nvPr/>
          </p:nvSpPr>
          <p:spPr>
            <a:xfrm>
              <a:off x="9058376" y="1796262"/>
              <a:ext cx="2599690" cy="3800475"/>
            </a:xfrm>
            <a:custGeom>
              <a:avLst/>
              <a:gdLst/>
              <a:ahLst/>
              <a:cxnLst/>
              <a:rect l="l" t="t" r="r" b="b"/>
              <a:pathLst>
                <a:path w="2599690" h="3800475">
                  <a:moveTo>
                    <a:pt x="2599347" y="3800208"/>
                  </a:moveTo>
                  <a:lnTo>
                    <a:pt x="0" y="3800208"/>
                  </a:lnTo>
                  <a:lnTo>
                    <a:pt x="0" y="0"/>
                  </a:lnTo>
                  <a:lnTo>
                    <a:pt x="2599347" y="0"/>
                  </a:lnTo>
                  <a:lnTo>
                    <a:pt x="2599347" y="3800208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2" name="object 2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30746" y="2954844"/>
              <a:ext cx="384054" cy="384182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0"/>
                  </a:moveTo>
                  <a:lnTo>
                    <a:pt x="101587" y="0"/>
                  </a:lnTo>
                  <a:lnTo>
                    <a:pt x="62139" y="8016"/>
                  </a:lnTo>
                  <a:lnTo>
                    <a:pt x="29838" y="29843"/>
                  </a:lnTo>
                  <a:lnTo>
                    <a:pt x="8014" y="62145"/>
                  </a:lnTo>
                  <a:lnTo>
                    <a:pt x="0" y="101587"/>
                  </a:lnTo>
                  <a:lnTo>
                    <a:pt x="0" y="248881"/>
                  </a:lnTo>
                  <a:lnTo>
                    <a:pt x="8014" y="288323"/>
                  </a:lnTo>
                  <a:lnTo>
                    <a:pt x="29838" y="320625"/>
                  </a:lnTo>
                  <a:lnTo>
                    <a:pt x="62139" y="342452"/>
                  </a:lnTo>
                  <a:lnTo>
                    <a:pt x="101587" y="350469"/>
                  </a:lnTo>
                  <a:lnTo>
                    <a:pt x="2141169" y="350469"/>
                  </a:lnTo>
                  <a:lnTo>
                    <a:pt x="2180616" y="342452"/>
                  </a:lnTo>
                  <a:lnTo>
                    <a:pt x="2212917" y="320625"/>
                  </a:lnTo>
                  <a:lnTo>
                    <a:pt x="2234741" y="288323"/>
                  </a:lnTo>
                  <a:lnTo>
                    <a:pt x="2242756" y="248881"/>
                  </a:lnTo>
                  <a:lnTo>
                    <a:pt x="2242756" y="101587"/>
                  </a:lnTo>
                  <a:lnTo>
                    <a:pt x="2234741" y="62145"/>
                  </a:lnTo>
                  <a:lnTo>
                    <a:pt x="2212917" y="29843"/>
                  </a:lnTo>
                  <a:lnTo>
                    <a:pt x="2180616" y="8016"/>
                  </a:lnTo>
                  <a:lnTo>
                    <a:pt x="2141169" y="0"/>
                  </a:lnTo>
                  <a:close/>
                </a:path>
              </a:pathLst>
            </a:custGeom>
            <a:solidFill>
              <a:srgbClr val="97AB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350469"/>
                  </a:moveTo>
                  <a:lnTo>
                    <a:pt x="101587" y="350469"/>
                  </a:lnTo>
                  <a:lnTo>
                    <a:pt x="62139" y="342452"/>
                  </a:lnTo>
                  <a:lnTo>
                    <a:pt x="29838" y="320625"/>
                  </a:lnTo>
                  <a:lnTo>
                    <a:pt x="8014" y="288323"/>
                  </a:lnTo>
                  <a:lnTo>
                    <a:pt x="0" y="248881"/>
                  </a:lnTo>
                  <a:lnTo>
                    <a:pt x="0" y="101587"/>
                  </a:lnTo>
                  <a:lnTo>
                    <a:pt x="8014" y="62145"/>
                  </a:lnTo>
                  <a:lnTo>
                    <a:pt x="29838" y="29843"/>
                  </a:lnTo>
                  <a:lnTo>
                    <a:pt x="62139" y="8016"/>
                  </a:lnTo>
                  <a:lnTo>
                    <a:pt x="101587" y="0"/>
                  </a:lnTo>
                  <a:lnTo>
                    <a:pt x="2141169" y="0"/>
                  </a:lnTo>
                  <a:lnTo>
                    <a:pt x="2180616" y="8016"/>
                  </a:lnTo>
                  <a:lnTo>
                    <a:pt x="2212917" y="29843"/>
                  </a:lnTo>
                  <a:lnTo>
                    <a:pt x="2234741" y="62145"/>
                  </a:lnTo>
                  <a:lnTo>
                    <a:pt x="2242756" y="101587"/>
                  </a:lnTo>
                  <a:lnTo>
                    <a:pt x="2242756" y="248881"/>
                  </a:lnTo>
                  <a:lnTo>
                    <a:pt x="2234741" y="288323"/>
                  </a:lnTo>
                  <a:lnTo>
                    <a:pt x="2212917" y="320625"/>
                  </a:lnTo>
                  <a:lnTo>
                    <a:pt x="2180616" y="342452"/>
                  </a:lnTo>
                  <a:lnTo>
                    <a:pt x="2141169" y="350469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5" name="object 2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62677" y="6397625"/>
              <a:ext cx="270789" cy="270792"/>
            </a:xfrm>
            <a:prstGeom prst="rect">
              <a:avLst/>
            </a:prstGeom>
          </p:spPr>
        </p:pic>
      </p:grpSp>
      <p:sp>
        <p:nvSpPr>
          <p:cNvPr id="27" name="object 10">
            <a:extLst>
              <a:ext uri="{FF2B5EF4-FFF2-40B4-BE49-F238E27FC236}">
                <a16:creationId xmlns:a16="http://schemas.microsoft.com/office/drawing/2014/main" id="{D815ADBF-D3FB-C2F7-FE52-128F54586E43}"/>
              </a:ext>
            </a:extLst>
          </p:cNvPr>
          <p:cNvSpPr txBox="1"/>
          <p:nvPr/>
        </p:nvSpPr>
        <p:spPr>
          <a:xfrm>
            <a:off x="10443774" y="771294"/>
            <a:ext cx="1660509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-12700" algn="ctr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Human and</a:t>
            </a:r>
            <a:br>
              <a:rPr lang="en-GB"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 physical geography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28" name="object 48">
            <a:extLst>
              <a:ext uri="{FF2B5EF4-FFF2-40B4-BE49-F238E27FC236}">
                <a16:creationId xmlns:a16="http://schemas.microsoft.com/office/drawing/2014/main" id="{8AC8E434-20C2-1007-13DF-7D39250D5F4A}"/>
              </a:ext>
            </a:extLst>
          </p:cNvPr>
          <p:cNvSpPr txBox="1"/>
          <p:nvPr/>
        </p:nvSpPr>
        <p:spPr>
          <a:xfrm>
            <a:off x="5410985" y="6451428"/>
            <a:ext cx="318998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www.grammarsaurus.co.uk</a:t>
            </a:r>
            <a:endParaRPr sz="1050" dirty="0"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39676" y="-6350"/>
            <a:ext cx="11958955" cy="6558915"/>
            <a:chOff x="239676" y="-6350"/>
            <a:chExt cx="11958955" cy="6558915"/>
          </a:xfrm>
        </p:grpSpPr>
        <p:sp>
          <p:nvSpPr>
            <p:cNvPr id="3" name="object 3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1880428" y="49578"/>
            <a:ext cx="19304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BF8"/>
                </a:solidFill>
                <a:latin typeface="Grammarsaurus" pitchFamily="2" charset="0"/>
                <a:cs typeface="Arial"/>
              </a:rPr>
              <a:t>7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1068235"/>
            <a:ext cx="6151245" cy="5530215"/>
            <a:chOff x="0" y="1068235"/>
            <a:chExt cx="6151245" cy="5530215"/>
          </a:xfrm>
        </p:grpSpPr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1068235"/>
              <a:ext cx="2567355" cy="5530023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80170" y="1092212"/>
              <a:ext cx="3970858" cy="2974165"/>
            </a:xfrm>
            <a:prstGeom prst="rect">
              <a:avLst/>
            </a:prstGeom>
          </p:spPr>
        </p:pic>
      </p:grpSp>
      <p:grpSp>
        <p:nvGrpSpPr>
          <p:cNvPr id="10" name="object 10"/>
          <p:cNvGrpSpPr/>
          <p:nvPr/>
        </p:nvGrpSpPr>
        <p:grpSpPr>
          <a:xfrm>
            <a:off x="6563723" y="438583"/>
            <a:ext cx="5133975" cy="2908300"/>
            <a:chOff x="6563723" y="438583"/>
            <a:chExt cx="5133975" cy="2908300"/>
          </a:xfrm>
        </p:grpSpPr>
        <p:sp>
          <p:nvSpPr>
            <p:cNvPr id="11" name="object 11"/>
            <p:cNvSpPr/>
            <p:nvPr/>
          </p:nvSpPr>
          <p:spPr>
            <a:xfrm>
              <a:off x="11076735" y="438583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AF466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155515" y="501906"/>
              <a:ext cx="216941" cy="216936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6570073" y="1818474"/>
              <a:ext cx="5121275" cy="1522095"/>
            </a:xfrm>
            <a:custGeom>
              <a:avLst/>
              <a:gdLst/>
              <a:ahLst/>
              <a:cxnLst/>
              <a:rect l="l" t="t" r="r" b="b"/>
              <a:pathLst>
                <a:path w="5121275" h="1522095">
                  <a:moveTo>
                    <a:pt x="5040058" y="0"/>
                  </a:moveTo>
                  <a:lnTo>
                    <a:pt x="80759" y="0"/>
                  </a:lnTo>
                  <a:lnTo>
                    <a:pt x="49324" y="6346"/>
                  </a:lnTo>
                  <a:lnTo>
                    <a:pt x="23653" y="23653"/>
                  </a:lnTo>
                  <a:lnTo>
                    <a:pt x="6346" y="49324"/>
                  </a:lnTo>
                  <a:lnTo>
                    <a:pt x="0" y="80759"/>
                  </a:lnTo>
                  <a:lnTo>
                    <a:pt x="0" y="1440865"/>
                  </a:lnTo>
                  <a:lnTo>
                    <a:pt x="6346" y="1472301"/>
                  </a:lnTo>
                  <a:lnTo>
                    <a:pt x="23653" y="1497971"/>
                  </a:lnTo>
                  <a:lnTo>
                    <a:pt x="49324" y="1515278"/>
                  </a:lnTo>
                  <a:lnTo>
                    <a:pt x="80759" y="1521625"/>
                  </a:lnTo>
                  <a:lnTo>
                    <a:pt x="5040058" y="1521625"/>
                  </a:lnTo>
                  <a:lnTo>
                    <a:pt x="5071493" y="1515278"/>
                  </a:lnTo>
                  <a:lnTo>
                    <a:pt x="5097164" y="1497971"/>
                  </a:lnTo>
                  <a:lnTo>
                    <a:pt x="5114471" y="1472301"/>
                  </a:lnTo>
                  <a:lnTo>
                    <a:pt x="5120817" y="1440865"/>
                  </a:lnTo>
                  <a:lnTo>
                    <a:pt x="5120817" y="80759"/>
                  </a:lnTo>
                  <a:lnTo>
                    <a:pt x="5114471" y="49324"/>
                  </a:lnTo>
                  <a:lnTo>
                    <a:pt x="5097164" y="23653"/>
                  </a:lnTo>
                  <a:lnTo>
                    <a:pt x="5071493" y="6346"/>
                  </a:lnTo>
                  <a:lnTo>
                    <a:pt x="5040058" y="0"/>
                  </a:lnTo>
                  <a:close/>
                </a:path>
              </a:pathLst>
            </a:custGeom>
            <a:solidFill>
              <a:srgbClr val="E4E4E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6570073" y="1818474"/>
              <a:ext cx="5121275" cy="1522095"/>
            </a:xfrm>
            <a:custGeom>
              <a:avLst/>
              <a:gdLst/>
              <a:ahLst/>
              <a:cxnLst/>
              <a:rect l="l" t="t" r="r" b="b"/>
              <a:pathLst>
                <a:path w="5121275" h="1522095">
                  <a:moveTo>
                    <a:pt x="5040058" y="1521625"/>
                  </a:moveTo>
                  <a:lnTo>
                    <a:pt x="80759" y="1521625"/>
                  </a:lnTo>
                  <a:lnTo>
                    <a:pt x="49324" y="1515278"/>
                  </a:lnTo>
                  <a:lnTo>
                    <a:pt x="23653" y="1497971"/>
                  </a:lnTo>
                  <a:lnTo>
                    <a:pt x="6346" y="1472301"/>
                  </a:lnTo>
                  <a:lnTo>
                    <a:pt x="0" y="1440865"/>
                  </a:lnTo>
                  <a:lnTo>
                    <a:pt x="0" y="80759"/>
                  </a:lnTo>
                  <a:lnTo>
                    <a:pt x="6346" y="49324"/>
                  </a:lnTo>
                  <a:lnTo>
                    <a:pt x="23653" y="23653"/>
                  </a:lnTo>
                  <a:lnTo>
                    <a:pt x="49324" y="6346"/>
                  </a:lnTo>
                  <a:lnTo>
                    <a:pt x="80759" y="0"/>
                  </a:lnTo>
                  <a:lnTo>
                    <a:pt x="5040058" y="0"/>
                  </a:lnTo>
                  <a:lnTo>
                    <a:pt x="5071493" y="6346"/>
                  </a:lnTo>
                  <a:lnTo>
                    <a:pt x="5097164" y="23653"/>
                  </a:lnTo>
                  <a:lnTo>
                    <a:pt x="5114471" y="49324"/>
                  </a:lnTo>
                  <a:lnTo>
                    <a:pt x="5120817" y="80759"/>
                  </a:lnTo>
                  <a:lnTo>
                    <a:pt x="5120817" y="1440865"/>
                  </a:lnTo>
                  <a:lnTo>
                    <a:pt x="5114471" y="1472301"/>
                  </a:lnTo>
                  <a:lnTo>
                    <a:pt x="5097164" y="1497971"/>
                  </a:lnTo>
                  <a:lnTo>
                    <a:pt x="5071493" y="1515278"/>
                  </a:lnTo>
                  <a:lnTo>
                    <a:pt x="5040058" y="1521625"/>
                  </a:lnTo>
                  <a:close/>
                </a:path>
              </a:pathLst>
            </a:custGeom>
            <a:ln w="12700">
              <a:solidFill>
                <a:srgbClr val="062E35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6639452" y="1996378"/>
            <a:ext cx="4982516" cy="116583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5300"/>
              </a:lnSpc>
              <a:spcBef>
                <a:spcPts val="95"/>
              </a:spcBef>
            </a:pP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Data shows that in England, approximately </a:t>
            </a: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70% </a:t>
            </a: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of the land is used for </a:t>
            </a: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agriculture</a:t>
            </a:r>
            <a:r>
              <a:rPr lang="en-GB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     </a:t>
            </a: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 </a:t>
            </a: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, </a:t>
            </a:r>
            <a:r>
              <a:rPr lang="en-GB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       </a:t>
            </a: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20% </a:t>
            </a: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is used for </a:t>
            </a: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natural spaces </a:t>
            </a: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and </a:t>
            </a: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10% </a:t>
            </a: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is </a:t>
            </a:r>
            <a:br>
              <a:rPr lang="en-GB" dirty="0">
                <a:solidFill>
                  <a:srgbClr val="1B283D"/>
                </a:solidFill>
                <a:latin typeface="Grammarsaurus" pitchFamily="2" charset="0"/>
                <a:cs typeface="Arial MT"/>
              </a:rPr>
            </a:b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built-on land</a:t>
            </a: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.</a:t>
            </a:r>
            <a:endParaRPr dirty="0">
              <a:latin typeface="Grammarsaurus" pitchFamily="2" charset="0"/>
              <a:cs typeface="Arial MT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3590335" y="174877"/>
            <a:ext cx="5011420" cy="4827270"/>
            <a:chOff x="3590335" y="174877"/>
            <a:chExt cx="5011420" cy="4827270"/>
          </a:xfrm>
        </p:grpSpPr>
        <p:sp>
          <p:nvSpPr>
            <p:cNvPr id="17" name="object 17"/>
            <p:cNvSpPr/>
            <p:nvPr/>
          </p:nvSpPr>
          <p:spPr>
            <a:xfrm>
              <a:off x="3596685" y="4236549"/>
              <a:ext cx="4998720" cy="759460"/>
            </a:xfrm>
            <a:custGeom>
              <a:avLst/>
              <a:gdLst/>
              <a:ahLst/>
              <a:cxnLst/>
              <a:rect l="l" t="t" r="r" b="b"/>
              <a:pathLst>
                <a:path w="4998720" h="759460">
                  <a:moveTo>
                    <a:pt x="4917871" y="0"/>
                  </a:moveTo>
                  <a:lnTo>
                    <a:pt x="80759" y="0"/>
                  </a:lnTo>
                  <a:lnTo>
                    <a:pt x="49324" y="6346"/>
                  </a:lnTo>
                  <a:lnTo>
                    <a:pt x="23653" y="23653"/>
                  </a:lnTo>
                  <a:lnTo>
                    <a:pt x="6346" y="49324"/>
                  </a:lnTo>
                  <a:lnTo>
                    <a:pt x="0" y="80759"/>
                  </a:lnTo>
                  <a:lnTo>
                    <a:pt x="0" y="678103"/>
                  </a:lnTo>
                  <a:lnTo>
                    <a:pt x="6346" y="709539"/>
                  </a:lnTo>
                  <a:lnTo>
                    <a:pt x="23653" y="735209"/>
                  </a:lnTo>
                  <a:lnTo>
                    <a:pt x="49324" y="752516"/>
                  </a:lnTo>
                  <a:lnTo>
                    <a:pt x="80759" y="758863"/>
                  </a:lnTo>
                  <a:lnTo>
                    <a:pt x="4917871" y="758863"/>
                  </a:lnTo>
                  <a:lnTo>
                    <a:pt x="4949307" y="752516"/>
                  </a:lnTo>
                  <a:lnTo>
                    <a:pt x="4974977" y="735209"/>
                  </a:lnTo>
                  <a:lnTo>
                    <a:pt x="4992284" y="709539"/>
                  </a:lnTo>
                  <a:lnTo>
                    <a:pt x="4998631" y="678103"/>
                  </a:lnTo>
                  <a:lnTo>
                    <a:pt x="4998631" y="80759"/>
                  </a:lnTo>
                  <a:lnTo>
                    <a:pt x="4992284" y="49324"/>
                  </a:lnTo>
                  <a:lnTo>
                    <a:pt x="4974977" y="23653"/>
                  </a:lnTo>
                  <a:lnTo>
                    <a:pt x="4949307" y="6346"/>
                  </a:lnTo>
                  <a:lnTo>
                    <a:pt x="4917871" y="0"/>
                  </a:lnTo>
                  <a:close/>
                </a:path>
              </a:pathLst>
            </a:custGeom>
            <a:solidFill>
              <a:srgbClr val="FBF8D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3596685" y="4236549"/>
              <a:ext cx="4998720" cy="759460"/>
            </a:xfrm>
            <a:custGeom>
              <a:avLst/>
              <a:gdLst/>
              <a:ahLst/>
              <a:cxnLst/>
              <a:rect l="l" t="t" r="r" b="b"/>
              <a:pathLst>
                <a:path w="4998720" h="759460">
                  <a:moveTo>
                    <a:pt x="4917871" y="758863"/>
                  </a:moveTo>
                  <a:lnTo>
                    <a:pt x="80759" y="758863"/>
                  </a:lnTo>
                  <a:lnTo>
                    <a:pt x="49324" y="752516"/>
                  </a:lnTo>
                  <a:lnTo>
                    <a:pt x="23653" y="735209"/>
                  </a:lnTo>
                  <a:lnTo>
                    <a:pt x="6346" y="709539"/>
                  </a:lnTo>
                  <a:lnTo>
                    <a:pt x="0" y="678103"/>
                  </a:lnTo>
                  <a:lnTo>
                    <a:pt x="0" y="80759"/>
                  </a:lnTo>
                  <a:lnTo>
                    <a:pt x="6346" y="49324"/>
                  </a:lnTo>
                  <a:lnTo>
                    <a:pt x="23653" y="23653"/>
                  </a:lnTo>
                  <a:lnTo>
                    <a:pt x="49324" y="6346"/>
                  </a:lnTo>
                  <a:lnTo>
                    <a:pt x="80759" y="0"/>
                  </a:lnTo>
                  <a:lnTo>
                    <a:pt x="4917871" y="0"/>
                  </a:lnTo>
                  <a:lnTo>
                    <a:pt x="4949307" y="6346"/>
                  </a:lnTo>
                  <a:lnTo>
                    <a:pt x="4974977" y="23653"/>
                  </a:lnTo>
                  <a:lnTo>
                    <a:pt x="4992284" y="49324"/>
                  </a:lnTo>
                  <a:lnTo>
                    <a:pt x="4998631" y="80759"/>
                  </a:lnTo>
                  <a:lnTo>
                    <a:pt x="4998631" y="678103"/>
                  </a:lnTo>
                  <a:lnTo>
                    <a:pt x="4992284" y="709539"/>
                  </a:lnTo>
                  <a:lnTo>
                    <a:pt x="4974977" y="735209"/>
                  </a:lnTo>
                  <a:lnTo>
                    <a:pt x="4949307" y="752516"/>
                  </a:lnTo>
                  <a:lnTo>
                    <a:pt x="4917871" y="758863"/>
                  </a:lnTo>
                  <a:close/>
                </a:path>
              </a:pathLst>
            </a:custGeom>
            <a:ln w="12699">
              <a:solidFill>
                <a:srgbClr val="062E35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3880864" y="181227"/>
              <a:ext cx="2855595" cy="755650"/>
            </a:xfrm>
            <a:custGeom>
              <a:avLst/>
              <a:gdLst/>
              <a:ahLst/>
              <a:cxnLst/>
              <a:rect l="l" t="t" r="r" b="b"/>
              <a:pathLst>
                <a:path w="2855595" h="755650">
                  <a:moveTo>
                    <a:pt x="2841396" y="0"/>
                  </a:moveTo>
                  <a:lnTo>
                    <a:pt x="13931" y="0"/>
                  </a:lnTo>
                  <a:lnTo>
                    <a:pt x="8513" y="3498"/>
                  </a:lnTo>
                  <a:lnTo>
                    <a:pt x="4084" y="13033"/>
                  </a:lnTo>
                  <a:lnTo>
                    <a:pt x="1096" y="27164"/>
                  </a:lnTo>
                  <a:lnTo>
                    <a:pt x="0" y="44449"/>
                  </a:lnTo>
                  <a:lnTo>
                    <a:pt x="0" y="710691"/>
                  </a:lnTo>
                  <a:lnTo>
                    <a:pt x="1096" y="727977"/>
                  </a:lnTo>
                  <a:lnTo>
                    <a:pt x="4084" y="742108"/>
                  </a:lnTo>
                  <a:lnTo>
                    <a:pt x="8513" y="751643"/>
                  </a:lnTo>
                  <a:lnTo>
                    <a:pt x="13931" y="755141"/>
                  </a:lnTo>
                  <a:lnTo>
                    <a:pt x="2841396" y="755141"/>
                  </a:lnTo>
                  <a:lnTo>
                    <a:pt x="2846814" y="751643"/>
                  </a:lnTo>
                  <a:lnTo>
                    <a:pt x="2851243" y="742108"/>
                  </a:lnTo>
                  <a:lnTo>
                    <a:pt x="2854231" y="727977"/>
                  </a:lnTo>
                  <a:lnTo>
                    <a:pt x="2855328" y="710691"/>
                  </a:lnTo>
                  <a:lnTo>
                    <a:pt x="2855328" y="44449"/>
                  </a:lnTo>
                  <a:lnTo>
                    <a:pt x="2854231" y="27164"/>
                  </a:lnTo>
                  <a:lnTo>
                    <a:pt x="2851243" y="13033"/>
                  </a:lnTo>
                  <a:lnTo>
                    <a:pt x="2846814" y="3498"/>
                  </a:lnTo>
                  <a:lnTo>
                    <a:pt x="2841396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3880864" y="181227"/>
              <a:ext cx="2855595" cy="755650"/>
            </a:xfrm>
            <a:custGeom>
              <a:avLst/>
              <a:gdLst/>
              <a:ahLst/>
              <a:cxnLst/>
              <a:rect l="l" t="t" r="r" b="b"/>
              <a:pathLst>
                <a:path w="2855595" h="755650">
                  <a:moveTo>
                    <a:pt x="13931" y="755141"/>
                  </a:moveTo>
                  <a:lnTo>
                    <a:pt x="8513" y="751643"/>
                  </a:lnTo>
                  <a:lnTo>
                    <a:pt x="4084" y="742108"/>
                  </a:lnTo>
                  <a:lnTo>
                    <a:pt x="1096" y="727977"/>
                  </a:lnTo>
                  <a:lnTo>
                    <a:pt x="0" y="710691"/>
                  </a:lnTo>
                  <a:lnTo>
                    <a:pt x="0" y="44449"/>
                  </a:lnTo>
                  <a:lnTo>
                    <a:pt x="1096" y="27164"/>
                  </a:lnTo>
                  <a:lnTo>
                    <a:pt x="4084" y="13033"/>
                  </a:lnTo>
                  <a:lnTo>
                    <a:pt x="8513" y="3498"/>
                  </a:lnTo>
                  <a:lnTo>
                    <a:pt x="13931" y="0"/>
                  </a:lnTo>
                  <a:lnTo>
                    <a:pt x="2841396" y="0"/>
                  </a:lnTo>
                  <a:lnTo>
                    <a:pt x="2846814" y="3498"/>
                  </a:lnTo>
                  <a:lnTo>
                    <a:pt x="2851243" y="13033"/>
                  </a:lnTo>
                  <a:lnTo>
                    <a:pt x="2854231" y="27164"/>
                  </a:lnTo>
                  <a:lnTo>
                    <a:pt x="2855328" y="44449"/>
                  </a:lnTo>
                  <a:lnTo>
                    <a:pt x="2855328" y="710691"/>
                  </a:lnTo>
                  <a:lnTo>
                    <a:pt x="2854231" y="727977"/>
                  </a:lnTo>
                  <a:lnTo>
                    <a:pt x="2851243" y="742108"/>
                  </a:lnTo>
                  <a:lnTo>
                    <a:pt x="2846814" y="751643"/>
                  </a:lnTo>
                  <a:lnTo>
                    <a:pt x="2841396" y="755141"/>
                  </a:lnTo>
                  <a:lnTo>
                    <a:pt x="13931" y="755141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3895328" y="287085"/>
            <a:ext cx="287627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Grammarsaurus" pitchFamily="2" charset="0"/>
              </a:rPr>
              <a:t>Let’s discuss</a:t>
            </a:r>
          </a:p>
        </p:txBody>
      </p:sp>
      <p:grpSp>
        <p:nvGrpSpPr>
          <p:cNvPr id="22" name="object 22"/>
          <p:cNvGrpSpPr/>
          <p:nvPr/>
        </p:nvGrpSpPr>
        <p:grpSpPr>
          <a:xfrm>
            <a:off x="6657582" y="280898"/>
            <a:ext cx="1660525" cy="556260"/>
            <a:chOff x="6657582" y="280898"/>
            <a:chExt cx="1660525" cy="556260"/>
          </a:xfrm>
        </p:grpSpPr>
        <p:sp>
          <p:nvSpPr>
            <p:cNvPr id="23" name="object 23"/>
            <p:cNvSpPr/>
            <p:nvPr/>
          </p:nvSpPr>
          <p:spPr>
            <a:xfrm>
              <a:off x="6663932" y="287248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099"/>
                  </a:lnTo>
                  <a:lnTo>
                    <a:pt x="0" y="505002"/>
                  </a:lnTo>
                  <a:lnTo>
                    <a:pt x="2993" y="519833"/>
                  </a:lnTo>
                  <a:lnTo>
                    <a:pt x="11158" y="531944"/>
                  </a:lnTo>
                  <a:lnTo>
                    <a:pt x="23268" y="540108"/>
                  </a:lnTo>
                  <a:lnTo>
                    <a:pt x="38100" y="543102"/>
                  </a:lnTo>
                  <a:lnTo>
                    <a:pt x="1609102" y="543102"/>
                  </a:lnTo>
                  <a:lnTo>
                    <a:pt x="1623933" y="540108"/>
                  </a:lnTo>
                  <a:lnTo>
                    <a:pt x="1636044" y="531944"/>
                  </a:lnTo>
                  <a:lnTo>
                    <a:pt x="1644208" y="519833"/>
                  </a:lnTo>
                  <a:lnTo>
                    <a:pt x="1647202" y="505002"/>
                  </a:lnTo>
                  <a:lnTo>
                    <a:pt x="1647202" y="38099"/>
                  </a:lnTo>
                  <a:lnTo>
                    <a:pt x="1644208" y="23268"/>
                  </a:lnTo>
                  <a:lnTo>
                    <a:pt x="1636044" y="11158"/>
                  </a:lnTo>
                  <a:lnTo>
                    <a:pt x="1623933" y="2993"/>
                  </a:lnTo>
                  <a:lnTo>
                    <a:pt x="1609102" y="0"/>
                  </a:lnTo>
                  <a:close/>
                </a:path>
              </a:pathLst>
            </a:custGeom>
            <a:solidFill>
              <a:srgbClr val="90B86A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6663932" y="287248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543102"/>
                  </a:moveTo>
                  <a:lnTo>
                    <a:pt x="38100" y="543102"/>
                  </a:lnTo>
                  <a:lnTo>
                    <a:pt x="23268" y="540108"/>
                  </a:lnTo>
                  <a:lnTo>
                    <a:pt x="11158" y="531944"/>
                  </a:lnTo>
                  <a:lnTo>
                    <a:pt x="2993" y="519833"/>
                  </a:lnTo>
                  <a:lnTo>
                    <a:pt x="0" y="505002"/>
                  </a:lnTo>
                  <a:lnTo>
                    <a:pt x="0" y="38099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609102" y="0"/>
                  </a:lnTo>
                  <a:lnTo>
                    <a:pt x="1623933" y="2993"/>
                  </a:lnTo>
                  <a:lnTo>
                    <a:pt x="1636044" y="11158"/>
                  </a:lnTo>
                  <a:lnTo>
                    <a:pt x="1644208" y="23268"/>
                  </a:lnTo>
                  <a:lnTo>
                    <a:pt x="1647202" y="38099"/>
                  </a:lnTo>
                  <a:lnTo>
                    <a:pt x="1647202" y="505002"/>
                  </a:lnTo>
                  <a:lnTo>
                    <a:pt x="1644208" y="519833"/>
                  </a:lnTo>
                  <a:lnTo>
                    <a:pt x="1636044" y="531944"/>
                  </a:lnTo>
                  <a:lnTo>
                    <a:pt x="1623933" y="540108"/>
                  </a:lnTo>
                  <a:lnTo>
                    <a:pt x="1609102" y="543102"/>
                  </a:lnTo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6663932" y="379769"/>
            <a:ext cx="1647824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answers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2180158" y="1092200"/>
            <a:ext cx="9214381" cy="5615675"/>
            <a:chOff x="2180158" y="1092200"/>
            <a:chExt cx="9214381" cy="5615675"/>
          </a:xfrm>
        </p:grpSpPr>
        <p:sp>
          <p:nvSpPr>
            <p:cNvPr id="27" name="object 27"/>
            <p:cNvSpPr/>
            <p:nvPr/>
          </p:nvSpPr>
          <p:spPr>
            <a:xfrm>
              <a:off x="2180158" y="1092200"/>
              <a:ext cx="3971290" cy="2974340"/>
            </a:xfrm>
            <a:custGeom>
              <a:avLst/>
              <a:gdLst/>
              <a:ahLst/>
              <a:cxnLst/>
              <a:rect l="l" t="t" r="r" b="b"/>
              <a:pathLst>
                <a:path w="3971290" h="2974340">
                  <a:moveTo>
                    <a:pt x="3970870" y="2974174"/>
                  </a:moveTo>
                  <a:lnTo>
                    <a:pt x="0" y="2974174"/>
                  </a:lnTo>
                  <a:lnTo>
                    <a:pt x="0" y="0"/>
                  </a:lnTo>
                  <a:lnTo>
                    <a:pt x="3970870" y="0"/>
                  </a:lnTo>
                  <a:lnTo>
                    <a:pt x="3970870" y="2974174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8" name="object 2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076735" y="2261378"/>
              <a:ext cx="317804" cy="317916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0"/>
                  </a:moveTo>
                  <a:lnTo>
                    <a:pt x="101587" y="0"/>
                  </a:lnTo>
                  <a:lnTo>
                    <a:pt x="62139" y="8016"/>
                  </a:lnTo>
                  <a:lnTo>
                    <a:pt x="29838" y="29843"/>
                  </a:lnTo>
                  <a:lnTo>
                    <a:pt x="8014" y="62145"/>
                  </a:lnTo>
                  <a:lnTo>
                    <a:pt x="0" y="101587"/>
                  </a:lnTo>
                  <a:lnTo>
                    <a:pt x="0" y="248881"/>
                  </a:lnTo>
                  <a:lnTo>
                    <a:pt x="8014" y="288323"/>
                  </a:lnTo>
                  <a:lnTo>
                    <a:pt x="29838" y="320625"/>
                  </a:lnTo>
                  <a:lnTo>
                    <a:pt x="62139" y="342452"/>
                  </a:lnTo>
                  <a:lnTo>
                    <a:pt x="101587" y="350469"/>
                  </a:lnTo>
                  <a:lnTo>
                    <a:pt x="2141169" y="350469"/>
                  </a:lnTo>
                  <a:lnTo>
                    <a:pt x="2180616" y="342452"/>
                  </a:lnTo>
                  <a:lnTo>
                    <a:pt x="2212917" y="320625"/>
                  </a:lnTo>
                  <a:lnTo>
                    <a:pt x="2234741" y="288323"/>
                  </a:lnTo>
                  <a:lnTo>
                    <a:pt x="2242756" y="248881"/>
                  </a:lnTo>
                  <a:lnTo>
                    <a:pt x="2242756" y="101587"/>
                  </a:lnTo>
                  <a:lnTo>
                    <a:pt x="2234741" y="62145"/>
                  </a:lnTo>
                  <a:lnTo>
                    <a:pt x="2212917" y="29843"/>
                  </a:lnTo>
                  <a:lnTo>
                    <a:pt x="2180616" y="8016"/>
                  </a:lnTo>
                  <a:lnTo>
                    <a:pt x="2141169" y="0"/>
                  </a:lnTo>
                  <a:close/>
                </a:path>
              </a:pathLst>
            </a:custGeom>
            <a:solidFill>
              <a:srgbClr val="97AB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350469"/>
                  </a:moveTo>
                  <a:lnTo>
                    <a:pt x="101587" y="350469"/>
                  </a:lnTo>
                  <a:lnTo>
                    <a:pt x="62139" y="342452"/>
                  </a:lnTo>
                  <a:lnTo>
                    <a:pt x="29838" y="320625"/>
                  </a:lnTo>
                  <a:lnTo>
                    <a:pt x="8014" y="288323"/>
                  </a:lnTo>
                  <a:lnTo>
                    <a:pt x="0" y="248881"/>
                  </a:lnTo>
                  <a:lnTo>
                    <a:pt x="0" y="101587"/>
                  </a:lnTo>
                  <a:lnTo>
                    <a:pt x="8014" y="62145"/>
                  </a:lnTo>
                  <a:lnTo>
                    <a:pt x="29838" y="29843"/>
                  </a:lnTo>
                  <a:lnTo>
                    <a:pt x="62139" y="8016"/>
                  </a:lnTo>
                  <a:lnTo>
                    <a:pt x="101587" y="0"/>
                  </a:lnTo>
                  <a:lnTo>
                    <a:pt x="2141169" y="0"/>
                  </a:lnTo>
                  <a:lnTo>
                    <a:pt x="2180616" y="8016"/>
                  </a:lnTo>
                  <a:lnTo>
                    <a:pt x="2212917" y="29843"/>
                  </a:lnTo>
                  <a:lnTo>
                    <a:pt x="2234741" y="62145"/>
                  </a:lnTo>
                  <a:lnTo>
                    <a:pt x="2242756" y="101587"/>
                  </a:lnTo>
                  <a:lnTo>
                    <a:pt x="2242756" y="248881"/>
                  </a:lnTo>
                  <a:lnTo>
                    <a:pt x="2234741" y="288323"/>
                  </a:lnTo>
                  <a:lnTo>
                    <a:pt x="2212917" y="320625"/>
                  </a:lnTo>
                  <a:lnTo>
                    <a:pt x="2180616" y="342452"/>
                  </a:lnTo>
                  <a:lnTo>
                    <a:pt x="2141169" y="350469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1" name="object 3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62677" y="6397625"/>
              <a:ext cx="270789" cy="270792"/>
            </a:xfrm>
            <a:prstGeom prst="rect">
              <a:avLst/>
            </a:prstGeom>
          </p:spPr>
        </p:pic>
      </p:grpSp>
      <p:sp>
        <p:nvSpPr>
          <p:cNvPr id="32" name="object 32"/>
          <p:cNvSpPr txBox="1"/>
          <p:nvPr/>
        </p:nvSpPr>
        <p:spPr>
          <a:xfrm>
            <a:off x="304800" y="4461655"/>
            <a:ext cx="11575628" cy="162865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Why do you think </a:t>
            </a: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farmland </a:t>
            </a: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is so </a:t>
            </a: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important</a:t>
            </a: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?</a:t>
            </a:r>
            <a:endParaRPr dirty="0">
              <a:latin typeface="Grammarsaurus" pitchFamily="2" charset="0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690"/>
              </a:spcBef>
            </a:pPr>
            <a:endParaRPr dirty="0">
              <a:latin typeface="Grammarsaurus" pitchFamily="2" charset="0"/>
              <a:cs typeface="Arial MT"/>
            </a:endParaRPr>
          </a:p>
          <a:p>
            <a:pPr algn="ctr">
              <a:lnSpc>
                <a:spcPct val="100000"/>
              </a:lnSpc>
            </a:pP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Discuss </a:t>
            </a: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this question with your learning partner.</a:t>
            </a:r>
            <a:endParaRPr dirty="0">
              <a:latin typeface="Grammarsaurus" pitchFamily="2" charset="0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720"/>
              </a:spcBef>
            </a:pPr>
            <a:r>
              <a:rPr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Use this sentence starter to help you:</a:t>
            </a:r>
            <a:endParaRPr dirty="0">
              <a:latin typeface="Grammarsaurus" pitchFamily="2" charset="0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420"/>
              </a:spcBef>
            </a:pP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“I think that farmland is important because…’’</a:t>
            </a:r>
            <a:endParaRPr dirty="0">
              <a:latin typeface="Grammarsaurus" pitchFamily="2" charset="0"/>
              <a:cs typeface="Arial"/>
            </a:endParaRPr>
          </a:p>
        </p:txBody>
      </p:sp>
      <p:sp>
        <p:nvSpPr>
          <p:cNvPr id="34" name="object 10">
            <a:extLst>
              <a:ext uri="{FF2B5EF4-FFF2-40B4-BE49-F238E27FC236}">
                <a16:creationId xmlns:a16="http://schemas.microsoft.com/office/drawing/2014/main" id="{1666A9E3-9976-B8C6-D5D8-DFE40C59543D}"/>
              </a:ext>
            </a:extLst>
          </p:cNvPr>
          <p:cNvSpPr txBox="1"/>
          <p:nvPr/>
        </p:nvSpPr>
        <p:spPr>
          <a:xfrm>
            <a:off x="10443774" y="771294"/>
            <a:ext cx="1660509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-12700" algn="ctr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Human and</a:t>
            </a:r>
            <a:br>
              <a:rPr lang="en-GB"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 physical geography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35" name="object 48">
            <a:extLst>
              <a:ext uri="{FF2B5EF4-FFF2-40B4-BE49-F238E27FC236}">
                <a16:creationId xmlns:a16="http://schemas.microsoft.com/office/drawing/2014/main" id="{2FD813B3-7AA3-F3C4-2726-C71EF4DFAF0F}"/>
              </a:ext>
            </a:extLst>
          </p:cNvPr>
          <p:cNvSpPr txBox="1"/>
          <p:nvPr/>
        </p:nvSpPr>
        <p:spPr>
          <a:xfrm>
            <a:off x="5410985" y="6451428"/>
            <a:ext cx="318998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www.grammarsaurus.co.uk</a:t>
            </a:r>
            <a:endParaRPr sz="1050" dirty="0"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39676" y="174877"/>
            <a:ext cx="11712575" cy="6377940"/>
            <a:chOff x="239676" y="174877"/>
            <a:chExt cx="11712575" cy="6377940"/>
          </a:xfrm>
        </p:grpSpPr>
        <p:sp>
          <p:nvSpPr>
            <p:cNvPr id="3" name="object 3"/>
            <p:cNvSpPr/>
            <p:nvPr/>
          </p:nvSpPr>
          <p:spPr>
            <a:xfrm>
              <a:off x="4077383" y="181227"/>
              <a:ext cx="4037965" cy="755650"/>
            </a:xfrm>
            <a:custGeom>
              <a:avLst/>
              <a:gdLst/>
              <a:ahLst/>
              <a:cxnLst/>
              <a:rect l="l" t="t" r="r" b="b"/>
              <a:pathLst>
                <a:path w="4037965" h="755650">
                  <a:moveTo>
                    <a:pt x="4018216" y="0"/>
                  </a:moveTo>
                  <a:lnTo>
                    <a:pt x="19697" y="0"/>
                  </a:lnTo>
                  <a:lnTo>
                    <a:pt x="12039" y="3498"/>
                  </a:lnTo>
                  <a:lnTo>
                    <a:pt x="5776" y="13033"/>
                  </a:lnTo>
                  <a:lnTo>
                    <a:pt x="1550" y="27164"/>
                  </a:lnTo>
                  <a:lnTo>
                    <a:pt x="0" y="44449"/>
                  </a:lnTo>
                  <a:lnTo>
                    <a:pt x="0" y="710691"/>
                  </a:lnTo>
                  <a:lnTo>
                    <a:pt x="1550" y="727977"/>
                  </a:lnTo>
                  <a:lnTo>
                    <a:pt x="5776" y="742108"/>
                  </a:lnTo>
                  <a:lnTo>
                    <a:pt x="12039" y="751643"/>
                  </a:lnTo>
                  <a:lnTo>
                    <a:pt x="19697" y="755141"/>
                  </a:lnTo>
                  <a:lnTo>
                    <a:pt x="4018216" y="755141"/>
                  </a:lnTo>
                  <a:lnTo>
                    <a:pt x="4025875" y="751643"/>
                  </a:lnTo>
                  <a:lnTo>
                    <a:pt x="4032137" y="742108"/>
                  </a:lnTo>
                  <a:lnTo>
                    <a:pt x="4036363" y="727977"/>
                  </a:lnTo>
                  <a:lnTo>
                    <a:pt x="4037914" y="710691"/>
                  </a:lnTo>
                  <a:lnTo>
                    <a:pt x="4037914" y="44449"/>
                  </a:lnTo>
                  <a:lnTo>
                    <a:pt x="4036363" y="27164"/>
                  </a:lnTo>
                  <a:lnTo>
                    <a:pt x="4032137" y="13033"/>
                  </a:lnTo>
                  <a:lnTo>
                    <a:pt x="4025875" y="3498"/>
                  </a:lnTo>
                  <a:lnTo>
                    <a:pt x="4018216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4077383" y="181227"/>
              <a:ext cx="4037965" cy="755650"/>
            </a:xfrm>
            <a:custGeom>
              <a:avLst/>
              <a:gdLst/>
              <a:ahLst/>
              <a:cxnLst/>
              <a:rect l="l" t="t" r="r" b="b"/>
              <a:pathLst>
                <a:path w="4037965" h="755650">
                  <a:moveTo>
                    <a:pt x="19697" y="755141"/>
                  </a:moveTo>
                  <a:lnTo>
                    <a:pt x="12039" y="751643"/>
                  </a:lnTo>
                  <a:lnTo>
                    <a:pt x="5776" y="742108"/>
                  </a:lnTo>
                  <a:lnTo>
                    <a:pt x="1550" y="727977"/>
                  </a:lnTo>
                  <a:lnTo>
                    <a:pt x="0" y="710691"/>
                  </a:lnTo>
                  <a:lnTo>
                    <a:pt x="0" y="44449"/>
                  </a:lnTo>
                  <a:lnTo>
                    <a:pt x="1550" y="27164"/>
                  </a:lnTo>
                  <a:lnTo>
                    <a:pt x="5776" y="13033"/>
                  </a:lnTo>
                  <a:lnTo>
                    <a:pt x="12039" y="3498"/>
                  </a:lnTo>
                  <a:lnTo>
                    <a:pt x="19697" y="0"/>
                  </a:lnTo>
                  <a:lnTo>
                    <a:pt x="4018216" y="0"/>
                  </a:lnTo>
                  <a:lnTo>
                    <a:pt x="4025875" y="3498"/>
                  </a:lnTo>
                  <a:lnTo>
                    <a:pt x="4032137" y="13033"/>
                  </a:lnTo>
                  <a:lnTo>
                    <a:pt x="4036363" y="27164"/>
                  </a:lnTo>
                  <a:lnTo>
                    <a:pt x="4037914" y="44449"/>
                  </a:lnTo>
                  <a:lnTo>
                    <a:pt x="4037914" y="710691"/>
                  </a:lnTo>
                  <a:lnTo>
                    <a:pt x="4036363" y="727977"/>
                  </a:lnTo>
                  <a:lnTo>
                    <a:pt x="4032137" y="742108"/>
                  </a:lnTo>
                  <a:lnTo>
                    <a:pt x="4025875" y="751643"/>
                  </a:lnTo>
                  <a:lnTo>
                    <a:pt x="4018216" y="755141"/>
                  </a:lnTo>
                  <a:lnTo>
                    <a:pt x="19697" y="755141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077383" y="278389"/>
            <a:ext cx="403796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Grammarsaurus" pitchFamily="2" charset="0"/>
              </a:rPr>
              <a:t>Neolithic farming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11640099" y="-6350"/>
            <a:ext cx="558165" cy="666750"/>
            <a:chOff x="11640099" y="-6350"/>
            <a:chExt cx="558165" cy="666750"/>
          </a:xfrm>
        </p:grpSpPr>
        <p:sp>
          <p:nvSpPr>
            <p:cNvPr id="7" name="object 7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96A9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1880428" y="49578"/>
            <a:ext cx="19304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BF8"/>
                </a:solidFill>
                <a:latin typeface="Grammarsaurus" pitchFamily="2" charset="0"/>
                <a:cs typeface="Arial"/>
              </a:rPr>
              <a:t>8</a:t>
            </a:r>
            <a:endParaRPr sz="2000">
              <a:latin typeface="Grammarsaurus" pitchFamily="2" charset="0"/>
              <a:cs typeface="Arial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2237" y="1096632"/>
            <a:ext cx="1674522" cy="5473217"/>
          </a:xfrm>
          <a:prstGeom prst="rect">
            <a:avLst/>
          </a:prstGeom>
        </p:spPr>
      </p:pic>
      <p:grpSp>
        <p:nvGrpSpPr>
          <p:cNvPr id="12" name="object 12"/>
          <p:cNvGrpSpPr/>
          <p:nvPr/>
        </p:nvGrpSpPr>
        <p:grpSpPr>
          <a:xfrm>
            <a:off x="2072215" y="438583"/>
            <a:ext cx="9387840" cy="5285105"/>
            <a:chOff x="2072215" y="438583"/>
            <a:chExt cx="9387840" cy="5285105"/>
          </a:xfrm>
        </p:grpSpPr>
        <p:sp>
          <p:nvSpPr>
            <p:cNvPr id="13" name="object 13"/>
            <p:cNvSpPr/>
            <p:nvPr/>
          </p:nvSpPr>
          <p:spPr>
            <a:xfrm>
              <a:off x="11076735" y="438583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AF466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155514" y="501906"/>
              <a:ext cx="216941" cy="216936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2078565" y="1424132"/>
              <a:ext cx="4650740" cy="4293235"/>
            </a:xfrm>
            <a:custGeom>
              <a:avLst/>
              <a:gdLst/>
              <a:ahLst/>
              <a:cxnLst/>
              <a:rect l="l" t="t" r="r" b="b"/>
              <a:pathLst>
                <a:path w="4650740" h="4293235">
                  <a:moveTo>
                    <a:pt x="4569853" y="0"/>
                  </a:moveTo>
                  <a:lnTo>
                    <a:pt x="80759" y="0"/>
                  </a:lnTo>
                  <a:lnTo>
                    <a:pt x="49324" y="6344"/>
                  </a:lnTo>
                  <a:lnTo>
                    <a:pt x="23653" y="23647"/>
                  </a:lnTo>
                  <a:lnTo>
                    <a:pt x="6346" y="49313"/>
                  </a:lnTo>
                  <a:lnTo>
                    <a:pt x="0" y="80746"/>
                  </a:lnTo>
                  <a:lnTo>
                    <a:pt x="0" y="4211993"/>
                  </a:lnTo>
                  <a:lnTo>
                    <a:pt x="6346" y="4243428"/>
                  </a:lnTo>
                  <a:lnTo>
                    <a:pt x="23653" y="4269098"/>
                  </a:lnTo>
                  <a:lnTo>
                    <a:pt x="49324" y="4286405"/>
                  </a:lnTo>
                  <a:lnTo>
                    <a:pt x="80759" y="4292752"/>
                  </a:lnTo>
                  <a:lnTo>
                    <a:pt x="4569853" y="4292752"/>
                  </a:lnTo>
                  <a:lnTo>
                    <a:pt x="4601288" y="4286405"/>
                  </a:lnTo>
                  <a:lnTo>
                    <a:pt x="4626959" y="4269098"/>
                  </a:lnTo>
                  <a:lnTo>
                    <a:pt x="4644266" y="4243428"/>
                  </a:lnTo>
                  <a:lnTo>
                    <a:pt x="4650613" y="4211993"/>
                  </a:lnTo>
                  <a:lnTo>
                    <a:pt x="4650613" y="80746"/>
                  </a:lnTo>
                  <a:lnTo>
                    <a:pt x="4644266" y="49313"/>
                  </a:lnTo>
                  <a:lnTo>
                    <a:pt x="4626959" y="23647"/>
                  </a:lnTo>
                  <a:lnTo>
                    <a:pt x="4601288" y="6344"/>
                  </a:lnTo>
                  <a:lnTo>
                    <a:pt x="4569853" y="0"/>
                  </a:lnTo>
                  <a:close/>
                </a:path>
              </a:pathLst>
            </a:custGeom>
            <a:solidFill>
              <a:srgbClr val="E4E4E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2078565" y="1424132"/>
              <a:ext cx="4650740" cy="4293235"/>
            </a:xfrm>
            <a:custGeom>
              <a:avLst/>
              <a:gdLst/>
              <a:ahLst/>
              <a:cxnLst/>
              <a:rect l="l" t="t" r="r" b="b"/>
              <a:pathLst>
                <a:path w="4650740" h="4293235">
                  <a:moveTo>
                    <a:pt x="4569853" y="4292752"/>
                  </a:moveTo>
                  <a:lnTo>
                    <a:pt x="80759" y="4292752"/>
                  </a:lnTo>
                  <a:lnTo>
                    <a:pt x="49324" y="4286405"/>
                  </a:lnTo>
                  <a:lnTo>
                    <a:pt x="23653" y="4269098"/>
                  </a:lnTo>
                  <a:lnTo>
                    <a:pt x="6346" y="4243428"/>
                  </a:lnTo>
                  <a:lnTo>
                    <a:pt x="0" y="4211993"/>
                  </a:lnTo>
                  <a:lnTo>
                    <a:pt x="0" y="80746"/>
                  </a:lnTo>
                  <a:lnTo>
                    <a:pt x="6346" y="49313"/>
                  </a:lnTo>
                  <a:lnTo>
                    <a:pt x="23653" y="23647"/>
                  </a:lnTo>
                  <a:lnTo>
                    <a:pt x="49324" y="6344"/>
                  </a:lnTo>
                  <a:lnTo>
                    <a:pt x="80759" y="0"/>
                  </a:lnTo>
                  <a:lnTo>
                    <a:pt x="4569853" y="0"/>
                  </a:lnTo>
                  <a:lnTo>
                    <a:pt x="4601288" y="6344"/>
                  </a:lnTo>
                  <a:lnTo>
                    <a:pt x="4626959" y="23647"/>
                  </a:lnTo>
                  <a:lnTo>
                    <a:pt x="4644266" y="49313"/>
                  </a:lnTo>
                  <a:lnTo>
                    <a:pt x="4650613" y="80746"/>
                  </a:lnTo>
                  <a:lnTo>
                    <a:pt x="4650613" y="4211993"/>
                  </a:lnTo>
                  <a:lnTo>
                    <a:pt x="4644266" y="4243428"/>
                  </a:lnTo>
                  <a:lnTo>
                    <a:pt x="4626959" y="4269098"/>
                  </a:lnTo>
                  <a:lnTo>
                    <a:pt x="4601288" y="4286405"/>
                  </a:lnTo>
                  <a:lnTo>
                    <a:pt x="4569853" y="4292752"/>
                  </a:lnTo>
                  <a:close/>
                </a:path>
              </a:pathLst>
            </a:custGeom>
            <a:ln w="12700">
              <a:solidFill>
                <a:srgbClr val="062E35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2282517" y="1917135"/>
            <a:ext cx="4343400" cy="33067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3700"/>
              </a:lnSpc>
              <a:spcBef>
                <a:spcPts val="100"/>
              </a:spcBef>
            </a:pP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People first started to farm the land in the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Neolithic period 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around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6,000 years ago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. Before that, most of the land in the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UK 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would have been </a:t>
            </a:r>
            <a:r>
              <a:rPr sz="2000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natural space</a:t>
            </a: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.</a:t>
            </a:r>
            <a:endParaRPr sz="2000" dirty="0">
              <a:latin typeface="Grammarsaurus" pitchFamily="2" charset="0"/>
              <a:cs typeface="Arial MT"/>
            </a:endParaRPr>
          </a:p>
          <a:p>
            <a:pPr marL="12700" marR="103505">
              <a:lnSpc>
                <a:spcPct val="113700"/>
              </a:lnSpc>
              <a:spcBef>
                <a:spcPts val="1195"/>
              </a:spcBef>
            </a:pPr>
            <a:r>
              <a:rPr sz="20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During this period, people cleared forests to grow crops and keep animals. This was one of the first examples of land use.</a:t>
            </a:r>
            <a:endParaRPr sz="2000" dirty="0">
              <a:latin typeface="Grammarsaurus" pitchFamily="2" charset="0"/>
              <a:cs typeface="Arial MT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4971204" y="1145816"/>
            <a:ext cx="6779895" cy="5568950"/>
            <a:chOff x="4971204" y="1145816"/>
            <a:chExt cx="6779895" cy="5568950"/>
          </a:xfrm>
        </p:grpSpPr>
        <p:sp>
          <p:nvSpPr>
            <p:cNvPr id="19" name="object 19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0"/>
                  </a:moveTo>
                  <a:lnTo>
                    <a:pt x="101587" y="0"/>
                  </a:lnTo>
                  <a:lnTo>
                    <a:pt x="62139" y="8016"/>
                  </a:lnTo>
                  <a:lnTo>
                    <a:pt x="29838" y="29843"/>
                  </a:lnTo>
                  <a:lnTo>
                    <a:pt x="8014" y="62145"/>
                  </a:lnTo>
                  <a:lnTo>
                    <a:pt x="0" y="101587"/>
                  </a:lnTo>
                  <a:lnTo>
                    <a:pt x="0" y="248881"/>
                  </a:lnTo>
                  <a:lnTo>
                    <a:pt x="8014" y="288323"/>
                  </a:lnTo>
                  <a:lnTo>
                    <a:pt x="29838" y="320625"/>
                  </a:lnTo>
                  <a:lnTo>
                    <a:pt x="62139" y="342452"/>
                  </a:lnTo>
                  <a:lnTo>
                    <a:pt x="101587" y="350469"/>
                  </a:lnTo>
                  <a:lnTo>
                    <a:pt x="2141169" y="350469"/>
                  </a:lnTo>
                  <a:lnTo>
                    <a:pt x="2180616" y="342452"/>
                  </a:lnTo>
                  <a:lnTo>
                    <a:pt x="2212917" y="320625"/>
                  </a:lnTo>
                  <a:lnTo>
                    <a:pt x="2234741" y="288323"/>
                  </a:lnTo>
                  <a:lnTo>
                    <a:pt x="2242756" y="248881"/>
                  </a:lnTo>
                  <a:lnTo>
                    <a:pt x="2242756" y="101587"/>
                  </a:lnTo>
                  <a:lnTo>
                    <a:pt x="2234741" y="62145"/>
                  </a:lnTo>
                  <a:lnTo>
                    <a:pt x="2212917" y="29843"/>
                  </a:lnTo>
                  <a:lnTo>
                    <a:pt x="2180616" y="8016"/>
                  </a:lnTo>
                  <a:lnTo>
                    <a:pt x="2141169" y="0"/>
                  </a:lnTo>
                  <a:close/>
                </a:path>
              </a:pathLst>
            </a:custGeom>
            <a:solidFill>
              <a:srgbClr val="97AB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4977554" y="635735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41169" y="350469"/>
                  </a:moveTo>
                  <a:lnTo>
                    <a:pt x="101587" y="350469"/>
                  </a:lnTo>
                  <a:lnTo>
                    <a:pt x="62139" y="342452"/>
                  </a:lnTo>
                  <a:lnTo>
                    <a:pt x="29838" y="320625"/>
                  </a:lnTo>
                  <a:lnTo>
                    <a:pt x="8014" y="288323"/>
                  </a:lnTo>
                  <a:lnTo>
                    <a:pt x="0" y="248881"/>
                  </a:lnTo>
                  <a:lnTo>
                    <a:pt x="0" y="101587"/>
                  </a:lnTo>
                  <a:lnTo>
                    <a:pt x="8014" y="62145"/>
                  </a:lnTo>
                  <a:lnTo>
                    <a:pt x="29838" y="29843"/>
                  </a:lnTo>
                  <a:lnTo>
                    <a:pt x="62139" y="8016"/>
                  </a:lnTo>
                  <a:lnTo>
                    <a:pt x="101587" y="0"/>
                  </a:lnTo>
                  <a:lnTo>
                    <a:pt x="2141169" y="0"/>
                  </a:lnTo>
                  <a:lnTo>
                    <a:pt x="2180616" y="8016"/>
                  </a:lnTo>
                  <a:lnTo>
                    <a:pt x="2212917" y="29843"/>
                  </a:lnTo>
                  <a:lnTo>
                    <a:pt x="2234741" y="62145"/>
                  </a:lnTo>
                  <a:lnTo>
                    <a:pt x="2242756" y="101587"/>
                  </a:lnTo>
                  <a:lnTo>
                    <a:pt x="2242756" y="248881"/>
                  </a:lnTo>
                  <a:lnTo>
                    <a:pt x="2234741" y="288323"/>
                  </a:lnTo>
                  <a:lnTo>
                    <a:pt x="2212917" y="320625"/>
                  </a:lnTo>
                  <a:lnTo>
                    <a:pt x="2180616" y="342452"/>
                  </a:lnTo>
                  <a:lnTo>
                    <a:pt x="2141169" y="350469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1" name="object 2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62677" y="6397625"/>
              <a:ext cx="270789" cy="270792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901516" y="1145816"/>
              <a:ext cx="4849379" cy="4849379"/>
            </a:xfrm>
            <a:prstGeom prst="rect">
              <a:avLst/>
            </a:prstGeom>
          </p:spPr>
        </p:pic>
      </p:grpSp>
      <p:sp>
        <p:nvSpPr>
          <p:cNvPr id="24" name="object 10">
            <a:extLst>
              <a:ext uri="{FF2B5EF4-FFF2-40B4-BE49-F238E27FC236}">
                <a16:creationId xmlns:a16="http://schemas.microsoft.com/office/drawing/2014/main" id="{3F13A4D8-2197-0EAC-B818-076107DE5985}"/>
              </a:ext>
            </a:extLst>
          </p:cNvPr>
          <p:cNvSpPr txBox="1"/>
          <p:nvPr/>
        </p:nvSpPr>
        <p:spPr>
          <a:xfrm>
            <a:off x="10443774" y="771294"/>
            <a:ext cx="1660509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-12700" algn="ctr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Human and</a:t>
            </a:r>
            <a:br>
              <a:rPr lang="en-GB"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 physical geography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25" name="object 48">
            <a:extLst>
              <a:ext uri="{FF2B5EF4-FFF2-40B4-BE49-F238E27FC236}">
                <a16:creationId xmlns:a16="http://schemas.microsoft.com/office/drawing/2014/main" id="{518C1FEF-5931-330A-E94E-4AEC0DF28E56}"/>
              </a:ext>
            </a:extLst>
          </p:cNvPr>
          <p:cNvSpPr txBox="1"/>
          <p:nvPr/>
        </p:nvSpPr>
        <p:spPr>
          <a:xfrm>
            <a:off x="5410985" y="6451428"/>
            <a:ext cx="318998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www.grammarsaurus.co.uk</a:t>
            </a:r>
            <a:endParaRPr sz="1050" dirty="0"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</TotalTime>
  <Words>3374</Words>
  <Application>Microsoft Office PowerPoint</Application>
  <PresentationFormat>Custom</PresentationFormat>
  <Paragraphs>432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2" baseType="lpstr">
      <vt:lpstr>Grammarsaurus</vt:lpstr>
      <vt:lpstr>Arial MT</vt:lpstr>
      <vt:lpstr>Arial</vt:lpstr>
      <vt:lpstr>Office Theme</vt:lpstr>
      <vt:lpstr>PowerPoint Presentation</vt:lpstr>
      <vt:lpstr>Geographical knowledge and concepts</vt:lpstr>
      <vt:lpstr>What facilities are in my local area, and how do people travel there?</vt:lpstr>
      <vt:lpstr>Key vocabulary for this lesson</vt:lpstr>
      <vt:lpstr>Human and physical geography</vt:lpstr>
      <vt:lpstr>Types of land use</vt:lpstr>
      <vt:lpstr>Let’s discuss</vt:lpstr>
      <vt:lpstr>Let’s discuss</vt:lpstr>
      <vt:lpstr>Neolithic farming</vt:lpstr>
      <vt:lpstr>Using maps to identify land use</vt:lpstr>
      <vt:lpstr>Using maps to identify land use</vt:lpstr>
      <vt:lpstr>Using maps to identify land use</vt:lpstr>
      <vt:lpstr>Using maps to identify land use</vt:lpstr>
      <vt:lpstr>Using maps to identify land use</vt:lpstr>
      <vt:lpstr>Using maps to identify land use</vt:lpstr>
      <vt:lpstr>Using aerial images to identify land use</vt:lpstr>
      <vt:lpstr>Using aerial images to identify land use</vt:lpstr>
      <vt:lpstr>Using aerial images to identify land use</vt:lpstr>
      <vt:lpstr>Using aerial images to identify land use</vt:lpstr>
      <vt:lpstr>Using aerial images to identify land use</vt:lpstr>
      <vt:lpstr>Using aerial images to identify land use</vt:lpstr>
      <vt:lpstr>Using aerial images to identify land use</vt:lpstr>
      <vt:lpstr>Using aerial images to identify land use</vt:lpstr>
      <vt:lpstr>Using aerial images to identify land use</vt:lpstr>
      <vt:lpstr>Using aerial images to identify land use</vt:lpstr>
      <vt:lpstr>Activity</vt:lpstr>
      <vt:lpstr>Challenge</vt:lpstr>
      <vt:lpstr>Challenge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rashid qadir</dc:creator>
  <cp:lastModifiedBy>iqra umer</cp:lastModifiedBy>
  <cp:revision>48</cp:revision>
  <dcterms:created xsi:type="dcterms:W3CDTF">2026-01-19T15:30:46Z</dcterms:created>
  <dcterms:modified xsi:type="dcterms:W3CDTF">2026-01-23T11:01:51Z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2026-01-19T00:00:00Z</vt:filetime>
  </property>
  <property fmtid="{D5CDD505-2E9C-101B-9397-08002B2CF9AE}" pid="3" name="Creator">
    <vt:lpwstr>Adobe Illustrator 29.6 (Windows)</vt:lpwstr>
  </property>
  <property fmtid="{D5CDD505-2E9C-101B-9397-08002B2CF9AE}" pid="4" name="LastSaved">
    <vt:filetime>2026-01-19T00:00:00Z</vt:filetime>
  </property>
  <property fmtid="{D5CDD505-2E9C-101B-9397-08002B2CF9AE}" pid="5" name="Producer">
    <vt:lpwstr>Adobe PDF library 17.00</vt:lpwstr>
  </property>
</Properties>
</file>