
<file path=[Content_Types].xml><?xml version="1.0" encoding="utf-8"?>
<Types xmlns="http://schemas.openxmlformats.org/package/2006/content-types">
  <Default Extension="fntdata" ContentType="application/x-fontdata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2192000" cy="6858000"/>
  <p:notesSz cx="12192000" cy="6858000"/>
  <p:embeddedFontLst>
    <p:embeddedFont>
      <p:font typeface="Grammarsaurus" pitchFamily="2" charset="0"/>
      <p:regular r:id="rId24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45"/>
    <p:restoredTop sz="94694"/>
  </p:normalViewPr>
  <p:slideViewPr>
    <p:cSldViewPr>
      <p:cViewPr varScale="1">
        <p:scale>
          <a:sx n="117" d="100"/>
          <a:sy n="117" d="100"/>
        </p:scale>
        <p:origin x="192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700" b="1" i="0">
                <a:solidFill>
                  <a:srgbClr val="FFFBF8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2E3C40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11/25/25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rgbClr val="FFFBF8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rgbClr val="2E3C40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11/25/25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022" cy="6858000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245687" y="312032"/>
            <a:ext cx="11699875" cy="6234430"/>
          </a:xfrm>
          <a:custGeom>
            <a:avLst/>
            <a:gdLst/>
            <a:ahLst/>
            <a:cxnLst/>
            <a:rect l="l" t="t" r="r" b="b"/>
            <a:pathLst>
              <a:path w="11699875" h="6234430">
                <a:moveTo>
                  <a:pt x="11476748" y="0"/>
                </a:moveTo>
                <a:lnTo>
                  <a:pt x="222516" y="0"/>
                </a:lnTo>
                <a:lnTo>
                  <a:pt x="177673" y="4520"/>
                </a:lnTo>
                <a:lnTo>
                  <a:pt x="135906" y="17485"/>
                </a:lnTo>
                <a:lnTo>
                  <a:pt x="98108" y="38000"/>
                </a:lnTo>
                <a:lnTo>
                  <a:pt x="65176" y="65171"/>
                </a:lnTo>
                <a:lnTo>
                  <a:pt x="38004" y="98103"/>
                </a:lnTo>
                <a:lnTo>
                  <a:pt x="17487" y="135900"/>
                </a:lnTo>
                <a:lnTo>
                  <a:pt x="4521" y="177670"/>
                </a:lnTo>
                <a:lnTo>
                  <a:pt x="0" y="222516"/>
                </a:lnTo>
                <a:lnTo>
                  <a:pt x="0" y="6011417"/>
                </a:lnTo>
                <a:lnTo>
                  <a:pt x="4521" y="6056260"/>
                </a:lnTo>
                <a:lnTo>
                  <a:pt x="17487" y="6098028"/>
                </a:lnTo>
                <a:lnTo>
                  <a:pt x="38004" y="6135825"/>
                </a:lnTo>
                <a:lnTo>
                  <a:pt x="65176" y="6168758"/>
                </a:lnTo>
                <a:lnTo>
                  <a:pt x="98108" y="6195930"/>
                </a:lnTo>
                <a:lnTo>
                  <a:pt x="135906" y="6216447"/>
                </a:lnTo>
                <a:lnTo>
                  <a:pt x="177673" y="6229413"/>
                </a:lnTo>
                <a:lnTo>
                  <a:pt x="222516" y="6233934"/>
                </a:lnTo>
                <a:lnTo>
                  <a:pt x="11476748" y="6233934"/>
                </a:lnTo>
                <a:lnTo>
                  <a:pt x="11521595" y="6229413"/>
                </a:lnTo>
                <a:lnTo>
                  <a:pt x="11563364" y="6216447"/>
                </a:lnTo>
                <a:lnTo>
                  <a:pt x="11601162" y="6195930"/>
                </a:lnTo>
                <a:lnTo>
                  <a:pt x="11634093" y="6168758"/>
                </a:lnTo>
                <a:lnTo>
                  <a:pt x="11661264" y="6135825"/>
                </a:lnTo>
                <a:lnTo>
                  <a:pt x="11681779" y="6098028"/>
                </a:lnTo>
                <a:lnTo>
                  <a:pt x="11694744" y="6056260"/>
                </a:lnTo>
                <a:lnTo>
                  <a:pt x="11699265" y="6011417"/>
                </a:lnTo>
                <a:lnTo>
                  <a:pt x="11699265" y="222516"/>
                </a:lnTo>
                <a:lnTo>
                  <a:pt x="11694744" y="177670"/>
                </a:lnTo>
                <a:lnTo>
                  <a:pt x="11681779" y="135900"/>
                </a:lnTo>
                <a:lnTo>
                  <a:pt x="11661264" y="98103"/>
                </a:lnTo>
                <a:lnTo>
                  <a:pt x="11634093" y="65171"/>
                </a:lnTo>
                <a:lnTo>
                  <a:pt x="11601162" y="38000"/>
                </a:lnTo>
                <a:lnTo>
                  <a:pt x="11563364" y="17485"/>
                </a:lnTo>
                <a:lnTo>
                  <a:pt x="11521595" y="4520"/>
                </a:lnTo>
                <a:lnTo>
                  <a:pt x="1147674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245687" y="312032"/>
            <a:ext cx="11699875" cy="6234430"/>
          </a:xfrm>
          <a:custGeom>
            <a:avLst/>
            <a:gdLst/>
            <a:ahLst/>
            <a:cxnLst/>
            <a:rect l="l" t="t" r="r" b="b"/>
            <a:pathLst>
              <a:path w="11699875" h="6234430">
                <a:moveTo>
                  <a:pt x="11476748" y="6233934"/>
                </a:moveTo>
                <a:lnTo>
                  <a:pt x="222516" y="6233934"/>
                </a:lnTo>
                <a:lnTo>
                  <a:pt x="177673" y="6229413"/>
                </a:lnTo>
                <a:lnTo>
                  <a:pt x="135906" y="6216447"/>
                </a:lnTo>
                <a:lnTo>
                  <a:pt x="98108" y="6195930"/>
                </a:lnTo>
                <a:lnTo>
                  <a:pt x="65176" y="6168758"/>
                </a:lnTo>
                <a:lnTo>
                  <a:pt x="38004" y="6135825"/>
                </a:lnTo>
                <a:lnTo>
                  <a:pt x="17487" y="6098028"/>
                </a:lnTo>
                <a:lnTo>
                  <a:pt x="4521" y="6056260"/>
                </a:lnTo>
                <a:lnTo>
                  <a:pt x="0" y="6011417"/>
                </a:lnTo>
                <a:lnTo>
                  <a:pt x="0" y="222516"/>
                </a:lnTo>
                <a:lnTo>
                  <a:pt x="4521" y="177670"/>
                </a:lnTo>
                <a:lnTo>
                  <a:pt x="17487" y="135900"/>
                </a:lnTo>
                <a:lnTo>
                  <a:pt x="38004" y="98103"/>
                </a:lnTo>
                <a:lnTo>
                  <a:pt x="65176" y="65171"/>
                </a:lnTo>
                <a:lnTo>
                  <a:pt x="98108" y="38000"/>
                </a:lnTo>
                <a:lnTo>
                  <a:pt x="135906" y="17485"/>
                </a:lnTo>
                <a:lnTo>
                  <a:pt x="177673" y="4520"/>
                </a:lnTo>
                <a:lnTo>
                  <a:pt x="222516" y="0"/>
                </a:lnTo>
                <a:lnTo>
                  <a:pt x="11476748" y="0"/>
                </a:lnTo>
                <a:lnTo>
                  <a:pt x="11521595" y="4520"/>
                </a:lnTo>
                <a:lnTo>
                  <a:pt x="11563364" y="17485"/>
                </a:lnTo>
                <a:lnTo>
                  <a:pt x="11601162" y="38000"/>
                </a:lnTo>
                <a:lnTo>
                  <a:pt x="11634093" y="65171"/>
                </a:lnTo>
                <a:lnTo>
                  <a:pt x="11661264" y="98103"/>
                </a:lnTo>
                <a:lnTo>
                  <a:pt x="11681779" y="135900"/>
                </a:lnTo>
                <a:lnTo>
                  <a:pt x="11694744" y="177670"/>
                </a:lnTo>
                <a:lnTo>
                  <a:pt x="11699265" y="222516"/>
                </a:lnTo>
                <a:lnTo>
                  <a:pt x="11699265" y="6011417"/>
                </a:lnTo>
                <a:lnTo>
                  <a:pt x="11694744" y="6056260"/>
                </a:lnTo>
                <a:lnTo>
                  <a:pt x="11681779" y="6098028"/>
                </a:lnTo>
                <a:lnTo>
                  <a:pt x="11661264" y="6135825"/>
                </a:lnTo>
                <a:lnTo>
                  <a:pt x="11634093" y="6168758"/>
                </a:lnTo>
                <a:lnTo>
                  <a:pt x="11601162" y="6195930"/>
                </a:lnTo>
                <a:lnTo>
                  <a:pt x="11563364" y="6216447"/>
                </a:lnTo>
                <a:lnTo>
                  <a:pt x="11521595" y="6229413"/>
                </a:lnTo>
                <a:lnTo>
                  <a:pt x="11476748" y="6233934"/>
                </a:lnTo>
                <a:close/>
              </a:path>
            </a:pathLst>
          </a:custGeom>
          <a:ln w="12700">
            <a:solidFill>
              <a:srgbClr val="221F1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2045602" y="181227"/>
            <a:ext cx="8101330" cy="755650"/>
          </a:xfrm>
          <a:custGeom>
            <a:avLst/>
            <a:gdLst/>
            <a:ahLst/>
            <a:cxnLst/>
            <a:rect l="l" t="t" r="r" b="b"/>
            <a:pathLst>
              <a:path w="8101330" h="755650">
                <a:moveTo>
                  <a:pt x="8061274" y="0"/>
                </a:moveTo>
                <a:lnTo>
                  <a:pt x="39522" y="0"/>
                </a:lnTo>
                <a:lnTo>
                  <a:pt x="24153" y="3498"/>
                </a:lnTo>
                <a:lnTo>
                  <a:pt x="11588" y="13033"/>
                </a:lnTo>
                <a:lnTo>
                  <a:pt x="3110" y="27164"/>
                </a:lnTo>
                <a:lnTo>
                  <a:pt x="0" y="44449"/>
                </a:lnTo>
                <a:lnTo>
                  <a:pt x="0" y="710691"/>
                </a:lnTo>
                <a:lnTo>
                  <a:pt x="3110" y="727977"/>
                </a:lnTo>
                <a:lnTo>
                  <a:pt x="11588" y="742108"/>
                </a:lnTo>
                <a:lnTo>
                  <a:pt x="24153" y="751643"/>
                </a:lnTo>
                <a:lnTo>
                  <a:pt x="39522" y="755141"/>
                </a:lnTo>
                <a:lnTo>
                  <a:pt x="8061274" y="755141"/>
                </a:lnTo>
                <a:lnTo>
                  <a:pt x="8076643" y="751643"/>
                </a:lnTo>
                <a:lnTo>
                  <a:pt x="8089207" y="742108"/>
                </a:lnTo>
                <a:lnTo>
                  <a:pt x="8097685" y="727977"/>
                </a:lnTo>
                <a:lnTo>
                  <a:pt x="8100796" y="710691"/>
                </a:lnTo>
                <a:lnTo>
                  <a:pt x="8100796" y="44449"/>
                </a:lnTo>
                <a:lnTo>
                  <a:pt x="8097685" y="27164"/>
                </a:lnTo>
                <a:lnTo>
                  <a:pt x="8089207" y="13033"/>
                </a:lnTo>
                <a:lnTo>
                  <a:pt x="8076643" y="3498"/>
                </a:lnTo>
                <a:lnTo>
                  <a:pt x="8061274" y="0"/>
                </a:lnTo>
                <a:close/>
              </a:path>
            </a:pathLst>
          </a:custGeom>
          <a:solidFill>
            <a:srgbClr val="45589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2045602" y="181227"/>
            <a:ext cx="8101330" cy="755650"/>
          </a:xfrm>
          <a:custGeom>
            <a:avLst/>
            <a:gdLst/>
            <a:ahLst/>
            <a:cxnLst/>
            <a:rect l="l" t="t" r="r" b="b"/>
            <a:pathLst>
              <a:path w="8101330" h="755650">
                <a:moveTo>
                  <a:pt x="39522" y="755141"/>
                </a:moveTo>
                <a:lnTo>
                  <a:pt x="24153" y="751643"/>
                </a:lnTo>
                <a:lnTo>
                  <a:pt x="11588" y="742108"/>
                </a:lnTo>
                <a:lnTo>
                  <a:pt x="3110" y="727977"/>
                </a:lnTo>
                <a:lnTo>
                  <a:pt x="0" y="710691"/>
                </a:lnTo>
                <a:lnTo>
                  <a:pt x="0" y="44449"/>
                </a:lnTo>
                <a:lnTo>
                  <a:pt x="3110" y="27164"/>
                </a:lnTo>
                <a:lnTo>
                  <a:pt x="11588" y="13033"/>
                </a:lnTo>
                <a:lnTo>
                  <a:pt x="24153" y="3498"/>
                </a:lnTo>
                <a:lnTo>
                  <a:pt x="39522" y="0"/>
                </a:lnTo>
                <a:lnTo>
                  <a:pt x="8061274" y="0"/>
                </a:lnTo>
                <a:lnTo>
                  <a:pt x="8076643" y="3498"/>
                </a:lnTo>
                <a:lnTo>
                  <a:pt x="8089207" y="13033"/>
                </a:lnTo>
                <a:lnTo>
                  <a:pt x="8097685" y="27164"/>
                </a:lnTo>
                <a:lnTo>
                  <a:pt x="8100796" y="44449"/>
                </a:lnTo>
                <a:lnTo>
                  <a:pt x="8100796" y="710691"/>
                </a:lnTo>
                <a:lnTo>
                  <a:pt x="8097685" y="727977"/>
                </a:lnTo>
                <a:lnTo>
                  <a:pt x="8089207" y="742108"/>
                </a:lnTo>
                <a:lnTo>
                  <a:pt x="8076643" y="751643"/>
                </a:lnTo>
                <a:lnTo>
                  <a:pt x="8061274" y="755141"/>
                </a:lnTo>
                <a:lnTo>
                  <a:pt x="39522" y="755141"/>
                </a:lnTo>
                <a:close/>
              </a:path>
            </a:pathLst>
          </a:custGeom>
          <a:ln w="12700">
            <a:solidFill>
              <a:srgbClr val="0615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rgbClr val="FFFBF8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770862" y="1250711"/>
            <a:ext cx="3013075" cy="45580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rgbClr val="3C392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11/25/25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rgbClr val="FFFBF8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11/25/25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11/25/25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96" y="0"/>
            <a:ext cx="12191398" cy="6858000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246364" y="312032"/>
            <a:ext cx="11699875" cy="6234430"/>
          </a:xfrm>
          <a:custGeom>
            <a:avLst/>
            <a:gdLst/>
            <a:ahLst/>
            <a:cxnLst/>
            <a:rect l="l" t="t" r="r" b="b"/>
            <a:pathLst>
              <a:path w="11699875" h="6234430">
                <a:moveTo>
                  <a:pt x="11476748" y="0"/>
                </a:moveTo>
                <a:lnTo>
                  <a:pt x="222516" y="0"/>
                </a:lnTo>
                <a:lnTo>
                  <a:pt x="177673" y="4521"/>
                </a:lnTo>
                <a:lnTo>
                  <a:pt x="135906" y="17487"/>
                </a:lnTo>
                <a:lnTo>
                  <a:pt x="98108" y="38004"/>
                </a:lnTo>
                <a:lnTo>
                  <a:pt x="65176" y="65176"/>
                </a:lnTo>
                <a:lnTo>
                  <a:pt x="38004" y="98108"/>
                </a:lnTo>
                <a:lnTo>
                  <a:pt x="17487" y="135906"/>
                </a:lnTo>
                <a:lnTo>
                  <a:pt x="4521" y="177673"/>
                </a:lnTo>
                <a:lnTo>
                  <a:pt x="0" y="222516"/>
                </a:lnTo>
                <a:lnTo>
                  <a:pt x="0" y="6011417"/>
                </a:lnTo>
                <a:lnTo>
                  <a:pt x="4521" y="6056264"/>
                </a:lnTo>
                <a:lnTo>
                  <a:pt x="17487" y="6098033"/>
                </a:lnTo>
                <a:lnTo>
                  <a:pt x="38004" y="6135831"/>
                </a:lnTo>
                <a:lnTo>
                  <a:pt x="65176" y="6168763"/>
                </a:lnTo>
                <a:lnTo>
                  <a:pt x="98108" y="6195933"/>
                </a:lnTo>
                <a:lnTo>
                  <a:pt x="135906" y="6216448"/>
                </a:lnTo>
                <a:lnTo>
                  <a:pt x="177673" y="6229414"/>
                </a:lnTo>
                <a:lnTo>
                  <a:pt x="222516" y="6233934"/>
                </a:lnTo>
                <a:lnTo>
                  <a:pt x="11476748" y="6233934"/>
                </a:lnTo>
                <a:lnTo>
                  <a:pt x="11521595" y="6229414"/>
                </a:lnTo>
                <a:lnTo>
                  <a:pt x="11563364" y="6216448"/>
                </a:lnTo>
                <a:lnTo>
                  <a:pt x="11601162" y="6195933"/>
                </a:lnTo>
                <a:lnTo>
                  <a:pt x="11634093" y="6168763"/>
                </a:lnTo>
                <a:lnTo>
                  <a:pt x="11661264" y="6135831"/>
                </a:lnTo>
                <a:lnTo>
                  <a:pt x="11681779" y="6098033"/>
                </a:lnTo>
                <a:lnTo>
                  <a:pt x="11694744" y="6056264"/>
                </a:lnTo>
                <a:lnTo>
                  <a:pt x="11699265" y="6011417"/>
                </a:lnTo>
                <a:lnTo>
                  <a:pt x="11699265" y="222516"/>
                </a:lnTo>
                <a:lnTo>
                  <a:pt x="11694744" y="177673"/>
                </a:lnTo>
                <a:lnTo>
                  <a:pt x="11681779" y="135906"/>
                </a:lnTo>
                <a:lnTo>
                  <a:pt x="11661264" y="98108"/>
                </a:lnTo>
                <a:lnTo>
                  <a:pt x="11634093" y="65176"/>
                </a:lnTo>
                <a:lnTo>
                  <a:pt x="11601162" y="38004"/>
                </a:lnTo>
                <a:lnTo>
                  <a:pt x="11563364" y="17487"/>
                </a:lnTo>
                <a:lnTo>
                  <a:pt x="11521595" y="4521"/>
                </a:lnTo>
                <a:lnTo>
                  <a:pt x="1147674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246364" y="312032"/>
            <a:ext cx="11699875" cy="6234430"/>
          </a:xfrm>
          <a:custGeom>
            <a:avLst/>
            <a:gdLst/>
            <a:ahLst/>
            <a:cxnLst/>
            <a:rect l="l" t="t" r="r" b="b"/>
            <a:pathLst>
              <a:path w="11699875" h="6234430">
                <a:moveTo>
                  <a:pt x="11476748" y="6233934"/>
                </a:moveTo>
                <a:lnTo>
                  <a:pt x="222516" y="6233934"/>
                </a:lnTo>
                <a:lnTo>
                  <a:pt x="177673" y="6229414"/>
                </a:lnTo>
                <a:lnTo>
                  <a:pt x="135906" y="6216448"/>
                </a:lnTo>
                <a:lnTo>
                  <a:pt x="98108" y="6195933"/>
                </a:lnTo>
                <a:lnTo>
                  <a:pt x="65176" y="6168763"/>
                </a:lnTo>
                <a:lnTo>
                  <a:pt x="38004" y="6135831"/>
                </a:lnTo>
                <a:lnTo>
                  <a:pt x="17487" y="6098033"/>
                </a:lnTo>
                <a:lnTo>
                  <a:pt x="4521" y="6056264"/>
                </a:lnTo>
                <a:lnTo>
                  <a:pt x="0" y="6011417"/>
                </a:lnTo>
                <a:lnTo>
                  <a:pt x="0" y="222516"/>
                </a:lnTo>
                <a:lnTo>
                  <a:pt x="4521" y="177673"/>
                </a:lnTo>
                <a:lnTo>
                  <a:pt x="17487" y="135906"/>
                </a:lnTo>
                <a:lnTo>
                  <a:pt x="38004" y="98108"/>
                </a:lnTo>
                <a:lnTo>
                  <a:pt x="65176" y="65176"/>
                </a:lnTo>
                <a:lnTo>
                  <a:pt x="98108" y="38004"/>
                </a:lnTo>
                <a:lnTo>
                  <a:pt x="135906" y="17487"/>
                </a:lnTo>
                <a:lnTo>
                  <a:pt x="177673" y="4521"/>
                </a:lnTo>
                <a:lnTo>
                  <a:pt x="222516" y="0"/>
                </a:lnTo>
                <a:lnTo>
                  <a:pt x="11476748" y="0"/>
                </a:lnTo>
                <a:lnTo>
                  <a:pt x="11521595" y="4521"/>
                </a:lnTo>
                <a:lnTo>
                  <a:pt x="11563364" y="17487"/>
                </a:lnTo>
                <a:lnTo>
                  <a:pt x="11601162" y="38004"/>
                </a:lnTo>
                <a:lnTo>
                  <a:pt x="11634093" y="65176"/>
                </a:lnTo>
                <a:lnTo>
                  <a:pt x="11661264" y="98108"/>
                </a:lnTo>
                <a:lnTo>
                  <a:pt x="11681779" y="135906"/>
                </a:lnTo>
                <a:lnTo>
                  <a:pt x="11694744" y="177673"/>
                </a:lnTo>
                <a:lnTo>
                  <a:pt x="11699265" y="222516"/>
                </a:lnTo>
                <a:lnTo>
                  <a:pt x="11699265" y="6011417"/>
                </a:lnTo>
                <a:lnTo>
                  <a:pt x="11694744" y="6056264"/>
                </a:lnTo>
                <a:lnTo>
                  <a:pt x="11681779" y="6098033"/>
                </a:lnTo>
                <a:lnTo>
                  <a:pt x="11661264" y="6135831"/>
                </a:lnTo>
                <a:lnTo>
                  <a:pt x="11634093" y="6168763"/>
                </a:lnTo>
                <a:lnTo>
                  <a:pt x="11601162" y="6195933"/>
                </a:lnTo>
                <a:lnTo>
                  <a:pt x="11563364" y="6216448"/>
                </a:lnTo>
                <a:lnTo>
                  <a:pt x="11521595" y="6229414"/>
                </a:lnTo>
                <a:lnTo>
                  <a:pt x="11476748" y="6233934"/>
                </a:lnTo>
                <a:close/>
              </a:path>
            </a:pathLst>
          </a:custGeom>
          <a:ln w="12700">
            <a:solidFill>
              <a:srgbClr val="0615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4974615" y="6394504"/>
            <a:ext cx="2242820" cy="350520"/>
          </a:xfrm>
          <a:custGeom>
            <a:avLst/>
            <a:gdLst/>
            <a:ahLst/>
            <a:cxnLst/>
            <a:rect l="l" t="t" r="r" b="b"/>
            <a:pathLst>
              <a:path w="2242820" h="350520">
                <a:moveTo>
                  <a:pt x="2122792" y="0"/>
                </a:moveTo>
                <a:lnTo>
                  <a:pt x="119976" y="0"/>
                </a:lnTo>
                <a:lnTo>
                  <a:pt x="73391" y="9466"/>
                </a:lnTo>
                <a:lnTo>
                  <a:pt x="35242" y="35242"/>
                </a:lnTo>
                <a:lnTo>
                  <a:pt x="9466" y="73391"/>
                </a:lnTo>
                <a:lnTo>
                  <a:pt x="0" y="119976"/>
                </a:lnTo>
                <a:lnTo>
                  <a:pt x="0" y="230492"/>
                </a:lnTo>
                <a:lnTo>
                  <a:pt x="9466" y="277077"/>
                </a:lnTo>
                <a:lnTo>
                  <a:pt x="35242" y="315226"/>
                </a:lnTo>
                <a:lnTo>
                  <a:pt x="73391" y="341002"/>
                </a:lnTo>
                <a:lnTo>
                  <a:pt x="119976" y="350469"/>
                </a:lnTo>
                <a:lnTo>
                  <a:pt x="2122792" y="350469"/>
                </a:lnTo>
                <a:lnTo>
                  <a:pt x="2169377" y="341002"/>
                </a:lnTo>
                <a:lnTo>
                  <a:pt x="2207526" y="315226"/>
                </a:lnTo>
                <a:lnTo>
                  <a:pt x="2233302" y="277077"/>
                </a:lnTo>
                <a:lnTo>
                  <a:pt x="2242769" y="230492"/>
                </a:lnTo>
                <a:lnTo>
                  <a:pt x="2242769" y="119976"/>
                </a:lnTo>
                <a:lnTo>
                  <a:pt x="2233302" y="73391"/>
                </a:lnTo>
                <a:lnTo>
                  <a:pt x="2207526" y="35242"/>
                </a:lnTo>
                <a:lnTo>
                  <a:pt x="2169377" y="9466"/>
                </a:lnTo>
                <a:lnTo>
                  <a:pt x="2122792" y="0"/>
                </a:lnTo>
                <a:close/>
              </a:path>
            </a:pathLst>
          </a:custGeom>
          <a:solidFill>
            <a:srgbClr val="45589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4974615" y="6394504"/>
            <a:ext cx="2242820" cy="350520"/>
          </a:xfrm>
          <a:custGeom>
            <a:avLst/>
            <a:gdLst/>
            <a:ahLst/>
            <a:cxnLst/>
            <a:rect l="l" t="t" r="r" b="b"/>
            <a:pathLst>
              <a:path w="2242820" h="350520">
                <a:moveTo>
                  <a:pt x="2122792" y="350469"/>
                </a:moveTo>
                <a:lnTo>
                  <a:pt x="119976" y="350469"/>
                </a:lnTo>
                <a:lnTo>
                  <a:pt x="73391" y="341002"/>
                </a:lnTo>
                <a:lnTo>
                  <a:pt x="35242" y="315226"/>
                </a:lnTo>
                <a:lnTo>
                  <a:pt x="9466" y="277077"/>
                </a:lnTo>
                <a:lnTo>
                  <a:pt x="0" y="230492"/>
                </a:lnTo>
                <a:lnTo>
                  <a:pt x="0" y="119976"/>
                </a:lnTo>
                <a:lnTo>
                  <a:pt x="9466" y="73391"/>
                </a:lnTo>
                <a:lnTo>
                  <a:pt x="35242" y="35242"/>
                </a:lnTo>
                <a:lnTo>
                  <a:pt x="73391" y="9466"/>
                </a:lnTo>
                <a:lnTo>
                  <a:pt x="119976" y="0"/>
                </a:lnTo>
                <a:lnTo>
                  <a:pt x="2122792" y="0"/>
                </a:lnTo>
                <a:lnTo>
                  <a:pt x="2169377" y="9466"/>
                </a:lnTo>
                <a:lnTo>
                  <a:pt x="2207526" y="35242"/>
                </a:lnTo>
                <a:lnTo>
                  <a:pt x="2233302" y="73391"/>
                </a:lnTo>
                <a:lnTo>
                  <a:pt x="2242769" y="119976"/>
                </a:lnTo>
                <a:lnTo>
                  <a:pt x="2242769" y="230492"/>
                </a:lnTo>
                <a:lnTo>
                  <a:pt x="2233302" y="277077"/>
                </a:lnTo>
                <a:lnTo>
                  <a:pt x="2207526" y="315226"/>
                </a:lnTo>
                <a:lnTo>
                  <a:pt x="2169377" y="341002"/>
                </a:lnTo>
                <a:lnTo>
                  <a:pt x="2122792" y="350469"/>
                </a:lnTo>
                <a:close/>
              </a:path>
            </a:pathLst>
          </a:custGeom>
          <a:ln w="12700">
            <a:solidFill>
              <a:srgbClr val="0615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1" name="bg object 21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059743" y="6434772"/>
            <a:ext cx="270793" cy="270792"/>
          </a:xfrm>
          <a:prstGeom prst="rect">
            <a:avLst/>
          </a:prstGeom>
        </p:spPr>
      </p:pic>
      <p:sp>
        <p:nvSpPr>
          <p:cNvPr id="22" name="bg object 22"/>
          <p:cNvSpPr/>
          <p:nvPr/>
        </p:nvSpPr>
        <p:spPr>
          <a:xfrm>
            <a:off x="11640441" y="0"/>
            <a:ext cx="551815" cy="660400"/>
          </a:xfrm>
          <a:custGeom>
            <a:avLst/>
            <a:gdLst/>
            <a:ahLst/>
            <a:cxnLst/>
            <a:rect l="l" t="t" r="r" b="b"/>
            <a:pathLst>
              <a:path w="551815" h="660400">
                <a:moveTo>
                  <a:pt x="551571" y="0"/>
                </a:moveTo>
                <a:lnTo>
                  <a:pt x="2706" y="0"/>
                </a:lnTo>
                <a:lnTo>
                  <a:pt x="1543" y="13993"/>
                </a:lnTo>
                <a:lnTo>
                  <a:pt x="682" y="28237"/>
                </a:lnTo>
                <a:lnTo>
                  <a:pt x="169" y="42239"/>
                </a:lnTo>
                <a:lnTo>
                  <a:pt x="0" y="56098"/>
                </a:lnTo>
                <a:lnTo>
                  <a:pt x="1944" y="104955"/>
                </a:lnTo>
                <a:lnTo>
                  <a:pt x="7686" y="152784"/>
                </a:lnTo>
                <a:lnTo>
                  <a:pt x="17085" y="199434"/>
                </a:lnTo>
                <a:lnTo>
                  <a:pt x="30002" y="244749"/>
                </a:lnTo>
                <a:lnTo>
                  <a:pt x="46296" y="288578"/>
                </a:lnTo>
                <a:lnTo>
                  <a:pt x="65829" y="330767"/>
                </a:lnTo>
                <a:lnTo>
                  <a:pt x="88460" y="371162"/>
                </a:lnTo>
                <a:lnTo>
                  <a:pt x="114051" y="409612"/>
                </a:lnTo>
                <a:lnTo>
                  <a:pt x="142461" y="445961"/>
                </a:lnTo>
                <a:lnTo>
                  <a:pt x="173551" y="480059"/>
                </a:lnTo>
                <a:lnTo>
                  <a:pt x="207181" y="511750"/>
                </a:lnTo>
                <a:lnTo>
                  <a:pt x="243211" y="540882"/>
                </a:lnTo>
                <a:lnTo>
                  <a:pt x="281503" y="567302"/>
                </a:lnTo>
                <a:lnTo>
                  <a:pt x="321916" y="590857"/>
                </a:lnTo>
                <a:lnTo>
                  <a:pt x="364310" y="611393"/>
                </a:lnTo>
                <a:lnTo>
                  <a:pt x="408547" y="628757"/>
                </a:lnTo>
                <a:lnTo>
                  <a:pt x="454486" y="642796"/>
                </a:lnTo>
                <a:lnTo>
                  <a:pt x="501988" y="653358"/>
                </a:lnTo>
                <a:lnTo>
                  <a:pt x="551393" y="660356"/>
                </a:lnTo>
                <a:lnTo>
                  <a:pt x="551571" y="660356"/>
                </a:lnTo>
                <a:lnTo>
                  <a:pt x="551571" y="0"/>
                </a:lnTo>
                <a:close/>
              </a:path>
            </a:pathLst>
          </a:custGeom>
          <a:solidFill>
            <a:srgbClr val="45589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11634089" y="0"/>
            <a:ext cx="558165" cy="666750"/>
          </a:xfrm>
          <a:custGeom>
            <a:avLst/>
            <a:gdLst/>
            <a:ahLst/>
            <a:cxnLst/>
            <a:rect l="l" t="t" r="r" b="b"/>
            <a:pathLst>
              <a:path w="558165" h="666750">
                <a:moveTo>
                  <a:pt x="15430" y="0"/>
                </a:moveTo>
                <a:lnTo>
                  <a:pt x="2682" y="0"/>
                </a:lnTo>
                <a:lnTo>
                  <a:pt x="1559" y="13538"/>
                </a:lnTo>
                <a:lnTo>
                  <a:pt x="690" y="27932"/>
                </a:lnTo>
                <a:lnTo>
                  <a:pt x="177" y="41940"/>
                </a:lnTo>
                <a:lnTo>
                  <a:pt x="0" y="56095"/>
                </a:lnTo>
                <a:lnTo>
                  <a:pt x="2018" y="104695"/>
                </a:lnTo>
                <a:lnTo>
                  <a:pt x="2104" y="106766"/>
                </a:lnTo>
                <a:lnTo>
                  <a:pt x="8358" y="156742"/>
                </a:lnTo>
                <a:lnTo>
                  <a:pt x="18676" y="205802"/>
                </a:lnTo>
                <a:lnTo>
                  <a:pt x="32972" y="253723"/>
                </a:lnTo>
                <a:lnTo>
                  <a:pt x="51158" y="300282"/>
                </a:lnTo>
                <a:lnTo>
                  <a:pt x="73148" y="345258"/>
                </a:lnTo>
                <a:lnTo>
                  <a:pt x="98855" y="388429"/>
                </a:lnTo>
                <a:lnTo>
                  <a:pt x="128192" y="429572"/>
                </a:lnTo>
                <a:lnTo>
                  <a:pt x="161074" y="468464"/>
                </a:lnTo>
                <a:lnTo>
                  <a:pt x="196792" y="504314"/>
                </a:lnTo>
                <a:lnTo>
                  <a:pt x="235066" y="536954"/>
                </a:lnTo>
                <a:lnTo>
                  <a:pt x="275681" y="566278"/>
                </a:lnTo>
                <a:lnTo>
                  <a:pt x="318424" y="592179"/>
                </a:lnTo>
                <a:lnTo>
                  <a:pt x="363083" y="614551"/>
                </a:lnTo>
                <a:lnTo>
                  <a:pt x="409445" y="633287"/>
                </a:lnTo>
                <a:lnTo>
                  <a:pt x="457296" y="648280"/>
                </a:lnTo>
                <a:lnTo>
                  <a:pt x="506424" y="659423"/>
                </a:lnTo>
                <a:lnTo>
                  <a:pt x="556615" y="666610"/>
                </a:lnTo>
                <a:lnTo>
                  <a:pt x="557923" y="666743"/>
                </a:lnTo>
                <a:lnTo>
                  <a:pt x="557923" y="653975"/>
                </a:lnTo>
                <a:lnTo>
                  <a:pt x="510129" y="647192"/>
                </a:lnTo>
                <a:lnTo>
                  <a:pt x="463618" y="636828"/>
                </a:lnTo>
                <a:lnTo>
                  <a:pt x="418528" y="623031"/>
                </a:lnTo>
                <a:lnTo>
                  <a:pt x="375009" y="605947"/>
                </a:lnTo>
                <a:lnTo>
                  <a:pt x="333211" y="585726"/>
                </a:lnTo>
                <a:lnTo>
                  <a:pt x="293283" y="562515"/>
                </a:lnTo>
                <a:lnTo>
                  <a:pt x="255376" y="536463"/>
                </a:lnTo>
                <a:lnTo>
                  <a:pt x="219640" y="507717"/>
                </a:lnTo>
                <a:lnTo>
                  <a:pt x="186224" y="476425"/>
                </a:lnTo>
                <a:lnTo>
                  <a:pt x="155279" y="442736"/>
                </a:lnTo>
                <a:lnTo>
                  <a:pt x="126955" y="406798"/>
                </a:lnTo>
                <a:lnTo>
                  <a:pt x="101401" y="368759"/>
                </a:lnTo>
                <a:lnTo>
                  <a:pt x="78768" y="328767"/>
                </a:lnTo>
                <a:lnTo>
                  <a:pt x="59205" y="286970"/>
                </a:lnTo>
                <a:lnTo>
                  <a:pt x="42863" y="243517"/>
                </a:lnTo>
                <a:lnTo>
                  <a:pt x="29891" y="198554"/>
                </a:lnTo>
                <a:lnTo>
                  <a:pt x="20440" y="152231"/>
                </a:lnTo>
                <a:lnTo>
                  <a:pt x="14660" y="104695"/>
                </a:lnTo>
                <a:lnTo>
                  <a:pt x="12700" y="56095"/>
                </a:lnTo>
                <a:lnTo>
                  <a:pt x="12880" y="42084"/>
                </a:lnTo>
                <a:lnTo>
                  <a:pt x="13410" y="27932"/>
                </a:lnTo>
                <a:lnTo>
                  <a:pt x="14269" y="13897"/>
                </a:lnTo>
                <a:lnTo>
                  <a:pt x="15430" y="0"/>
                </a:lnTo>
                <a:close/>
              </a:path>
            </a:pathLst>
          </a:custGeom>
          <a:solidFill>
            <a:srgbClr val="0615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404354" y="238441"/>
            <a:ext cx="9383290" cy="589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700" b="1" i="0">
                <a:solidFill>
                  <a:srgbClr val="FFFBF8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73478" y="1487346"/>
            <a:ext cx="7045043" cy="2032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2E3C40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11/25/25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jpg"/><Relationship Id="rId7" Type="http://schemas.openxmlformats.org/officeDocument/2006/relationships/image" Target="../media/image66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64.jpg"/><Relationship Id="rId10" Type="http://schemas.openxmlformats.org/officeDocument/2006/relationships/image" Target="../media/image69.png"/><Relationship Id="rId4" Type="http://schemas.openxmlformats.org/officeDocument/2006/relationships/image" Target="../media/image63.jpg"/><Relationship Id="rId9" Type="http://schemas.openxmlformats.org/officeDocument/2006/relationships/image" Target="../media/image6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jpg"/><Relationship Id="rId4" Type="http://schemas.openxmlformats.org/officeDocument/2006/relationships/image" Target="../media/image7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13" Type="http://schemas.openxmlformats.org/officeDocument/2006/relationships/image" Target="../media/image85.png"/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12" Type="http://schemas.openxmlformats.org/officeDocument/2006/relationships/image" Target="../media/image84.png"/><Relationship Id="rId17" Type="http://schemas.openxmlformats.org/officeDocument/2006/relationships/image" Target="../media/image89.jpg"/><Relationship Id="rId2" Type="http://schemas.openxmlformats.org/officeDocument/2006/relationships/image" Target="../media/image74.png"/><Relationship Id="rId16" Type="http://schemas.openxmlformats.org/officeDocument/2006/relationships/image" Target="../media/image8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11" Type="http://schemas.openxmlformats.org/officeDocument/2006/relationships/image" Target="../media/image83.png"/><Relationship Id="rId5" Type="http://schemas.openxmlformats.org/officeDocument/2006/relationships/image" Target="../media/image77.png"/><Relationship Id="rId15" Type="http://schemas.openxmlformats.org/officeDocument/2006/relationships/image" Target="../media/image87.png"/><Relationship Id="rId10" Type="http://schemas.openxmlformats.org/officeDocument/2006/relationships/image" Target="../media/image82.png"/><Relationship Id="rId4" Type="http://schemas.openxmlformats.org/officeDocument/2006/relationships/image" Target="../media/image76.png"/><Relationship Id="rId9" Type="http://schemas.openxmlformats.org/officeDocument/2006/relationships/image" Target="../media/image81.png"/><Relationship Id="rId14" Type="http://schemas.openxmlformats.org/officeDocument/2006/relationships/image" Target="../media/image8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90.png"/><Relationship Id="rId7" Type="http://schemas.openxmlformats.org/officeDocument/2006/relationships/image" Target="../media/image9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png"/><Relationship Id="rId11" Type="http://schemas.openxmlformats.org/officeDocument/2006/relationships/image" Target="../media/image98.png"/><Relationship Id="rId5" Type="http://schemas.openxmlformats.org/officeDocument/2006/relationships/image" Target="../media/image92.png"/><Relationship Id="rId10" Type="http://schemas.openxmlformats.org/officeDocument/2006/relationships/image" Target="../media/image97.png"/><Relationship Id="rId4" Type="http://schemas.openxmlformats.org/officeDocument/2006/relationships/image" Target="../media/image91.png"/><Relationship Id="rId9" Type="http://schemas.openxmlformats.org/officeDocument/2006/relationships/image" Target="../media/image9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13" Type="http://schemas.openxmlformats.org/officeDocument/2006/relationships/image" Target="../media/image110.png"/><Relationship Id="rId18" Type="http://schemas.openxmlformats.org/officeDocument/2006/relationships/image" Target="../media/image115.png"/><Relationship Id="rId3" Type="http://schemas.openxmlformats.org/officeDocument/2006/relationships/image" Target="../media/image100.png"/><Relationship Id="rId21" Type="http://schemas.openxmlformats.org/officeDocument/2006/relationships/image" Target="../media/image118.png"/><Relationship Id="rId7" Type="http://schemas.openxmlformats.org/officeDocument/2006/relationships/image" Target="../media/image104.png"/><Relationship Id="rId12" Type="http://schemas.openxmlformats.org/officeDocument/2006/relationships/image" Target="../media/image109.png"/><Relationship Id="rId17" Type="http://schemas.openxmlformats.org/officeDocument/2006/relationships/image" Target="../media/image114.png"/><Relationship Id="rId2" Type="http://schemas.openxmlformats.org/officeDocument/2006/relationships/image" Target="../media/image99.png"/><Relationship Id="rId16" Type="http://schemas.openxmlformats.org/officeDocument/2006/relationships/image" Target="../media/image113.png"/><Relationship Id="rId20" Type="http://schemas.openxmlformats.org/officeDocument/2006/relationships/image" Target="../media/image1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png"/><Relationship Id="rId11" Type="http://schemas.openxmlformats.org/officeDocument/2006/relationships/image" Target="../media/image108.png"/><Relationship Id="rId5" Type="http://schemas.openxmlformats.org/officeDocument/2006/relationships/image" Target="../media/image102.png"/><Relationship Id="rId15" Type="http://schemas.openxmlformats.org/officeDocument/2006/relationships/image" Target="../media/image112.png"/><Relationship Id="rId10" Type="http://schemas.openxmlformats.org/officeDocument/2006/relationships/image" Target="../media/image107.png"/><Relationship Id="rId19" Type="http://schemas.openxmlformats.org/officeDocument/2006/relationships/image" Target="../media/image116.png"/><Relationship Id="rId4" Type="http://schemas.openxmlformats.org/officeDocument/2006/relationships/image" Target="../media/image101.png"/><Relationship Id="rId9" Type="http://schemas.openxmlformats.org/officeDocument/2006/relationships/image" Target="../media/image106.png"/><Relationship Id="rId14" Type="http://schemas.openxmlformats.org/officeDocument/2006/relationships/image" Target="../media/image111.png"/><Relationship Id="rId22" Type="http://schemas.openxmlformats.org/officeDocument/2006/relationships/image" Target="../media/image11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png"/><Relationship Id="rId13" Type="http://schemas.openxmlformats.org/officeDocument/2006/relationships/image" Target="../media/image129.png"/><Relationship Id="rId3" Type="http://schemas.openxmlformats.org/officeDocument/2006/relationships/image" Target="../media/image101.png"/><Relationship Id="rId7" Type="http://schemas.openxmlformats.org/officeDocument/2006/relationships/image" Target="../media/image123.png"/><Relationship Id="rId12" Type="http://schemas.openxmlformats.org/officeDocument/2006/relationships/image" Target="../media/image128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2.png"/><Relationship Id="rId11" Type="http://schemas.openxmlformats.org/officeDocument/2006/relationships/image" Target="../media/image127.png"/><Relationship Id="rId5" Type="http://schemas.openxmlformats.org/officeDocument/2006/relationships/image" Target="../media/image121.png"/><Relationship Id="rId10" Type="http://schemas.openxmlformats.org/officeDocument/2006/relationships/image" Target="../media/image126.png"/><Relationship Id="rId4" Type="http://schemas.openxmlformats.org/officeDocument/2006/relationships/image" Target="../media/image120.png"/><Relationship Id="rId9" Type="http://schemas.openxmlformats.org/officeDocument/2006/relationships/image" Target="../media/image125.png"/><Relationship Id="rId14" Type="http://schemas.openxmlformats.org/officeDocument/2006/relationships/image" Target="../media/image1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jpg"/><Relationship Id="rId3" Type="http://schemas.openxmlformats.org/officeDocument/2006/relationships/image" Target="../media/image136.png"/><Relationship Id="rId7" Type="http://schemas.openxmlformats.org/officeDocument/2006/relationships/image" Target="../media/image140.jp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9.jpg"/><Relationship Id="rId5" Type="http://schemas.openxmlformats.org/officeDocument/2006/relationships/image" Target="../media/image138.jpg"/><Relationship Id="rId4" Type="http://schemas.openxmlformats.org/officeDocument/2006/relationships/image" Target="../media/image137.jpg"/><Relationship Id="rId9" Type="http://schemas.openxmlformats.org/officeDocument/2006/relationships/image" Target="../media/image142.jp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jpg"/><Relationship Id="rId3" Type="http://schemas.openxmlformats.org/officeDocument/2006/relationships/image" Target="../media/image137.jpg"/><Relationship Id="rId7" Type="http://schemas.openxmlformats.org/officeDocument/2006/relationships/image" Target="../media/image146.jpg"/><Relationship Id="rId12" Type="http://schemas.openxmlformats.org/officeDocument/2006/relationships/image" Target="../media/image151.png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5.jpg"/><Relationship Id="rId11" Type="http://schemas.openxmlformats.org/officeDocument/2006/relationships/image" Target="../media/image150.png"/><Relationship Id="rId5" Type="http://schemas.openxmlformats.org/officeDocument/2006/relationships/image" Target="../media/image139.jpg"/><Relationship Id="rId10" Type="http://schemas.openxmlformats.org/officeDocument/2006/relationships/image" Target="../media/image149.png"/><Relationship Id="rId4" Type="http://schemas.openxmlformats.org/officeDocument/2006/relationships/image" Target="../media/image144.jpg"/><Relationship Id="rId9" Type="http://schemas.openxmlformats.org/officeDocument/2006/relationships/image" Target="../media/image14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png"/><Relationship Id="rId13" Type="http://schemas.openxmlformats.org/officeDocument/2006/relationships/image" Target="../media/image161.png"/><Relationship Id="rId3" Type="http://schemas.openxmlformats.org/officeDocument/2006/relationships/image" Target="../media/image152.png"/><Relationship Id="rId7" Type="http://schemas.openxmlformats.org/officeDocument/2006/relationships/image" Target="../media/image156.png"/><Relationship Id="rId12" Type="http://schemas.openxmlformats.org/officeDocument/2006/relationships/image" Target="../media/image160.png"/><Relationship Id="rId2" Type="http://schemas.openxmlformats.org/officeDocument/2006/relationships/image" Target="../media/image1.png"/><Relationship Id="rId16" Type="http://schemas.openxmlformats.org/officeDocument/2006/relationships/image" Target="../media/image1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5.png"/><Relationship Id="rId11" Type="http://schemas.openxmlformats.org/officeDocument/2006/relationships/image" Target="../media/image2.png"/><Relationship Id="rId5" Type="http://schemas.openxmlformats.org/officeDocument/2006/relationships/image" Target="../media/image154.png"/><Relationship Id="rId15" Type="http://schemas.openxmlformats.org/officeDocument/2006/relationships/image" Target="../media/image163.png"/><Relationship Id="rId10" Type="http://schemas.openxmlformats.org/officeDocument/2006/relationships/image" Target="../media/image159.png"/><Relationship Id="rId4" Type="http://schemas.openxmlformats.org/officeDocument/2006/relationships/image" Target="../media/image153.png"/><Relationship Id="rId9" Type="http://schemas.openxmlformats.org/officeDocument/2006/relationships/image" Target="../media/image158.png"/><Relationship Id="rId14" Type="http://schemas.openxmlformats.org/officeDocument/2006/relationships/image" Target="../media/image16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17.png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g"/><Relationship Id="rId3" Type="http://schemas.openxmlformats.org/officeDocument/2006/relationships/image" Target="../media/image36.png"/><Relationship Id="rId7" Type="http://schemas.openxmlformats.org/officeDocument/2006/relationships/image" Target="../media/image40.jp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2.png"/><Relationship Id="rId7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7" Type="http://schemas.openxmlformats.org/officeDocument/2006/relationships/image" Target="../media/image60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6" y="0"/>
            <a:ext cx="12191398" cy="6858000"/>
          </a:xfrm>
          <a:prstGeom prst="rect">
            <a:avLst/>
          </a:prstGeom>
        </p:spPr>
      </p:pic>
      <p:grpSp>
        <p:nvGrpSpPr>
          <p:cNvPr id="55" name="object 55"/>
          <p:cNvGrpSpPr/>
          <p:nvPr/>
        </p:nvGrpSpPr>
        <p:grpSpPr>
          <a:xfrm>
            <a:off x="4968266" y="6364381"/>
            <a:ext cx="2255520" cy="363220"/>
            <a:chOff x="4968266" y="6364381"/>
            <a:chExt cx="2255520" cy="363220"/>
          </a:xfrm>
        </p:grpSpPr>
        <p:sp>
          <p:nvSpPr>
            <p:cNvPr id="56" name="object 56"/>
            <p:cNvSpPr/>
            <p:nvPr/>
          </p:nvSpPr>
          <p:spPr>
            <a:xfrm>
              <a:off x="4974616" y="6370731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45589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57" name="object 57"/>
            <p:cNvSpPr/>
            <p:nvPr/>
          </p:nvSpPr>
          <p:spPr>
            <a:xfrm>
              <a:off x="4974616" y="6370731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  <a:cs typeface="Arial" panose="020B0604020202020204" pitchFamily="34" charset="0"/>
              </a:endParaRPr>
            </a:p>
          </p:txBody>
        </p:sp>
        <p:pic>
          <p:nvPicPr>
            <p:cNvPr id="58" name="object 5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59743" y="6410997"/>
              <a:ext cx="270794" cy="270793"/>
            </a:xfrm>
            <a:prstGeom prst="rect">
              <a:avLst/>
            </a:prstGeom>
          </p:spPr>
        </p:pic>
      </p:grpSp>
      <p:sp>
        <p:nvSpPr>
          <p:cNvPr id="62" name="object 41">
            <a:extLst>
              <a:ext uri="{FF2B5EF4-FFF2-40B4-BE49-F238E27FC236}">
                <a16:creationId xmlns:a16="http://schemas.microsoft.com/office/drawing/2014/main" id="{4258A2F1-FB24-6047-D9D1-83CA70C20DB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33176" y="797254"/>
            <a:ext cx="10126345" cy="116698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7500" dirty="0">
                <a:ln>
                  <a:solidFill>
                    <a:schemeClr val="tx1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Grammarsaurus" pitchFamily="2" charset="0"/>
                <a:cs typeface="Arial" panose="020B0604020202020204" pitchFamily="34" charset="0"/>
              </a:rPr>
              <a:t>The United Kingdom</a:t>
            </a:r>
            <a:endParaRPr sz="7500" dirty="0"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Grammarsaurus" pitchFamily="2" charset="0"/>
              <a:cs typeface="Arial" panose="020B0604020202020204" pitchFamily="34" charset="0"/>
            </a:endParaRPr>
          </a:p>
        </p:txBody>
      </p:sp>
      <p:sp>
        <p:nvSpPr>
          <p:cNvPr id="63" name="object 54">
            <a:extLst>
              <a:ext uri="{FF2B5EF4-FFF2-40B4-BE49-F238E27FC236}">
                <a16:creationId xmlns:a16="http://schemas.microsoft.com/office/drawing/2014/main" id="{057104CC-AE29-74DB-1D0F-BA6F6498DCBF}"/>
              </a:ext>
            </a:extLst>
          </p:cNvPr>
          <p:cNvSpPr txBox="1"/>
          <p:nvPr/>
        </p:nvSpPr>
        <p:spPr>
          <a:xfrm>
            <a:off x="1541877" y="2490284"/>
            <a:ext cx="9263380" cy="15622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200" b="1" dirty="0">
                <a:solidFill>
                  <a:srgbClr val="FFFBF8"/>
                </a:solidFill>
                <a:latin typeface="Grammarsaurus" pitchFamily="2" charset="0"/>
                <a:cs typeface="Arial" panose="020B0604020202020204" pitchFamily="34" charset="0"/>
              </a:rPr>
              <a:t>What are the key geographical features of the UK and my region?</a:t>
            </a:r>
            <a:endParaRPr sz="2200" dirty="0">
              <a:latin typeface="Grammarsaurus" pitchFamily="2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1305"/>
              </a:spcBef>
            </a:pPr>
            <a:endParaRPr sz="2400" dirty="0">
              <a:latin typeface="Grammarsaurus" pitchFamily="2" charset="0"/>
              <a:cs typeface="Arial" panose="020B0604020202020204" pitchFamily="34" charset="0"/>
            </a:endParaRPr>
          </a:p>
          <a:p>
            <a:pPr marL="1767839" marR="1759585" algn="ctr">
              <a:lnSpc>
                <a:spcPct val="111100"/>
              </a:lnSpc>
            </a:pPr>
            <a:r>
              <a:rPr sz="2000" b="1" dirty="0">
                <a:solidFill>
                  <a:srgbClr val="D6DD48"/>
                </a:solidFill>
                <a:latin typeface="Grammarsaurus" pitchFamily="2" charset="0"/>
                <a:cs typeface="Arial" panose="020B0604020202020204" pitchFamily="34" charset="0"/>
              </a:rPr>
              <a:t>Lesson 2: </a:t>
            </a:r>
            <a:r>
              <a:rPr sz="2000" dirty="0">
                <a:solidFill>
                  <a:srgbClr val="D6DD48"/>
                </a:solidFill>
                <a:latin typeface="Grammarsaurus" pitchFamily="2" charset="0"/>
                <a:cs typeface="Arial" panose="020B0604020202020204" pitchFamily="34" charset="0"/>
              </a:rPr>
              <a:t>What are the key settlements of the UK and counties of England?</a:t>
            </a:r>
            <a:endParaRPr sz="2000" dirty="0">
              <a:latin typeface="Grammarsaurus" pitchFamily="2" charset="0"/>
              <a:cs typeface="Arial" panose="020B0604020202020204" pitchFamily="34" charset="0"/>
            </a:endParaRPr>
          </a:p>
        </p:txBody>
      </p:sp>
      <p:sp>
        <p:nvSpPr>
          <p:cNvPr id="64" name="object 59">
            <a:extLst>
              <a:ext uri="{FF2B5EF4-FFF2-40B4-BE49-F238E27FC236}">
                <a16:creationId xmlns:a16="http://schemas.microsoft.com/office/drawing/2014/main" id="{C63DA46E-CCB9-4A0E-0D32-565F1A8D3E57}"/>
              </a:ext>
            </a:extLst>
          </p:cNvPr>
          <p:cNvSpPr txBox="1"/>
          <p:nvPr/>
        </p:nvSpPr>
        <p:spPr>
          <a:xfrm>
            <a:off x="5417660" y="6461773"/>
            <a:ext cx="2583340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" panose="020B0604020202020204" pitchFamily="34" charset="0"/>
              </a:rPr>
              <a:t>www.grammarsaurus.co.uk</a:t>
            </a:r>
            <a:endParaRPr sz="1050" dirty="0">
              <a:latin typeface="Grammarsaurus" pitchFamily="2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880763" y="49578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9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4576239" y="157906"/>
            <a:ext cx="3039745" cy="768350"/>
            <a:chOff x="4576239" y="157906"/>
            <a:chExt cx="3039745" cy="768350"/>
          </a:xfrm>
        </p:grpSpPr>
        <p:sp>
          <p:nvSpPr>
            <p:cNvPr id="4" name="object 4"/>
            <p:cNvSpPr/>
            <p:nvPr/>
          </p:nvSpPr>
          <p:spPr>
            <a:xfrm>
              <a:off x="4582589" y="164256"/>
              <a:ext cx="3027045" cy="755650"/>
            </a:xfrm>
            <a:custGeom>
              <a:avLst/>
              <a:gdLst/>
              <a:ahLst/>
              <a:cxnLst/>
              <a:rect l="l" t="t" r="r" b="b"/>
              <a:pathLst>
                <a:path w="3027045" h="755650">
                  <a:moveTo>
                    <a:pt x="2989364" y="0"/>
                  </a:moveTo>
                  <a:lnTo>
                    <a:pt x="37452" y="0"/>
                  </a:lnTo>
                  <a:lnTo>
                    <a:pt x="22888" y="3498"/>
                  </a:lnTo>
                  <a:lnTo>
                    <a:pt x="10982" y="13033"/>
                  </a:lnTo>
                  <a:lnTo>
                    <a:pt x="2947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2947" y="727977"/>
                  </a:lnTo>
                  <a:lnTo>
                    <a:pt x="10982" y="742108"/>
                  </a:lnTo>
                  <a:lnTo>
                    <a:pt x="22888" y="751643"/>
                  </a:lnTo>
                  <a:lnTo>
                    <a:pt x="37452" y="755142"/>
                  </a:lnTo>
                  <a:lnTo>
                    <a:pt x="2989364" y="755142"/>
                  </a:lnTo>
                  <a:lnTo>
                    <a:pt x="3003927" y="751643"/>
                  </a:lnTo>
                  <a:lnTo>
                    <a:pt x="3015834" y="742108"/>
                  </a:lnTo>
                  <a:lnTo>
                    <a:pt x="3023868" y="727977"/>
                  </a:lnTo>
                  <a:lnTo>
                    <a:pt x="3026816" y="710692"/>
                  </a:lnTo>
                  <a:lnTo>
                    <a:pt x="3026816" y="44450"/>
                  </a:lnTo>
                  <a:lnTo>
                    <a:pt x="3023868" y="27164"/>
                  </a:lnTo>
                  <a:lnTo>
                    <a:pt x="3015834" y="13033"/>
                  </a:lnTo>
                  <a:lnTo>
                    <a:pt x="3003927" y="3498"/>
                  </a:lnTo>
                  <a:lnTo>
                    <a:pt x="2989364" y="0"/>
                  </a:lnTo>
                  <a:close/>
                </a:path>
              </a:pathLst>
            </a:custGeom>
            <a:solidFill>
              <a:srgbClr val="45589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4582589" y="164256"/>
              <a:ext cx="3027045" cy="755650"/>
            </a:xfrm>
            <a:custGeom>
              <a:avLst/>
              <a:gdLst/>
              <a:ahLst/>
              <a:cxnLst/>
              <a:rect l="l" t="t" r="r" b="b"/>
              <a:pathLst>
                <a:path w="3027045" h="755650">
                  <a:moveTo>
                    <a:pt x="37452" y="755142"/>
                  </a:moveTo>
                  <a:lnTo>
                    <a:pt x="22888" y="751643"/>
                  </a:lnTo>
                  <a:lnTo>
                    <a:pt x="10982" y="742108"/>
                  </a:lnTo>
                  <a:lnTo>
                    <a:pt x="2947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2947" y="27164"/>
                  </a:lnTo>
                  <a:lnTo>
                    <a:pt x="10982" y="13033"/>
                  </a:lnTo>
                  <a:lnTo>
                    <a:pt x="22888" y="3498"/>
                  </a:lnTo>
                  <a:lnTo>
                    <a:pt x="37452" y="0"/>
                  </a:lnTo>
                  <a:lnTo>
                    <a:pt x="2989364" y="0"/>
                  </a:lnTo>
                  <a:lnTo>
                    <a:pt x="3003927" y="3498"/>
                  </a:lnTo>
                  <a:lnTo>
                    <a:pt x="3015834" y="13033"/>
                  </a:lnTo>
                  <a:lnTo>
                    <a:pt x="3023868" y="27164"/>
                  </a:lnTo>
                  <a:lnTo>
                    <a:pt x="3026816" y="44450"/>
                  </a:lnTo>
                  <a:lnTo>
                    <a:pt x="3026816" y="710692"/>
                  </a:lnTo>
                  <a:lnTo>
                    <a:pt x="3023868" y="727977"/>
                  </a:lnTo>
                  <a:lnTo>
                    <a:pt x="3015834" y="742108"/>
                  </a:lnTo>
                  <a:lnTo>
                    <a:pt x="3003927" y="751643"/>
                  </a:lnTo>
                  <a:lnTo>
                    <a:pt x="2989364" y="755142"/>
                  </a:lnTo>
                  <a:lnTo>
                    <a:pt x="37452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404355" y="250982"/>
            <a:ext cx="9383290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443288" indent="-3433763" algn="ctr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solidFill>
                  <a:srgbClr val="FFFFFF"/>
                </a:solidFill>
                <a:latin typeface="Grammarsaurus" pitchFamily="2" charset="0"/>
              </a:rPr>
              <a:t>Let’s discuss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218046" y="4124888"/>
            <a:ext cx="4630553" cy="1141979"/>
          </a:xfrm>
          <a:prstGeom prst="rect">
            <a:avLst/>
          </a:prstGeom>
        </p:spPr>
        <p:txBody>
          <a:bodyPr vert="horz" wrap="square" lIns="0" tIns="142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25"/>
              </a:spcBef>
            </a:pPr>
            <a:r>
              <a:rPr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Use these sentence starters to help you:</a:t>
            </a:r>
            <a:endParaRPr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25"/>
              </a:spcBef>
            </a:pPr>
            <a:r>
              <a:rPr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“We are in…”</a:t>
            </a:r>
            <a:endParaRPr dirty="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“Our settlement has…”</a:t>
            </a:r>
            <a:endParaRPr dirty="0">
              <a:latin typeface="Grammarsaurus" pitchFamily="2" charset="0"/>
              <a:cs typeface="Arial MT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0" y="339013"/>
            <a:ext cx="11455400" cy="6110605"/>
            <a:chOff x="0" y="339013"/>
            <a:chExt cx="11455400" cy="6110605"/>
          </a:xfrm>
        </p:grpSpPr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339013"/>
              <a:ext cx="3437280" cy="611015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122833" y="579272"/>
              <a:ext cx="2326636" cy="1618310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9122829" y="579259"/>
              <a:ext cx="2326640" cy="1618615"/>
            </a:xfrm>
            <a:custGeom>
              <a:avLst/>
              <a:gdLst/>
              <a:ahLst/>
              <a:cxnLst/>
              <a:rect l="l" t="t" r="r" b="b"/>
              <a:pathLst>
                <a:path w="2326640" h="1618614">
                  <a:moveTo>
                    <a:pt x="2326639" y="1618322"/>
                  </a:moveTo>
                  <a:lnTo>
                    <a:pt x="0" y="1618322"/>
                  </a:lnTo>
                  <a:lnTo>
                    <a:pt x="0" y="0"/>
                  </a:lnTo>
                  <a:lnTo>
                    <a:pt x="2326639" y="0"/>
                  </a:lnTo>
                  <a:lnTo>
                    <a:pt x="2326639" y="1618322"/>
                  </a:lnTo>
                  <a:close/>
                </a:path>
              </a:pathLst>
            </a:custGeom>
            <a:ln w="10375">
              <a:solidFill>
                <a:srgbClr val="09172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122829" y="2559100"/>
              <a:ext cx="2326639" cy="1618322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9122829" y="2559100"/>
              <a:ext cx="2326640" cy="1618615"/>
            </a:xfrm>
            <a:custGeom>
              <a:avLst/>
              <a:gdLst/>
              <a:ahLst/>
              <a:cxnLst/>
              <a:rect l="l" t="t" r="r" b="b"/>
              <a:pathLst>
                <a:path w="2326640" h="1618614">
                  <a:moveTo>
                    <a:pt x="2326639" y="1618322"/>
                  </a:moveTo>
                  <a:lnTo>
                    <a:pt x="0" y="1618322"/>
                  </a:lnTo>
                  <a:lnTo>
                    <a:pt x="0" y="0"/>
                  </a:lnTo>
                  <a:lnTo>
                    <a:pt x="2326639" y="0"/>
                  </a:lnTo>
                  <a:lnTo>
                    <a:pt x="2326639" y="1618322"/>
                  </a:lnTo>
                  <a:close/>
                </a:path>
              </a:pathLst>
            </a:custGeom>
            <a:ln w="10375">
              <a:solidFill>
                <a:srgbClr val="09172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122829" y="4513313"/>
              <a:ext cx="2326639" cy="1618322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9122829" y="4513313"/>
              <a:ext cx="2326640" cy="1618615"/>
            </a:xfrm>
            <a:custGeom>
              <a:avLst/>
              <a:gdLst/>
              <a:ahLst/>
              <a:cxnLst/>
              <a:rect l="l" t="t" r="r" b="b"/>
              <a:pathLst>
                <a:path w="2326640" h="1618614">
                  <a:moveTo>
                    <a:pt x="2326639" y="1618322"/>
                  </a:moveTo>
                  <a:lnTo>
                    <a:pt x="0" y="1618322"/>
                  </a:lnTo>
                  <a:lnTo>
                    <a:pt x="0" y="0"/>
                  </a:lnTo>
                  <a:lnTo>
                    <a:pt x="2326639" y="0"/>
                  </a:lnTo>
                  <a:lnTo>
                    <a:pt x="2326639" y="1618322"/>
                  </a:lnTo>
                  <a:close/>
                </a:path>
              </a:pathLst>
            </a:custGeom>
            <a:ln w="10375">
              <a:solidFill>
                <a:srgbClr val="09172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576073" y="4110728"/>
              <a:ext cx="279336" cy="182709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0568241" y="4287227"/>
              <a:ext cx="295910" cy="100330"/>
            </a:xfrm>
            <a:custGeom>
              <a:avLst/>
              <a:gdLst/>
              <a:ahLst/>
              <a:cxnLst/>
              <a:rect l="l" t="t" r="r" b="b"/>
              <a:pathLst>
                <a:path w="295909" h="100329">
                  <a:moveTo>
                    <a:pt x="295579" y="0"/>
                  </a:moveTo>
                  <a:lnTo>
                    <a:pt x="0" y="0"/>
                  </a:lnTo>
                  <a:lnTo>
                    <a:pt x="0" y="100215"/>
                  </a:lnTo>
                  <a:lnTo>
                    <a:pt x="295579" y="100215"/>
                  </a:lnTo>
                  <a:lnTo>
                    <a:pt x="295579" y="0"/>
                  </a:lnTo>
                  <a:close/>
                </a:path>
              </a:pathLst>
            </a:custGeom>
            <a:solidFill>
              <a:srgbClr val="B4D79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8" name="object 1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563782" y="4091857"/>
              <a:ext cx="302877" cy="300046"/>
            </a:xfrm>
            <a:prstGeom prst="rect">
              <a:avLst/>
            </a:prstGeom>
          </p:spPr>
        </p:pic>
      </p:grpSp>
      <p:sp>
        <p:nvSpPr>
          <p:cNvPr id="19" name="object 19"/>
          <p:cNvSpPr txBox="1"/>
          <p:nvPr/>
        </p:nvSpPr>
        <p:spPr>
          <a:xfrm>
            <a:off x="9906593" y="2205147"/>
            <a:ext cx="3033717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dirty="0">
                <a:solidFill>
                  <a:srgbClr val="08172F"/>
                </a:solidFill>
                <a:latin typeface="Grammarsaurus" pitchFamily="2" charset="0"/>
                <a:cs typeface="Arial"/>
              </a:rPr>
              <a:t>village</a:t>
            </a:r>
            <a:endParaRPr sz="1600" dirty="0">
              <a:latin typeface="Grammarsaurus" pitchFamily="2" charset="0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9973927" y="4152180"/>
            <a:ext cx="2452183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dirty="0">
                <a:solidFill>
                  <a:srgbClr val="08172F"/>
                </a:solidFill>
                <a:latin typeface="Grammarsaurus" pitchFamily="2" charset="0"/>
                <a:cs typeface="Arial"/>
              </a:rPr>
              <a:t>town</a:t>
            </a:r>
            <a:endParaRPr sz="1600" dirty="0">
              <a:latin typeface="Grammarsaurus" pitchFamily="2" charset="0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0046742" y="6111539"/>
            <a:ext cx="1793302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dirty="0">
                <a:solidFill>
                  <a:srgbClr val="08172F"/>
                </a:solidFill>
                <a:latin typeface="Grammarsaurus" pitchFamily="2" charset="0"/>
                <a:cs typeface="Arial"/>
              </a:rPr>
              <a:t>city</a:t>
            </a:r>
            <a:endParaRPr sz="1600" dirty="0">
              <a:latin typeface="Grammarsaurus" pitchFamily="2" charset="0"/>
              <a:cs typeface="Arial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3230613" y="2119504"/>
            <a:ext cx="7744459" cy="4229100"/>
            <a:chOff x="3230613" y="2119504"/>
            <a:chExt cx="7744459" cy="4229100"/>
          </a:xfrm>
        </p:grpSpPr>
        <p:pic>
          <p:nvPicPr>
            <p:cNvPr id="23" name="object 2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652507" y="2119504"/>
              <a:ext cx="322541" cy="321310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503437" y="6050953"/>
              <a:ext cx="292399" cy="292394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10498569" y="6046089"/>
              <a:ext cx="302260" cy="302260"/>
            </a:xfrm>
            <a:custGeom>
              <a:avLst/>
              <a:gdLst/>
              <a:ahLst/>
              <a:cxnLst/>
              <a:rect l="l" t="t" r="r" b="b"/>
              <a:pathLst>
                <a:path w="302259" h="302260">
                  <a:moveTo>
                    <a:pt x="58470" y="107200"/>
                  </a:moveTo>
                  <a:lnTo>
                    <a:pt x="48729" y="107200"/>
                  </a:lnTo>
                  <a:lnTo>
                    <a:pt x="48729" y="116954"/>
                  </a:lnTo>
                  <a:lnTo>
                    <a:pt x="58470" y="116954"/>
                  </a:lnTo>
                  <a:lnTo>
                    <a:pt x="58470" y="107200"/>
                  </a:lnTo>
                  <a:close/>
                </a:path>
                <a:path w="302259" h="302260">
                  <a:moveTo>
                    <a:pt x="58470" y="87706"/>
                  </a:moveTo>
                  <a:lnTo>
                    <a:pt x="48729" y="87706"/>
                  </a:lnTo>
                  <a:lnTo>
                    <a:pt x="48729" y="97447"/>
                  </a:lnTo>
                  <a:lnTo>
                    <a:pt x="58470" y="97447"/>
                  </a:lnTo>
                  <a:lnTo>
                    <a:pt x="58470" y="87706"/>
                  </a:lnTo>
                  <a:close/>
                </a:path>
                <a:path w="302259" h="302260">
                  <a:moveTo>
                    <a:pt x="58470" y="68211"/>
                  </a:moveTo>
                  <a:lnTo>
                    <a:pt x="48729" y="68211"/>
                  </a:lnTo>
                  <a:lnTo>
                    <a:pt x="48729" y="77965"/>
                  </a:lnTo>
                  <a:lnTo>
                    <a:pt x="58470" y="77965"/>
                  </a:lnTo>
                  <a:lnTo>
                    <a:pt x="58470" y="68211"/>
                  </a:lnTo>
                  <a:close/>
                </a:path>
                <a:path w="302259" h="302260">
                  <a:moveTo>
                    <a:pt x="77965" y="107200"/>
                  </a:moveTo>
                  <a:lnTo>
                    <a:pt x="68224" y="107200"/>
                  </a:lnTo>
                  <a:lnTo>
                    <a:pt x="68224" y="116954"/>
                  </a:lnTo>
                  <a:lnTo>
                    <a:pt x="77965" y="116954"/>
                  </a:lnTo>
                  <a:lnTo>
                    <a:pt x="77965" y="107200"/>
                  </a:lnTo>
                  <a:close/>
                </a:path>
                <a:path w="302259" h="302260">
                  <a:moveTo>
                    <a:pt x="77965" y="87706"/>
                  </a:moveTo>
                  <a:lnTo>
                    <a:pt x="68224" y="87706"/>
                  </a:lnTo>
                  <a:lnTo>
                    <a:pt x="68224" y="97447"/>
                  </a:lnTo>
                  <a:lnTo>
                    <a:pt x="77965" y="97447"/>
                  </a:lnTo>
                  <a:lnTo>
                    <a:pt x="77965" y="87706"/>
                  </a:lnTo>
                  <a:close/>
                </a:path>
                <a:path w="302259" h="302260">
                  <a:moveTo>
                    <a:pt x="77965" y="68211"/>
                  </a:moveTo>
                  <a:lnTo>
                    <a:pt x="68224" y="68211"/>
                  </a:lnTo>
                  <a:lnTo>
                    <a:pt x="68224" y="77965"/>
                  </a:lnTo>
                  <a:lnTo>
                    <a:pt x="77965" y="77965"/>
                  </a:lnTo>
                  <a:lnTo>
                    <a:pt x="77965" y="68211"/>
                  </a:lnTo>
                  <a:close/>
                </a:path>
                <a:path w="302259" h="302260">
                  <a:moveTo>
                    <a:pt x="97459" y="107200"/>
                  </a:moveTo>
                  <a:lnTo>
                    <a:pt x="87718" y="107200"/>
                  </a:lnTo>
                  <a:lnTo>
                    <a:pt x="87718" y="116954"/>
                  </a:lnTo>
                  <a:lnTo>
                    <a:pt x="97459" y="116954"/>
                  </a:lnTo>
                  <a:lnTo>
                    <a:pt x="97459" y="107200"/>
                  </a:lnTo>
                  <a:close/>
                </a:path>
                <a:path w="302259" h="302260">
                  <a:moveTo>
                    <a:pt x="97459" y="87706"/>
                  </a:moveTo>
                  <a:lnTo>
                    <a:pt x="87718" y="87706"/>
                  </a:lnTo>
                  <a:lnTo>
                    <a:pt x="87718" y="97447"/>
                  </a:lnTo>
                  <a:lnTo>
                    <a:pt x="97459" y="97447"/>
                  </a:lnTo>
                  <a:lnTo>
                    <a:pt x="97459" y="87706"/>
                  </a:lnTo>
                  <a:close/>
                </a:path>
                <a:path w="302259" h="302260">
                  <a:moveTo>
                    <a:pt x="97459" y="68211"/>
                  </a:moveTo>
                  <a:lnTo>
                    <a:pt x="87718" y="68211"/>
                  </a:lnTo>
                  <a:lnTo>
                    <a:pt x="87718" y="77965"/>
                  </a:lnTo>
                  <a:lnTo>
                    <a:pt x="97459" y="77965"/>
                  </a:lnTo>
                  <a:lnTo>
                    <a:pt x="97459" y="68211"/>
                  </a:lnTo>
                  <a:close/>
                </a:path>
                <a:path w="302259" h="302260">
                  <a:moveTo>
                    <a:pt x="116954" y="87706"/>
                  </a:moveTo>
                  <a:lnTo>
                    <a:pt x="107213" y="87706"/>
                  </a:lnTo>
                  <a:lnTo>
                    <a:pt x="107213" y="97447"/>
                  </a:lnTo>
                  <a:lnTo>
                    <a:pt x="116954" y="97447"/>
                  </a:lnTo>
                  <a:lnTo>
                    <a:pt x="116954" y="87706"/>
                  </a:lnTo>
                  <a:close/>
                </a:path>
                <a:path w="302259" h="302260">
                  <a:moveTo>
                    <a:pt x="116954" y="68211"/>
                  </a:moveTo>
                  <a:lnTo>
                    <a:pt x="107213" y="68211"/>
                  </a:lnTo>
                  <a:lnTo>
                    <a:pt x="107213" y="77965"/>
                  </a:lnTo>
                  <a:lnTo>
                    <a:pt x="116954" y="77965"/>
                  </a:lnTo>
                  <a:lnTo>
                    <a:pt x="116954" y="68211"/>
                  </a:lnTo>
                  <a:close/>
                </a:path>
                <a:path w="302259" h="302260">
                  <a:moveTo>
                    <a:pt x="155943" y="272897"/>
                  </a:moveTo>
                  <a:lnTo>
                    <a:pt x="146202" y="272897"/>
                  </a:lnTo>
                  <a:lnTo>
                    <a:pt x="146202" y="282638"/>
                  </a:lnTo>
                  <a:lnTo>
                    <a:pt x="155943" y="282638"/>
                  </a:lnTo>
                  <a:lnTo>
                    <a:pt x="155943" y="272897"/>
                  </a:lnTo>
                  <a:close/>
                </a:path>
                <a:path w="302259" h="302260">
                  <a:moveTo>
                    <a:pt x="155943" y="253403"/>
                  </a:moveTo>
                  <a:lnTo>
                    <a:pt x="146202" y="253403"/>
                  </a:lnTo>
                  <a:lnTo>
                    <a:pt x="146202" y="263156"/>
                  </a:lnTo>
                  <a:lnTo>
                    <a:pt x="155943" y="263156"/>
                  </a:lnTo>
                  <a:lnTo>
                    <a:pt x="155943" y="253403"/>
                  </a:lnTo>
                  <a:close/>
                </a:path>
                <a:path w="302259" h="302260">
                  <a:moveTo>
                    <a:pt x="155943" y="233908"/>
                  </a:moveTo>
                  <a:lnTo>
                    <a:pt x="146202" y="233908"/>
                  </a:lnTo>
                  <a:lnTo>
                    <a:pt x="146202" y="243649"/>
                  </a:lnTo>
                  <a:lnTo>
                    <a:pt x="155943" y="243649"/>
                  </a:lnTo>
                  <a:lnTo>
                    <a:pt x="155943" y="233908"/>
                  </a:lnTo>
                  <a:close/>
                </a:path>
                <a:path w="302259" h="302260">
                  <a:moveTo>
                    <a:pt x="155943" y="214414"/>
                  </a:moveTo>
                  <a:lnTo>
                    <a:pt x="146202" y="214414"/>
                  </a:lnTo>
                  <a:lnTo>
                    <a:pt x="146202" y="224167"/>
                  </a:lnTo>
                  <a:lnTo>
                    <a:pt x="155943" y="224167"/>
                  </a:lnTo>
                  <a:lnTo>
                    <a:pt x="155943" y="214414"/>
                  </a:lnTo>
                  <a:close/>
                </a:path>
                <a:path w="302259" h="302260">
                  <a:moveTo>
                    <a:pt x="155943" y="194919"/>
                  </a:moveTo>
                  <a:lnTo>
                    <a:pt x="146202" y="194919"/>
                  </a:lnTo>
                  <a:lnTo>
                    <a:pt x="146202" y="204660"/>
                  </a:lnTo>
                  <a:lnTo>
                    <a:pt x="155943" y="204660"/>
                  </a:lnTo>
                  <a:lnTo>
                    <a:pt x="155943" y="194919"/>
                  </a:lnTo>
                  <a:close/>
                </a:path>
                <a:path w="302259" h="302260">
                  <a:moveTo>
                    <a:pt x="155943" y="175425"/>
                  </a:moveTo>
                  <a:lnTo>
                    <a:pt x="146202" y="175425"/>
                  </a:lnTo>
                  <a:lnTo>
                    <a:pt x="146202" y="185178"/>
                  </a:lnTo>
                  <a:lnTo>
                    <a:pt x="155943" y="185178"/>
                  </a:lnTo>
                  <a:lnTo>
                    <a:pt x="155943" y="175425"/>
                  </a:lnTo>
                  <a:close/>
                </a:path>
                <a:path w="302259" h="302260">
                  <a:moveTo>
                    <a:pt x="155943" y="155930"/>
                  </a:moveTo>
                  <a:lnTo>
                    <a:pt x="146202" y="155930"/>
                  </a:lnTo>
                  <a:lnTo>
                    <a:pt x="146202" y="165671"/>
                  </a:lnTo>
                  <a:lnTo>
                    <a:pt x="155943" y="165671"/>
                  </a:lnTo>
                  <a:lnTo>
                    <a:pt x="155943" y="155930"/>
                  </a:lnTo>
                  <a:close/>
                </a:path>
                <a:path w="302259" h="302260">
                  <a:moveTo>
                    <a:pt x="175425" y="194919"/>
                  </a:moveTo>
                  <a:lnTo>
                    <a:pt x="165684" y="194919"/>
                  </a:lnTo>
                  <a:lnTo>
                    <a:pt x="165684" y="204660"/>
                  </a:lnTo>
                  <a:lnTo>
                    <a:pt x="175425" y="204660"/>
                  </a:lnTo>
                  <a:lnTo>
                    <a:pt x="175425" y="194919"/>
                  </a:lnTo>
                  <a:close/>
                </a:path>
                <a:path w="302259" h="302260">
                  <a:moveTo>
                    <a:pt x="175425" y="175425"/>
                  </a:moveTo>
                  <a:lnTo>
                    <a:pt x="165684" y="175425"/>
                  </a:lnTo>
                  <a:lnTo>
                    <a:pt x="165684" y="185178"/>
                  </a:lnTo>
                  <a:lnTo>
                    <a:pt x="175425" y="185178"/>
                  </a:lnTo>
                  <a:lnTo>
                    <a:pt x="175425" y="175425"/>
                  </a:lnTo>
                  <a:close/>
                </a:path>
                <a:path w="302259" h="302260">
                  <a:moveTo>
                    <a:pt x="175425" y="155930"/>
                  </a:moveTo>
                  <a:lnTo>
                    <a:pt x="165684" y="155930"/>
                  </a:lnTo>
                  <a:lnTo>
                    <a:pt x="165684" y="165671"/>
                  </a:lnTo>
                  <a:lnTo>
                    <a:pt x="175425" y="165671"/>
                  </a:lnTo>
                  <a:lnTo>
                    <a:pt x="175425" y="155930"/>
                  </a:lnTo>
                  <a:close/>
                </a:path>
                <a:path w="302259" h="302260">
                  <a:moveTo>
                    <a:pt x="204673" y="107200"/>
                  </a:moveTo>
                  <a:lnTo>
                    <a:pt x="194932" y="107200"/>
                  </a:lnTo>
                  <a:lnTo>
                    <a:pt x="194932" y="116954"/>
                  </a:lnTo>
                  <a:lnTo>
                    <a:pt x="204673" y="116954"/>
                  </a:lnTo>
                  <a:lnTo>
                    <a:pt x="204673" y="107200"/>
                  </a:lnTo>
                  <a:close/>
                </a:path>
                <a:path w="302259" h="302260">
                  <a:moveTo>
                    <a:pt x="204673" y="87706"/>
                  </a:moveTo>
                  <a:lnTo>
                    <a:pt x="194932" y="87706"/>
                  </a:lnTo>
                  <a:lnTo>
                    <a:pt x="194932" y="97447"/>
                  </a:lnTo>
                  <a:lnTo>
                    <a:pt x="204673" y="97447"/>
                  </a:lnTo>
                  <a:lnTo>
                    <a:pt x="204673" y="87706"/>
                  </a:lnTo>
                  <a:close/>
                </a:path>
                <a:path w="302259" h="302260">
                  <a:moveTo>
                    <a:pt x="224167" y="165684"/>
                  </a:moveTo>
                  <a:lnTo>
                    <a:pt x="214426" y="165684"/>
                  </a:lnTo>
                  <a:lnTo>
                    <a:pt x="214426" y="175425"/>
                  </a:lnTo>
                  <a:lnTo>
                    <a:pt x="224167" y="175425"/>
                  </a:lnTo>
                  <a:lnTo>
                    <a:pt x="224167" y="165684"/>
                  </a:lnTo>
                  <a:close/>
                </a:path>
                <a:path w="302259" h="302260">
                  <a:moveTo>
                    <a:pt x="224167" y="146189"/>
                  </a:moveTo>
                  <a:lnTo>
                    <a:pt x="214426" y="146189"/>
                  </a:lnTo>
                  <a:lnTo>
                    <a:pt x="214426" y="155943"/>
                  </a:lnTo>
                  <a:lnTo>
                    <a:pt x="224167" y="155943"/>
                  </a:lnTo>
                  <a:lnTo>
                    <a:pt x="224167" y="146189"/>
                  </a:lnTo>
                  <a:close/>
                </a:path>
                <a:path w="302259" h="302260">
                  <a:moveTo>
                    <a:pt x="224167" y="126695"/>
                  </a:moveTo>
                  <a:lnTo>
                    <a:pt x="214426" y="126695"/>
                  </a:lnTo>
                  <a:lnTo>
                    <a:pt x="214426" y="136436"/>
                  </a:lnTo>
                  <a:lnTo>
                    <a:pt x="224167" y="136436"/>
                  </a:lnTo>
                  <a:lnTo>
                    <a:pt x="224167" y="126695"/>
                  </a:lnTo>
                  <a:close/>
                </a:path>
                <a:path w="302259" h="302260">
                  <a:moveTo>
                    <a:pt x="224167" y="107200"/>
                  </a:moveTo>
                  <a:lnTo>
                    <a:pt x="214426" y="107200"/>
                  </a:lnTo>
                  <a:lnTo>
                    <a:pt x="214426" y="116954"/>
                  </a:lnTo>
                  <a:lnTo>
                    <a:pt x="224167" y="116954"/>
                  </a:lnTo>
                  <a:lnTo>
                    <a:pt x="224167" y="107200"/>
                  </a:lnTo>
                  <a:close/>
                </a:path>
                <a:path w="302259" h="302260">
                  <a:moveTo>
                    <a:pt x="224167" y="87706"/>
                  </a:moveTo>
                  <a:lnTo>
                    <a:pt x="214426" y="87706"/>
                  </a:lnTo>
                  <a:lnTo>
                    <a:pt x="214426" y="97447"/>
                  </a:lnTo>
                  <a:lnTo>
                    <a:pt x="224167" y="97447"/>
                  </a:lnTo>
                  <a:lnTo>
                    <a:pt x="224167" y="87706"/>
                  </a:lnTo>
                  <a:close/>
                </a:path>
                <a:path w="302259" h="302260">
                  <a:moveTo>
                    <a:pt x="243662" y="146189"/>
                  </a:moveTo>
                  <a:lnTo>
                    <a:pt x="233921" y="146189"/>
                  </a:lnTo>
                  <a:lnTo>
                    <a:pt x="233921" y="155943"/>
                  </a:lnTo>
                  <a:lnTo>
                    <a:pt x="243662" y="155943"/>
                  </a:lnTo>
                  <a:lnTo>
                    <a:pt x="243662" y="146189"/>
                  </a:lnTo>
                  <a:close/>
                </a:path>
                <a:path w="302259" h="302260">
                  <a:moveTo>
                    <a:pt x="243662" y="126695"/>
                  </a:moveTo>
                  <a:lnTo>
                    <a:pt x="233921" y="126695"/>
                  </a:lnTo>
                  <a:lnTo>
                    <a:pt x="233921" y="136436"/>
                  </a:lnTo>
                  <a:lnTo>
                    <a:pt x="243662" y="136436"/>
                  </a:lnTo>
                  <a:lnTo>
                    <a:pt x="243662" y="126695"/>
                  </a:lnTo>
                  <a:close/>
                </a:path>
                <a:path w="302259" h="302260">
                  <a:moveTo>
                    <a:pt x="243662" y="107200"/>
                  </a:moveTo>
                  <a:lnTo>
                    <a:pt x="233921" y="107200"/>
                  </a:lnTo>
                  <a:lnTo>
                    <a:pt x="233921" y="116954"/>
                  </a:lnTo>
                  <a:lnTo>
                    <a:pt x="243662" y="116954"/>
                  </a:lnTo>
                  <a:lnTo>
                    <a:pt x="243662" y="107200"/>
                  </a:lnTo>
                  <a:close/>
                </a:path>
                <a:path w="302259" h="302260">
                  <a:moveTo>
                    <a:pt x="243662" y="87706"/>
                  </a:moveTo>
                  <a:lnTo>
                    <a:pt x="233921" y="87706"/>
                  </a:lnTo>
                  <a:lnTo>
                    <a:pt x="233921" y="97447"/>
                  </a:lnTo>
                  <a:lnTo>
                    <a:pt x="243662" y="97447"/>
                  </a:lnTo>
                  <a:lnTo>
                    <a:pt x="243662" y="87706"/>
                  </a:lnTo>
                  <a:close/>
                </a:path>
                <a:path w="302259" h="302260">
                  <a:moveTo>
                    <a:pt x="263144" y="272897"/>
                  </a:moveTo>
                  <a:lnTo>
                    <a:pt x="253403" y="272897"/>
                  </a:lnTo>
                  <a:lnTo>
                    <a:pt x="253403" y="282638"/>
                  </a:lnTo>
                  <a:lnTo>
                    <a:pt x="263144" y="282638"/>
                  </a:lnTo>
                  <a:lnTo>
                    <a:pt x="263144" y="272897"/>
                  </a:lnTo>
                  <a:close/>
                </a:path>
                <a:path w="302259" h="302260">
                  <a:moveTo>
                    <a:pt x="263144" y="253403"/>
                  </a:moveTo>
                  <a:lnTo>
                    <a:pt x="253403" y="253403"/>
                  </a:lnTo>
                  <a:lnTo>
                    <a:pt x="253403" y="263156"/>
                  </a:lnTo>
                  <a:lnTo>
                    <a:pt x="263144" y="263156"/>
                  </a:lnTo>
                  <a:lnTo>
                    <a:pt x="263144" y="253403"/>
                  </a:lnTo>
                  <a:close/>
                </a:path>
                <a:path w="302259" h="302260">
                  <a:moveTo>
                    <a:pt x="263144" y="233908"/>
                  </a:moveTo>
                  <a:lnTo>
                    <a:pt x="253403" y="233908"/>
                  </a:lnTo>
                  <a:lnTo>
                    <a:pt x="253403" y="243649"/>
                  </a:lnTo>
                  <a:lnTo>
                    <a:pt x="263144" y="243649"/>
                  </a:lnTo>
                  <a:lnTo>
                    <a:pt x="263144" y="233908"/>
                  </a:lnTo>
                  <a:close/>
                </a:path>
                <a:path w="302259" h="302260">
                  <a:moveTo>
                    <a:pt x="263144" y="214414"/>
                  </a:moveTo>
                  <a:lnTo>
                    <a:pt x="253403" y="214414"/>
                  </a:lnTo>
                  <a:lnTo>
                    <a:pt x="253403" y="224167"/>
                  </a:lnTo>
                  <a:lnTo>
                    <a:pt x="263144" y="224167"/>
                  </a:lnTo>
                  <a:lnTo>
                    <a:pt x="263144" y="214414"/>
                  </a:lnTo>
                  <a:close/>
                </a:path>
                <a:path w="302259" h="302260">
                  <a:moveTo>
                    <a:pt x="263144" y="194919"/>
                  </a:moveTo>
                  <a:lnTo>
                    <a:pt x="253403" y="194919"/>
                  </a:lnTo>
                  <a:lnTo>
                    <a:pt x="253403" y="204660"/>
                  </a:lnTo>
                  <a:lnTo>
                    <a:pt x="263144" y="204660"/>
                  </a:lnTo>
                  <a:lnTo>
                    <a:pt x="263144" y="194919"/>
                  </a:lnTo>
                  <a:close/>
                </a:path>
                <a:path w="302259" h="302260">
                  <a:moveTo>
                    <a:pt x="282638" y="272897"/>
                  </a:moveTo>
                  <a:lnTo>
                    <a:pt x="272897" y="272897"/>
                  </a:lnTo>
                  <a:lnTo>
                    <a:pt x="272897" y="282638"/>
                  </a:lnTo>
                  <a:lnTo>
                    <a:pt x="282638" y="282638"/>
                  </a:lnTo>
                  <a:lnTo>
                    <a:pt x="282638" y="272897"/>
                  </a:lnTo>
                  <a:close/>
                </a:path>
                <a:path w="302259" h="302260">
                  <a:moveTo>
                    <a:pt x="282638" y="253403"/>
                  </a:moveTo>
                  <a:lnTo>
                    <a:pt x="272897" y="253403"/>
                  </a:lnTo>
                  <a:lnTo>
                    <a:pt x="272897" y="263156"/>
                  </a:lnTo>
                  <a:lnTo>
                    <a:pt x="282638" y="263156"/>
                  </a:lnTo>
                  <a:lnTo>
                    <a:pt x="282638" y="253403"/>
                  </a:lnTo>
                  <a:close/>
                </a:path>
                <a:path w="302259" h="302260">
                  <a:moveTo>
                    <a:pt x="282638" y="233908"/>
                  </a:moveTo>
                  <a:lnTo>
                    <a:pt x="272897" y="233908"/>
                  </a:lnTo>
                  <a:lnTo>
                    <a:pt x="272897" y="243649"/>
                  </a:lnTo>
                  <a:lnTo>
                    <a:pt x="282638" y="243649"/>
                  </a:lnTo>
                  <a:lnTo>
                    <a:pt x="282638" y="233908"/>
                  </a:lnTo>
                  <a:close/>
                </a:path>
                <a:path w="302259" h="302260">
                  <a:moveTo>
                    <a:pt x="282638" y="214414"/>
                  </a:moveTo>
                  <a:lnTo>
                    <a:pt x="272897" y="214414"/>
                  </a:lnTo>
                  <a:lnTo>
                    <a:pt x="272897" y="224167"/>
                  </a:lnTo>
                  <a:lnTo>
                    <a:pt x="282638" y="224167"/>
                  </a:lnTo>
                  <a:lnTo>
                    <a:pt x="282638" y="214414"/>
                  </a:lnTo>
                  <a:close/>
                </a:path>
                <a:path w="302259" h="302260">
                  <a:moveTo>
                    <a:pt x="282638" y="194919"/>
                  </a:moveTo>
                  <a:lnTo>
                    <a:pt x="272897" y="194919"/>
                  </a:lnTo>
                  <a:lnTo>
                    <a:pt x="272897" y="204660"/>
                  </a:lnTo>
                  <a:lnTo>
                    <a:pt x="282638" y="204660"/>
                  </a:lnTo>
                  <a:lnTo>
                    <a:pt x="282638" y="194919"/>
                  </a:lnTo>
                  <a:close/>
                </a:path>
                <a:path w="302259" h="302260">
                  <a:moveTo>
                    <a:pt x="302133" y="164947"/>
                  </a:moveTo>
                  <a:lnTo>
                    <a:pt x="292392" y="166344"/>
                  </a:lnTo>
                  <a:lnTo>
                    <a:pt x="292392" y="176174"/>
                  </a:lnTo>
                  <a:lnTo>
                    <a:pt x="292392" y="292392"/>
                  </a:lnTo>
                  <a:lnTo>
                    <a:pt x="243662" y="292392"/>
                  </a:lnTo>
                  <a:lnTo>
                    <a:pt x="243662" y="233908"/>
                  </a:lnTo>
                  <a:lnTo>
                    <a:pt x="243662" y="227418"/>
                  </a:lnTo>
                  <a:lnTo>
                    <a:pt x="241223" y="224167"/>
                  </a:lnTo>
                  <a:lnTo>
                    <a:pt x="233908" y="214414"/>
                  </a:lnTo>
                  <a:lnTo>
                    <a:pt x="233908" y="233908"/>
                  </a:lnTo>
                  <a:lnTo>
                    <a:pt x="233908" y="292392"/>
                  </a:lnTo>
                  <a:lnTo>
                    <a:pt x="185178" y="292392"/>
                  </a:lnTo>
                  <a:lnTo>
                    <a:pt x="185178" y="233908"/>
                  </a:lnTo>
                  <a:lnTo>
                    <a:pt x="233908" y="233908"/>
                  </a:lnTo>
                  <a:lnTo>
                    <a:pt x="233908" y="214414"/>
                  </a:lnTo>
                  <a:lnTo>
                    <a:pt x="233908" y="201422"/>
                  </a:lnTo>
                  <a:lnTo>
                    <a:pt x="233908" y="184531"/>
                  </a:lnTo>
                  <a:lnTo>
                    <a:pt x="292392" y="176174"/>
                  </a:lnTo>
                  <a:lnTo>
                    <a:pt x="292392" y="166344"/>
                  </a:lnTo>
                  <a:lnTo>
                    <a:pt x="263156" y="170510"/>
                  </a:lnTo>
                  <a:lnTo>
                    <a:pt x="263156" y="77965"/>
                  </a:lnTo>
                  <a:lnTo>
                    <a:pt x="263156" y="68224"/>
                  </a:lnTo>
                  <a:lnTo>
                    <a:pt x="253403" y="68224"/>
                  </a:lnTo>
                  <a:lnTo>
                    <a:pt x="253403" y="77965"/>
                  </a:lnTo>
                  <a:lnTo>
                    <a:pt x="253403" y="171907"/>
                  </a:lnTo>
                  <a:lnTo>
                    <a:pt x="229044" y="175399"/>
                  </a:lnTo>
                  <a:lnTo>
                    <a:pt x="229044" y="224167"/>
                  </a:lnTo>
                  <a:lnTo>
                    <a:pt x="190055" y="224167"/>
                  </a:lnTo>
                  <a:lnTo>
                    <a:pt x="207111" y="201422"/>
                  </a:lnTo>
                  <a:lnTo>
                    <a:pt x="209550" y="198183"/>
                  </a:lnTo>
                  <a:lnTo>
                    <a:pt x="229044" y="224167"/>
                  </a:lnTo>
                  <a:lnTo>
                    <a:pt x="229044" y="175399"/>
                  </a:lnTo>
                  <a:lnTo>
                    <a:pt x="223545" y="176174"/>
                  </a:lnTo>
                  <a:lnTo>
                    <a:pt x="224167" y="176174"/>
                  </a:lnTo>
                  <a:lnTo>
                    <a:pt x="224167" y="201422"/>
                  </a:lnTo>
                  <a:lnTo>
                    <a:pt x="221729" y="198183"/>
                  </a:lnTo>
                  <a:lnTo>
                    <a:pt x="209550" y="181940"/>
                  </a:lnTo>
                  <a:lnTo>
                    <a:pt x="194932" y="201422"/>
                  </a:lnTo>
                  <a:lnTo>
                    <a:pt x="194932" y="116954"/>
                  </a:lnTo>
                  <a:lnTo>
                    <a:pt x="185178" y="116954"/>
                  </a:lnTo>
                  <a:lnTo>
                    <a:pt x="185178" y="126707"/>
                  </a:lnTo>
                  <a:lnTo>
                    <a:pt x="185178" y="136448"/>
                  </a:lnTo>
                  <a:lnTo>
                    <a:pt x="185178" y="146189"/>
                  </a:lnTo>
                  <a:lnTo>
                    <a:pt x="185178" y="214414"/>
                  </a:lnTo>
                  <a:lnTo>
                    <a:pt x="175437" y="227418"/>
                  </a:lnTo>
                  <a:lnTo>
                    <a:pt x="175437" y="292392"/>
                  </a:lnTo>
                  <a:lnTo>
                    <a:pt x="136448" y="292392"/>
                  </a:lnTo>
                  <a:lnTo>
                    <a:pt x="136448" y="194932"/>
                  </a:lnTo>
                  <a:lnTo>
                    <a:pt x="136448" y="185178"/>
                  </a:lnTo>
                  <a:lnTo>
                    <a:pt x="136448" y="175437"/>
                  </a:lnTo>
                  <a:lnTo>
                    <a:pt x="136448" y="165684"/>
                  </a:lnTo>
                  <a:lnTo>
                    <a:pt x="126695" y="165684"/>
                  </a:lnTo>
                  <a:lnTo>
                    <a:pt x="126695" y="175437"/>
                  </a:lnTo>
                  <a:lnTo>
                    <a:pt x="126695" y="185178"/>
                  </a:lnTo>
                  <a:lnTo>
                    <a:pt x="126695" y="194932"/>
                  </a:lnTo>
                  <a:lnTo>
                    <a:pt x="126695" y="292392"/>
                  </a:lnTo>
                  <a:lnTo>
                    <a:pt x="116954" y="292392"/>
                  </a:lnTo>
                  <a:lnTo>
                    <a:pt x="116954" y="204673"/>
                  </a:lnTo>
                  <a:lnTo>
                    <a:pt x="107213" y="204673"/>
                  </a:lnTo>
                  <a:lnTo>
                    <a:pt x="107213" y="292392"/>
                  </a:lnTo>
                  <a:lnTo>
                    <a:pt x="87718" y="292392"/>
                  </a:lnTo>
                  <a:lnTo>
                    <a:pt x="87718" y="272897"/>
                  </a:lnTo>
                  <a:lnTo>
                    <a:pt x="107213" y="272897"/>
                  </a:lnTo>
                  <a:lnTo>
                    <a:pt x="107213" y="263156"/>
                  </a:lnTo>
                  <a:lnTo>
                    <a:pt x="87718" y="263156"/>
                  </a:lnTo>
                  <a:lnTo>
                    <a:pt x="87718" y="243662"/>
                  </a:lnTo>
                  <a:lnTo>
                    <a:pt x="107213" y="243662"/>
                  </a:lnTo>
                  <a:lnTo>
                    <a:pt x="107213" y="233908"/>
                  </a:lnTo>
                  <a:lnTo>
                    <a:pt x="87718" y="233908"/>
                  </a:lnTo>
                  <a:lnTo>
                    <a:pt x="87718" y="214414"/>
                  </a:lnTo>
                  <a:lnTo>
                    <a:pt x="107213" y="214414"/>
                  </a:lnTo>
                  <a:lnTo>
                    <a:pt x="107213" y="204673"/>
                  </a:lnTo>
                  <a:lnTo>
                    <a:pt x="77965" y="204673"/>
                  </a:lnTo>
                  <a:lnTo>
                    <a:pt x="77965" y="214414"/>
                  </a:lnTo>
                  <a:lnTo>
                    <a:pt x="77965" y="233908"/>
                  </a:lnTo>
                  <a:lnTo>
                    <a:pt x="77965" y="243662"/>
                  </a:lnTo>
                  <a:lnTo>
                    <a:pt x="77965" y="263156"/>
                  </a:lnTo>
                  <a:lnTo>
                    <a:pt x="77965" y="272897"/>
                  </a:lnTo>
                  <a:lnTo>
                    <a:pt x="77965" y="292392"/>
                  </a:lnTo>
                  <a:lnTo>
                    <a:pt x="58470" y="292392"/>
                  </a:lnTo>
                  <a:lnTo>
                    <a:pt x="58470" y="272897"/>
                  </a:lnTo>
                  <a:lnTo>
                    <a:pt x="77965" y="272897"/>
                  </a:lnTo>
                  <a:lnTo>
                    <a:pt x="77965" y="263156"/>
                  </a:lnTo>
                  <a:lnTo>
                    <a:pt x="58470" y="263156"/>
                  </a:lnTo>
                  <a:lnTo>
                    <a:pt x="58470" y="243662"/>
                  </a:lnTo>
                  <a:lnTo>
                    <a:pt x="77965" y="243662"/>
                  </a:lnTo>
                  <a:lnTo>
                    <a:pt x="77965" y="233908"/>
                  </a:lnTo>
                  <a:lnTo>
                    <a:pt x="58470" y="233908"/>
                  </a:lnTo>
                  <a:lnTo>
                    <a:pt x="58470" y="214414"/>
                  </a:lnTo>
                  <a:lnTo>
                    <a:pt x="77965" y="214414"/>
                  </a:lnTo>
                  <a:lnTo>
                    <a:pt x="77965" y="204673"/>
                  </a:lnTo>
                  <a:lnTo>
                    <a:pt x="48729" y="204673"/>
                  </a:lnTo>
                  <a:lnTo>
                    <a:pt x="48729" y="214414"/>
                  </a:lnTo>
                  <a:lnTo>
                    <a:pt x="48729" y="233908"/>
                  </a:lnTo>
                  <a:lnTo>
                    <a:pt x="48729" y="243662"/>
                  </a:lnTo>
                  <a:lnTo>
                    <a:pt x="48729" y="263156"/>
                  </a:lnTo>
                  <a:lnTo>
                    <a:pt x="48729" y="272897"/>
                  </a:lnTo>
                  <a:lnTo>
                    <a:pt x="48729" y="292392"/>
                  </a:lnTo>
                  <a:lnTo>
                    <a:pt x="29235" y="292392"/>
                  </a:lnTo>
                  <a:lnTo>
                    <a:pt x="29235" y="272897"/>
                  </a:lnTo>
                  <a:lnTo>
                    <a:pt x="48729" y="272897"/>
                  </a:lnTo>
                  <a:lnTo>
                    <a:pt x="48729" y="263156"/>
                  </a:lnTo>
                  <a:lnTo>
                    <a:pt x="29235" y="263156"/>
                  </a:lnTo>
                  <a:lnTo>
                    <a:pt x="29235" y="243662"/>
                  </a:lnTo>
                  <a:lnTo>
                    <a:pt x="48729" y="243662"/>
                  </a:lnTo>
                  <a:lnTo>
                    <a:pt x="48729" y="233908"/>
                  </a:lnTo>
                  <a:lnTo>
                    <a:pt x="29235" y="233908"/>
                  </a:lnTo>
                  <a:lnTo>
                    <a:pt x="29235" y="214414"/>
                  </a:lnTo>
                  <a:lnTo>
                    <a:pt x="48729" y="214414"/>
                  </a:lnTo>
                  <a:lnTo>
                    <a:pt x="48729" y="204673"/>
                  </a:lnTo>
                  <a:lnTo>
                    <a:pt x="19494" y="204673"/>
                  </a:lnTo>
                  <a:lnTo>
                    <a:pt x="19494" y="292392"/>
                  </a:lnTo>
                  <a:lnTo>
                    <a:pt x="9740" y="292392"/>
                  </a:lnTo>
                  <a:lnTo>
                    <a:pt x="9740" y="194932"/>
                  </a:lnTo>
                  <a:lnTo>
                    <a:pt x="126695" y="194932"/>
                  </a:lnTo>
                  <a:lnTo>
                    <a:pt x="126695" y="185178"/>
                  </a:lnTo>
                  <a:lnTo>
                    <a:pt x="9740" y="185178"/>
                  </a:lnTo>
                  <a:lnTo>
                    <a:pt x="9740" y="175437"/>
                  </a:lnTo>
                  <a:lnTo>
                    <a:pt x="126695" y="175437"/>
                  </a:lnTo>
                  <a:lnTo>
                    <a:pt x="126695" y="165684"/>
                  </a:lnTo>
                  <a:lnTo>
                    <a:pt x="126314" y="165684"/>
                  </a:lnTo>
                  <a:lnTo>
                    <a:pt x="125260" y="158369"/>
                  </a:lnTo>
                  <a:lnTo>
                    <a:pt x="121894" y="151790"/>
                  </a:lnTo>
                  <a:lnTo>
                    <a:pt x="116954" y="146735"/>
                  </a:lnTo>
                  <a:lnTo>
                    <a:pt x="116954" y="146189"/>
                  </a:lnTo>
                  <a:lnTo>
                    <a:pt x="185178" y="146189"/>
                  </a:lnTo>
                  <a:lnTo>
                    <a:pt x="185178" y="136448"/>
                  </a:lnTo>
                  <a:lnTo>
                    <a:pt x="116954" y="136448"/>
                  </a:lnTo>
                  <a:lnTo>
                    <a:pt x="116954" y="126707"/>
                  </a:lnTo>
                  <a:lnTo>
                    <a:pt x="185178" y="126707"/>
                  </a:lnTo>
                  <a:lnTo>
                    <a:pt x="185178" y="116954"/>
                  </a:lnTo>
                  <a:lnTo>
                    <a:pt x="185178" y="77965"/>
                  </a:lnTo>
                  <a:lnTo>
                    <a:pt x="253403" y="77965"/>
                  </a:lnTo>
                  <a:lnTo>
                    <a:pt x="253403" y="68224"/>
                  </a:lnTo>
                  <a:lnTo>
                    <a:pt x="253403" y="18605"/>
                  </a:lnTo>
                  <a:lnTo>
                    <a:pt x="243662" y="20231"/>
                  </a:lnTo>
                  <a:lnTo>
                    <a:pt x="243662" y="30111"/>
                  </a:lnTo>
                  <a:lnTo>
                    <a:pt x="243662" y="68224"/>
                  </a:lnTo>
                  <a:lnTo>
                    <a:pt x="194932" y="68224"/>
                  </a:lnTo>
                  <a:lnTo>
                    <a:pt x="194932" y="38239"/>
                  </a:lnTo>
                  <a:lnTo>
                    <a:pt x="243662" y="30111"/>
                  </a:lnTo>
                  <a:lnTo>
                    <a:pt x="243662" y="20231"/>
                  </a:lnTo>
                  <a:lnTo>
                    <a:pt x="243662" y="9740"/>
                  </a:lnTo>
                  <a:lnTo>
                    <a:pt x="233908" y="9740"/>
                  </a:lnTo>
                  <a:lnTo>
                    <a:pt x="233908" y="21856"/>
                  </a:lnTo>
                  <a:lnTo>
                    <a:pt x="224167" y="23482"/>
                  </a:lnTo>
                  <a:lnTo>
                    <a:pt x="224167" y="0"/>
                  </a:lnTo>
                  <a:lnTo>
                    <a:pt x="214414" y="0"/>
                  </a:lnTo>
                  <a:lnTo>
                    <a:pt x="214414" y="25107"/>
                  </a:lnTo>
                  <a:lnTo>
                    <a:pt x="204673" y="26733"/>
                  </a:lnTo>
                  <a:lnTo>
                    <a:pt x="204673" y="9740"/>
                  </a:lnTo>
                  <a:lnTo>
                    <a:pt x="194932" y="9740"/>
                  </a:lnTo>
                  <a:lnTo>
                    <a:pt x="194932" y="28359"/>
                  </a:lnTo>
                  <a:lnTo>
                    <a:pt x="185178" y="29972"/>
                  </a:lnTo>
                  <a:lnTo>
                    <a:pt x="185178" y="68224"/>
                  </a:lnTo>
                  <a:lnTo>
                    <a:pt x="175437" y="68224"/>
                  </a:lnTo>
                  <a:lnTo>
                    <a:pt x="175437" y="116954"/>
                  </a:lnTo>
                  <a:lnTo>
                    <a:pt x="136448" y="116954"/>
                  </a:lnTo>
                  <a:lnTo>
                    <a:pt x="136448" y="58470"/>
                  </a:lnTo>
                  <a:lnTo>
                    <a:pt x="136448" y="48729"/>
                  </a:lnTo>
                  <a:lnTo>
                    <a:pt x="126695" y="48729"/>
                  </a:lnTo>
                  <a:lnTo>
                    <a:pt x="126695" y="58470"/>
                  </a:lnTo>
                  <a:lnTo>
                    <a:pt x="126695" y="116954"/>
                  </a:lnTo>
                  <a:lnTo>
                    <a:pt x="116459" y="116954"/>
                  </a:lnTo>
                  <a:lnTo>
                    <a:pt x="116459" y="165684"/>
                  </a:lnTo>
                  <a:lnTo>
                    <a:pt x="19977" y="165684"/>
                  </a:lnTo>
                  <a:lnTo>
                    <a:pt x="23012" y="157949"/>
                  </a:lnTo>
                  <a:lnTo>
                    <a:pt x="28333" y="151790"/>
                  </a:lnTo>
                  <a:lnTo>
                    <a:pt x="35471" y="147675"/>
                  </a:lnTo>
                  <a:lnTo>
                    <a:pt x="43853" y="146189"/>
                  </a:lnTo>
                  <a:lnTo>
                    <a:pt x="92583" y="146189"/>
                  </a:lnTo>
                  <a:lnTo>
                    <a:pt x="100952" y="147675"/>
                  </a:lnTo>
                  <a:lnTo>
                    <a:pt x="108102" y="151790"/>
                  </a:lnTo>
                  <a:lnTo>
                    <a:pt x="113423" y="157949"/>
                  </a:lnTo>
                  <a:lnTo>
                    <a:pt x="116459" y="165684"/>
                  </a:lnTo>
                  <a:lnTo>
                    <a:pt x="116459" y="116954"/>
                  </a:lnTo>
                  <a:lnTo>
                    <a:pt x="107213" y="116954"/>
                  </a:lnTo>
                  <a:lnTo>
                    <a:pt x="107213" y="139788"/>
                  </a:lnTo>
                  <a:lnTo>
                    <a:pt x="102768" y="137668"/>
                  </a:lnTo>
                  <a:lnTo>
                    <a:pt x="99415" y="136842"/>
                  </a:lnTo>
                  <a:lnTo>
                    <a:pt x="97828" y="136448"/>
                  </a:lnTo>
                  <a:lnTo>
                    <a:pt x="42202" y="136448"/>
                  </a:lnTo>
                  <a:lnTo>
                    <a:pt x="40576" y="136613"/>
                  </a:lnTo>
                  <a:lnTo>
                    <a:pt x="38989" y="136842"/>
                  </a:lnTo>
                  <a:lnTo>
                    <a:pt x="38989" y="58470"/>
                  </a:lnTo>
                  <a:lnTo>
                    <a:pt x="126695" y="58470"/>
                  </a:lnTo>
                  <a:lnTo>
                    <a:pt x="126695" y="48729"/>
                  </a:lnTo>
                  <a:lnTo>
                    <a:pt x="116954" y="48729"/>
                  </a:lnTo>
                  <a:lnTo>
                    <a:pt x="116954" y="29235"/>
                  </a:lnTo>
                  <a:lnTo>
                    <a:pt x="116954" y="19494"/>
                  </a:lnTo>
                  <a:lnTo>
                    <a:pt x="107213" y="19494"/>
                  </a:lnTo>
                  <a:lnTo>
                    <a:pt x="107213" y="9740"/>
                  </a:lnTo>
                  <a:lnTo>
                    <a:pt x="107213" y="0"/>
                  </a:lnTo>
                  <a:lnTo>
                    <a:pt x="107200" y="29235"/>
                  </a:lnTo>
                  <a:lnTo>
                    <a:pt x="107200" y="48729"/>
                  </a:lnTo>
                  <a:lnTo>
                    <a:pt x="58470" y="48729"/>
                  </a:lnTo>
                  <a:lnTo>
                    <a:pt x="58470" y="29235"/>
                  </a:lnTo>
                  <a:lnTo>
                    <a:pt x="107200" y="29235"/>
                  </a:lnTo>
                  <a:lnTo>
                    <a:pt x="107200" y="0"/>
                  </a:lnTo>
                  <a:lnTo>
                    <a:pt x="97459" y="0"/>
                  </a:lnTo>
                  <a:lnTo>
                    <a:pt x="97459" y="9740"/>
                  </a:lnTo>
                  <a:lnTo>
                    <a:pt x="97459" y="19494"/>
                  </a:lnTo>
                  <a:lnTo>
                    <a:pt x="68224" y="19494"/>
                  </a:lnTo>
                  <a:lnTo>
                    <a:pt x="68224" y="9740"/>
                  </a:lnTo>
                  <a:lnTo>
                    <a:pt x="97459" y="9740"/>
                  </a:lnTo>
                  <a:lnTo>
                    <a:pt x="97459" y="0"/>
                  </a:lnTo>
                  <a:lnTo>
                    <a:pt x="58470" y="0"/>
                  </a:lnTo>
                  <a:lnTo>
                    <a:pt x="58470" y="19494"/>
                  </a:lnTo>
                  <a:lnTo>
                    <a:pt x="48729" y="19494"/>
                  </a:lnTo>
                  <a:lnTo>
                    <a:pt x="48729" y="48729"/>
                  </a:lnTo>
                  <a:lnTo>
                    <a:pt x="29235" y="48729"/>
                  </a:lnTo>
                  <a:lnTo>
                    <a:pt x="29235" y="139788"/>
                  </a:lnTo>
                  <a:lnTo>
                    <a:pt x="22225" y="144246"/>
                  </a:lnTo>
                  <a:lnTo>
                    <a:pt x="16510" y="150241"/>
                  </a:lnTo>
                  <a:lnTo>
                    <a:pt x="12395" y="157480"/>
                  </a:lnTo>
                  <a:lnTo>
                    <a:pt x="10134" y="165684"/>
                  </a:lnTo>
                  <a:lnTo>
                    <a:pt x="0" y="165684"/>
                  </a:lnTo>
                  <a:lnTo>
                    <a:pt x="0" y="302133"/>
                  </a:lnTo>
                  <a:lnTo>
                    <a:pt x="302133" y="302133"/>
                  </a:lnTo>
                  <a:lnTo>
                    <a:pt x="302133" y="292392"/>
                  </a:lnTo>
                  <a:lnTo>
                    <a:pt x="302133" y="170510"/>
                  </a:lnTo>
                  <a:lnTo>
                    <a:pt x="302133" y="16494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3236963" y="2897483"/>
              <a:ext cx="5495290" cy="1082040"/>
            </a:xfrm>
            <a:custGeom>
              <a:avLst/>
              <a:gdLst/>
              <a:ahLst/>
              <a:cxnLst/>
              <a:rect l="l" t="t" r="r" b="b"/>
              <a:pathLst>
                <a:path w="5495290" h="1082039">
                  <a:moveTo>
                    <a:pt x="5425097" y="0"/>
                  </a:moveTo>
                  <a:lnTo>
                    <a:pt x="69989" y="0"/>
                  </a:lnTo>
                  <a:lnTo>
                    <a:pt x="42744" y="5499"/>
                  </a:lnTo>
                  <a:lnTo>
                    <a:pt x="20497" y="20497"/>
                  </a:lnTo>
                  <a:lnTo>
                    <a:pt x="5499" y="42744"/>
                  </a:lnTo>
                  <a:lnTo>
                    <a:pt x="0" y="69989"/>
                  </a:lnTo>
                  <a:lnTo>
                    <a:pt x="0" y="1011859"/>
                  </a:lnTo>
                  <a:lnTo>
                    <a:pt x="5499" y="1039104"/>
                  </a:lnTo>
                  <a:lnTo>
                    <a:pt x="20497" y="1061351"/>
                  </a:lnTo>
                  <a:lnTo>
                    <a:pt x="42744" y="1076350"/>
                  </a:lnTo>
                  <a:lnTo>
                    <a:pt x="69989" y="1081849"/>
                  </a:lnTo>
                  <a:lnTo>
                    <a:pt x="5425097" y="1081849"/>
                  </a:lnTo>
                  <a:lnTo>
                    <a:pt x="5452342" y="1076350"/>
                  </a:lnTo>
                  <a:lnTo>
                    <a:pt x="5474589" y="1061351"/>
                  </a:lnTo>
                  <a:lnTo>
                    <a:pt x="5489587" y="1039104"/>
                  </a:lnTo>
                  <a:lnTo>
                    <a:pt x="5495086" y="1011859"/>
                  </a:lnTo>
                  <a:lnTo>
                    <a:pt x="5495086" y="69989"/>
                  </a:lnTo>
                  <a:lnTo>
                    <a:pt x="5489587" y="42744"/>
                  </a:lnTo>
                  <a:lnTo>
                    <a:pt x="5474589" y="20497"/>
                  </a:lnTo>
                  <a:lnTo>
                    <a:pt x="5452342" y="5499"/>
                  </a:lnTo>
                  <a:lnTo>
                    <a:pt x="5425097" y="0"/>
                  </a:lnTo>
                  <a:close/>
                </a:path>
              </a:pathLst>
            </a:custGeom>
            <a:solidFill>
              <a:srgbClr val="D6DD4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3236963" y="2897483"/>
              <a:ext cx="5495290" cy="1082040"/>
            </a:xfrm>
            <a:custGeom>
              <a:avLst/>
              <a:gdLst/>
              <a:ahLst/>
              <a:cxnLst/>
              <a:rect l="l" t="t" r="r" b="b"/>
              <a:pathLst>
                <a:path w="5495290" h="1082039">
                  <a:moveTo>
                    <a:pt x="69989" y="1081849"/>
                  </a:moveTo>
                  <a:lnTo>
                    <a:pt x="5425097" y="1081849"/>
                  </a:lnTo>
                  <a:lnTo>
                    <a:pt x="5452342" y="1076350"/>
                  </a:lnTo>
                  <a:lnTo>
                    <a:pt x="5474589" y="1061351"/>
                  </a:lnTo>
                  <a:lnTo>
                    <a:pt x="5489587" y="1039104"/>
                  </a:lnTo>
                  <a:lnTo>
                    <a:pt x="5495086" y="1011859"/>
                  </a:lnTo>
                  <a:lnTo>
                    <a:pt x="5495086" y="69989"/>
                  </a:lnTo>
                  <a:lnTo>
                    <a:pt x="5489587" y="42744"/>
                  </a:lnTo>
                  <a:lnTo>
                    <a:pt x="5474589" y="20497"/>
                  </a:lnTo>
                  <a:lnTo>
                    <a:pt x="5452342" y="5499"/>
                  </a:lnTo>
                  <a:lnTo>
                    <a:pt x="5425097" y="0"/>
                  </a:lnTo>
                  <a:lnTo>
                    <a:pt x="69989" y="0"/>
                  </a:lnTo>
                  <a:lnTo>
                    <a:pt x="42744" y="5499"/>
                  </a:lnTo>
                  <a:lnTo>
                    <a:pt x="20497" y="20497"/>
                  </a:lnTo>
                  <a:lnTo>
                    <a:pt x="5499" y="42744"/>
                  </a:lnTo>
                  <a:lnTo>
                    <a:pt x="0" y="69989"/>
                  </a:lnTo>
                  <a:lnTo>
                    <a:pt x="0" y="1011859"/>
                  </a:lnTo>
                  <a:lnTo>
                    <a:pt x="5499" y="1039104"/>
                  </a:lnTo>
                  <a:lnTo>
                    <a:pt x="20497" y="1061351"/>
                  </a:lnTo>
                  <a:lnTo>
                    <a:pt x="42744" y="1076350"/>
                  </a:lnTo>
                  <a:lnTo>
                    <a:pt x="69989" y="1081849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3289179" y="2077386"/>
            <a:ext cx="5591175" cy="16709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2500"/>
              </a:lnSpc>
              <a:spcBef>
                <a:spcPts val="100"/>
              </a:spcBef>
            </a:pPr>
            <a:r>
              <a:rPr sz="17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Discuss </a:t>
            </a:r>
            <a:r>
              <a:rPr sz="17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the questions below with your learning partner. Be ready to </a:t>
            </a:r>
            <a:r>
              <a:rPr sz="17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share your feedback </a:t>
            </a:r>
            <a:r>
              <a:rPr sz="17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with the class.</a:t>
            </a:r>
            <a:endParaRPr sz="17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1295"/>
              </a:spcBef>
            </a:pPr>
            <a:endParaRPr sz="2000" dirty="0">
              <a:latin typeface="Grammarsaurus" pitchFamily="2" charset="0"/>
              <a:cs typeface="Arial MT"/>
            </a:endParaRPr>
          </a:p>
          <a:p>
            <a:pPr marL="480695" indent="-227329">
              <a:lnSpc>
                <a:spcPct val="100000"/>
              </a:lnSpc>
              <a:buChar char="•"/>
              <a:tabLst>
                <a:tab pos="480695" algn="l"/>
                <a:tab pos="3740150" algn="l"/>
              </a:tabLst>
            </a:pPr>
            <a:r>
              <a:rPr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What kind of settlement	are you in?</a:t>
            </a:r>
            <a:endParaRPr dirty="0">
              <a:latin typeface="Grammarsaurus" pitchFamily="2" charset="0"/>
              <a:cs typeface="Arial"/>
            </a:endParaRPr>
          </a:p>
          <a:p>
            <a:pPr marL="480695" indent="-227329">
              <a:lnSpc>
                <a:spcPct val="100000"/>
              </a:lnSpc>
              <a:spcBef>
                <a:spcPts val="300"/>
              </a:spcBef>
              <a:buChar char="•"/>
              <a:tabLst>
                <a:tab pos="480695" algn="l"/>
              </a:tabLst>
            </a:pPr>
            <a:r>
              <a:rPr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What are the features of your settlement?</a:t>
            </a:r>
            <a:endParaRPr dirty="0">
              <a:latin typeface="Grammarsaurus" pitchFamily="2" charset="0"/>
              <a:cs typeface="Arial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6530210" y="3005609"/>
            <a:ext cx="372745" cy="360680"/>
            <a:chOff x="6530210" y="3005609"/>
            <a:chExt cx="372745" cy="360680"/>
          </a:xfrm>
        </p:grpSpPr>
        <p:sp>
          <p:nvSpPr>
            <p:cNvPr id="30" name="object 30"/>
            <p:cNvSpPr/>
            <p:nvPr/>
          </p:nvSpPr>
          <p:spPr>
            <a:xfrm>
              <a:off x="6536220" y="3282031"/>
              <a:ext cx="360680" cy="78740"/>
            </a:xfrm>
            <a:custGeom>
              <a:avLst/>
              <a:gdLst/>
              <a:ahLst/>
              <a:cxnLst/>
              <a:rect l="l" t="t" r="r" b="b"/>
              <a:pathLst>
                <a:path w="360679" h="78739">
                  <a:moveTo>
                    <a:pt x="180276" y="0"/>
                  </a:moveTo>
                  <a:lnTo>
                    <a:pt x="110103" y="3069"/>
                  </a:lnTo>
                  <a:lnTo>
                    <a:pt x="52800" y="11441"/>
                  </a:lnTo>
                  <a:lnTo>
                    <a:pt x="14166" y="23858"/>
                  </a:lnTo>
                  <a:lnTo>
                    <a:pt x="0" y="39065"/>
                  </a:lnTo>
                  <a:lnTo>
                    <a:pt x="14166" y="54264"/>
                  </a:lnTo>
                  <a:lnTo>
                    <a:pt x="52800" y="66678"/>
                  </a:lnTo>
                  <a:lnTo>
                    <a:pt x="110103" y="75048"/>
                  </a:lnTo>
                  <a:lnTo>
                    <a:pt x="180276" y="78117"/>
                  </a:lnTo>
                  <a:lnTo>
                    <a:pt x="250449" y="75048"/>
                  </a:lnTo>
                  <a:lnTo>
                    <a:pt x="307752" y="66678"/>
                  </a:lnTo>
                  <a:lnTo>
                    <a:pt x="346386" y="54264"/>
                  </a:lnTo>
                  <a:lnTo>
                    <a:pt x="360553" y="39065"/>
                  </a:lnTo>
                  <a:lnTo>
                    <a:pt x="346386" y="23858"/>
                  </a:lnTo>
                  <a:lnTo>
                    <a:pt x="307752" y="11441"/>
                  </a:lnTo>
                  <a:lnTo>
                    <a:pt x="250449" y="3069"/>
                  </a:lnTo>
                  <a:lnTo>
                    <a:pt x="180276" y="0"/>
                  </a:lnTo>
                  <a:close/>
                </a:path>
              </a:pathLst>
            </a:custGeom>
            <a:solidFill>
              <a:srgbClr val="ACB8D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1" name="object 3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565594" y="3005609"/>
              <a:ext cx="301132" cy="312473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6530210" y="3291878"/>
              <a:ext cx="372745" cy="74295"/>
            </a:xfrm>
            <a:custGeom>
              <a:avLst/>
              <a:gdLst/>
              <a:ahLst/>
              <a:cxnLst/>
              <a:rect l="l" t="t" r="r" b="b"/>
              <a:pathLst>
                <a:path w="372745" h="74295">
                  <a:moveTo>
                    <a:pt x="332168" y="0"/>
                  </a:moveTo>
                  <a:lnTo>
                    <a:pt x="328841" y="11544"/>
                  </a:lnTo>
                  <a:lnTo>
                    <a:pt x="344356" y="16903"/>
                  </a:lnTo>
                  <a:lnTo>
                    <a:pt x="354083" y="21896"/>
                  </a:lnTo>
                  <a:lnTo>
                    <a:pt x="359118" y="26130"/>
                  </a:lnTo>
                  <a:lnTo>
                    <a:pt x="360552" y="29209"/>
                  </a:lnTo>
                  <a:lnTo>
                    <a:pt x="349412" y="39245"/>
                  </a:lnTo>
                  <a:lnTo>
                    <a:pt x="316323" y="50068"/>
                  </a:lnTo>
                  <a:lnTo>
                    <a:pt x="261781" y="58726"/>
                  </a:lnTo>
                  <a:lnTo>
                    <a:pt x="186283" y="62268"/>
                  </a:lnTo>
                  <a:lnTo>
                    <a:pt x="110787" y="58726"/>
                  </a:lnTo>
                  <a:lnTo>
                    <a:pt x="56249" y="50068"/>
                  </a:lnTo>
                  <a:lnTo>
                    <a:pt x="23164" y="39245"/>
                  </a:lnTo>
                  <a:lnTo>
                    <a:pt x="12026" y="29209"/>
                  </a:lnTo>
                  <a:lnTo>
                    <a:pt x="13459" y="26130"/>
                  </a:lnTo>
                  <a:lnTo>
                    <a:pt x="18489" y="21896"/>
                  </a:lnTo>
                  <a:lnTo>
                    <a:pt x="28212" y="16903"/>
                  </a:lnTo>
                  <a:lnTo>
                    <a:pt x="43726" y="11544"/>
                  </a:lnTo>
                  <a:lnTo>
                    <a:pt x="40398" y="0"/>
                  </a:lnTo>
                  <a:lnTo>
                    <a:pt x="22620" y="6208"/>
                  </a:lnTo>
                  <a:lnTo>
                    <a:pt x="10007" y="13114"/>
                  </a:lnTo>
                  <a:lnTo>
                    <a:pt x="2490" y="20765"/>
                  </a:lnTo>
                  <a:lnTo>
                    <a:pt x="0" y="29209"/>
                  </a:lnTo>
                  <a:lnTo>
                    <a:pt x="18576" y="50204"/>
                  </a:lnTo>
                  <a:lnTo>
                    <a:pt x="65062" y="64147"/>
                  </a:lnTo>
                  <a:lnTo>
                    <a:pt x="125587" y="71890"/>
                  </a:lnTo>
                  <a:lnTo>
                    <a:pt x="186283" y="74282"/>
                  </a:lnTo>
                  <a:lnTo>
                    <a:pt x="246980" y="71890"/>
                  </a:lnTo>
                  <a:lnTo>
                    <a:pt x="307505" y="64147"/>
                  </a:lnTo>
                  <a:lnTo>
                    <a:pt x="353990" y="50204"/>
                  </a:lnTo>
                  <a:lnTo>
                    <a:pt x="372567" y="29209"/>
                  </a:lnTo>
                  <a:lnTo>
                    <a:pt x="370078" y="20765"/>
                  </a:lnTo>
                  <a:lnTo>
                    <a:pt x="362564" y="13114"/>
                  </a:lnTo>
                  <a:lnTo>
                    <a:pt x="349951" y="6208"/>
                  </a:lnTo>
                  <a:lnTo>
                    <a:pt x="33216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4" name="object 59">
            <a:extLst>
              <a:ext uri="{FF2B5EF4-FFF2-40B4-BE49-F238E27FC236}">
                <a16:creationId xmlns:a16="http://schemas.microsoft.com/office/drawing/2014/main" id="{69806B71-126F-1E8F-0AE5-145F648374DC}"/>
              </a:ext>
            </a:extLst>
          </p:cNvPr>
          <p:cNvSpPr txBox="1"/>
          <p:nvPr/>
        </p:nvSpPr>
        <p:spPr>
          <a:xfrm>
            <a:off x="5417660" y="6461773"/>
            <a:ext cx="2583340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" panose="020B0604020202020204" pitchFamily="34" charset="0"/>
              </a:rPr>
              <a:t>www.grammarsaurus.co.uk</a:t>
            </a:r>
            <a:endParaRPr sz="1050" dirty="0">
              <a:latin typeface="Grammarsaurus" pitchFamily="2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765595" y="49578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10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772499" y="157906"/>
            <a:ext cx="8647430" cy="768350"/>
            <a:chOff x="1772499" y="157906"/>
            <a:chExt cx="8647430" cy="768350"/>
          </a:xfrm>
        </p:grpSpPr>
        <p:sp>
          <p:nvSpPr>
            <p:cNvPr id="4" name="object 4"/>
            <p:cNvSpPr/>
            <p:nvPr/>
          </p:nvSpPr>
          <p:spPr>
            <a:xfrm>
              <a:off x="1778849" y="164256"/>
              <a:ext cx="8634730" cy="755650"/>
            </a:xfrm>
            <a:custGeom>
              <a:avLst/>
              <a:gdLst/>
              <a:ahLst/>
              <a:cxnLst/>
              <a:rect l="l" t="t" r="r" b="b"/>
              <a:pathLst>
                <a:path w="8634730" h="755650">
                  <a:moveTo>
                    <a:pt x="8592172" y="0"/>
                  </a:moveTo>
                  <a:lnTo>
                    <a:pt x="42125" y="0"/>
                  </a:lnTo>
                  <a:lnTo>
                    <a:pt x="25744" y="3498"/>
                  </a:lnTo>
                  <a:lnTo>
                    <a:pt x="12352" y="13033"/>
                  </a:lnTo>
                  <a:lnTo>
                    <a:pt x="3315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3315" y="727977"/>
                  </a:lnTo>
                  <a:lnTo>
                    <a:pt x="12352" y="742108"/>
                  </a:lnTo>
                  <a:lnTo>
                    <a:pt x="25744" y="751643"/>
                  </a:lnTo>
                  <a:lnTo>
                    <a:pt x="42125" y="755142"/>
                  </a:lnTo>
                  <a:lnTo>
                    <a:pt x="8592172" y="755142"/>
                  </a:lnTo>
                  <a:lnTo>
                    <a:pt x="8608553" y="751643"/>
                  </a:lnTo>
                  <a:lnTo>
                    <a:pt x="8621945" y="742108"/>
                  </a:lnTo>
                  <a:lnTo>
                    <a:pt x="8630982" y="727977"/>
                  </a:lnTo>
                  <a:lnTo>
                    <a:pt x="8634298" y="710692"/>
                  </a:lnTo>
                  <a:lnTo>
                    <a:pt x="8634298" y="44450"/>
                  </a:lnTo>
                  <a:lnTo>
                    <a:pt x="8630982" y="27164"/>
                  </a:lnTo>
                  <a:lnTo>
                    <a:pt x="8621945" y="13033"/>
                  </a:lnTo>
                  <a:lnTo>
                    <a:pt x="8608553" y="3498"/>
                  </a:lnTo>
                  <a:lnTo>
                    <a:pt x="8592172" y="0"/>
                  </a:lnTo>
                  <a:close/>
                </a:path>
              </a:pathLst>
            </a:custGeom>
            <a:solidFill>
              <a:srgbClr val="45589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1778849" y="164256"/>
              <a:ext cx="8634730" cy="755650"/>
            </a:xfrm>
            <a:custGeom>
              <a:avLst/>
              <a:gdLst/>
              <a:ahLst/>
              <a:cxnLst/>
              <a:rect l="l" t="t" r="r" b="b"/>
              <a:pathLst>
                <a:path w="8634730" h="755650">
                  <a:moveTo>
                    <a:pt x="42125" y="755142"/>
                  </a:moveTo>
                  <a:lnTo>
                    <a:pt x="25744" y="751643"/>
                  </a:lnTo>
                  <a:lnTo>
                    <a:pt x="12352" y="742108"/>
                  </a:lnTo>
                  <a:lnTo>
                    <a:pt x="3315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3315" y="27164"/>
                  </a:lnTo>
                  <a:lnTo>
                    <a:pt x="12352" y="13033"/>
                  </a:lnTo>
                  <a:lnTo>
                    <a:pt x="25744" y="3498"/>
                  </a:lnTo>
                  <a:lnTo>
                    <a:pt x="42125" y="0"/>
                  </a:lnTo>
                  <a:lnTo>
                    <a:pt x="8592172" y="0"/>
                  </a:lnTo>
                  <a:lnTo>
                    <a:pt x="8608553" y="3498"/>
                  </a:lnTo>
                  <a:lnTo>
                    <a:pt x="8621945" y="13033"/>
                  </a:lnTo>
                  <a:lnTo>
                    <a:pt x="8630982" y="27164"/>
                  </a:lnTo>
                  <a:lnTo>
                    <a:pt x="8634298" y="44450"/>
                  </a:lnTo>
                  <a:lnTo>
                    <a:pt x="8634298" y="710692"/>
                  </a:lnTo>
                  <a:lnTo>
                    <a:pt x="8630982" y="727977"/>
                  </a:lnTo>
                  <a:lnTo>
                    <a:pt x="8621945" y="742108"/>
                  </a:lnTo>
                  <a:lnTo>
                    <a:pt x="8608553" y="751643"/>
                  </a:lnTo>
                  <a:lnTo>
                    <a:pt x="8592172" y="755142"/>
                  </a:lnTo>
                  <a:lnTo>
                    <a:pt x="42125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778421" y="255701"/>
            <a:ext cx="8634729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Grammarsaurus" pitchFamily="2" charset="0"/>
              </a:rPr>
              <a:t>What are the key settlements of the UK?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0700264" y="783250"/>
            <a:ext cx="1333762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4E6B8E"/>
                </a:solidFill>
                <a:latin typeface="Grammarsaurus" pitchFamily="2" charset="0"/>
                <a:cs typeface="Arial"/>
              </a:rPr>
              <a:t>Place</a:t>
            </a:r>
            <a:endParaRPr sz="700" dirty="0">
              <a:latin typeface="Grammarsaurus" pitchFamily="2" charset="0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0637597" y="445317"/>
            <a:ext cx="383540" cy="345440"/>
            <a:chOff x="10637597" y="445317"/>
            <a:chExt cx="383540" cy="345440"/>
          </a:xfrm>
        </p:grpSpPr>
        <p:sp>
          <p:nvSpPr>
            <p:cNvPr id="9" name="object 9"/>
            <p:cNvSpPr/>
            <p:nvPr/>
          </p:nvSpPr>
          <p:spPr>
            <a:xfrm>
              <a:off x="10647080" y="454781"/>
              <a:ext cx="364490" cy="326390"/>
            </a:xfrm>
            <a:custGeom>
              <a:avLst/>
              <a:gdLst/>
              <a:ahLst/>
              <a:cxnLst/>
              <a:rect l="l" t="t" r="r" b="b"/>
              <a:pathLst>
                <a:path w="364490" h="326390">
                  <a:moveTo>
                    <a:pt x="252768" y="0"/>
                  </a:moveTo>
                  <a:lnTo>
                    <a:pt x="111251" y="0"/>
                  </a:lnTo>
                  <a:lnTo>
                    <a:pt x="100697" y="1407"/>
                  </a:lnTo>
                  <a:lnTo>
                    <a:pt x="5410" y="142811"/>
                  </a:lnTo>
                  <a:lnTo>
                    <a:pt x="0" y="163067"/>
                  </a:lnTo>
                  <a:lnTo>
                    <a:pt x="1352" y="173479"/>
                  </a:lnTo>
                  <a:lnTo>
                    <a:pt x="76161" y="305892"/>
                  </a:lnTo>
                  <a:lnTo>
                    <a:pt x="111251" y="326148"/>
                  </a:lnTo>
                  <a:lnTo>
                    <a:pt x="252768" y="326148"/>
                  </a:lnTo>
                  <a:lnTo>
                    <a:pt x="287858" y="305892"/>
                  </a:lnTo>
                  <a:lnTo>
                    <a:pt x="358622" y="183324"/>
                  </a:lnTo>
                  <a:lnTo>
                    <a:pt x="364032" y="163067"/>
                  </a:lnTo>
                  <a:lnTo>
                    <a:pt x="362680" y="152656"/>
                  </a:lnTo>
                  <a:lnTo>
                    <a:pt x="287858" y="20256"/>
                  </a:lnTo>
                  <a:lnTo>
                    <a:pt x="2527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10637597" y="445317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7" y="0"/>
                  </a:moveTo>
                  <a:lnTo>
                    <a:pt x="120741" y="0"/>
                  </a:lnTo>
                  <a:lnTo>
                    <a:pt x="107701" y="1729"/>
                  </a:lnTo>
                  <a:lnTo>
                    <a:pt x="77459" y="24993"/>
                  </a:lnTo>
                  <a:lnTo>
                    <a:pt x="6695" y="147548"/>
                  </a:lnTo>
                  <a:lnTo>
                    <a:pt x="0" y="172535"/>
                  </a:lnTo>
                  <a:lnTo>
                    <a:pt x="1673" y="185362"/>
                  </a:lnTo>
                  <a:lnTo>
                    <a:pt x="77459" y="320078"/>
                  </a:lnTo>
                  <a:lnTo>
                    <a:pt x="107701" y="343341"/>
                  </a:lnTo>
                  <a:lnTo>
                    <a:pt x="120741" y="345071"/>
                  </a:lnTo>
                  <a:lnTo>
                    <a:pt x="262257" y="345071"/>
                  </a:lnTo>
                  <a:lnTo>
                    <a:pt x="275297" y="343341"/>
                  </a:lnTo>
                  <a:lnTo>
                    <a:pt x="287246" y="338375"/>
                  </a:lnTo>
                  <a:lnTo>
                    <a:pt x="297520" y="330509"/>
                  </a:lnTo>
                  <a:lnTo>
                    <a:pt x="300872" y="326148"/>
                  </a:lnTo>
                  <a:lnTo>
                    <a:pt x="120741" y="326148"/>
                  </a:lnTo>
                  <a:lnTo>
                    <a:pt x="112648" y="325070"/>
                  </a:lnTo>
                  <a:lnTo>
                    <a:pt x="23078" y="188061"/>
                  </a:lnTo>
                  <a:lnTo>
                    <a:pt x="18925" y="172535"/>
                  </a:lnTo>
                  <a:lnTo>
                    <a:pt x="19963" y="164555"/>
                  </a:lnTo>
                  <a:lnTo>
                    <a:pt x="93842" y="34442"/>
                  </a:lnTo>
                  <a:lnTo>
                    <a:pt x="120741" y="18910"/>
                  </a:lnTo>
                  <a:lnTo>
                    <a:pt x="300862" y="18910"/>
                  </a:lnTo>
                  <a:lnTo>
                    <a:pt x="297520" y="14562"/>
                  </a:lnTo>
                  <a:lnTo>
                    <a:pt x="287246" y="6696"/>
                  </a:lnTo>
                  <a:lnTo>
                    <a:pt x="275297" y="1729"/>
                  </a:lnTo>
                  <a:lnTo>
                    <a:pt x="262257" y="0"/>
                  </a:lnTo>
                  <a:close/>
                </a:path>
                <a:path w="383540" h="345440">
                  <a:moveTo>
                    <a:pt x="300862" y="18910"/>
                  </a:moveTo>
                  <a:lnTo>
                    <a:pt x="262257" y="18910"/>
                  </a:lnTo>
                  <a:lnTo>
                    <a:pt x="270348" y="19990"/>
                  </a:lnTo>
                  <a:lnTo>
                    <a:pt x="277778" y="23085"/>
                  </a:lnTo>
                  <a:lnTo>
                    <a:pt x="359920" y="157010"/>
                  </a:lnTo>
                  <a:lnTo>
                    <a:pt x="364063" y="172535"/>
                  </a:lnTo>
                  <a:lnTo>
                    <a:pt x="363028" y="180516"/>
                  </a:lnTo>
                  <a:lnTo>
                    <a:pt x="289156" y="310629"/>
                  </a:lnTo>
                  <a:lnTo>
                    <a:pt x="262257" y="326148"/>
                  </a:lnTo>
                  <a:lnTo>
                    <a:pt x="300872" y="326148"/>
                  </a:lnTo>
                  <a:lnTo>
                    <a:pt x="305539" y="320078"/>
                  </a:lnTo>
                  <a:lnTo>
                    <a:pt x="376290" y="197523"/>
                  </a:lnTo>
                  <a:lnTo>
                    <a:pt x="381312" y="185362"/>
                  </a:lnTo>
                  <a:lnTo>
                    <a:pt x="382986" y="172535"/>
                  </a:lnTo>
                  <a:lnTo>
                    <a:pt x="381312" y="159702"/>
                  </a:lnTo>
                  <a:lnTo>
                    <a:pt x="376290" y="147548"/>
                  </a:lnTo>
                  <a:lnTo>
                    <a:pt x="305539" y="24993"/>
                  </a:lnTo>
                  <a:lnTo>
                    <a:pt x="300862" y="18910"/>
                  </a:lnTo>
                  <a:close/>
                </a:path>
              </a:pathLst>
            </a:custGeom>
            <a:solidFill>
              <a:srgbClr val="4D6B8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729759" y="533920"/>
              <a:ext cx="198170" cy="171747"/>
            </a:xfrm>
            <a:prstGeom prst="rect">
              <a:avLst/>
            </a:prstGeom>
          </p:spPr>
        </p:pic>
      </p:grpSp>
      <p:sp>
        <p:nvSpPr>
          <p:cNvPr id="12" name="object 12"/>
          <p:cNvSpPr txBox="1"/>
          <p:nvPr/>
        </p:nvSpPr>
        <p:spPr>
          <a:xfrm>
            <a:off x="11130185" y="793854"/>
            <a:ext cx="1290415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Scale</a:t>
            </a:r>
            <a:endParaRPr sz="700">
              <a:latin typeface="Grammarsaurus" pitchFamily="2" charset="0"/>
              <a:cs typeface="Arial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0" y="455929"/>
            <a:ext cx="11528651" cy="6189408"/>
            <a:chOff x="0" y="455929"/>
            <a:chExt cx="11528651" cy="6189408"/>
          </a:xfrm>
        </p:grpSpPr>
        <p:sp>
          <p:nvSpPr>
            <p:cNvPr id="14" name="object 14"/>
            <p:cNvSpPr/>
            <p:nvPr/>
          </p:nvSpPr>
          <p:spPr>
            <a:xfrm>
              <a:off x="11072786" y="465391"/>
              <a:ext cx="364490" cy="326390"/>
            </a:xfrm>
            <a:custGeom>
              <a:avLst/>
              <a:gdLst/>
              <a:ahLst/>
              <a:cxnLst/>
              <a:rect l="l" t="t" r="r" b="b"/>
              <a:pathLst>
                <a:path w="364490" h="326390">
                  <a:moveTo>
                    <a:pt x="252768" y="0"/>
                  </a:moveTo>
                  <a:lnTo>
                    <a:pt x="111251" y="0"/>
                  </a:lnTo>
                  <a:lnTo>
                    <a:pt x="100697" y="1407"/>
                  </a:lnTo>
                  <a:lnTo>
                    <a:pt x="5410" y="142811"/>
                  </a:lnTo>
                  <a:lnTo>
                    <a:pt x="0" y="163067"/>
                  </a:lnTo>
                  <a:lnTo>
                    <a:pt x="1352" y="173479"/>
                  </a:lnTo>
                  <a:lnTo>
                    <a:pt x="76161" y="305892"/>
                  </a:lnTo>
                  <a:lnTo>
                    <a:pt x="111251" y="326148"/>
                  </a:lnTo>
                  <a:lnTo>
                    <a:pt x="252768" y="326148"/>
                  </a:lnTo>
                  <a:lnTo>
                    <a:pt x="287858" y="305892"/>
                  </a:lnTo>
                  <a:lnTo>
                    <a:pt x="358622" y="183324"/>
                  </a:lnTo>
                  <a:lnTo>
                    <a:pt x="364032" y="163067"/>
                  </a:lnTo>
                  <a:lnTo>
                    <a:pt x="362680" y="152656"/>
                  </a:lnTo>
                  <a:lnTo>
                    <a:pt x="287858" y="20256"/>
                  </a:lnTo>
                  <a:lnTo>
                    <a:pt x="2527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11063300" y="455929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59156" y="179730"/>
                  </a:moveTo>
                  <a:lnTo>
                    <a:pt x="259143" y="174993"/>
                  </a:lnTo>
                  <a:lnTo>
                    <a:pt x="258533" y="173520"/>
                  </a:lnTo>
                  <a:lnTo>
                    <a:pt x="255739" y="170726"/>
                  </a:lnTo>
                  <a:lnTo>
                    <a:pt x="239344" y="154330"/>
                  </a:lnTo>
                  <a:lnTo>
                    <a:pt x="239344" y="170726"/>
                  </a:lnTo>
                  <a:lnTo>
                    <a:pt x="212737" y="170726"/>
                  </a:lnTo>
                  <a:lnTo>
                    <a:pt x="212737" y="144119"/>
                  </a:lnTo>
                  <a:lnTo>
                    <a:pt x="239344" y="170726"/>
                  </a:lnTo>
                  <a:lnTo>
                    <a:pt x="239344" y="154330"/>
                  </a:lnTo>
                  <a:lnTo>
                    <a:pt x="229146" y="144119"/>
                  </a:lnTo>
                  <a:lnTo>
                    <a:pt x="208775" y="123748"/>
                  </a:lnTo>
                  <a:lnTo>
                    <a:pt x="205092" y="123748"/>
                  </a:lnTo>
                  <a:lnTo>
                    <a:pt x="201739" y="127101"/>
                  </a:lnTo>
                  <a:lnTo>
                    <a:pt x="201129" y="128574"/>
                  </a:lnTo>
                  <a:lnTo>
                    <a:pt x="201129" y="179730"/>
                  </a:lnTo>
                  <a:lnTo>
                    <a:pt x="203733" y="182333"/>
                  </a:lnTo>
                  <a:lnTo>
                    <a:pt x="256552" y="182333"/>
                  </a:lnTo>
                  <a:lnTo>
                    <a:pt x="259156" y="179730"/>
                  </a:lnTo>
                  <a:close/>
                </a:path>
                <a:path w="383540" h="345440">
                  <a:moveTo>
                    <a:pt x="340385" y="215303"/>
                  </a:moveTo>
                  <a:lnTo>
                    <a:pt x="340372" y="210223"/>
                  </a:lnTo>
                  <a:lnTo>
                    <a:pt x="339763" y="208953"/>
                  </a:lnTo>
                  <a:lnTo>
                    <a:pt x="338683" y="207683"/>
                  </a:lnTo>
                  <a:lnTo>
                    <a:pt x="337413" y="206413"/>
                  </a:lnTo>
                  <a:lnTo>
                    <a:pt x="320573" y="189534"/>
                  </a:lnTo>
                  <a:lnTo>
                    <a:pt x="320573" y="206413"/>
                  </a:lnTo>
                  <a:lnTo>
                    <a:pt x="293966" y="206413"/>
                  </a:lnTo>
                  <a:lnTo>
                    <a:pt x="293966" y="197523"/>
                  </a:lnTo>
                  <a:lnTo>
                    <a:pt x="291376" y="194983"/>
                  </a:lnTo>
                  <a:lnTo>
                    <a:pt x="284962" y="194983"/>
                  </a:lnTo>
                  <a:lnTo>
                    <a:pt x="282359" y="197523"/>
                  </a:lnTo>
                  <a:lnTo>
                    <a:pt x="282359" y="206413"/>
                  </a:lnTo>
                  <a:lnTo>
                    <a:pt x="270764" y="206413"/>
                  </a:lnTo>
                  <a:lnTo>
                    <a:pt x="270764" y="197523"/>
                  </a:lnTo>
                  <a:lnTo>
                    <a:pt x="268160" y="194983"/>
                  </a:lnTo>
                  <a:lnTo>
                    <a:pt x="261277" y="194983"/>
                  </a:lnTo>
                  <a:lnTo>
                    <a:pt x="259156" y="197523"/>
                  </a:lnTo>
                  <a:lnTo>
                    <a:pt x="259156" y="206413"/>
                  </a:lnTo>
                  <a:lnTo>
                    <a:pt x="247548" y="206413"/>
                  </a:lnTo>
                  <a:lnTo>
                    <a:pt x="247548" y="197523"/>
                  </a:lnTo>
                  <a:lnTo>
                    <a:pt x="244957" y="194983"/>
                  </a:lnTo>
                  <a:lnTo>
                    <a:pt x="244182" y="194983"/>
                  </a:lnTo>
                  <a:lnTo>
                    <a:pt x="244182" y="217843"/>
                  </a:lnTo>
                  <a:lnTo>
                    <a:pt x="242176" y="221653"/>
                  </a:lnTo>
                  <a:lnTo>
                    <a:pt x="239814" y="226733"/>
                  </a:lnTo>
                  <a:lnTo>
                    <a:pt x="237147" y="230543"/>
                  </a:lnTo>
                  <a:lnTo>
                    <a:pt x="236004" y="229273"/>
                  </a:lnTo>
                  <a:lnTo>
                    <a:pt x="234975" y="229273"/>
                  </a:lnTo>
                  <a:lnTo>
                    <a:pt x="232003" y="225463"/>
                  </a:lnTo>
                  <a:lnTo>
                    <a:pt x="232206" y="224193"/>
                  </a:lnTo>
                  <a:lnTo>
                    <a:pt x="234302" y="217843"/>
                  </a:lnTo>
                  <a:lnTo>
                    <a:pt x="244182" y="217843"/>
                  </a:lnTo>
                  <a:lnTo>
                    <a:pt x="244182" y="194983"/>
                  </a:lnTo>
                  <a:lnTo>
                    <a:pt x="239572" y="194983"/>
                  </a:lnTo>
                  <a:lnTo>
                    <a:pt x="237680" y="196253"/>
                  </a:lnTo>
                  <a:lnTo>
                    <a:pt x="236220" y="198793"/>
                  </a:lnTo>
                  <a:lnTo>
                    <a:pt x="235953" y="198793"/>
                  </a:lnTo>
                  <a:lnTo>
                    <a:pt x="235953" y="206413"/>
                  </a:lnTo>
                  <a:lnTo>
                    <a:pt x="228993" y="206413"/>
                  </a:lnTo>
                  <a:lnTo>
                    <a:pt x="228993" y="240703"/>
                  </a:lnTo>
                  <a:lnTo>
                    <a:pt x="216242" y="250863"/>
                  </a:lnTo>
                  <a:lnTo>
                    <a:pt x="201460" y="259753"/>
                  </a:lnTo>
                  <a:lnTo>
                    <a:pt x="185039" y="264833"/>
                  </a:lnTo>
                  <a:lnTo>
                    <a:pt x="167347" y="266103"/>
                  </a:lnTo>
                  <a:lnTo>
                    <a:pt x="134366" y="259753"/>
                  </a:lnTo>
                  <a:lnTo>
                    <a:pt x="107403" y="241973"/>
                  </a:lnTo>
                  <a:lnTo>
                    <a:pt x="89217" y="215303"/>
                  </a:lnTo>
                  <a:lnTo>
                    <a:pt x="82550" y="182283"/>
                  </a:lnTo>
                  <a:lnTo>
                    <a:pt x="82765" y="175933"/>
                  </a:lnTo>
                  <a:lnTo>
                    <a:pt x="82804" y="174663"/>
                  </a:lnTo>
                  <a:lnTo>
                    <a:pt x="83578" y="168313"/>
                  </a:lnTo>
                  <a:lnTo>
                    <a:pt x="84836" y="161963"/>
                  </a:lnTo>
                  <a:lnTo>
                    <a:pt x="86575" y="155613"/>
                  </a:lnTo>
                  <a:lnTo>
                    <a:pt x="87934" y="158153"/>
                  </a:lnTo>
                  <a:lnTo>
                    <a:pt x="89471" y="159423"/>
                  </a:lnTo>
                  <a:lnTo>
                    <a:pt x="95643" y="165773"/>
                  </a:lnTo>
                  <a:lnTo>
                    <a:pt x="100838" y="170853"/>
                  </a:lnTo>
                  <a:lnTo>
                    <a:pt x="107416" y="175933"/>
                  </a:lnTo>
                  <a:lnTo>
                    <a:pt x="107721" y="175933"/>
                  </a:lnTo>
                  <a:lnTo>
                    <a:pt x="107759" y="179743"/>
                  </a:lnTo>
                  <a:lnTo>
                    <a:pt x="107594" y="182283"/>
                  </a:lnTo>
                  <a:lnTo>
                    <a:pt x="107518" y="183553"/>
                  </a:lnTo>
                  <a:lnTo>
                    <a:pt x="107429" y="184823"/>
                  </a:lnTo>
                  <a:lnTo>
                    <a:pt x="107353" y="186093"/>
                  </a:lnTo>
                  <a:lnTo>
                    <a:pt x="107276" y="187363"/>
                  </a:lnTo>
                  <a:lnTo>
                    <a:pt x="111340" y="194983"/>
                  </a:lnTo>
                  <a:lnTo>
                    <a:pt x="119151" y="202603"/>
                  </a:lnTo>
                  <a:lnTo>
                    <a:pt x="119951" y="206413"/>
                  </a:lnTo>
                  <a:lnTo>
                    <a:pt x="119316" y="214033"/>
                  </a:lnTo>
                  <a:lnTo>
                    <a:pt x="119214" y="215303"/>
                  </a:lnTo>
                  <a:lnTo>
                    <a:pt x="120967" y="222923"/>
                  </a:lnTo>
                  <a:lnTo>
                    <a:pt x="128066" y="231813"/>
                  </a:lnTo>
                  <a:lnTo>
                    <a:pt x="129032" y="234353"/>
                  </a:lnTo>
                  <a:lnTo>
                    <a:pt x="129400" y="238163"/>
                  </a:lnTo>
                  <a:lnTo>
                    <a:pt x="129514" y="239433"/>
                  </a:lnTo>
                  <a:lnTo>
                    <a:pt x="129641" y="240703"/>
                  </a:lnTo>
                  <a:lnTo>
                    <a:pt x="129768" y="241973"/>
                  </a:lnTo>
                  <a:lnTo>
                    <a:pt x="131762" y="249593"/>
                  </a:lnTo>
                  <a:lnTo>
                    <a:pt x="136613" y="254673"/>
                  </a:lnTo>
                  <a:lnTo>
                    <a:pt x="150990" y="254673"/>
                  </a:lnTo>
                  <a:lnTo>
                    <a:pt x="155651" y="248323"/>
                  </a:lnTo>
                  <a:lnTo>
                    <a:pt x="156019" y="243243"/>
                  </a:lnTo>
                  <a:lnTo>
                    <a:pt x="156121" y="241973"/>
                  </a:lnTo>
                  <a:lnTo>
                    <a:pt x="156591" y="235623"/>
                  </a:lnTo>
                  <a:lnTo>
                    <a:pt x="156679" y="234353"/>
                  </a:lnTo>
                  <a:lnTo>
                    <a:pt x="156781" y="233083"/>
                  </a:lnTo>
                  <a:lnTo>
                    <a:pt x="157772" y="233083"/>
                  </a:lnTo>
                  <a:lnTo>
                    <a:pt x="163258" y="231813"/>
                  </a:lnTo>
                  <a:lnTo>
                    <a:pt x="169621" y="225463"/>
                  </a:lnTo>
                  <a:lnTo>
                    <a:pt x="167805" y="216573"/>
                  </a:lnTo>
                  <a:lnTo>
                    <a:pt x="167627" y="215303"/>
                  </a:lnTo>
                  <a:lnTo>
                    <a:pt x="168694" y="216573"/>
                  </a:lnTo>
                  <a:lnTo>
                    <a:pt x="170307" y="217843"/>
                  </a:lnTo>
                  <a:lnTo>
                    <a:pt x="220903" y="217843"/>
                  </a:lnTo>
                  <a:lnTo>
                    <a:pt x="219354" y="222923"/>
                  </a:lnTo>
                  <a:lnTo>
                    <a:pt x="218922" y="229273"/>
                  </a:lnTo>
                  <a:lnTo>
                    <a:pt x="225869" y="238163"/>
                  </a:lnTo>
                  <a:lnTo>
                    <a:pt x="227368" y="239433"/>
                  </a:lnTo>
                  <a:lnTo>
                    <a:pt x="228993" y="240703"/>
                  </a:lnTo>
                  <a:lnTo>
                    <a:pt x="228993" y="206413"/>
                  </a:lnTo>
                  <a:lnTo>
                    <a:pt x="224345" y="206413"/>
                  </a:lnTo>
                  <a:lnTo>
                    <a:pt x="224345" y="197523"/>
                  </a:lnTo>
                  <a:lnTo>
                    <a:pt x="221754" y="194983"/>
                  </a:lnTo>
                  <a:lnTo>
                    <a:pt x="215950" y="194983"/>
                  </a:lnTo>
                  <a:lnTo>
                    <a:pt x="213614" y="196253"/>
                  </a:lnTo>
                  <a:lnTo>
                    <a:pt x="212737" y="198793"/>
                  </a:lnTo>
                  <a:lnTo>
                    <a:pt x="212737" y="206413"/>
                  </a:lnTo>
                  <a:lnTo>
                    <a:pt x="201142" y="206413"/>
                  </a:lnTo>
                  <a:lnTo>
                    <a:pt x="201142" y="197523"/>
                  </a:lnTo>
                  <a:lnTo>
                    <a:pt x="198539" y="194983"/>
                  </a:lnTo>
                  <a:lnTo>
                    <a:pt x="192138" y="194983"/>
                  </a:lnTo>
                  <a:lnTo>
                    <a:pt x="189534" y="197523"/>
                  </a:lnTo>
                  <a:lnTo>
                    <a:pt x="189534" y="206413"/>
                  </a:lnTo>
                  <a:lnTo>
                    <a:pt x="177927" y="206413"/>
                  </a:lnTo>
                  <a:lnTo>
                    <a:pt x="177927" y="194983"/>
                  </a:lnTo>
                  <a:lnTo>
                    <a:pt x="185013" y="194983"/>
                  </a:lnTo>
                  <a:lnTo>
                    <a:pt x="186182" y="193713"/>
                  </a:lnTo>
                  <a:lnTo>
                    <a:pt x="188595" y="192443"/>
                  </a:lnTo>
                  <a:lnTo>
                    <a:pt x="189534" y="191173"/>
                  </a:lnTo>
                  <a:lnTo>
                    <a:pt x="189534" y="187363"/>
                  </a:lnTo>
                  <a:lnTo>
                    <a:pt x="189014" y="186093"/>
                  </a:lnTo>
                  <a:lnTo>
                    <a:pt x="187096" y="183553"/>
                  </a:lnTo>
                  <a:lnTo>
                    <a:pt x="177927" y="183553"/>
                  </a:lnTo>
                  <a:lnTo>
                    <a:pt x="177927" y="179743"/>
                  </a:lnTo>
                  <a:lnTo>
                    <a:pt x="177927" y="172123"/>
                  </a:lnTo>
                  <a:lnTo>
                    <a:pt x="177927" y="170853"/>
                  </a:lnTo>
                  <a:lnTo>
                    <a:pt x="186944" y="170853"/>
                  </a:lnTo>
                  <a:lnTo>
                    <a:pt x="189534" y="168313"/>
                  </a:lnTo>
                  <a:lnTo>
                    <a:pt x="189534" y="161963"/>
                  </a:lnTo>
                  <a:lnTo>
                    <a:pt x="186944" y="159423"/>
                  </a:lnTo>
                  <a:lnTo>
                    <a:pt x="177927" y="159423"/>
                  </a:lnTo>
                  <a:lnTo>
                    <a:pt x="177927" y="147993"/>
                  </a:lnTo>
                  <a:lnTo>
                    <a:pt x="186944" y="147993"/>
                  </a:lnTo>
                  <a:lnTo>
                    <a:pt x="189534" y="145453"/>
                  </a:lnTo>
                  <a:lnTo>
                    <a:pt x="189534" y="139103"/>
                  </a:lnTo>
                  <a:lnTo>
                    <a:pt x="186944" y="136563"/>
                  </a:lnTo>
                  <a:lnTo>
                    <a:pt x="177927" y="136563"/>
                  </a:lnTo>
                  <a:lnTo>
                    <a:pt x="177927" y="125133"/>
                  </a:lnTo>
                  <a:lnTo>
                    <a:pt x="186220" y="125133"/>
                  </a:lnTo>
                  <a:lnTo>
                    <a:pt x="188607" y="122593"/>
                  </a:lnTo>
                  <a:lnTo>
                    <a:pt x="189534" y="121323"/>
                  </a:lnTo>
                  <a:lnTo>
                    <a:pt x="189534" y="117513"/>
                  </a:lnTo>
                  <a:lnTo>
                    <a:pt x="188493" y="114973"/>
                  </a:lnTo>
                  <a:lnTo>
                    <a:pt x="186004" y="113703"/>
                  </a:lnTo>
                  <a:lnTo>
                    <a:pt x="177927" y="113703"/>
                  </a:lnTo>
                  <a:lnTo>
                    <a:pt x="177927" y="102273"/>
                  </a:lnTo>
                  <a:lnTo>
                    <a:pt x="185496" y="102273"/>
                  </a:lnTo>
                  <a:lnTo>
                    <a:pt x="187071" y="101003"/>
                  </a:lnTo>
                  <a:lnTo>
                    <a:pt x="189014" y="98463"/>
                  </a:lnTo>
                  <a:lnTo>
                    <a:pt x="189534" y="97193"/>
                  </a:lnTo>
                  <a:lnTo>
                    <a:pt x="189534" y="92113"/>
                  </a:lnTo>
                  <a:lnTo>
                    <a:pt x="186944" y="89573"/>
                  </a:lnTo>
                  <a:lnTo>
                    <a:pt x="177927" y="89573"/>
                  </a:lnTo>
                  <a:lnTo>
                    <a:pt x="177927" y="62903"/>
                  </a:lnTo>
                  <a:lnTo>
                    <a:pt x="320573" y="206413"/>
                  </a:lnTo>
                  <a:lnTo>
                    <a:pt x="320573" y="189534"/>
                  </a:lnTo>
                  <a:lnTo>
                    <a:pt x="194233" y="62903"/>
                  </a:lnTo>
                  <a:lnTo>
                    <a:pt x="173964" y="42583"/>
                  </a:lnTo>
                  <a:lnTo>
                    <a:pt x="170294" y="42583"/>
                  </a:lnTo>
                  <a:lnTo>
                    <a:pt x="166941" y="46393"/>
                  </a:lnTo>
                  <a:lnTo>
                    <a:pt x="166331" y="47663"/>
                  </a:lnTo>
                  <a:lnTo>
                    <a:pt x="166331" y="84493"/>
                  </a:lnTo>
                  <a:lnTo>
                    <a:pt x="166331" y="97193"/>
                  </a:lnTo>
                  <a:lnTo>
                    <a:pt x="166331" y="167043"/>
                  </a:lnTo>
                  <a:lnTo>
                    <a:pt x="166331" y="179743"/>
                  </a:lnTo>
                  <a:lnTo>
                    <a:pt x="166331" y="196253"/>
                  </a:lnTo>
                  <a:lnTo>
                    <a:pt x="154825" y="206413"/>
                  </a:lnTo>
                  <a:lnTo>
                    <a:pt x="154762" y="208953"/>
                  </a:lnTo>
                  <a:lnTo>
                    <a:pt x="154660" y="214033"/>
                  </a:lnTo>
                  <a:lnTo>
                    <a:pt x="154609" y="215303"/>
                  </a:lnTo>
                  <a:lnTo>
                    <a:pt x="155435" y="219113"/>
                  </a:lnTo>
                  <a:lnTo>
                    <a:pt x="155587" y="220383"/>
                  </a:lnTo>
                  <a:lnTo>
                    <a:pt x="153162" y="220383"/>
                  </a:lnTo>
                  <a:lnTo>
                    <a:pt x="144691" y="225463"/>
                  </a:lnTo>
                  <a:lnTo>
                    <a:pt x="143675" y="238163"/>
                  </a:lnTo>
                  <a:lnTo>
                    <a:pt x="143560" y="239433"/>
                  </a:lnTo>
                  <a:lnTo>
                    <a:pt x="143002" y="241973"/>
                  </a:lnTo>
                  <a:lnTo>
                    <a:pt x="142836" y="240703"/>
                  </a:lnTo>
                  <a:lnTo>
                    <a:pt x="142697" y="240703"/>
                  </a:lnTo>
                  <a:lnTo>
                    <a:pt x="142316" y="239433"/>
                  </a:lnTo>
                  <a:lnTo>
                    <a:pt x="141516" y="231813"/>
                  </a:lnTo>
                  <a:lnTo>
                    <a:pt x="139369" y="225463"/>
                  </a:lnTo>
                  <a:lnTo>
                    <a:pt x="132727" y="216573"/>
                  </a:lnTo>
                  <a:lnTo>
                    <a:pt x="132054" y="214033"/>
                  </a:lnTo>
                  <a:lnTo>
                    <a:pt x="132372" y="210223"/>
                  </a:lnTo>
                  <a:lnTo>
                    <a:pt x="132473" y="208953"/>
                  </a:lnTo>
                  <a:lnTo>
                    <a:pt x="132588" y="207683"/>
                  </a:lnTo>
                  <a:lnTo>
                    <a:pt x="132689" y="206413"/>
                  </a:lnTo>
                  <a:lnTo>
                    <a:pt x="132803" y="205143"/>
                  </a:lnTo>
                  <a:lnTo>
                    <a:pt x="130568" y="196253"/>
                  </a:lnTo>
                  <a:lnTo>
                    <a:pt x="121780" y="187363"/>
                  </a:lnTo>
                  <a:lnTo>
                    <a:pt x="120230" y="184823"/>
                  </a:lnTo>
                  <a:lnTo>
                    <a:pt x="120345" y="182283"/>
                  </a:lnTo>
                  <a:lnTo>
                    <a:pt x="120726" y="175933"/>
                  </a:lnTo>
                  <a:lnTo>
                    <a:pt x="120802" y="174663"/>
                  </a:lnTo>
                  <a:lnTo>
                    <a:pt x="118452" y="168313"/>
                  </a:lnTo>
                  <a:lnTo>
                    <a:pt x="108902" y="160693"/>
                  </a:lnTo>
                  <a:lnTo>
                    <a:pt x="104305" y="156883"/>
                  </a:lnTo>
                  <a:lnTo>
                    <a:pt x="103060" y="155613"/>
                  </a:lnTo>
                  <a:lnTo>
                    <a:pt x="98094" y="150533"/>
                  </a:lnTo>
                  <a:lnTo>
                    <a:pt x="96075" y="147993"/>
                  </a:lnTo>
                  <a:lnTo>
                    <a:pt x="94996" y="144183"/>
                  </a:lnTo>
                  <a:lnTo>
                    <a:pt x="94437" y="142913"/>
                  </a:lnTo>
                  <a:lnTo>
                    <a:pt x="94068" y="141643"/>
                  </a:lnTo>
                  <a:lnTo>
                    <a:pt x="93459" y="140373"/>
                  </a:lnTo>
                  <a:lnTo>
                    <a:pt x="102323" y="127673"/>
                  </a:lnTo>
                  <a:lnTo>
                    <a:pt x="113322" y="116243"/>
                  </a:lnTo>
                  <a:lnTo>
                    <a:pt x="126187" y="107353"/>
                  </a:lnTo>
                  <a:lnTo>
                    <a:pt x="140589" y="101003"/>
                  </a:lnTo>
                  <a:lnTo>
                    <a:pt x="142100" y="106083"/>
                  </a:lnTo>
                  <a:lnTo>
                    <a:pt x="143827" y="109893"/>
                  </a:lnTo>
                  <a:lnTo>
                    <a:pt x="148488" y="121323"/>
                  </a:lnTo>
                  <a:lnTo>
                    <a:pt x="148145" y="125133"/>
                  </a:lnTo>
                  <a:lnTo>
                    <a:pt x="148031" y="126403"/>
                  </a:lnTo>
                  <a:lnTo>
                    <a:pt x="147802" y="126403"/>
                  </a:lnTo>
                  <a:lnTo>
                    <a:pt x="147701" y="127673"/>
                  </a:lnTo>
                  <a:lnTo>
                    <a:pt x="137972" y="127673"/>
                  </a:lnTo>
                  <a:lnTo>
                    <a:pt x="133565" y="131483"/>
                  </a:lnTo>
                  <a:lnTo>
                    <a:pt x="130149" y="134023"/>
                  </a:lnTo>
                  <a:lnTo>
                    <a:pt x="119341" y="134023"/>
                  </a:lnTo>
                  <a:lnTo>
                    <a:pt x="110667" y="135293"/>
                  </a:lnTo>
                  <a:lnTo>
                    <a:pt x="104394" y="142913"/>
                  </a:lnTo>
                  <a:lnTo>
                    <a:pt x="103784" y="146723"/>
                  </a:lnTo>
                  <a:lnTo>
                    <a:pt x="105562" y="153073"/>
                  </a:lnTo>
                  <a:lnTo>
                    <a:pt x="107149" y="154343"/>
                  </a:lnTo>
                  <a:lnTo>
                    <a:pt x="114147" y="160693"/>
                  </a:lnTo>
                  <a:lnTo>
                    <a:pt x="121945" y="164503"/>
                  </a:lnTo>
                  <a:lnTo>
                    <a:pt x="130962" y="165773"/>
                  </a:lnTo>
                  <a:lnTo>
                    <a:pt x="138518" y="167043"/>
                  </a:lnTo>
                  <a:lnTo>
                    <a:pt x="140068" y="167043"/>
                  </a:lnTo>
                  <a:lnTo>
                    <a:pt x="141909" y="170853"/>
                  </a:lnTo>
                  <a:lnTo>
                    <a:pt x="143789" y="175933"/>
                  </a:lnTo>
                  <a:lnTo>
                    <a:pt x="147332" y="182283"/>
                  </a:lnTo>
                  <a:lnTo>
                    <a:pt x="152006" y="184823"/>
                  </a:lnTo>
                  <a:lnTo>
                    <a:pt x="160388" y="184823"/>
                  </a:lnTo>
                  <a:lnTo>
                    <a:pt x="165925" y="179743"/>
                  </a:lnTo>
                  <a:lnTo>
                    <a:pt x="166331" y="179743"/>
                  </a:lnTo>
                  <a:lnTo>
                    <a:pt x="166331" y="167043"/>
                  </a:lnTo>
                  <a:lnTo>
                    <a:pt x="163106" y="167043"/>
                  </a:lnTo>
                  <a:lnTo>
                    <a:pt x="159931" y="169583"/>
                  </a:lnTo>
                  <a:lnTo>
                    <a:pt x="156679" y="170853"/>
                  </a:lnTo>
                  <a:lnTo>
                    <a:pt x="156324" y="172123"/>
                  </a:lnTo>
                  <a:lnTo>
                    <a:pt x="156159" y="170853"/>
                  </a:lnTo>
                  <a:lnTo>
                    <a:pt x="155968" y="170853"/>
                  </a:lnTo>
                  <a:lnTo>
                    <a:pt x="155371" y="169583"/>
                  </a:lnTo>
                  <a:lnTo>
                    <a:pt x="153479" y="164503"/>
                  </a:lnTo>
                  <a:lnTo>
                    <a:pt x="147891" y="154343"/>
                  </a:lnTo>
                  <a:lnTo>
                    <a:pt x="134581" y="153073"/>
                  </a:lnTo>
                  <a:lnTo>
                    <a:pt x="132702" y="153073"/>
                  </a:lnTo>
                  <a:lnTo>
                    <a:pt x="127076" y="151803"/>
                  </a:lnTo>
                  <a:lnTo>
                    <a:pt x="122262" y="150533"/>
                  </a:lnTo>
                  <a:lnTo>
                    <a:pt x="118567" y="146723"/>
                  </a:lnTo>
                  <a:lnTo>
                    <a:pt x="129819" y="146723"/>
                  </a:lnTo>
                  <a:lnTo>
                    <a:pt x="135991" y="145453"/>
                  </a:lnTo>
                  <a:lnTo>
                    <a:pt x="141147" y="141643"/>
                  </a:lnTo>
                  <a:lnTo>
                    <a:pt x="142468" y="140373"/>
                  </a:lnTo>
                  <a:lnTo>
                    <a:pt x="159524" y="139103"/>
                  </a:lnTo>
                  <a:lnTo>
                    <a:pt x="161467" y="120053"/>
                  </a:lnTo>
                  <a:lnTo>
                    <a:pt x="155752" y="106083"/>
                  </a:lnTo>
                  <a:lnTo>
                    <a:pt x="154254" y="102273"/>
                  </a:lnTo>
                  <a:lnTo>
                    <a:pt x="153822" y="101003"/>
                  </a:lnTo>
                  <a:lnTo>
                    <a:pt x="152958" y="98463"/>
                  </a:lnTo>
                  <a:lnTo>
                    <a:pt x="157302" y="97193"/>
                  </a:lnTo>
                  <a:lnTo>
                    <a:pt x="166331" y="97193"/>
                  </a:lnTo>
                  <a:lnTo>
                    <a:pt x="166331" y="84493"/>
                  </a:lnTo>
                  <a:lnTo>
                    <a:pt x="147434" y="87033"/>
                  </a:lnTo>
                  <a:lnTo>
                    <a:pt x="98386" y="112433"/>
                  </a:lnTo>
                  <a:lnTo>
                    <a:pt x="77190" y="144183"/>
                  </a:lnTo>
                  <a:lnTo>
                    <a:pt x="70065" y="179743"/>
                  </a:lnTo>
                  <a:lnTo>
                    <a:pt x="70192" y="186093"/>
                  </a:lnTo>
                  <a:lnTo>
                    <a:pt x="86144" y="235623"/>
                  </a:lnTo>
                  <a:lnTo>
                    <a:pt x="113271" y="263563"/>
                  </a:lnTo>
                  <a:lnTo>
                    <a:pt x="167347" y="278803"/>
                  </a:lnTo>
                  <a:lnTo>
                    <a:pt x="186512" y="277533"/>
                  </a:lnTo>
                  <a:lnTo>
                    <a:pt x="236308" y="250863"/>
                  </a:lnTo>
                  <a:lnTo>
                    <a:pt x="258089" y="217843"/>
                  </a:lnTo>
                  <a:lnTo>
                    <a:pt x="337781" y="217843"/>
                  </a:lnTo>
                  <a:lnTo>
                    <a:pt x="340385" y="215303"/>
                  </a:lnTo>
                  <a:close/>
                </a:path>
                <a:path w="383540" h="345440">
                  <a:moveTo>
                    <a:pt x="382981" y="172542"/>
                  </a:moveTo>
                  <a:lnTo>
                    <a:pt x="381304" y="159702"/>
                  </a:lnTo>
                  <a:lnTo>
                    <a:pt x="376288" y="147548"/>
                  </a:lnTo>
                  <a:lnTo>
                    <a:pt x="364058" y="126365"/>
                  </a:lnTo>
                  <a:lnTo>
                    <a:pt x="364058" y="172542"/>
                  </a:lnTo>
                  <a:lnTo>
                    <a:pt x="363029" y="180517"/>
                  </a:lnTo>
                  <a:lnTo>
                    <a:pt x="289153" y="310629"/>
                  </a:lnTo>
                  <a:lnTo>
                    <a:pt x="262255" y="326148"/>
                  </a:lnTo>
                  <a:lnTo>
                    <a:pt x="120738" y="326148"/>
                  </a:lnTo>
                  <a:lnTo>
                    <a:pt x="23075" y="188061"/>
                  </a:lnTo>
                  <a:lnTo>
                    <a:pt x="18923" y="172542"/>
                  </a:lnTo>
                  <a:lnTo>
                    <a:pt x="19964" y="164553"/>
                  </a:lnTo>
                  <a:lnTo>
                    <a:pt x="93840" y="34442"/>
                  </a:lnTo>
                  <a:lnTo>
                    <a:pt x="120738" y="18910"/>
                  </a:lnTo>
                  <a:lnTo>
                    <a:pt x="262255" y="18910"/>
                  </a:lnTo>
                  <a:lnTo>
                    <a:pt x="359918" y="157010"/>
                  </a:lnTo>
                  <a:lnTo>
                    <a:pt x="364058" y="172542"/>
                  </a:lnTo>
                  <a:lnTo>
                    <a:pt x="364058" y="126365"/>
                  </a:lnTo>
                  <a:lnTo>
                    <a:pt x="305536" y="24993"/>
                  </a:lnTo>
                  <a:lnTo>
                    <a:pt x="275297" y="1739"/>
                  </a:lnTo>
                  <a:lnTo>
                    <a:pt x="262255" y="0"/>
                  </a:lnTo>
                  <a:lnTo>
                    <a:pt x="120738" y="0"/>
                  </a:lnTo>
                  <a:lnTo>
                    <a:pt x="85471" y="14566"/>
                  </a:lnTo>
                  <a:lnTo>
                    <a:pt x="6692" y="147548"/>
                  </a:lnTo>
                  <a:lnTo>
                    <a:pt x="0" y="172542"/>
                  </a:lnTo>
                  <a:lnTo>
                    <a:pt x="1676" y="185369"/>
                  </a:lnTo>
                  <a:lnTo>
                    <a:pt x="77457" y="320078"/>
                  </a:lnTo>
                  <a:lnTo>
                    <a:pt x="107696" y="343344"/>
                  </a:lnTo>
                  <a:lnTo>
                    <a:pt x="120738" y="345071"/>
                  </a:lnTo>
                  <a:lnTo>
                    <a:pt x="262255" y="345071"/>
                  </a:lnTo>
                  <a:lnTo>
                    <a:pt x="275297" y="343344"/>
                  </a:lnTo>
                  <a:lnTo>
                    <a:pt x="287248" y="338378"/>
                  </a:lnTo>
                  <a:lnTo>
                    <a:pt x="297522" y="330517"/>
                  </a:lnTo>
                  <a:lnTo>
                    <a:pt x="300875" y="326148"/>
                  </a:lnTo>
                  <a:lnTo>
                    <a:pt x="305536" y="320078"/>
                  </a:lnTo>
                  <a:lnTo>
                    <a:pt x="376288" y="197523"/>
                  </a:lnTo>
                  <a:lnTo>
                    <a:pt x="381304" y="185369"/>
                  </a:lnTo>
                  <a:lnTo>
                    <a:pt x="382981" y="172542"/>
                  </a:lnTo>
                  <a:close/>
                </a:path>
              </a:pathLst>
            </a:custGeom>
            <a:solidFill>
              <a:srgbClr val="B0466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6" name="object 1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823279"/>
              <a:ext cx="3217452" cy="5822058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2631666" y="1229955"/>
              <a:ext cx="8896985" cy="1603911"/>
            </a:xfrm>
            <a:custGeom>
              <a:avLst/>
              <a:gdLst/>
              <a:ahLst/>
              <a:cxnLst/>
              <a:rect l="l" t="t" r="r" b="b"/>
              <a:pathLst>
                <a:path w="8896985" h="1764664">
                  <a:moveTo>
                    <a:pt x="8826728" y="0"/>
                  </a:moveTo>
                  <a:lnTo>
                    <a:pt x="69989" y="0"/>
                  </a:lnTo>
                  <a:lnTo>
                    <a:pt x="42744" y="5499"/>
                  </a:lnTo>
                  <a:lnTo>
                    <a:pt x="20497" y="20497"/>
                  </a:lnTo>
                  <a:lnTo>
                    <a:pt x="5499" y="42744"/>
                  </a:lnTo>
                  <a:lnTo>
                    <a:pt x="0" y="69989"/>
                  </a:lnTo>
                  <a:lnTo>
                    <a:pt x="0" y="1694192"/>
                  </a:lnTo>
                  <a:lnTo>
                    <a:pt x="5499" y="1721437"/>
                  </a:lnTo>
                  <a:lnTo>
                    <a:pt x="20497" y="1743684"/>
                  </a:lnTo>
                  <a:lnTo>
                    <a:pt x="42744" y="1758682"/>
                  </a:lnTo>
                  <a:lnTo>
                    <a:pt x="69989" y="1764182"/>
                  </a:lnTo>
                  <a:lnTo>
                    <a:pt x="8826728" y="1764182"/>
                  </a:lnTo>
                  <a:lnTo>
                    <a:pt x="8853973" y="1758682"/>
                  </a:lnTo>
                  <a:lnTo>
                    <a:pt x="8876220" y="1743684"/>
                  </a:lnTo>
                  <a:lnTo>
                    <a:pt x="8891218" y="1721437"/>
                  </a:lnTo>
                  <a:lnTo>
                    <a:pt x="8896718" y="1694192"/>
                  </a:lnTo>
                  <a:lnTo>
                    <a:pt x="8896718" y="69989"/>
                  </a:lnTo>
                  <a:lnTo>
                    <a:pt x="8891218" y="42744"/>
                  </a:lnTo>
                  <a:lnTo>
                    <a:pt x="8876220" y="20497"/>
                  </a:lnTo>
                  <a:lnTo>
                    <a:pt x="8853973" y="5499"/>
                  </a:lnTo>
                  <a:lnTo>
                    <a:pt x="8826728" y="0"/>
                  </a:lnTo>
                  <a:close/>
                </a:path>
              </a:pathLst>
            </a:custGeom>
            <a:solidFill>
              <a:srgbClr val="E5E5E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2631666" y="1229955"/>
              <a:ext cx="8896985" cy="1603911"/>
            </a:xfrm>
            <a:custGeom>
              <a:avLst/>
              <a:gdLst/>
              <a:ahLst/>
              <a:cxnLst/>
              <a:rect l="l" t="t" r="r" b="b"/>
              <a:pathLst>
                <a:path w="8896985" h="1764664">
                  <a:moveTo>
                    <a:pt x="8826728" y="1764182"/>
                  </a:moveTo>
                  <a:lnTo>
                    <a:pt x="69989" y="1764182"/>
                  </a:lnTo>
                  <a:lnTo>
                    <a:pt x="42744" y="1758682"/>
                  </a:lnTo>
                  <a:lnTo>
                    <a:pt x="20497" y="1743684"/>
                  </a:lnTo>
                  <a:lnTo>
                    <a:pt x="5499" y="1721437"/>
                  </a:lnTo>
                  <a:lnTo>
                    <a:pt x="0" y="1694192"/>
                  </a:lnTo>
                  <a:lnTo>
                    <a:pt x="0" y="69989"/>
                  </a:lnTo>
                  <a:lnTo>
                    <a:pt x="5499" y="42744"/>
                  </a:lnTo>
                  <a:lnTo>
                    <a:pt x="20497" y="20497"/>
                  </a:lnTo>
                  <a:lnTo>
                    <a:pt x="42744" y="5499"/>
                  </a:lnTo>
                  <a:lnTo>
                    <a:pt x="69989" y="0"/>
                  </a:lnTo>
                  <a:lnTo>
                    <a:pt x="8826728" y="0"/>
                  </a:lnTo>
                  <a:lnTo>
                    <a:pt x="8853973" y="5499"/>
                  </a:lnTo>
                  <a:lnTo>
                    <a:pt x="8876220" y="20497"/>
                  </a:lnTo>
                  <a:lnTo>
                    <a:pt x="8891218" y="42744"/>
                  </a:lnTo>
                  <a:lnTo>
                    <a:pt x="8896718" y="69989"/>
                  </a:lnTo>
                  <a:lnTo>
                    <a:pt x="8896718" y="1694192"/>
                  </a:lnTo>
                  <a:lnTo>
                    <a:pt x="8891218" y="1721437"/>
                  </a:lnTo>
                  <a:lnTo>
                    <a:pt x="8876220" y="1743684"/>
                  </a:lnTo>
                  <a:lnTo>
                    <a:pt x="8853973" y="1758682"/>
                  </a:lnTo>
                  <a:lnTo>
                    <a:pt x="8826728" y="1764182"/>
                  </a:lnTo>
                  <a:close/>
                </a:path>
              </a:pathLst>
            </a:custGeom>
            <a:ln w="12636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2977740" y="1436875"/>
            <a:ext cx="8441259" cy="11026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l">
              <a:lnSpc>
                <a:spcPct val="120600"/>
              </a:lnSpc>
              <a:spcBef>
                <a:spcPts val="95"/>
              </a:spcBef>
            </a:pPr>
            <a:r>
              <a:rPr sz="148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Larger towns and cities, including capital cities, are often thought of as </a:t>
            </a:r>
            <a:r>
              <a:rPr sz="148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key settlements</a:t>
            </a:r>
            <a:r>
              <a:rPr lang="en-US" sz="148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     </a:t>
            </a:r>
            <a:r>
              <a:rPr sz="148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 </a:t>
            </a:r>
            <a:r>
              <a:rPr lang="en-US" sz="148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 </a:t>
            </a:r>
            <a:r>
              <a:rPr sz="148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   </a:t>
            </a:r>
            <a:r>
              <a:rPr lang="en-US" sz="148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 </a:t>
            </a:r>
            <a:r>
              <a:rPr sz="148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of the UK. This is because they are </a:t>
            </a:r>
            <a:r>
              <a:rPr sz="148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important places </a:t>
            </a:r>
            <a:r>
              <a:rPr sz="148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where lots of people live, work and study. </a:t>
            </a:r>
            <a:br>
              <a:rPr lang="en-US" sz="1480" dirty="0">
                <a:solidFill>
                  <a:srgbClr val="06152F"/>
                </a:solidFill>
                <a:latin typeface="Grammarsaurus" pitchFamily="2" charset="0"/>
                <a:cs typeface="Arial MT"/>
              </a:rPr>
            </a:br>
            <a:r>
              <a:rPr sz="148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Often, they are where </a:t>
            </a:r>
            <a:r>
              <a:rPr sz="148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transport services connect </a:t>
            </a:r>
            <a:r>
              <a:rPr sz="148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many other places and where </a:t>
            </a:r>
            <a:r>
              <a:rPr sz="148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important decisions are made</a:t>
            </a:r>
            <a:r>
              <a:rPr sz="148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.</a:t>
            </a:r>
            <a:endParaRPr sz="1480" dirty="0">
              <a:latin typeface="Grammarsaurus" pitchFamily="2" charset="0"/>
              <a:cs typeface="Arial MT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9362870" y="4099164"/>
            <a:ext cx="2056130" cy="119090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20600"/>
              </a:lnSpc>
              <a:spcBef>
                <a:spcPts val="95"/>
              </a:spcBef>
            </a:pPr>
            <a:r>
              <a:rPr sz="16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London </a:t>
            </a:r>
            <a:r>
              <a:rPr sz="16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is the </a:t>
            </a:r>
            <a:r>
              <a:rPr sz="16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largest city </a:t>
            </a:r>
            <a:r>
              <a:rPr sz="16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in the UK with a population of nearly </a:t>
            </a:r>
            <a:r>
              <a:rPr sz="16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10 million people.</a:t>
            </a:r>
            <a:endParaRPr sz="1600" dirty="0">
              <a:latin typeface="Grammarsaurus" pitchFamily="2" charset="0"/>
              <a:cs typeface="Arial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1769084" y="1331055"/>
            <a:ext cx="9201150" cy="4937125"/>
            <a:chOff x="1769084" y="1331055"/>
            <a:chExt cx="9201150" cy="4937125"/>
          </a:xfrm>
        </p:grpSpPr>
        <p:sp>
          <p:nvSpPr>
            <p:cNvPr id="22" name="object 22"/>
            <p:cNvSpPr/>
            <p:nvPr/>
          </p:nvSpPr>
          <p:spPr>
            <a:xfrm>
              <a:off x="1801495" y="1946221"/>
              <a:ext cx="1078230" cy="361950"/>
            </a:xfrm>
            <a:custGeom>
              <a:avLst/>
              <a:gdLst/>
              <a:ahLst/>
              <a:cxnLst/>
              <a:rect l="l" t="t" r="r" b="b"/>
              <a:pathLst>
                <a:path w="1078230" h="361950">
                  <a:moveTo>
                    <a:pt x="933399" y="0"/>
                  </a:moveTo>
                  <a:lnTo>
                    <a:pt x="881720" y="12332"/>
                  </a:lnTo>
                  <a:lnTo>
                    <a:pt x="830280" y="25099"/>
                  </a:lnTo>
                  <a:lnTo>
                    <a:pt x="779087" y="38299"/>
                  </a:lnTo>
                  <a:lnTo>
                    <a:pt x="728149" y="51929"/>
                  </a:lnTo>
                  <a:lnTo>
                    <a:pt x="677474" y="65987"/>
                  </a:lnTo>
                  <a:lnTo>
                    <a:pt x="627070" y="80469"/>
                  </a:lnTo>
                  <a:lnTo>
                    <a:pt x="576943" y="95374"/>
                  </a:lnTo>
                  <a:lnTo>
                    <a:pt x="527103" y="110698"/>
                  </a:lnTo>
                  <a:lnTo>
                    <a:pt x="477558" y="126439"/>
                  </a:lnTo>
                  <a:lnTo>
                    <a:pt x="428314" y="142595"/>
                  </a:lnTo>
                  <a:lnTo>
                    <a:pt x="379379" y="159163"/>
                  </a:lnTo>
                  <a:lnTo>
                    <a:pt x="330763" y="176140"/>
                  </a:lnTo>
                  <a:lnTo>
                    <a:pt x="282472" y="193523"/>
                  </a:lnTo>
                  <a:lnTo>
                    <a:pt x="234514" y="211311"/>
                  </a:lnTo>
                  <a:lnTo>
                    <a:pt x="186898" y="229501"/>
                  </a:lnTo>
                  <a:lnTo>
                    <a:pt x="139630" y="248089"/>
                  </a:lnTo>
                  <a:lnTo>
                    <a:pt x="92719" y="267074"/>
                  </a:lnTo>
                  <a:lnTo>
                    <a:pt x="46173" y="286452"/>
                  </a:lnTo>
                  <a:lnTo>
                    <a:pt x="0" y="306222"/>
                  </a:lnTo>
                  <a:lnTo>
                    <a:pt x="51584" y="304824"/>
                  </a:lnTo>
                  <a:lnTo>
                    <a:pt x="103189" y="303833"/>
                  </a:lnTo>
                  <a:lnTo>
                    <a:pt x="154808" y="303248"/>
                  </a:lnTo>
                  <a:lnTo>
                    <a:pt x="206434" y="303071"/>
                  </a:lnTo>
                  <a:lnTo>
                    <a:pt x="258060" y="303299"/>
                  </a:lnTo>
                  <a:lnTo>
                    <a:pt x="309678" y="303933"/>
                  </a:lnTo>
                  <a:lnTo>
                    <a:pt x="361281" y="304972"/>
                  </a:lnTo>
                  <a:lnTo>
                    <a:pt x="412863" y="306416"/>
                  </a:lnTo>
                  <a:lnTo>
                    <a:pt x="464415" y="308265"/>
                  </a:lnTo>
                  <a:lnTo>
                    <a:pt x="515931" y="310518"/>
                  </a:lnTo>
                  <a:lnTo>
                    <a:pt x="567404" y="313174"/>
                  </a:lnTo>
                  <a:lnTo>
                    <a:pt x="618826" y="316234"/>
                  </a:lnTo>
                  <a:lnTo>
                    <a:pt x="670191" y="319697"/>
                  </a:lnTo>
                  <a:lnTo>
                    <a:pt x="721490" y="323563"/>
                  </a:lnTo>
                  <a:lnTo>
                    <a:pt x="772718" y="327830"/>
                  </a:lnTo>
                  <a:lnTo>
                    <a:pt x="823866" y="332500"/>
                  </a:lnTo>
                  <a:lnTo>
                    <a:pt x="874927" y="337571"/>
                  </a:lnTo>
                  <a:lnTo>
                    <a:pt x="925895" y="343042"/>
                  </a:lnTo>
                  <a:lnTo>
                    <a:pt x="976763" y="348915"/>
                  </a:lnTo>
                  <a:lnTo>
                    <a:pt x="1027522" y="355188"/>
                  </a:lnTo>
                  <a:lnTo>
                    <a:pt x="1078166" y="361861"/>
                  </a:lnTo>
                  <a:lnTo>
                    <a:pt x="933399" y="0"/>
                  </a:lnTo>
                  <a:close/>
                </a:path>
              </a:pathLst>
            </a:custGeom>
            <a:solidFill>
              <a:srgbClr val="E5E5E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1769084" y="1946221"/>
              <a:ext cx="1110615" cy="361950"/>
            </a:xfrm>
            <a:custGeom>
              <a:avLst/>
              <a:gdLst/>
              <a:ahLst/>
              <a:cxnLst/>
              <a:rect l="l" t="t" r="r" b="b"/>
              <a:pathLst>
                <a:path w="1110614" h="361950">
                  <a:moveTo>
                    <a:pt x="615489" y="309290"/>
                  </a:moveTo>
                  <a:lnTo>
                    <a:pt x="289750" y="309290"/>
                  </a:lnTo>
                  <a:lnTo>
                    <a:pt x="392606" y="310672"/>
                  </a:lnTo>
                  <a:lnTo>
                    <a:pt x="495432" y="313554"/>
                  </a:lnTo>
                  <a:lnTo>
                    <a:pt x="598206" y="317927"/>
                  </a:lnTo>
                  <a:lnTo>
                    <a:pt x="700909" y="323783"/>
                  </a:lnTo>
                  <a:lnTo>
                    <a:pt x="803518" y="331114"/>
                  </a:lnTo>
                  <a:lnTo>
                    <a:pt x="906013" y="339909"/>
                  </a:lnTo>
                  <a:lnTo>
                    <a:pt x="1008373" y="350161"/>
                  </a:lnTo>
                  <a:lnTo>
                    <a:pt x="1110576" y="361861"/>
                  </a:lnTo>
                  <a:lnTo>
                    <a:pt x="1013239" y="348155"/>
                  </a:lnTo>
                  <a:lnTo>
                    <a:pt x="915681" y="336097"/>
                  </a:lnTo>
                  <a:lnTo>
                    <a:pt x="817932" y="325675"/>
                  </a:lnTo>
                  <a:lnTo>
                    <a:pt x="720020" y="316875"/>
                  </a:lnTo>
                  <a:lnTo>
                    <a:pt x="623519" y="309793"/>
                  </a:lnTo>
                  <a:lnTo>
                    <a:pt x="623726" y="309793"/>
                  </a:lnTo>
                  <a:lnTo>
                    <a:pt x="615489" y="309290"/>
                  </a:lnTo>
                  <a:close/>
                </a:path>
                <a:path w="1110614" h="361950">
                  <a:moveTo>
                    <a:pt x="965809" y="0"/>
                  </a:moveTo>
                  <a:lnTo>
                    <a:pt x="916187" y="11122"/>
                  </a:lnTo>
                  <a:lnTo>
                    <a:pt x="866675" y="22726"/>
                  </a:lnTo>
                  <a:lnTo>
                    <a:pt x="817281" y="34812"/>
                  </a:lnTo>
                  <a:lnTo>
                    <a:pt x="768007" y="47378"/>
                  </a:lnTo>
                  <a:lnTo>
                    <a:pt x="718859" y="60424"/>
                  </a:lnTo>
                  <a:lnTo>
                    <a:pt x="669842" y="73950"/>
                  </a:lnTo>
                  <a:lnTo>
                    <a:pt x="620960" y="87955"/>
                  </a:lnTo>
                  <a:lnTo>
                    <a:pt x="572218" y="102439"/>
                  </a:lnTo>
                  <a:lnTo>
                    <a:pt x="523622" y="117401"/>
                  </a:lnTo>
                  <a:lnTo>
                    <a:pt x="475175" y="132840"/>
                  </a:lnTo>
                  <a:lnTo>
                    <a:pt x="426883" y="148756"/>
                  </a:lnTo>
                  <a:lnTo>
                    <a:pt x="378750" y="165148"/>
                  </a:lnTo>
                  <a:lnTo>
                    <a:pt x="330781" y="182017"/>
                  </a:lnTo>
                  <a:lnTo>
                    <a:pt x="282981" y="199360"/>
                  </a:lnTo>
                  <a:lnTo>
                    <a:pt x="235355" y="217178"/>
                  </a:lnTo>
                  <a:lnTo>
                    <a:pt x="187908" y="235471"/>
                  </a:lnTo>
                  <a:lnTo>
                    <a:pt x="140644" y="254237"/>
                  </a:lnTo>
                  <a:lnTo>
                    <a:pt x="93568" y="273476"/>
                  </a:lnTo>
                  <a:lnTo>
                    <a:pt x="46685" y="293188"/>
                  </a:lnTo>
                  <a:lnTo>
                    <a:pt x="0" y="313372"/>
                  </a:lnTo>
                  <a:lnTo>
                    <a:pt x="52228" y="311937"/>
                  </a:lnTo>
                  <a:lnTo>
                    <a:pt x="34899" y="311937"/>
                  </a:lnTo>
                  <a:lnTo>
                    <a:pt x="32275" y="300233"/>
                  </a:lnTo>
                  <a:lnTo>
                    <a:pt x="32219" y="299986"/>
                  </a:lnTo>
                  <a:lnTo>
                    <a:pt x="64789" y="299104"/>
                  </a:lnTo>
                  <a:lnTo>
                    <a:pt x="82432" y="291529"/>
                  </a:lnTo>
                  <a:lnTo>
                    <a:pt x="130163" y="271593"/>
                  </a:lnTo>
                  <a:lnTo>
                    <a:pt x="178085" y="252126"/>
                  </a:lnTo>
                  <a:lnTo>
                    <a:pt x="226193" y="233120"/>
                  </a:lnTo>
                  <a:lnTo>
                    <a:pt x="274479" y="214572"/>
                  </a:lnTo>
                  <a:lnTo>
                    <a:pt x="322938" y="196475"/>
                  </a:lnTo>
                  <a:lnTo>
                    <a:pt x="371563" y="178826"/>
                  </a:lnTo>
                  <a:lnTo>
                    <a:pt x="420349" y="161618"/>
                  </a:lnTo>
                  <a:lnTo>
                    <a:pt x="518377" y="128506"/>
                  </a:lnTo>
                  <a:lnTo>
                    <a:pt x="616973" y="97099"/>
                  </a:lnTo>
                  <a:lnTo>
                    <a:pt x="716086" y="67355"/>
                  </a:lnTo>
                  <a:lnTo>
                    <a:pt x="815667" y="39233"/>
                  </a:lnTo>
                  <a:lnTo>
                    <a:pt x="915667" y="12691"/>
                  </a:lnTo>
                  <a:lnTo>
                    <a:pt x="965809" y="0"/>
                  </a:lnTo>
                  <a:close/>
                </a:path>
                <a:path w="1110614" h="361950">
                  <a:moveTo>
                    <a:pt x="64789" y="299104"/>
                  </a:moveTo>
                  <a:lnTo>
                    <a:pt x="32219" y="299986"/>
                  </a:lnTo>
                  <a:lnTo>
                    <a:pt x="34899" y="311937"/>
                  </a:lnTo>
                  <a:lnTo>
                    <a:pt x="64789" y="299104"/>
                  </a:lnTo>
                  <a:close/>
                </a:path>
                <a:path w="1110614" h="361950">
                  <a:moveTo>
                    <a:pt x="228880" y="297004"/>
                  </a:moveTo>
                  <a:lnTo>
                    <a:pt x="159219" y="297232"/>
                  </a:lnTo>
                  <a:lnTo>
                    <a:pt x="173721" y="297232"/>
                  </a:lnTo>
                  <a:lnTo>
                    <a:pt x="64789" y="299104"/>
                  </a:lnTo>
                  <a:lnTo>
                    <a:pt x="34899" y="311937"/>
                  </a:lnTo>
                  <a:lnTo>
                    <a:pt x="52228" y="311937"/>
                  </a:lnTo>
                  <a:lnTo>
                    <a:pt x="135454" y="310050"/>
                  </a:lnTo>
                  <a:lnTo>
                    <a:pt x="615489" y="309290"/>
                  </a:lnTo>
                  <a:lnTo>
                    <a:pt x="523807" y="304157"/>
                  </a:lnTo>
                  <a:lnTo>
                    <a:pt x="425544" y="300233"/>
                  </a:lnTo>
                  <a:lnTo>
                    <a:pt x="327226" y="297846"/>
                  </a:lnTo>
                  <a:lnTo>
                    <a:pt x="228880" y="297004"/>
                  </a:lnTo>
                  <a:close/>
                </a:path>
              </a:pathLst>
            </a:custGeom>
            <a:solidFill>
              <a:srgbClr val="05142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10554463" y="1644573"/>
              <a:ext cx="408940" cy="88900"/>
            </a:xfrm>
            <a:custGeom>
              <a:avLst/>
              <a:gdLst/>
              <a:ahLst/>
              <a:cxnLst/>
              <a:rect l="l" t="t" r="r" b="b"/>
              <a:pathLst>
                <a:path w="408940" h="88900">
                  <a:moveTo>
                    <a:pt x="204470" y="0"/>
                  </a:moveTo>
                  <a:lnTo>
                    <a:pt x="139840" y="2258"/>
                  </a:lnTo>
                  <a:lnTo>
                    <a:pt x="83711" y="8548"/>
                  </a:lnTo>
                  <a:lnTo>
                    <a:pt x="39450" y="18138"/>
                  </a:lnTo>
                  <a:lnTo>
                    <a:pt x="0" y="44297"/>
                  </a:lnTo>
                  <a:lnTo>
                    <a:pt x="10423" y="58303"/>
                  </a:lnTo>
                  <a:lnTo>
                    <a:pt x="39450" y="70467"/>
                  </a:lnTo>
                  <a:lnTo>
                    <a:pt x="83711" y="80058"/>
                  </a:lnTo>
                  <a:lnTo>
                    <a:pt x="139840" y="86349"/>
                  </a:lnTo>
                  <a:lnTo>
                    <a:pt x="204470" y="88607"/>
                  </a:lnTo>
                  <a:lnTo>
                    <a:pt x="269099" y="86349"/>
                  </a:lnTo>
                  <a:lnTo>
                    <a:pt x="325228" y="80058"/>
                  </a:lnTo>
                  <a:lnTo>
                    <a:pt x="369489" y="70467"/>
                  </a:lnTo>
                  <a:lnTo>
                    <a:pt x="398516" y="58303"/>
                  </a:lnTo>
                  <a:lnTo>
                    <a:pt x="408940" y="44297"/>
                  </a:lnTo>
                  <a:lnTo>
                    <a:pt x="398516" y="30297"/>
                  </a:lnTo>
                  <a:lnTo>
                    <a:pt x="369489" y="18138"/>
                  </a:lnTo>
                  <a:lnTo>
                    <a:pt x="325228" y="8548"/>
                  </a:lnTo>
                  <a:lnTo>
                    <a:pt x="269099" y="2258"/>
                  </a:lnTo>
                  <a:lnTo>
                    <a:pt x="204470" y="0"/>
                  </a:lnTo>
                  <a:close/>
                </a:path>
              </a:pathLst>
            </a:custGeom>
            <a:solidFill>
              <a:srgbClr val="ACB8D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5" name="object 2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587780" y="1331055"/>
              <a:ext cx="341541" cy="354418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10547649" y="1655743"/>
              <a:ext cx="422909" cy="84455"/>
            </a:xfrm>
            <a:custGeom>
              <a:avLst/>
              <a:gdLst/>
              <a:ahLst/>
              <a:cxnLst/>
              <a:rect l="l" t="t" r="r" b="b"/>
              <a:pathLst>
                <a:path w="422909" h="84455">
                  <a:moveTo>
                    <a:pt x="376745" y="0"/>
                  </a:moveTo>
                  <a:lnTo>
                    <a:pt x="372973" y="13093"/>
                  </a:lnTo>
                  <a:lnTo>
                    <a:pt x="390568" y="19170"/>
                  </a:lnTo>
                  <a:lnTo>
                    <a:pt x="401600" y="24833"/>
                  </a:lnTo>
                  <a:lnTo>
                    <a:pt x="407311" y="29636"/>
                  </a:lnTo>
                  <a:lnTo>
                    <a:pt x="408939" y="33134"/>
                  </a:lnTo>
                  <a:lnTo>
                    <a:pt x="396305" y="44510"/>
                  </a:lnTo>
                  <a:lnTo>
                    <a:pt x="358776" y="56784"/>
                  </a:lnTo>
                  <a:lnTo>
                    <a:pt x="296913" y="66606"/>
                  </a:lnTo>
                  <a:lnTo>
                    <a:pt x="211277" y="70624"/>
                  </a:lnTo>
                  <a:lnTo>
                    <a:pt x="125648" y="66606"/>
                  </a:lnTo>
                  <a:lnTo>
                    <a:pt x="63788" y="56784"/>
                  </a:lnTo>
                  <a:lnTo>
                    <a:pt x="26261" y="44510"/>
                  </a:lnTo>
                  <a:lnTo>
                    <a:pt x="13627" y="33134"/>
                  </a:lnTo>
                  <a:lnTo>
                    <a:pt x="15255" y="29636"/>
                  </a:lnTo>
                  <a:lnTo>
                    <a:pt x="20966" y="24833"/>
                  </a:lnTo>
                  <a:lnTo>
                    <a:pt x="31999" y="19170"/>
                  </a:lnTo>
                  <a:lnTo>
                    <a:pt x="49593" y="13093"/>
                  </a:lnTo>
                  <a:lnTo>
                    <a:pt x="45821" y="0"/>
                  </a:lnTo>
                  <a:lnTo>
                    <a:pt x="25653" y="7041"/>
                  </a:lnTo>
                  <a:lnTo>
                    <a:pt x="11347" y="14871"/>
                  </a:lnTo>
                  <a:lnTo>
                    <a:pt x="2823" y="23549"/>
                  </a:lnTo>
                  <a:lnTo>
                    <a:pt x="0" y="33134"/>
                  </a:lnTo>
                  <a:lnTo>
                    <a:pt x="13820" y="52851"/>
                  </a:lnTo>
                  <a:lnTo>
                    <a:pt x="49911" y="67328"/>
                  </a:lnTo>
                  <a:lnTo>
                    <a:pt x="100220" y="77059"/>
                  </a:lnTo>
                  <a:lnTo>
                    <a:pt x="156693" y="82535"/>
                  </a:lnTo>
                  <a:lnTo>
                    <a:pt x="211277" y="84251"/>
                  </a:lnTo>
                  <a:lnTo>
                    <a:pt x="265867" y="82535"/>
                  </a:lnTo>
                  <a:lnTo>
                    <a:pt x="322344" y="77059"/>
                  </a:lnTo>
                  <a:lnTo>
                    <a:pt x="372655" y="67328"/>
                  </a:lnTo>
                  <a:lnTo>
                    <a:pt x="408746" y="52851"/>
                  </a:lnTo>
                  <a:lnTo>
                    <a:pt x="422567" y="33134"/>
                  </a:lnTo>
                  <a:lnTo>
                    <a:pt x="419743" y="23549"/>
                  </a:lnTo>
                  <a:lnTo>
                    <a:pt x="411219" y="14871"/>
                  </a:lnTo>
                  <a:lnTo>
                    <a:pt x="396913" y="7041"/>
                  </a:lnTo>
                  <a:lnTo>
                    <a:pt x="37674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7" name="object 2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42835" y="3215919"/>
              <a:ext cx="6080666" cy="3046882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3042831" y="3215919"/>
              <a:ext cx="6080760" cy="3047365"/>
            </a:xfrm>
            <a:custGeom>
              <a:avLst/>
              <a:gdLst/>
              <a:ahLst/>
              <a:cxnLst/>
              <a:rect l="l" t="t" r="r" b="b"/>
              <a:pathLst>
                <a:path w="6080759" h="3047365">
                  <a:moveTo>
                    <a:pt x="6080671" y="0"/>
                  </a:moveTo>
                  <a:lnTo>
                    <a:pt x="0" y="0"/>
                  </a:lnTo>
                  <a:lnTo>
                    <a:pt x="0" y="3046882"/>
                  </a:lnTo>
                  <a:lnTo>
                    <a:pt x="6080671" y="3046882"/>
                  </a:lnTo>
                  <a:lnTo>
                    <a:pt x="6080671" y="0"/>
                  </a:lnTo>
                  <a:close/>
                </a:path>
              </a:pathLst>
            </a:custGeom>
            <a:ln w="952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0" name="object 59">
            <a:extLst>
              <a:ext uri="{FF2B5EF4-FFF2-40B4-BE49-F238E27FC236}">
                <a16:creationId xmlns:a16="http://schemas.microsoft.com/office/drawing/2014/main" id="{2E98BF2A-3377-7D2E-5993-208C0657DFA9}"/>
              </a:ext>
            </a:extLst>
          </p:cNvPr>
          <p:cNvSpPr txBox="1"/>
          <p:nvPr/>
        </p:nvSpPr>
        <p:spPr>
          <a:xfrm>
            <a:off x="5417660" y="6461773"/>
            <a:ext cx="2583340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" panose="020B0604020202020204" pitchFamily="34" charset="0"/>
              </a:rPr>
              <a:t>www.grammarsaurus.co.uk</a:t>
            </a:r>
            <a:endParaRPr sz="1050" dirty="0">
              <a:latin typeface="Grammarsaurus" pitchFamily="2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765595" y="49578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11</a:t>
            </a:r>
            <a:endParaRPr sz="2400" dirty="0">
              <a:latin typeface="Grammarsaurus" pitchFamily="2" charset="0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813218" y="164256"/>
            <a:ext cx="2983230" cy="755650"/>
          </a:xfrm>
          <a:custGeom>
            <a:avLst/>
            <a:gdLst/>
            <a:ahLst/>
            <a:cxnLst/>
            <a:rect l="l" t="t" r="r" b="b"/>
            <a:pathLst>
              <a:path w="2983229" h="755650">
                <a:moveTo>
                  <a:pt x="2968205" y="0"/>
                </a:moveTo>
                <a:lnTo>
                  <a:pt x="14554" y="0"/>
                </a:lnTo>
                <a:lnTo>
                  <a:pt x="8893" y="3498"/>
                </a:lnTo>
                <a:lnTo>
                  <a:pt x="4267" y="13033"/>
                </a:lnTo>
                <a:lnTo>
                  <a:pt x="1145" y="27164"/>
                </a:lnTo>
                <a:lnTo>
                  <a:pt x="0" y="44450"/>
                </a:lnTo>
                <a:lnTo>
                  <a:pt x="0" y="710692"/>
                </a:lnTo>
                <a:lnTo>
                  <a:pt x="1145" y="727977"/>
                </a:lnTo>
                <a:lnTo>
                  <a:pt x="4267" y="742108"/>
                </a:lnTo>
                <a:lnTo>
                  <a:pt x="8893" y="751643"/>
                </a:lnTo>
                <a:lnTo>
                  <a:pt x="14554" y="755142"/>
                </a:lnTo>
                <a:lnTo>
                  <a:pt x="2968205" y="755142"/>
                </a:lnTo>
                <a:lnTo>
                  <a:pt x="2973866" y="751643"/>
                </a:lnTo>
                <a:lnTo>
                  <a:pt x="2978492" y="742108"/>
                </a:lnTo>
                <a:lnTo>
                  <a:pt x="2981614" y="727977"/>
                </a:lnTo>
                <a:lnTo>
                  <a:pt x="2982760" y="710692"/>
                </a:lnTo>
                <a:lnTo>
                  <a:pt x="2982760" y="44450"/>
                </a:lnTo>
                <a:lnTo>
                  <a:pt x="2981614" y="27164"/>
                </a:lnTo>
                <a:lnTo>
                  <a:pt x="2978492" y="13033"/>
                </a:lnTo>
                <a:lnTo>
                  <a:pt x="2973866" y="3498"/>
                </a:lnTo>
                <a:lnTo>
                  <a:pt x="2968205" y="0"/>
                </a:lnTo>
                <a:close/>
              </a:path>
            </a:pathLst>
          </a:custGeom>
          <a:solidFill>
            <a:srgbClr val="455895"/>
          </a:solidFill>
          <a:ln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813218" y="164256"/>
            <a:ext cx="2983230" cy="639919"/>
          </a:xfrm>
          <a:prstGeom prst="rect">
            <a:avLst/>
          </a:prstGeom>
          <a:ln w="21593">
            <a:noFill/>
          </a:ln>
        </p:spPr>
        <p:txBody>
          <a:bodyPr vert="horz" wrap="square" lIns="0" tIns="69850" rIns="0" bIns="0" rtlCol="0">
            <a:spAutoFit/>
          </a:bodyPr>
          <a:lstStyle/>
          <a:p>
            <a:pPr marL="225425" indent="-215900" algn="ctr">
              <a:lnSpc>
                <a:spcPct val="100000"/>
              </a:lnSpc>
              <a:spcBef>
                <a:spcPts val="550"/>
              </a:spcBef>
            </a:pPr>
            <a:r>
              <a:rPr sz="3600" dirty="0">
                <a:latin typeface="Grammarsaurus" pitchFamily="2" charset="0"/>
              </a:rPr>
              <a:t>Stop and jot</a:t>
            </a:r>
          </a:p>
        </p:txBody>
      </p:sp>
      <p:grpSp>
        <p:nvGrpSpPr>
          <p:cNvPr id="5" name="object 5"/>
          <p:cNvGrpSpPr/>
          <p:nvPr/>
        </p:nvGrpSpPr>
        <p:grpSpPr>
          <a:xfrm>
            <a:off x="240017" y="651284"/>
            <a:ext cx="11712575" cy="5779135"/>
            <a:chOff x="240017" y="651284"/>
            <a:chExt cx="11712575" cy="5779135"/>
          </a:xfrm>
        </p:grpSpPr>
        <p:sp>
          <p:nvSpPr>
            <p:cNvPr id="6" name="object 6"/>
            <p:cNvSpPr/>
            <p:nvPr/>
          </p:nvSpPr>
          <p:spPr>
            <a:xfrm>
              <a:off x="246367" y="1296809"/>
              <a:ext cx="11699875" cy="2214245"/>
            </a:xfrm>
            <a:custGeom>
              <a:avLst/>
              <a:gdLst/>
              <a:ahLst/>
              <a:cxnLst/>
              <a:rect l="l" t="t" r="r" b="b"/>
              <a:pathLst>
                <a:path w="11699875" h="2214245">
                  <a:moveTo>
                    <a:pt x="11699265" y="0"/>
                  </a:moveTo>
                  <a:lnTo>
                    <a:pt x="0" y="0"/>
                  </a:lnTo>
                  <a:lnTo>
                    <a:pt x="0" y="2214219"/>
                  </a:lnTo>
                  <a:lnTo>
                    <a:pt x="11699265" y="2214219"/>
                  </a:lnTo>
                  <a:lnTo>
                    <a:pt x="11699265" y="0"/>
                  </a:lnTo>
                  <a:close/>
                </a:path>
              </a:pathLst>
            </a:custGeom>
            <a:solidFill>
              <a:srgbClr val="D6DD4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246367" y="1296809"/>
              <a:ext cx="11699875" cy="2214245"/>
            </a:xfrm>
            <a:custGeom>
              <a:avLst/>
              <a:gdLst/>
              <a:ahLst/>
              <a:cxnLst/>
              <a:rect l="l" t="t" r="r" b="b"/>
              <a:pathLst>
                <a:path w="11699875" h="2214245">
                  <a:moveTo>
                    <a:pt x="11699265" y="2214219"/>
                  </a:moveTo>
                  <a:lnTo>
                    <a:pt x="0" y="2214219"/>
                  </a:lnTo>
                  <a:lnTo>
                    <a:pt x="0" y="0"/>
                  </a:lnTo>
                  <a:lnTo>
                    <a:pt x="11699265" y="0"/>
                  </a:lnTo>
                  <a:lnTo>
                    <a:pt x="11699265" y="2214219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440704" y="651284"/>
              <a:ext cx="4187948" cy="5779007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7681376" y="740009"/>
              <a:ext cx="3858260" cy="5456555"/>
            </a:xfrm>
            <a:custGeom>
              <a:avLst/>
              <a:gdLst/>
              <a:ahLst/>
              <a:cxnLst/>
              <a:rect l="l" t="t" r="r" b="b"/>
              <a:pathLst>
                <a:path w="3858259" h="5456555">
                  <a:moveTo>
                    <a:pt x="3857955" y="0"/>
                  </a:moveTo>
                  <a:lnTo>
                    <a:pt x="0" y="0"/>
                  </a:lnTo>
                  <a:lnTo>
                    <a:pt x="0" y="5456250"/>
                  </a:lnTo>
                  <a:lnTo>
                    <a:pt x="3857955" y="5456250"/>
                  </a:lnTo>
                  <a:lnTo>
                    <a:pt x="38579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9329460" y="6026419"/>
            <a:ext cx="701040" cy="6155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00" b="1" dirty="0">
                <a:solidFill>
                  <a:srgbClr val="221E1F"/>
                </a:solidFill>
                <a:latin typeface="Grammarsaurus" pitchFamily="2" charset="0"/>
                <a:cs typeface="Arial"/>
              </a:rPr>
              <a:t>www.grammarsaurus.co.uk</a:t>
            </a:r>
            <a:endParaRPr sz="300" dirty="0">
              <a:latin typeface="Grammarsaurus" pitchFamily="2" charset="0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7979216" y="1112094"/>
            <a:ext cx="3261995" cy="5017135"/>
            <a:chOff x="7979216" y="1112094"/>
            <a:chExt cx="3261995" cy="5017135"/>
          </a:xfrm>
        </p:grpSpPr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224127" y="6028410"/>
              <a:ext cx="100039" cy="100418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7982708" y="1115587"/>
              <a:ext cx="3255010" cy="4841240"/>
            </a:xfrm>
            <a:custGeom>
              <a:avLst/>
              <a:gdLst/>
              <a:ahLst/>
              <a:cxnLst/>
              <a:rect l="l" t="t" r="r" b="b"/>
              <a:pathLst>
                <a:path w="3255009" h="4841240">
                  <a:moveTo>
                    <a:pt x="3162922" y="0"/>
                  </a:moveTo>
                  <a:lnTo>
                    <a:pt x="91998" y="0"/>
                  </a:lnTo>
                  <a:lnTo>
                    <a:pt x="56278" y="7257"/>
                  </a:lnTo>
                  <a:lnTo>
                    <a:pt x="27025" y="27019"/>
                  </a:lnTo>
                  <a:lnTo>
                    <a:pt x="7259" y="56267"/>
                  </a:lnTo>
                  <a:lnTo>
                    <a:pt x="0" y="91986"/>
                  </a:lnTo>
                  <a:lnTo>
                    <a:pt x="0" y="4748758"/>
                  </a:lnTo>
                  <a:lnTo>
                    <a:pt x="7259" y="4784478"/>
                  </a:lnTo>
                  <a:lnTo>
                    <a:pt x="27025" y="4813731"/>
                  </a:lnTo>
                  <a:lnTo>
                    <a:pt x="56278" y="4833497"/>
                  </a:lnTo>
                  <a:lnTo>
                    <a:pt x="91998" y="4840757"/>
                  </a:lnTo>
                  <a:lnTo>
                    <a:pt x="3162922" y="4840757"/>
                  </a:lnTo>
                  <a:lnTo>
                    <a:pt x="3198640" y="4833497"/>
                  </a:lnTo>
                  <a:lnTo>
                    <a:pt x="3227889" y="4813731"/>
                  </a:lnTo>
                  <a:lnTo>
                    <a:pt x="3247650" y="4784478"/>
                  </a:lnTo>
                  <a:lnTo>
                    <a:pt x="3254908" y="4748758"/>
                  </a:lnTo>
                  <a:lnTo>
                    <a:pt x="3254908" y="91986"/>
                  </a:lnTo>
                  <a:lnTo>
                    <a:pt x="3247650" y="56267"/>
                  </a:lnTo>
                  <a:lnTo>
                    <a:pt x="3227889" y="27019"/>
                  </a:lnTo>
                  <a:lnTo>
                    <a:pt x="3198640" y="7257"/>
                  </a:lnTo>
                  <a:lnTo>
                    <a:pt x="316292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7982708" y="1115587"/>
              <a:ext cx="3255010" cy="4841240"/>
            </a:xfrm>
            <a:custGeom>
              <a:avLst/>
              <a:gdLst/>
              <a:ahLst/>
              <a:cxnLst/>
              <a:rect l="l" t="t" r="r" b="b"/>
              <a:pathLst>
                <a:path w="3255009" h="4841240">
                  <a:moveTo>
                    <a:pt x="3254908" y="91986"/>
                  </a:moveTo>
                  <a:lnTo>
                    <a:pt x="3254908" y="4748758"/>
                  </a:lnTo>
                  <a:lnTo>
                    <a:pt x="3247650" y="4784478"/>
                  </a:lnTo>
                  <a:lnTo>
                    <a:pt x="3227889" y="4813731"/>
                  </a:lnTo>
                  <a:lnTo>
                    <a:pt x="3198640" y="4833497"/>
                  </a:lnTo>
                  <a:lnTo>
                    <a:pt x="3162922" y="4840757"/>
                  </a:lnTo>
                  <a:lnTo>
                    <a:pt x="91998" y="4840757"/>
                  </a:lnTo>
                  <a:lnTo>
                    <a:pt x="56278" y="4833497"/>
                  </a:lnTo>
                  <a:lnTo>
                    <a:pt x="27025" y="4813731"/>
                  </a:lnTo>
                  <a:lnTo>
                    <a:pt x="7259" y="4784478"/>
                  </a:lnTo>
                  <a:lnTo>
                    <a:pt x="0" y="4748758"/>
                  </a:lnTo>
                  <a:lnTo>
                    <a:pt x="0" y="91986"/>
                  </a:lnTo>
                  <a:lnTo>
                    <a:pt x="7259" y="56267"/>
                  </a:lnTo>
                  <a:lnTo>
                    <a:pt x="27025" y="27019"/>
                  </a:lnTo>
                  <a:lnTo>
                    <a:pt x="56278" y="7257"/>
                  </a:lnTo>
                  <a:lnTo>
                    <a:pt x="91998" y="0"/>
                  </a:lnTo>
                  <a:lnTo>
                    <a:pt x="3162922" y="0"/>
                  </a:lnTo>
                  <a:lnTo>
                    <a:pt x="3198640" y="7257"/>
                  </a:lnTo>
                  <a:lnTo>
                    <a:pt x="3227889" y="27019"/>
                  </a:lnTo>
                  <a:lnTo>
                    <a:pt x="3247650" y="56267"/>
                  </a:lnTo>
                  <a:lnTo>
                    <a:pt x="3254908" y="91986"/>
                  </a:lnTo>
                  <a:close/>
                </a:path>
              </a:pathLst>
            </a:custGeom>
            <a:ln w="6477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8291390" y="1198849"/>
            <a:ext cx="2638425" cy="23147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9525" marR="5080" indent="3175" algn="ctr">
              <a:lnSpc>
                <a:spcPct val="102099"/>
              </a:lnSpc>
              <a:spcBef>
                <a:spcPts val="95"/>
              </a:spcBef>
            </a:pPr>
            <a:r>
              <a:rPr sz="700" b="1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Use your atlas to help you complete the names of the key settlements of the UK on the map below.</a:t>
            </a:r>
            <a:endParaRPr sz="700" dirty="0">
              <a:latin typeface="Grammarsaurus" pitchFamily="2" charset="0"/>
              <a:cs typeface="Arial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8046091" y="1499337"/>
            <a:ext cx="3142615" cy="4207510"/>
            <a:chOff x="8046091" y="1499337"/>
            <a:chExt cx="3142615" cy="4207510"/>
          </a:xfrm>
        </p:grpSpPr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090958" y="1499337"/>
              <a:ext cx="2929318" cy="4206998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9519583" y="3418955"/>
              <a:ext cx="624840" cy="132715"/>
            </a:xfrm>
            <a:custGeom>
              <a:avLst/>
              <a:gdLst/>
              <a:ahLst/>
              <a:cxnLst/>
              <a:rect l="l" t="t" r="r" b="b"/>
              <a:pathLst>
                <a:path w="624840" h="132714">
                  <a:moveTo>
                    <a:pt x="624789" y="132295"/>
                  </a:moveTo>
                  <a:lnTo>
                    <a:pt x="0" y="132295"/>
                  </a:lnTo>
                  <a:lnTo>
                    <a:pt x="0" y="0"/>
                  </a:lnTo>
                  <a:lnTo>
                    <a:pt x="624789" y="0"/>
                  </a:lnTo>
                  <a:lnTo>
                    <a:pt x="624789" y="132295"/>
                  </a:lnTo>
                  <a:close/>
                </a:path>
              </a:pathLst>
            </a:custGeom>
            <a:ln w="3238">
              <a:solidFill>
                <a:srgbClr val="0918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10072906" y="2764347"/>
              <a:ext cx="443865" cy="121285"/>
            </a:xfrm>
            <a:custGeom>
              <a:avLst/>
              <a:gdLst/>
              <a:ahLst/>
              <a:cxnLst/>
              <a:rect l="l" t="t" r="r" b="b"/>
              <a:pathLst>
                <a:path w="443865" h="121285">
                  <a:moveTo>
                    <a:pt x="443674" y="4074"/>
                  </a:moveTo>
                  <a:lnTo>
                    <a:pt x="393532" y="0"/>
                  </a:lnTo>
                  <a:lnTo>
                    <a:pt x="343246" y="1443"/>
                  </a:lnTo>
                  <a:lnTo>
                    <a:pt x="293222" y="7786"/>
                  </a:lnTo>
                  <a:lnTo>
                    <a:pt x="243869" y="18407"/>
                  </a:lnTo>
                  <a:lnTo>
                    <a:pt x="195592" y="32687"/>
                  </a:lnTo>
                  <a:lnTo>
                    <a:pt x="145118" y="51368"/>
                  </a:lnTo>
                  <a:lnTo>
                    <a:pt x="95862" y="72777"/>
                  </a:lnTo>
                  <a:lnTo>
                    <a:pt x="47574" y="96226"/>
                  </a:lnTo>
                  <a:lnTo>
                    <a:pt x="0" y="121029"/>
                  </a:lnTo>
                </a:path>
              </a:pathLst>
            </a:custGeom>
            <a:ln w="6477">
              <a:solidFill>
                <a:srgbClr val="0918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10042195" y="2861100"/>
              <a:ext cx="48895" cy="43180"/>
            </a:xfrm>
            <a:custGeom>
              <a:avLst/>
              <a:gdLst/>
              <a:ahLst/>
              <a:cxnLst/>
              <a:rect l="l" t="t" r="r" b="b"/>
              <a:pathLst>
                <a:path w="48895" h="43180">
                  <a:moveTo>
                    <a:pt x="26123" y="0"/>
                  </a:moveTo>
                  <a:lnTo>
                    <a:pt x="0" y="40817"/>
                  </a:lnTo>
                  <a:lnTo>
                    <a:pt x="48412" y="43053"/>
                  </a:lnTo>
                  <a:lnTo>
                    <a:pt x="26123" y="0"/>
                  </a:lnTo>
                  <a:close/>
                </a:path>
              </a:pathLst>
            </a:custGeom>
            <a:solidFill>
              <a:srgbClr val="0918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10115058" y="3856918"/>
              <a:ext cx="568325" cy="443865"/>
            </a:xfrm>
            <a:custGeom>
              <a:avLst/>
              <a:gdLst/>
              <a:ahLst/>
              <a:cxnLst/>
              <a:rect l="l" t="t" r="r" b="b"/>
              <a:pathLst>
                <a:path w="568325" h="443864">
                  <a:moveTo>
                    <a:pt x="567880" y="0"/>
                  </a:moveTo>
                  <a:lnTo>
                    <a:pt x="521816" y="6098"/>
                  </a:lnTo>
                  <a:lnTo>
                    <a:pt x="476945" y="16918"/>
                  </a:lnTo>
                  <a:lnTo>
                    <a:pt x="433316" y="32103"/>
                  </a:lnTo>
                  <a:lnTo>
                    <a:pt x="390977" y="51298"/>
                  </a:lnTo>
                  <a:lnTo>
                    <a:pt x="349977" y="74147"/>
                  </a:lnTo>
                  <a:lnTo>
                    <a:pt x="310364" y="100294"/>
                  </a:lnTo>
                  <a:lnTo>
                    <a:pt x="272187" y="129384"/>
                  </a:lnTo>
                  <a:lnTo>
                    <a:pt x="235496" y="161061"/>
                  </a:lnTo>
                  <a:lnTo>
                    <a:pt x="198650" y="196575"/>
                  </a:lnTo>
                  <a:lnTo>
                    <a:pt x="163161" y="234196"/>
                  </a:lnTo>
                  <a:lnTo>
                    <a:pt x="128857" y="273626"/>
                  </a:lnTo>
                  <a:lnTo>
                    <a:pt x="95563" y="314567"/>
                  </a:lnTo>
                  <a:lnTo>
                    <a:pt x="63104" y="356721"/>
                  </a:lnTo>
                  <a:lnTo>
                    <a:pt x="31308" y="399788"/>
                  </a:lnTo>
                  <a:lnTo>
                    <a:pt x="0" y="443471"/>
                  </a:lnTo>
                </a:path>
              </a:pathLst>
            </a:custGeom>
            <a:ln w="6476">
              <a:solidFill>
                <a:srgbClr val="0918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10094947" y="4280645"/>
              <a:ext cx="44450" cy="48260"/>
            </a:xfrm>
            <a:custGeom>
              <a:avLst/>
              <a:gdLst/>
              <a:ahLst/>
              <a:cxnLst/>
              <a:rect l="l" t="t" r="r" b="b"/>
              <a:pathLst>
                <a:path w="44450" h="48260">
                  <a:moveTo>
                    <a:pt x="4686" y="0"/>
                  </a:moveTo>
                  <a:lnTo>
                    <a:pt x="0" y="48247"/>
                  </a:lnTo>
                  <a:lnTo>
                    <a:pt x="44119" y="28181"/>
                  </a:lnTo>
                  <a:lnTo>
                    <a:pt x="4686" y="0"/>
                  </a:lnTo>
                  <a:close/>
                </a:path>
              </a:pathLst>
            </a:custGeom>
            <a:solidFill>
              <a:srgbClr val="0918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10498074" y="2703080"/>
              <a:ext cx="643890" cy="1275715"/>
            </a:xfrm>
            <a:custGeom>
              <a:avLst/>
              <a:gdLst/>
              <a:ahLst/>
              <a:cxnLst/>
              <a:rect l="l" t="t" r="r" b="b"/>
              <a:pathLst>
                <a:path w="643890" h="1275714">
                  <a:moveTo>
                    <a:pt x="624789" y="1143419"/>
                  </a:moveTo>
                  <a:lnTo>
                    <a:pt x="0" y="1143419"/>
                  </a:lnTo>
                  <a:lnTo>
                    <a:pt x="0" y="1275715"/>
                  </a:lnTo>
                  <a:lnTo>
                    <a:pt x="624789" y="1275715"/>
                  </a:lnTo>
                  <a:lnTo>
                    <a:pt x="624789" y="1143419"/>
                  </a:lnTo>
                  <a:close/>
                </a:path>
                <a:path w="643890" h="1275714">
                  <a:moveTo>
                    <a:pt x="643293" y="0"/>
                  </a:moveTo>
                  <a:lnTo>
                    <a:pt x="18503" y="0"/>
                  </a:lnTo>
                  <a:lnTo>
                    <a:pt x="18503" y="132295"/>
                  </a:lnTo>
                  <a:lnTo>
                    <a:pt x="643293" y="132295"/>
                  </a:lnTo>
                  <a:lnTo>
                    <a:pt x="64329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10159923" y="4515819"/>
              <a:ext cx="645795" cy="178435"/>
            </a:xfrm>
            <a:custGeom>
              <a:avLst/>
              <a:gdLst/>
              <a:ahLst/>
              <a:cxnLst/>
              <a:rect l="l" t="t" r="r" b="b"/>
              <a:pathLst>
                <a:path w="645795" h="178435">
                  <a:moveTo>
                    <a:pt x="645312" y="3745"/>
                  </a:moveTo>
                  <a:lnTo>
                    <a:pt x="597933" y="568"/>
                  </a:lnTo>
                  <a:lnTo>
                    <a:pt x="550375" y="0"/>
                  </a:lnTo>
                  <a:lnTo>
                    <a:pt x="502835" y="1850"/>
                  </a:lnTo>
                  <a:lnTo>
                    <a:pt x="455515" y="5928"/>
                  </a:lnTo>
                  <a:lnTo>
                    <a:pt x="408614" y="12044"/>
                  </a:lnTo>
                  <a:lnTo>
                    <a:pt x="362330" y="20007"/>
                  </a:lnTo>
                  <a:lnTo>
                    <a:pt x="316865" y="29627"/>
                  </a:lnTo>
                  <a:lnTo>
                    <a:pt x="255107" y="45843"/>
                  </a:lnTo>
                  <a:lnTo>
                    <a:pt x="202264" y="63638"/>
                  </a:lnTo>
                  <a:lnTo>
                    <a:pt x="156285" y="83058"/>
                  </a:lnTo>
                  <a:lnTo>
                    <a:pt x="115120" y="104150"/>
                  </a:lnTo>
                  <a:lnTo>
                    <a:pt x="76717" y="126959"/>
                  </a:lnTo>
                  <a:lnTo>
                    <a:pt x="39028" y="151531"/>
                  </a:lnTo>
                  <a:lnTo>
                    <a:pt x="0" y="177912"/>
                  </a:lnTo>
                </a:path>
              </a:pathLst>
            </a:custGeom>
            <a:ln w="6477">
              <a:solidFill>
                <a:srgbClr val="0918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10130944" y="4669609"/>
              <a:ext cx="48895" cy="43815"/>
            </a:xfrm>
            <a:custGeom>
              <a:avLst/>
              <a:gdLst/>
              <a:ahLst/>
              <a:cxnLst/>
              <a:rect l="l" t="t" r="r" b="b"/>
              <a:pathLst>
                <a:path w="48895" h="43814">
                  <a:moveTo>
                    <a:pt x="21297" y="0"/>
                  </a:moveTo>
                  <a:lnTo>
                    <a:pt x="0" y="43535"/>
                  </a:lnTo>
                  <a:lnTo>
                    <a:pt x="48348" y="40220"/>
                  </a:lnTo>
                  <a:lnTo>
                    <a:pt x="21297" y="0"/>
                  </a:lnTo>
                  <a:close/>
                </a:path>
              </a:pathLst>
            </a:custGeom>
            <a:solidFill>
              <a:srgbClr val="0918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10563918" y="4463627"/>
              <a:ext cx="624840" cy="132715"/>
            </a:xfrm>
            <a:custGeom>
              <a:avLst/>
              <a:gdLst/>
              <a:ahLst/>
              <a:cxnLst/>
              <a:rect l="l" t="t" r="r" b="b"/>
              <a:pathLst>
                <a:path w="624840" h="132714">
                  <a:moveTo>
                    <a:pt x="624789" y="0"/>
                  </a:moveTo>
                  <a:lnTo>
                    <a:pt x="0" y="0"/>
                  </a:lnTo>
                  <a:lnTo>
                    <a:pt x="0" y="132295"/>
                  </a:lnTo>
                  <a:lnTo>
                    <a:pt x="624789" y="132295"/>
                  </a:lnTo>
                  <a:lnTo>
                    <a:pt x="6247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9153532" y="3121298"/>
              <a:ext cx="330200" cy="238760"/>
            </a:xfrm>
            <a:custGeom>
              <a:avLst/>
              <a:gdLst/>
              <a:ahLst/>
              <a:cxnLst/>
              <a:rect l="l" t="t" r="r" b="b"/>
              <a:pathLst>
                <a:path w="330200" h="238760">
                  <a:moveTo>
                    <a:pt x="0" y="0"/>
                  </a:moveTo>
                  <a:lnTo>
                    <a:pt x="50283" y="13643"/>
                  </a:lnTo>
                  <a:lnTo>
                    <a:pt x="97402" y="34238"/>
                  </a:lnTo>
                  <a:lnTo>
                    <a:pt x="141648" y="60614"/>
                  </a:lnTo>
                  <a:lnTo>
                    <a:pt x="183314" y="91600"/>
                  </a:lnTo>
                  <a:lnTo>
                    <a:pt x="222694" y="126025"/>
                  </a:lnTo>
                  <a:lnTo>
                    <a:pt x="260078" y="162718"/>
                  </a:lnTo>
                  <a:lnTo>
                    <a:pt x="295761" y="200509"/>
                  </a:lnTo>
                  <a:lnTo>
                    <a:pt x="330034" y="238226"/>
                  </a:lnTo>
                </a:path>
              </a:pathLst>
            </a:custGeom>
            <a:ln w="6477">
              <a:solidFill>
                <a:srgbClr val="0918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9460782" y="3338045"/>
              <a:ext cx="46355" cy="47625"/>
            </a:xfrm>
            <a:custGeom>
              <a:avLst/>
              <a:gdLst/>
              <a:ahLst/>
              <a:cxnLst/>
              <a:rect l="l" t="t" r="r" b="b"/>
              <a:pathLst>
                <a:path w="46354" h="47625">
                  <a:moveTo>
                    <a:pt x="35801" y="0"/>
                  </a:moveTo>
                  <a:lnTo>
                    <a:pt x="0" y="32664"/>
                  </a:lnTo>
                  <a:lnTo>
                    <a:pt x="46202" y="47332"/>
                  </a:lnTo>
                  <a:lnTo>
                    <a:pt x="35801" y="0"/>
                  </a:lnTo>
                  <a:close/>
                </a:path>
              </a:pathLst>
            </a:custGeom>
            <a:solidFill>
              <a:srgbClr val="0918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9123037" y="5033302"/>
              <a:ext cx="481965" cy="81915"/>
            </a:xfrm>
            <a:custGeom>
              <a:avLst/>
              <a:gdLst/>
              <a:ahLst/>
              <a:cxnLst/>
              <a:rect l="l" t="t" r="r" b="b"/>
              <a:pathLst>
                <a:path w="481965" h="81914">
                  <a:moveTo>
                    <a:pt x="0" y="81712"/>
                  </a:moveTo>
                  <a:lnTo>
                    <a:pt x="49769" y="64176"/>
                  </a:lnTo>
                  <a:lnTo>
                    <a:pt x="100109" y="48652"/>
                  </a:lnTo>
                  <a:lnTo>
                    <a:pt x="150871" y="35176"/>
                  </a:lnTo>
                  <a:lnTo>
                    <a:pt x="201904" y="23785"/>
                  </a:lnTo>
                  <a:lnTo>
                    <a:pt x="253060" y="14515"/>
                  </a:lnTo>
                  <a:lnTo>
                    <a:pt x="304190" y="7404"/>
                  </a:lnTo>
                  <a:lnTo>
                    <a:pt x="349215" y="2975"/>
                  </a:lnTo>
                  <a:lnTo>
                    <a:pt x="393968" y="444"/>
                  </a:lnTo>
                  <a:lnTo>
                    <a:pt x="438237" y="0"/>
                  </a:lnTo>
                  <a:lnTo>
                    <a:pt x="481812" y="1829"/>
                  </a:lnTo>
                </a:path>
              </a:pathLst>
            </a:custGeom>
            <a:ln w="6477">
              <a:solidFill>
                <a:srgbClr val="0918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9595713" y="5010795"/>
              <a:ext cx="44450" cy="48895"/>
            </a:xfrm>
            <a:custGeom>
              <a:avLst/>
              <a:gdLst/>
              <a:ahLst/>
              <a:cxnLst/>
              <a:rect l="l" t="t" r="r" b="b"/>
              <a:pathLst>
                <a:path w="44450" h="48895">
                  <a:moveTo>
                    <a:pt x="4000" y="0"/>
                  </a:moveTo>
                  <a:lnTo>
                    <a:pt x="0" y="48310"/>
                  </a:lnTo>
                  <a:lnTo>
                    <a:pt x="43827" y="27635"/>
                  </a:lnTo>
                  <a:lnTo>
                    <a:pt x="4000" y="0"/>
                  </a:lnTo>
                  <a:close/>
                </a:path>
              </a:pathLst>
            </a:custGeom>
            <a:solidFill>
              <a:srgbClr val="0918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8508443" y="5057413"/>
              <a:ext cx="624840" cy="132715"/>
            </a:xfrm>
            <a:custGeom>
              <a:avLst/>
              <a:gdLst/>
              <a:ahLst/>
              <a:cxnLst/>
              <a:rect l="l" t="t" r="r" b="b"/>
              <a:pathLst>
                <a:path w="624840" h="132714">
                  <a:moveTo>
                    <a:pt x="624789" y="0"/>
                  </a:moveTo>
                  <a:lnTo>
                    <a:pt x="0" y="0"/>
                  </a:lnTo>
                  <a:lnTo>
                    <a:pt x="0" y="132295"/>
                  </a:lnTo>
                  <a:lnTo>
                    <a:pt x="624789" y="132295"/>
                  </a:lnTo>
                  <a:lnTo>
                    <a:pt x="6247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2" name="object 3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962844" y="2740182"/>
              <a:ext cx="115163" cy="171199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471033" y="3223638"/>
              <a:ext cx="115163" cy="171199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669549" y="3514798"/>
              <a:ext cx="224524" cy="229044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8047996" y="3449752"/>
              <a:ext cx="624840" cy="132715"/>
            </a:xfrm>
            <a:custGeom>
              <a:avLst/>
              <a:gdLst/>
              <a:ahLst/>
              <a:cxnLst/>
              <a:rect l="l" t="t" r="r" b="b"/>
              <a:pathLst>
                <a:path w="624840" h="132714">
                  <a:moveTo>
                    <a:pt x="624789" y="0"/>
                  </a:moveTo>
                  <a:lnTo>
                    <a:pt x="0" y="0"/>
                  </a:lnTo>
                  <a:lnTo>
                    <a:pt x="0" y="132295"/>
                  </a:lnTo>
                  <a:lnTo>
                    <a:pt x="624789" y="132295"/>
                  </a:lnTo>
                  <a:lnTo>
                    <a:pt x="624789" y="0"/>
                  </a:lnTo>
                  <a:close/>
                </a:path>
              </a:pathLst>
            </a:custGeom>
            <a:solidFill>
              <a:srgbClr val="FFFFFF">
                <a:alpha val="94999"/>
              </a:srgbClr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8047996" y="3449752"/>
              <a:ext cx="624840" cy="132715"/>
            </a:xfrm>
            <a:custGeom>
              <a:avLst/>
              <a:gdLst/>
              <a:ahLst/>
              <a:cxnLst/>
              <a:rect l="l" t="t" r="r" b="b"/>
              <a:pathLst>
                <a:path w="624840" h="132714">
                  <a:moveTo>
                    <a:pt x="0" y="132295"/>
                  </a:moveTo>
                  <a:lnTo>
                    <a:pt x="624789" y="132295"/>
                  </a:lnTo>
                  <a:lnTo>
                    <a:pt x="624789" y="0"/>
                  </a:lnTo>
                  <a:lnTo>
                    <a:pt x="0" y="0"/>
                  </a:lnTo>
                  <a:lnTo>
                    <a:pt x="0" y="132295"/>
                  </a:lnTo>
                  <a:close/>
                </a:path>
              </a:pathLst>
            </a:custGeom>
            <a:ln w="3238">
              <a:solidFill>
                <a:srgbClr val="0918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7" name="object 3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859600" y="3567805"/>
              <a:ext cx="115163" cy="171198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774303" y="3236037"/>
              <a:ext cx="115163" cy="171199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158637" y="3740039"/>
              <a:ext cx="115163" cy="171201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623226" y="4872207"/>
              <a:ext cx="115163" cy="171199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0051720" y="4551404"/>
              <a:ext cx="115163" cy="171199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998785" y="4187060"/>
              <a:ext cx="115163" cy="171198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0591605" y="4872207"/>
              <a:ext cx="115163" cy="171198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767103" y="4940644"/>
              <a:ext cx="115163" cy="171197"/>
            </a:xfrm>
            <a:prstGeom prst="rect">
              <a:avLst/>
            </a:prstGeom>
          </p:spPr>
        </p:pic>
      </p:grpSp>
      <p:sp>
        <p:nvSpPr>
          <p:cNvPr id="45" name="object 45"/>
          <p:cNvSpPr txBox="1"/>
          <p:nvPr/>
        </p:nvSpPr>
        <p:spPr>
          <a:xfrm>
            <a:off x="10516586" y="2703075"/>
            <a:ext cx="624840" cy="104516"/>
          </a:xfrm>
          <a:prstGeom prst="rect">
            <a:avLst/>
          </a:prstGeom>
          <a:ln w="3238">
            <a:solidFill>
              <a:srgbClr val="09182F"/>
            </a:solidFill>
          </a:ln>
        </p:spPr>
        <p:txBody>
          <a:bodyPr vert="horz" wrap="square" lIns="0" tIns="12065" rIns="0" bIns="0" rtlCol="0">
            <a:spAutoFit/>
          </a:bodyPr>
          <a:lstStyle/>
          <a:p>
            <a:pPr marL="39370">
              <a:lnSpc>
                <a:spcPct val="100000"/>
              </a:lnSpc>
              <a:spcBef>
                <a:spcPts val="95"/>
              </a:spcBef>
            </a:pPr>
            <a:r>
              <a:rPr sz="600" b="1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A</a:t>
            </a:r>
            <a:endParaRPr sz="600">
              <a:latin typeface="Grammarsaurus" pitchFamily="2" charset="0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9521202" y="3435973"/>
            <a:ext cx="621665" cy="73097"/>
          </a:xfrm>
          <a:prstGeom prst="rect">
            <a:avLst/>
          </a:prstGeom>
          <a:solidFill>
            <a:srgbClr val="FFFFFF">
              <a:alpha val="94999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 marL="34925">
              <a:lnSpc>
                <a:spcPts val="540"/>
              </a:lnSpc>
            </a:pPr>
            <a:r>
              <a:rPr sz="600" b="1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E</a:t>
            </a:r>
            <a:endParaRPr sz="600">
              <a:latin typeface="Grammarsaurus" pitchFamily="2" charset="0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8527005" y="3053015"/>
            <a:ext cx="624840" cy="101951"/>
          </a:xfrm>
          <a:prstGeom prst="rect">
            <a:avLst/>
          </a:prstGeom>
          <a:solidFill>
            <a:srgbClr val="FFFFFF">
              <a:alpha val="94999"/>
            </a:srgbClr>
          </a:solidFill>
          <a:ln w="3238">
            <a:solidFill>
              <a:srgbClr val="09182F"/>
            </a:solidFill>
          </a:ln>
        </p:spPr>
        <p:txBody>
          <a:bodyPr vert="horz" wrap="square" lIns="0" tIns="952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75"/>
              </a:spcBef>
            </a:pPr>
            <a:r>
              <a:rPr sz="600" b="1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G</a:t>
            </a:r>
            <a:endParaRPr sz="600">
              <a:latin typeface="Grammarsaurus" pitchFamily="2" charset="0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8903827" y="3922922"/>
            <a:ext cx="624840" cy="102592"/>
          </a:xfrm>
          <a:prstGeom prst="rect">
            <a:avLst/>
          </a:prstGeom>
          <a:solidFill>
            <a:srgbClr val="FFFFFF">
              <a:alpha val="94999"/>
            </a:srgbClr>
          </a:solidFill>
          <a:ln w="3238">
            <a:solidFill>
              <a:srgbClr val="09182F"/>
            </a:solidFill>
          </a:ln>
        </p:spPr>
        <p:txBody>
          <a:bodyPr vert="horz" wrap="square" lIns="0" tIns="10160" rIns="0" bIns="0" rtlCol="0">
            <a:spAutoFit/>
          </a:bodyPr>
          <a:lstStyle/>
          <a:p>
            <a:pPr marL="33020">
              <a:lnSpc>
                <a:spcPct val="100000"/>
              </a:lnSpc>
              <a:spcBef>
                <a:spcPts val="80"/>
              </a:spcBef>
            </a:pPr>
            <a:r>
              <a:rPr sz="600" b="1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B</a:t>
            </a:r>
            <a:endParaRPr sz="600">
              <a:latin typeface="Grammarsaurus" pitchFamily="2" charset="0"/>
              <a:cs typeface="Aria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8049615" y="3517379"/>
            <a:ext cx="621665" cy="53861"/>
          </a:xfrm>
          <a:prstGeom prst="rect">
            <a:avLst/>
          </a:prstGeom>
          <a:solidFill>
            <a:srgbClr val="FFFFFF">
              <a:alpha val="94999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 marL="51435">
              <a:lnSpc>
                <a:spcPts val="345"/>
              </a:lnSpc>
            </a:pPr>
            <a:r>
              <a:rPr sz="600" b="1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L</a:t>
            </a:r>
            <a:endParaRPr sz="600">
              <a:latin typeface="Grammarsaurus" pitchFamily="2" charset="0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8508443" y="5057413"/>
            <a:ext cx="624840" cy="105798"/>
          </a:xfrm>
          <a:prstGeom prst="rect">
            <a:avLst/>
          </a:prstGeom>
          <a:ln w="3238">
            <a:solidFill>
              <a:srgbClr val="09182F"/>
            </a:solidFill>
          </a:ln>
        </p:spPr>
        <p:txBody>
          <a:bodyPr vert="horz" wrap="square" lIns="0" tIns="13335" rIns="0" bIns="0" rtlCol="0">
            <a:spAutoFit/>
          </a:bodyPr>
          <a:lstStyle/>
          <a:p>
            <a:pPr marL="42545">
              <a:lnSpc>
                <a:spcPct val="100000"/>
              </a:lnSpc>
              <a:spcBef>
                <a:spcPts val="105"/>
              </a:spcBef>
            </a:pPr>
            <a:r>
              <a:rPr sz="600" b="1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S</a:t>
            </a:r>
            <a:endParaRPr sz="600">
              <a:latin typeface="Grammarsaurus" pitchFamily="2" charset="0"/>
              <a:cs typeface="Aria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10498085" y="3846490"/>
            <a:ext cx="624840" cy="109645"/>
          </a:xfrm>
          <a:prstGeom prst="rect">
            <a:avLst/>
          </a:prstGeom>
          <a:ln w="3238">
            <a:solidFill>
              <a:srgbClr val="09182F"/>
            </a:solidFill>
          </a:ln>
        </p:spPr>
        <p:txBody>
          <a:bodyPr vert="horz" wrap="square" lIns="0" tIns="17145" rIns="0" bIns="0" rtlCol="0">
            <a:spAutoFit/>
          </a:bodyPr>
          <a:lstStyle/>
          <a:p>
            <a:pPr marL="34290">
              <a:lnSpc>
                <a:spcPct val="100000"/>
              </a:lnSpc>
              <a:spcBef>
                <a:spcPts val="135"/>
              </a:spcBef>
            </a:pPr>
            <a:r>
              <a:rPr sz="600" b="1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M</a:t>
            </a:r>
            <a:endParaRPr sz="600">
              <a:latin typeface="Grammarsaurus" pitchFamily="2" charset="0"/>
              <a:cs typeface="Aria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10563918" y="4463627"/>
            <a:ext cx="624840" cy="105798"/>
          </a:xfrm>
          <a:prstGeom prst="rect">
            <a:avLst/>
          </a:prstGeom>
          <a:ln w="3238">
            <a:solidFill>
              <a:srgbClr val="09182F"/>
            </a:solidFill>
          </a:ln>
        </p:spPr>
        <p:txBody>
          <a:bodyPr vert="horz" wrap="square" lIns="0" tIns="13335" rIns="0" bIns="0" rtlCol="0">
            <a:spAutoFit/>
          </a:bodyPr>
          <a:lstStyle/>
          <a:p>
            <a:pPr marL="38735">
              <a:lnSpc>
                <a:spcPct val="100000"/>
              </a:lnSpc>
              <a:spcBef>
                <a:spcPts val="105"/>
              </a:spcBef>
            </a:pPr>
            <a:r>
              <a:rPr sz="600" b="1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B</a:t>
            </a:r>
            <a:endParaRPr sz="600">
              <a:latin typeface="Grammarsaurus" pitchFamily="2" charset="0"/>
              <a:cs typeface="Aria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10336702" y="5052622"/>
            <a:ext cx="624840" cy="108363"/>
          </a:xfrm>
          <a:prstGeom prst="rect">
            <a:avLst/>
          </a:prstGeom>
          <a:solidFill>
            <a:srgbClr val="FFFFFF">
              <a:alpha val="94999"/>
            </a:srgbClr>
          </a:solidFill>
          <a:ln w="3238">
            <a:solidFill>
              <a:srgbClr val="09182F"/>
            </a:solidFill>
          </a:ln>
        </p:spPr>
        <p:txBody>
          <a:bodyPr vert="horz" wrap="square" lIns="0" tIns="15875" rIns="0" bIns="0" rtlCol="0">
            <a:spAutoFit/>
          </a:bodyPr>
          <a:lstStyle/>
          <a:p>
            <a:pPr marL="33655">
              <a:lnSpc>
                <a:spcPct val="100000"/>
              </a:lnSpc>
              <a:spcBef>
                <a:spcPts val="125"/>
              </a:spcBef>
            </a:pPr>
            <a:r>
              <a:rPr sz="600" b="1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L</a:t>
            </a:r>
            <a:endParaRPr sz="600">
              <a:latin typeface="Grammarsaurus" pitchFamily="2" charset="0"/>
              <a:cs typeface="Aria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9512382" y="5123563"/>
            <a:ext cx="624840" cy="107722"/>
          </a:xfrm>
          <a:prstGeom prst="rect">
            <a:avLst/>
          </a:prstGeom>
          <a:solidFill>
            <a:srgbClr val="FFFFFF">
              <a:alpha val="94999"/>
            </a:srgbClr>
          </a:solidFill>
          <a:ln w="3238">
            <a:solidFill>
              <a:srgbClr val="09182F"/>
            </a:solidFill>
          </a:ln>
        </p:spPr>
        <p:txBody>
          <a:bodyPr vert="horz" wrap="square" lIns="0" tIns="1524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sz="600" b="1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C</a:t>
            </a:r>
            <a:endParaRPr sz="600">
              <a:latin typeface="Grammarsaurus" pitchFamily="2" charset="0"/>
              <a:cs typeface="Arial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8908469" y="730719"/>
            <a:ext cx="1897249" cy="31931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000" b="1" dirty="0">
                <a:solidFill>
                  <a:srgbClr val="091830"/>
                </a:solidFill>
                <a:latin typeface="Grammarsaurus" pitchFamily="2" charset="0"/>
                <a:cs typeface="Arial"/>
              </a:rPr>
              <a:t>Stop and jot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56" name="object 56"/>
          <p:cNvGrpSpPr/>
          <p:nvPr/>
        </p:nvGrpSpPr>
        <p:grpSpPr>
          <a:xfrm>
            <a:off x="0" y="658685"/>
            <a:ext cx="11542395" cy="5822315"/>
            <a:chOff x="0" y="658685"/>
            <a:chExt cx="11542395" cy="5822315"/>
          </a:xfrm>
        </p:grpSpPr>
        <p:sp>
          <p:nvSpPr>
            <p:cNvPr id="57" name="object 57"/>
            <p:cNvSpPr/>
            <p:nvPr/>
          </p:nvSpPr>
          <p:spPr>
            <a:xfrm>
              <a:off x="7681455" y="739978"/>
              <a:ext cx="3858260" cy="5456555"/>
            </a:xfrm>
            <a:custGeom>
              <a:avLst/>
              <a:gdLst/>
              <a:ahLst/>
              <a:cxnLst/>
              <a:rect l="l" t="t" r="r" b="b"/>
              <a:pathLst>
                <a:path w="3858259" h="5456555">
                  <a:moveTo>
                    <a:pt x="0" y="0"/>
                  </a:moveTo>
                  <a:lnTo>
                    <a:pt x="3857967" y="0"/>
                  </a:lnTo>
                  <a:lnTo>
                    <a:pt x="3857967" y="5456250"/>
                  </a:lnTo>
                  <a:lnTo>
                    <a:pt x="0" y="5456250"/>
                  </a:lnTo>
                  <a:lnTo>
                    <a:pt x="0" y="0"/>
                  </a:lnTo>
                  <a:close/>
                </a:path>
              </a:pathLst>
            </a:custGeom>
            <a:ln w="521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58" name="object 5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0" y="658685"/>
              <a:ext cx="3246412" cy="5822059"/>
            </a:xfrm>
            <a:prstGeom prst="rect">
              <a:avLst/>
            </a:prstGeom>
          </p:spPr>
        </p:pic>
      </p:grpSp>
      <p:sp>
        <p:nvSpPr>
          <p:cNvPr id="59" name="object 59"/>
          <p:cNvSpPr txBox="1"/>
          <p:nvPr/>
        </p:nvSpPr>
        <p:spPr>
          <a:xfrm>
            <a:off x="253417" y="1614637"/>
            <a:ext cx="7426325" cy="15592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60675" marR="299720" algn="just">
              <a:lnSpc>
                <a:spcPct val="115700"/>
              </a:lnSpc>
              <a:spcBef>
                <a:spcPts val="100"/>
              </a:spcBef>
            </a:pPr>
            <a:r>
              <a:rPr sz="16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Use your </a:t>
            </a:r>
            <a:r>
              <a:rPr sz="16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atlas </a:t>
            </a:r>
            <a:r>
              <a:rPr sz="16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to help you </a:t>
            </a:r>
            <a:r>
              <a:rPr sz="16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label some of the key settlements </a:t>
            </a:r>
            <a:r>
              <a:rPr sz="16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in the UK on your </a:t>
            </a:r>
            <a:r>
              <a:rPr sz="16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stop and jot worksheet.</a:t>
            </a:r>
            <a:endParaRPr sz="1600" dirty="0">
              <a:latin typeface="Grammarsaurus" pitchFamily="2" charset="0"/>
              <a:cs typeface="Arial"/>
            </a:endParaRPr>
          </a:p>
          <a:p>
            <a:pPr marL="2860675" marR="300355" algn="just">
              <a:lnSpc>
                <a:spcPct val="115799"/>
              </a:lnSpc>
              <a:spcBef>
                <a:spcPts val="994"/>
              </a:spcBef>
            </a:pPr>
            <a:r>
              <a:rPr sz="16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To find key settlements on a map, look for text which is </a:t>
            </a:r>
            <a:r>
              <a:rPr sz="16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bold </a:t>
            </a:r>
            <a:r>
              <a:rPr sz="16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or written with a </a:t>
            </a:r>
            <a:r>
              <a:rPr sz="16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larger font</a:t>
            </a:r>
            <a:r>
              <a:rPr sz="16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.</a:t>
            </a:r>
            <a:endParaRPr sz="1600" dirty="0">
              <a:latin typeface="Grammarsaurus" pitchFamily="2" charset="0"/>
              <a:cs typeface="Arial MT"/>
            </a:endParaRPr>
          </a:p>
        </p:txBody>
      </p:sp>
      <p:grpSp>
        <p:nvGrpSpPr>
          <p:cNvPr id="60" name="object 60"/>
          <p:cNvGrpSpPr/>
          <p:nvPr/>
        </p:nvGrpSpPr>
        <p:grpSpPr>
          <a:xfrm>
            <a:off x="3108794" y="3729037"/>
            <a:ext cx="4281805" cy="2470150"/>
            <a:chOff x="3108794" y="3729037"/>
            <a:chExt cx="4281805" cy="2470150"/>
          </a:xfrm>
        </p:grpSpPr>
        <p:pic>
          <p:nvPicPr>
            <p:cNvPr id="61" name="object 6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113558" y="3733800"/>
              <a:ext cx="4271892" cy="2460155"/>
            </a:xfrm>
            <a:prstGeom prst="rect">
              <a:avLst/>
            </a:prstGeom>
          </p:spPr>
        </p:pic>
        <p:sp>
          <p:nvSpPr>
            <p:cNvPr id="62" name="object 62"/>
            <p:cNvSpPr/>
            <p:nvPr/>
          </p:nvSpPr>
          <p:spPr>
            <a:xfrm>
              <a:off x="3113557" y="3733800"/>
              <a:ext cx="4272280" cy="2460625"/>
            </a:xfrm>
            <a:custGeom>
              <a:avLst/>
              <a:gdLst/>
              <a:ahLst/>
              <a:cxnLst/>
              <a:rect l="l" t="t" r="r" b="b"/>
              <a:pathLst>
                <a:path w="4272280" h="2460625">
                  <a:moveTo>
                    <a:pt x="4271899" y="0"/>
                  </a:moveTo>
                  <a:lnTo>
                    <a:pt x="0" y="0"/>
                  </a:lnTo>
                  <a:lnTo>
                    <a:pt x="0" y="2460155"/>
                  </a:lnTo>
                  <a:lnTo>
                    <a:pt x="4271899" y="2460155"/>
                  </a:lnTo>
                  <a:lnTo>
                    <a:pt x="4271899" y="0"/>
                  </a:lnTo>
                  <a:close/>
                </a:path>
              </a:pathLst>
            </a:custGeom>
            <a:ln w="952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4" name="object 59">
            <a:extLst>
              <a:ext uri="{FF2B5EF4-FFF2-40B4-BE49-F238E27FC236}">
                <a16:creationId xmlns:a16="http://schemas.microsoft.com/office/drawing/2014/main" id="{8423015F-C3FA-6CCE-DD5D-80523C3E7509}"/>
              </a:ext>
            </a:extLst>
          </p:cNvPr>
          <p:cNvSpPr txBox="1"/>
          <p:nvPr/>
        </p:nvSpPr>
        <p:spPr>
          <a:xfrm>
            <a:off x="5417660" y="6461773"/>
            <a:ext cx="2583340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" panose="020B0604020202020204" pitchFamily="34" charset="0"/>
              </a:rPr>
              <a:t>www.grammarsaurus.co.uk</a:t>
            </a:r>
            <a:endParaRPr sz="1050" dirty="0">
              <a:latin typeface="Grammarsaurus" pitchFamily="2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765595" y="49578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12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914912" y="157906"/>
            <a:ext cx="2995930" cy="768350"/>
            <a:chOff x="2914912" y="157906"/>
            <a:chExt cx="2995930" cy="768350"/>
          </a:xfrm>
        </p:grpSpPr>
        <p:sp>
          <p:nvSpPr>
            <p:cNvPr id="4" name="object 4"/>
            <p:cNvSpPr/>
            <p:nvPr/>
          </p:nvSpPr>
          <p:spPr>
            <a:xfrm>
              <a:off x="2921262" y="164256"/>
              <a:ext cx="2983230" cy="755650"/>
            </a:xfrm>
            <a:custGeom>
              <a:avLst/>
              <a:gdLst/>
              <a:ahLst/>
              <a:cxnLst/>
              <a:rect l="l" t="t" r="r" b="b"/>
              <a:pathLst>
                <a:path w="2983229" h="755650">
                  <a:moveTo>
                    <a:pt x="2968205" y="0"/>
                  </a:moveTo>
                  <a:lnTo>
                    <a:pt x="14554" y="0"/>
                  </a:lnTo>
                  <a:lnTo>
                    <a:pt x="8893" y="3498"/>
                  </a:lnTo>
                  <a:lnTo>
                    <a:pt x="4267" y="13033"/>
                  </a:lnTo>
                  <a:lnTo>
                    <a:pt x="1145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1145" y="727977"/>
                  </a:lnTo>
                  <a:lnTo>
                    <a:pt x="4267" y="742108"/>
                  </a:lnTo>
                  <a:lnTo>
                    <a:pt x="8893" y="751643"/>
                  </a:lnTo>
                  <a:lnTo>
                    <a:pt x="14554" y="755142"/>
                  </a:lnTo>
                  <a:lnTo>
                    <a:pt x="2968205" y="755142"/>
                  </a:lnTo>
                  <a:lnTo>
                    <a:pt x="2973866" y="751643"/>
                  </a:lnTo>
                  <a:lnTo>
                    <a:pt x="2978492" y="742108"/>
                  </a:lnTo>
                  <a:lnTo>
                    <a:pt x="2981614" y="727977"/>
                  </a:lnTo>
                  <a:lnTo>
                    <a:pt x="2982760" y="710692"/>
                  </a:lnTo>
                  <a:lnTo>
                    <a:pt x="2982760" y="44450"/>
                  </a:lnTo>
                  <a:lnTo>
                    <a:pt x="2981614" y="27164"/>
                  </a:lnTo>
                  <a:lnTo>
                    <a:pt x="2978492" y="13033"/>
                  </a:lnTo>
                  <a:lnTo>
                    <a:pt x="2973866" y="3498"/>
                  </a:lnTo>
                  <a:lnTo>
                    <a:pt x="2968205" y="0"/>
                  </a:lnTo>
                  <a:close/>
                </a:path>
              </a:pathLst>
            </a:custGeom>
            <a:solidFill>
              <a:srgbClr val="45589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2921262" y="164256"/>
              <a:ext cx="2983230" cy="755650"/>
            </a:xfrm>
            <a:custGeom>
              <a:avLst/>
              <a:gdLst/>
              <a:ahLst/>
              <a:cxnLst/>
              <a:rect l="l" t="t" r="r" b="b"/>
              <a:pathLst>
                <a:path w="2983229" h="755650">
                  <a:moveTo>
                    <a:pt x="14554" y="755142"/>
                  </a:moveTo>
                  <a:lnTo>
                    <a:pt x="8893" y="751643"/>
                  </a:lnTo>
                  <a:lnTo>
                    <a:pt x="4267" y="742108"/>
                  </a:lnTo>
                  <a:lnTo>
                    <a:pt x="1145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1145" y="27164"/>
                  </a:lnTo>
                  <a:lnTo>
                    <a:pt x="4267" y="13033"/>
                  </a:lnTo>
                  <a:lnTo>
                    <a:pt x="8893" y="3498"/>
                  </a:lnTo>
                  <a:lnTo>
                    <a:pt x="14554" y="0"/>
                  </a:lnTo>
                  <a:lnTo>
                    <a:pt x="2968205" y="0"/>
                  </a:lnTo>
                  <a:lnTo>
                    <a:pt x="2973866" y="3498"/>
                  </a:lnTo>
                  <a:lnTo>
                    <a:pt x="2978492" y="13033"/>
                  </a:lnTo>
                  <a:lnTo>
                    <a:pt x="2981614" y="27164"/>
                  </a:lnTo>
                  <a:lnTo>
                    <a:pt x="2982760" y="44450"/>
                  </a:lnTo>
                  <a:lnTo>
                    <a:pt x="2982760" y="710692"/>
                  </a:lnTo>
                  <a:lnTo>
                    <a:pt x="2981614" y="727977"/>
                  </a:lnTo>
                  <a:lnTo>
                    <a:pt x="2978492" y="742108"/>
                  </a:lnTo>
                  <a:lnTo>
                    <a:pt x="2973866" y="751643"/>
                  </a:lnTo>
                  <a:lnTo>
                    <a:pt x="2968205" y="755142"/>
                  </a:lnTo>
                  <a:lnTo>
                    <a:pt x="14554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931589" y="221475"/>
            <a:ext cx="2983230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Grammarsaurus" pitchFamily="2" charset="0"/>
              </a:rPr>
              <a:t>Stop and jot</a:t>
            </a:r>
          </a:p>
        </p:txBody>
      </p:sp>
      <p:grpSp>
        <p:nvGrpSpPr>
          <p:cNvPr id="7" name="object 7"/>
          <p:cNvGrpSpPr/>
          <p:nvPr/>
        </p:nvGrpSpPr>
        <p:grpSpPr>
          <a:xfrm>
            <a:off x="5815463" y="271623"/>
            <a:ext cx="1660525" cy="556260"/>
            <a:chOff x="5815463" y="271623"/>
            <a:chExt cx="1660525" cy="556260"/>
          </a:xfrm>
        </p:grpSpPr>
        <p:sp>
          <p:nvSpPr>
            <p:cNvPr id="8" name="object 8"/>
            <p:cNvSpPr/>
            <p:nvPr/>
          </p:nvSpPr>
          <p:spPr>
            <a:xfrm>
              <a:off x="5821813" y="277973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05002"/>
                  </a:lnTo>
                  <a:lnTo>
                    <a:pt x="2993" y="519833"/>
                  </a:lnTo>
                  <a:lnTo>
                    <a:pt x="11158" y="531944"/>
                  </a:lnTo>
                  <a:lnTo>
                    <a:pt x="23268" y="540108"/>
                  </a:lnTo>
                  <a:lnTo>
                    <a:pt x="38100" y="543102"/>
                  </a:lnTo>
                  <a:lnTo>
                    <a:pt x="1609102" y="543102"/>
                  </a:lnTo>
                  <a:lnTo>
                    <a:pt x="1623933" y="540108"/>
                  </a:lnTo>
                  <a:lnTo>
                    <a:pt x="1636044" y="531944"/>
                  </a:lnTo>
                  <a:lnTo>
                    <a:pt x="1644208" y="519833"/>
                  </a:lnTo>
                  <a:lnTo>
                    <a:pt x="1647202" y="505002"/>
                  </a:lnTo>
                  <a:lnTo>
                    <a:pt x="1647202" y="38100"/>
                  </a:lnTo>
                  <a:lnTo>
                    <a:pt x="1644208" y="23268"/>
                  </a:lnTo>
                  <a:lnTo>
                    <a:pt x="1636044" y="11158"/>
                  </a:lnTo>
                  <a:lnTo>
                    <a:pt x="1623933" y="2993"/>
                  </a:lnTo>
                  <a:lnTo>
                    <a:pt x="1609102" y="0"/>
                  </a:lnTo>
                  <a:close/>
                </a:path>
              </a:pathLst>
            </a:custGeom>
            <a:solidFill>
              <a:srgbClr val="86B74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5821813" y="277973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543102"/>
                  </a:moveTo>
                  <a:lnTo>
                    <a:pt x="38100" y="543102"/>
                  </a:lnTo>
                  <a:lnTo>
                    <a:pt x="23268" y="540108"/>
                  </a:lnTo>
                  <a:lnTo>
                    <a:pt x="11158" y="531944"/>
                  </a:lnTo>
                  <a:lnTo>
                    <a:pt x="2993" y="519833"/>
                  </a:lnTo>
                  <a:lnTo>
                    <a:pt x="0" y="505002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609102" y="0"/>
                  </a:lnTo>
                  <a:lnTo>
                    <a:pt x="1623933" y="2993"/>
                  </a:lnTo>
                  <a:lnTo>
                    <a:pt x="1636044" y="11158"/>
                  </a:lnTo>
                  <a:lnTo>
                    <a:pt x="1644208" y="23268"/>
                  </a:lnTo>
                  <a:lnTo>
                    <a:pt x="1647202" y="38100"/>
                  </a:lnTo>
                  <a:lnTo>
                    <a:pt x="1647202" y="505002"/>
                  </a:lnTo>
                  <a:lnTo>
                    <a:pt x="1644208" y="519833"/>
                  </a:lnTo>
                  <a:lnTo>
                    <a:pt x="1636044" y="531944"/>
                  </a:lnTo>
                  <a:lnTo>
                    <a:pt x="1623933" y="540108"/>
                  </a:lnTo>
                  <a:lnTo>
                    <a:pt x="1609102" y="543102"/>
                  </a:lnTo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5821813" y="388436"/>
            <a:ext cx="1639866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5738" indent="-176213"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BF8"/>
                </a:solidFill>
                <a:latin typeface="Grammarsaurus" pitchFamily="2" charset="0"/>
                <a:cs typeface="Arial"/>
              </a:rPr>
              <a:t>answers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45554" y="1087653"/>
            <a:ext cx="6731000" cy="5453380"/>
            <a:chOff x="45554" y="1087653"/>
            <a:chExt cx="6731000" cy="5453380"/>
          </a:xfrm>
        </p:grpSpPr>
        <p:pic>
          <p:nvPicPr>
            <p:cNvPr id="12" name="object 1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5554" y="1087653"/>
              <a:ext cx="3723906" cy="5453316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2870247" y="2043295"/>
              <a:ext cx="3898900" cy="1415415"/>
            </a:xfrm>
            <a:custGeom>
              <a:avLst/>
              <a:gdLst/>
              <a:ahLst/>
              <a:cxnLst/>
              <a:rect l="l" t="t" r="r" b="b"/>
              <a:pathLst>
                <a:path w="3898900" h="1415414">
                  <a:moveTo>
                    <a:pt x="3828859" y="0"/>
                  </a:moveTo>
                  <a:lnTo>
                    <a:pt x="69989" y="0"/>
                  </a:lnTo>
                  <a:lnTo>
                    <a:pt x="42749" y="5501"/>
                  </a:lnTo>
                  <a:lnTo>
                    <a:pt x="20502" y="20504"/>
                  </a:lnTo>
                  <a:lnTo>
                    <a:pt x="5501" y="42755"/>
                  </a:lnTo>
                  <a:lnTo>
                    <a:pt x="0" y="70002"/>
                  </a:lnTo>
                  <a:lnTo>
                    <a:pt x="0" y="1345234"/>
                  </a:lnTo>
                  <a:lnTo>
                    <a:pt x="5501" y="1372479"/>
                  </a:lnTo>
                  <a:lnTo>
                    <a:pt x="20502" y="1394726"/>
                  </a:lnTo>
                  <a:lnTo>
                    <a:pt x="42749" y="1409725"/>
                  </a:lnTo>
                  <a:lnTo>
                    <a:pt x="69989" y="1415224"/>
                  </a:lnTo>
                  <a:lnTo>
                    <a:pt x="3828859" y="1415224"/>
                  </a:lnTo>
                  <a:lnTo>
                    <a:pt x="3856104" y="1409725"/>
                  </a:lnTo>
                  <a:lnTo>
                    <a:pt x="3878351" y="1394726"/>
                  </a:lnTo>
                  <a:lnTo>
                    <a:pt x="3893349" y="1372479"/>
                  </a:lnTo>
                  <a:lnTo>
                    <a:pt x="3898849" y="1345234"/>
                  </a:lnTo>
                  <a:lnTo>
                    <a:pt x="3898849" y="70002"/>
                  </a:lnTo>
                  <a:lnTo>
                    <a:pt x="3893349" y="42755"/>
                  </a:lnTo>
                  <a:lnTo>
                    <a:pt x="3878351" y="20504"/>
                  </a:lnTo>
                  <a:lnTo>
                    <a:pt x="3856104" y="5501"/>
                  </a:lnTo>
                  <a:lnTo>
                    <a:pt x="3828859" y="0"/>
                  </a:lnTo>
                  <a:close/>
                </a:path>
              </a:pathLst>
            </a:custGeom>
            <a:solidFill>
              <a:srgbClr val="E5E5E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2870247" y="2043295"/>
              <a:ext cx="3898900" cy="1415415"/>
            </a:xfrm>
            <a:custGeom>
              <a:avLst/>
              <a:gdLst/>
              <a:ahLst/>
              <a:cxnLst/>
              <a:rect l="l" t="t" r="r" b="b"/>
              <a:pathLst>
                <a:path w="3898900" h="1415414">
                  <a:moveTo>
                    <a:pt x="3828859" y="1415224"/>
                  </a:moveTo>
                  <a:lnTo>
                    <a:pt x="69989" y="1415224"/>
                  </a:lnTo>
                  <a:lnTo>
                    <a:pt x="42749" y="1409725"/>
                  </a:lnTo>
                  <a:lnTo>
                    <a:pt x="20502" y="1394726"/>
                  </a:lnTo>
                  <a:lnTo>
                    <a:pt x="5501" y="1372479"/>
                  </a:lnTo>
                  <a:lnTo>
                    <a:pt x="0" y="1345234"/>
                  </a:lnTo>
                  <a:lnTo>
                    <a:pt x="0" y="70002"/>
                  </a:lnTo>
                  <a:lnTo>
                    <a:pt x="5501" y="42755"/>
                  </a:lnTo>
                  <a:lnTo>
                    <a:pt x="20502" y="20504"/>
                  </a:lnTo>
                  <a:lnTo>
                    <a:pt x="42749" y="5501"/>
                  </a:lnTo>
                  <a:lnTo>
                    <a:pt x="69989" y="0"/>
                  </a:lnTo>
                  <a:lnTo>
                    <a:pt x="3828859" y="0"/>
                  </a:lnTo>
                  <a:lnTo>
                    <a:pt x="3856104" y="5501"/>
                  </a:lnTo>
                  <a:lnTo>
                    <a:pt x="3878351" y="20504"/>
                  </a:lnTo>
                  <a:lnTo>
                    <a:pt x="3893349" y="42755"/>
                  </a:lnTo>
                  <a:lnTo>
                    <a:pt x="3898849" y="70002"/>
                  </a:lnTo>
                  <a:lnTo>
                    <a:pt x="3898849" y="1345234"/>
                  </a:lnTo>
                  <a:lnTo>
                    <a:pt x="3893349" y="1372479"/>
                  </a:lnTo>
                  <a:lnTo>
                    <a:pt x="3878351" y="1394726"/>
                  </a:lnTo>
                  <a:lnTo>
                    <a:pt x="3856104" y="1409725"/>
                  </a:lnTo>
                  <a:lnTo>
                    <a:pt x="3828859" y="1415224"/>
                  </a:lnTo>
                  <a:close/>
                </a:path>
              </a:pathLst>
            </a:custGeom>
            <a:ln w="13512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2040079" y="2496925"/>
              <a:ext cx="1078230" cy="361950"/>
            </a:xfrm>
            <a:custGeom>
              <a:avLst/>
              <a:gdLst/>
              <a:ahLst/>
              <a:cxnLst/>
              <a:rect l="l" t="t" r="r" b="b"/>
              <a:pathLst>
                <a:path w="1078230" h="361950">
                  <a:moveTo>
                    <a:pt x="933399" y="0"/>
                  </a:moveTo>
                  <a:lnTo>
                    <a:pt x="881720" y="12332"/>
                  </a:lnTo>
                  <a:lnTo>
                    <a:pt x="830280" y="25099"/>
                  </a:lnTo>
                  <a:lnTo>
                    <a:pt x="779087" y="38299"/>
                  </a:lnTo>
                  <a:lnTo>
                    <a:pt x="728149" y="51929"/>
                  </a:lnTo>
                  <a:lnTo>
                    <a:pt x="677474" y="65987"/>
                  </a:lnTo>
                  <a:lnTo>
                    <a:pt x="627070" y="80469"/>
                  </a:lnTo>
                  <a:lnTo>
                    <a:pt x="576943" y="95374"/>
                  </a:lnTo>
                  <a:lnTo>
                    <a:pt x="527103" y="110698"/>
                  </a:lnTo>
                  <a:lnTo>
                    <a:pt x="477558" y="126439"/>
                  </a:lnTo>
                  <a:lnTo>
                    <a:pt x="428314" y="142595"/>
                  </a:lnTo>
                  <a:lnTo>
                    <a:pt x="379379" y="159163"/>
                  </a:lnTo>
                  <a:lnTo>
                    <a:pt x="330763" y="176140"/>
                  </a:lnTo>
                  <a:lnTo>
                    <a:pt x="282472" y="193523"/>
                  </a:lnTo>
                  <a:lnTo>
                    <a:pt x="234514" y="211311"/>
                  </a:lnTo>
                  <a:lnTo>
                    <a:pt x="186898" y="229501"/>
                  </a:lnTo>
                  <a:lnTo>
                    <a:pt x="139630" y="248089"/>
                  </a:lnTo>
                  <a:lnTo>
                    <a:pt x="92719" y="267074"/>
                  </a:lnTo>
                  <a:lnTo>
                    <a:pt x="46173" y="286452"/>
                  </a:lnTo>
                  <a:lnTo>
                    <a:pt x="0" y="306222"/>
                  </a:lnTo>
                  <a:lnTo>
                    <a:pt x="51584" y="304824"/>
                  </a:lnTo>
                  <a:lnTo>
                    <a:pt x="103189" y="303833"/>
                  </a:lnTo>
                  <a:lnTo>
                    <a:pt x="154808" y="303248"/>
                  </a:lnTo>
                  <a:lnTo>
                    <a:pt x="206434" y="303071"/>
                  </a:lnTo>
                  <a:lnTo>
                    <a:pt x="258060" y="303299"/>
                  </a:lnTo>
                  <a:lnTo>
                    <a:pt x="309678" y="303933"/>
                  </a:lnTo>
                  <a:lnTo>
                    <a:pt x="361281" y="304972"/>
                  </a:lnTo>
                  <a:lnTo>
                    <a:pt x="412863" y="306416"/>
                  </a:lnTo>
                  <a:lnTo>
                    <a:pt x="464415" y="308265"/>
                  </a:lnTo>
                  <a:lnTo>
                    <a:pt x="515931" y="310518"/>
                  </a:lnTo>
                  <a:lnTo>
                    <a:pt x="567404" y="313174"/>
                  </a:lnTo>
                  <a:lnTo>
                    <a:pt x="618826" y="316234"/>
                  </a:lnTo>
                  <a:lnTo>
                    <a:pt x="670191" y="319697"/>
                  </a:lnTo>
                  <a:lnTo>
                    <a:pt x="721490" y="323563"/>
                  </a:lnTo>
                  <a:lnTo>
                    <a:pt x="772718" y="327830"/>
                  </a:lnTo>
                  <a:lnTo>
                    <a:pt x="823866" y="332500"/>
                  </a:lnTo>
                  <a:lnTo>
                    <a:pt x="874927" y="337571"/>
                  </a:lnTo>
                  <a:lnTo>
                    <a:pt x="925895" y="343042"/>
                  </a:lnTo>
                  <a:lnTo>
                    <a:pt x="976763" y="348915"/>
                  </a:lnTo>
                  <a:lnTo>
                    <a:pt x="1027522" y="355188"/>
                  </a:lnTo>
                  <a:lnTo>
                    <a:pt x="1078166" y="361861"/>
                  </a:lnTo>
                  <a:lnTo>
                    <a:pt x="933399" y="0"/>
                  </a:lnTo>
                  <a:close/>
                </a:path>
              </a:pathLst>
            </a:custGeom>
            <a:solidFill>
              <a:srgbClr val="E5E5E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2007669" y="2496925"/>
              <a:ext cx="1110615" cy="361950"/>
            </a:xfrm>
            <a:custGeom>
              <a:avLst/>
              <a:gdLst/>
              <a:ahLst/>
              <a:cxnLst/>
              <a:rect l="l" t="t" r="r" b="b"/>
              <a:pathLst>
                <a:path w="1110614" h="361950">
                  <a:moveTo>
                    <a:pt x="615489" y="309290"/>
                  </a:moveTo>
                  <a:lnTo>
                    <a:pt x="289750" y="309290"/>
                  </a:lnTo>
                  <a:lnTo>
                    <a:pt x="392606" y="310672"/>
                  </a:lnTo>
                  <a:lnTo>
                    <a:pt x="495432" y="313554"/>
                  </a:lnTo>
                  <a:lnTo>
                    <a:pt x="598206" y="317927"/>
                  </a:lnTo>
                  <a:lnTo>
                    <a:pt x="700909" y="323783"/>
                  </a:lnTo>
                  <a:lnTo>
                    <a:pt x="803518" y="331114"/>
                  </a:lnTo>
                  <a:lnTo>
                    <a:pt x="906013" y="339909"/>
                  </a:lnTo>
                  <a:lnTo>
                    <a:pt x="1008373" y="350161"/>
                  </a:lnTo>
                  <a:lnTo>
                    <a:pt x="1110576" y="361861"/>
                  </a:lnTo>
                  <a:lnTo>
                    <a:pt x="1013239" y="348155"/>
                  </a:lnTo>
                  <a:lnTo>
                    <a:pt x="915681" y="336097"/>
                  </a:lnTo>
                  <a:lnTo>
                    <a:pt x="817932" y="325675"/>
                  </a:lnTo>
                  <a:lnTo>
                    <a:pt x="720020" y="316875"/>
                  </a:lnTo>
                  <a:lnTo>
                    <a:pt x="623519" y="309793"/>
                  </a:lnTo>
                  <a:lnTo>
                    <a:pt x="623726" y="309793"/>
                  </a:lnTo>
                  <a:lnTo>
                    <a:pt x="615489" y="309290"/>
                  </a:lnTo>
                  <a:close/>
                </a:path>
                <a:path w="1110614" h="361950">
                  <a:moveTo>
                    <a:pt x="965809" y="0"/>
                  </a:moveTo>
                  <a:lnTo>
                    <a:pt x="916187" y="11122"/>
                  </a:lnTo>
                  <a:lnTo>
                    <a:pt x="866675" y="22726"/>
                  </a:lnTo>
                  <a:lnTo>
                    <a:pt x="817281" y="34812"/>
                  </a:lnTo>
                  <a:lnTo>
                    <a:pt x="768007" y="47378"/>
                  </a:lnTo>
                  <a:lnTo>
                    <a:pt x="718859" y="60424"/>
                  </a:lnTo>
                  <a:lnTo>
                    <a:pt x="669842" y="73950"/>
                  </a:lnTo>
                  <a:lnTo>
                    <a:pt x="620960" y="87955"/>
                  </a:lnTo>
                  <a:lnTo>
                    <a:pt x="572218" y="102439"/>
                  </a:lnTo>
                  <a:lnTo>
                    <a:pt x="523622" y="117401"/>
                  </a:lnTo>
                  <a:lnTo>
                    <a:pt x="475175" y="132840"/>
                  </a:lnTo>
                  <a:lnTo>
                    <a:pt x="426883" y="148756"/>
                  </a:lnTo>
                  <a:lnTo>
                    <a:pt x="378750" y="165148"/>
                  </a:lnTo>
                  <a:lnTo>
                    <a:pt x="330781" y="182017"/>
                  </a:lnTo>
                  <a:lnTo>
                    <a:pt x="282981" y="199360"/>
                  </a:lnTo>
                  <a:lnTo>
                    <a:pt x="235355" y="217178"/>
                  </a:lnTo>
                  <a:lnTo>
                    <a:pt x="187908" y="235471"/>
                  </a:lnTo>
                  <a:lnTo>
                    <a:pt x="140644" y="254237"/>
                  </a:lnTo>
                  <a:lnTo>
                    <a:pt x="93568" y="273476"/>
                  </a:lnTo>
                  <a:lnTo>
                    <a:pt x="46685" y="293188"/>
                  </a:lnTo>
                  <a:lnTo>
                    <a:pt x="0" y="313372"/>
                  </a:lnTo>
                  <a:lnTo>
                    <a:pt x="51812" y="311937"/>
                  </a:lnTo>
                  <a:lnTo>
                    <a:pt x="34899" y="311937"/>
                  </a:lnTo>
                  <a:lnTo>
                    <a:pt x="32275" y="300233"/>
                  </a:lnTo>
                  <a:lnTo>
                    <a:pt x="32219" y="299986"/>
                  </a:lnTo>
                  <a:lnTo>
                    <a:pt x="64789" y="299104"/>
                  </a:lnTo>
                  <a:lnTo>
                    <a:pt x="82432" y="291529"/>
                  </a:lnTo>
                  <a:lnTo>
                    <a:pt x="130163" y="271593"/>
                  </a:lnTo>
                  <a:lnTo>
                    <a:pt x="178085" y="252125"/>
                  </a:lnTo>
                  <a:lnTo>
                    <a:pt x="226193" y="233119"/>
                  </a:lnTo>
                  <a:lnTo>
                    <a:pt x="274479" y="214570"/>
                  </a:lnTo>
                  <a:lnTo>
                    <a:pt x="322938" y="196473"/>
                  </a:lnTo>
                  <a:lnTo>
                    <a:pt x="371563" y="178823"/>
                  </a:lnTo>
                  <a:lnTo>
                    <a:pt x="420349" y="161614"/>
                  </a:lnTo>
                  <a:lnTo>
                    <a:pt x="518377" y="128501"/>
                  </a:lnTo>
                  <a:lnTo>
                    <a:pt x="616973" y="97094"/>
                  </a:lnTo>
                  <a:lnTo>
                    <a:pt x="716086" y="67350"/>
                  </a:lnTo>
                  <a:lnTo>
                    <a:pt x="815667" y="39229"/>
                  </a:lnTo>
                  <a:lnTo>
                    <a:pt x="915667" y="12689"/>
                  </a:lnTo>
                  <a:lnTo>
                    <a:pt x="965809" y="0"/>
                  </a:lnTo>
                  <a:close/>
                </a:path>
                <a:path w="1110614" h="361950">
                  <a:moveTo>
                    <a:pt x="64789" y="299104"/>
                  </a:moveTo>
                  <a:lnTo>
                    <a:pt x="32219" y="299986"/>
                  </a:lnTo>
                  <a:lnTo>
                    <a:pt x="34899" y="311937"/>
                  </a:lnTo>
                  <a:lnTo>
                    <a:pt x="64789" y="299104"/>
                  </a:lnTo>
                  <a:close/>
                </a:path>
                <a:path w="1110614" h="361950">
                  <a:moveTo>
                    <a:pt x="228880" y="297004"/>
                  </a:moveTo>
                  <a:lnTo>
                    <a:pt x="159219" y="297232"/>
                  </a:lnTo>
                  <a:lnTo>
                    <a:pt x="173721" y="297232"/>
                  </a:lnTo>
                  <a:lnTo>
                    <a:pt x="64789" y="299104"/>
                  </a:lnTo>
                  <a:lnTo>
                    <a:pt x="34899" y="311937"/>
                  </a:lnTo>
                  <a:lnTo>
                    <a:pt x="51812" y="311937"/>
                  </a:lnTo>
                  <a:lnTo>
                    <a:pt x="135454" y="310050"/>
                  </a:lnTo>
                  <a:lnTo>
                    <a:pt x="615489" y="309290"/>
                  </a:lnTo>
                  <a:lnTo>
                    <a:pt x="523807" y="304157"/>
                  </a:lnTo>
                  <a:lnTo>
                    <a:pt x="425544" y="300233"/>
                  </a:lnTo>
                  <a:lnTo>
                    <a:pt x="327226" y="297846"/>
                  </a:lnTo>
                  <a:lnTo>
                    <a:pt x="228880" y="297004"/>
                  </a:lnTo>
                  <a:close/>
                </a:path>
              </a:pathLst>
            </a:custGeom>
            <a:solidFill>
              <a:srgbClr val="05142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3150694" y="2313014"/>
            <a:ext cx="3326354" cy="80259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8400"/>
              </a:lnSpc>
              <a:spcBef>
                <a:spcPts val="95"/>
              </a:spcBef>
            </a:pPr>
            <a:r>
              <a:rPr sz="24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Did you plot the </a:t>
            </a:r>
            <a:r>
              <a:rPr sz="24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key settlements correctly</a:t>
            </a:r>
            <a:r>
              <a:rPr sz="24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?</a:t>
            </a:r>
            <a:endParaRPr sz="2400" dirty="0">
              <a:latin typeface="Grammarsaurus" pitchFamily="2" charset="0"/>
              <a:cs typeface="Arial M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1215182" y="751309"/>
            <a:ext cx="494030" cy="239809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5715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4E6B8E"/>
                </a:solidFill>
                <a:latin typeface="Grammarsaurus" pitchFamily="2" charset="0"/>
                <a:cs typeface="Arial"/>
              </a:rPr>
              <a:t>Locational knowledge</a:t>
            </a:r>
            <a:endParaRPr sz="700">
              <a:latin typeface="Grammarsaurus" pitchFamily="2" charset="0"/>
              <a:cs typeface="Arial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7003694" y="362827"/>
            <a:ext cx="4652010" cy="6024880"/>
            <a:chOff x="7003694" y="362827"/>
            <a:chExt cx="4652010" cy="6024880"/>
          </a:xfrm>
        </p:grpSpPr>
        <p:sp>
          <p:nvSpPr>
            <p:cNvPr id="20" name="object 20"/>
            <p:cNvSpPr/>
            <p:nvPr/>
          </p:nvSpPr>
          <p:spPr>
            <a:xfrm>
              <a:off x="11272392" y="434179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4D6B8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1" name="object 2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394634" y="502535"/>
              <a:ext cx="134970" cy="217266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065227" y="362827"/>
              <a:ext cx="4195086" cy="6024858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9903577" y="2174426"/>
              <a:ext cx="635635" cy="173355"/>
            </a:xfrm>
            <a:custGeom>
              <a:avLst/>
              <a:gdLst/>
              <a:ahLst/>
              <a:cxnLst/>
              <a:rect l="l" t="t" r="r" b="b"/>
              <a:pathLst>
                <a:path w="635634" h="173355">
                  <a:moveTo>
                    <a:pt x="635393" y="5863"/>
                  </a:moveTo>
                  <a:lnTo>
                    <a:pt x="584147" y="851"/>
                  </a:lnTo>
                  <a:lnTo>
                    <a:pt x="532711" y="0"/>
                  </a:lnTo>
                  <a:lnTo>
                    <a:pt x="481299" y="2986"/>
                  </a:lnTo>
                  <a:lnTo>
                    <a:pt x="430122" y="9486"/>
                  </a:lnTo>
                  <a:lnTo>
                    <a:pt x="379392" y="19177"/>
                  </a:lnTo>
                  <a:lnTo>
                    <a:pt x="329322" y="31734"/>
                  </a:lnTo>
                  <a:lnTo>
                    <a:pt x="280123" y="46833"/>
                  </a:lnTo>
                  <a:lnTo>
                    <a:pt x="231718" y="64190"/>
                  </a:lnTo>
                  <a:lnTo>
                    <a:pt x="184145" y="83427"/>
                  </a:lnTo>
                  <a:lnTo>
                    <a:pt x="137294" y="104253"/>
                  </a:lnTo>
                  <a:lnTo>
                    <a:pt x="91059" y="126377"/>
                  </a:lnTo>
                  <a:lnTo>
                    <a:pt x="45330" y="149506"/>
                  </a:lnTo>
                  <a:lnTo>
                    <a:pt x="0" y="173351"/>
                  </a:lnTo>
                </a:path>
              </a:pathLst>
            </a:custGeom>
            <a:ln w="928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9859600" y="2313014"/>
              <a:ext cx="69850" cy="62230"/>
            </a:xfrm>
            <a:custGeom>
              <a:avLst/>
              <a:gdLst/>
              <a:ahLst/>
              <a:cxnLst/>
              <a:rect l="l" t="t" r="r" b="b"/>
              <a:pathLst>
                <a:path w="69850" h="62230">
                  <a:moveTo>
                    <a:pt x="37414" y="0"/>
                  </a:moveTo>
                  <a:lnTo>
                    <a:pt x="0" y="58458"/>
                  </a:lnTo>
                  <a:lnTo>
                    <a:pt x="69329" y="61645"/>
                  </a:lnTo>
                  <a:lnTo>
                    <a:pt x="3741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9963954" y="3739130"/>
              <a:ext cx="813435" cy="635635"/>
            </a:xfrm>
            <a:custGeom>
              <a:avLst/>
              <a:gdLst/>
              <a:ahLst/>
              <a:cxnLst/>
              <a:rect l="l" t="t" r="r" b="b"/>
              <a:pathLst>
                <a:path w="813434" h="635635">
                  <a:moveTo>
                    <a:pt x="813257" y="0"/>
                  </a:moveTo>
                  <a:lnTo>
                    <a:pt x="765111" y="5658"/>
                  </a:lnTo>
                  <a:lnTo>
                    <a:pt x="717859" y="14967"/>
                  </a:lnTo>
                  <a:lnTo>
                    <a:pt x="671529" y="27729"/>
                  </a:lnTo>
                  <a:lnTo>
                    <a:pt x="626146" y="43750"/>
                  </a:lnTo>
                  <a:lnTo>
                    <a:pt x="581738" y="62833"/>
                  </a:lnTo>
                  <a:lnTo>
                    <a:pt x="538331" y="84781"/>
                  </a:lnTo>
                  <a:lnTo>
                    <a:pt x="495952" y="109400"/>
                  </a:lnTo>
                  <a:lnTo>
                    <a:pt x="454627" y="136493"/>
                  </a:lnTo>
                  <a:lnTo>
                    <a:pt x="414384" y="165864"/>
                  </a:lnTo>
                  <a:lnTo>
                    <a:pt x="375249" y="197317"/>
                  </a:lnTo>
                  <a:lnTo>
                    <a:pt x="337248" y="230657"/>
                  </a:lnTo>
                  <a:lnTo>
                    <a:pt x="300095" y="265923"/>
                  </a:lnTo>
                  <a:lnTo>
                    <a:pt x="263932" y="302730"/>
                  </a:lnTo>
                  <a:lnTo>
                    <a:pt x="228673" y="340931"/>
                  </a:lnTo>
                  <a:lnTo>
                    <a:pt x="194234" y="380381"/>
                  </a:lnTo>
                  <a:lnTo>
                    <a:pt x="160527" y="420933"/>
                  </a:lnTo>
                  <a:lnTo>
                    <a:pt x="127469" y="462440"/>
                  </a:lnTo>
                  <a:lnTo>
                    <a:pt x="94973" y="504755"/>
                  </a:lnTo>
                  <a:lnTo>
                    <a:pt x="62953" y="547733"/>
                  </a:lnTo>
                  <a:lnTo>
                    <a:pt x="31324" y="591226"/>
                  </a:lnTo>
                  <a:lnTo>
                    <a:pt x="0" y="635088"/>
                  </a:lnTo>
                </a:path>
              </a:pathLst>
            </a:custGeom>
            <a:ln w="928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9935139" y="4345951"/>
              <a:ext cx="63500" cy="69215"/>
            </a:xfrm>
            <a:custGeom>
              <a:avLst/>
              <a:gdLst/>
              <a:ahLst/>
              <a:cxnLst/>
              <a:rect l="l" t="t" r="r" b="b"/>
              <a:pathLst>
                <a:path w="63500" h="69214">
                  <a:moveTo>
                    <a:pt x="6718" y="0"/>
                  </a:moveTo>
                  <a:lnTo>
                    <a:pt x="0" y="69088"/>
                  </a:lnTo>
                  <a:lnTo>
                    <a:pt x="63195" y="40360"/>
                  </a:lnTo>
                  <a:lnTo>
                    <a:pt x="671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10512476" y="2086698"/>
              <a:ext cx="921385" cy="1827530"/>
            </a:xfrm>
            <a:custGeom>
              <a:avLst/>
              <a:gdLst/>
              <a:ahLst/>
              <a:cxnLst/>
              <a:rect l="l" t="t" r="r" b="b"/>
              <a:pathLst>
                <a:path w="921384" h="1827529">
                  <a:moveTo>
                    <a:pt x="894765" y="1637499"/>
                  </a:moveTo>
                  <a:lnTo>
                    <a:pt x="0" y="1637499"/>
                  </a:lnTo>
                  <a:lnTo>
                    <a:pt x="0" y="1826958"/>
                  </a:lnTo>
                  <a:lnTo>
                    <a:pt x="894765" y="1826958"/>
                  </a:lnTo>
                  <a:lnTo>
                    <a:pt x="894765" y="1637499"/>
                  </a:lnTo>
                  <a:close/>
                </a:path>
                <a:path w="921384" h="1827529">
                  <a:moveTo>
                    <a:pt x="921258" y="0"/>
                  </a:moveTo>
                  <a:lnTo>
                    <a:pt x="26492" y="0"/>
                  </a:lnTo>
                  <a:lnTo>
                    <a:pt x="26492" y="189458"/>
                  </a:lnTo>
                  <a:lnTo>
                    <a:pt x="921258" y="189458"/>
                  </a:lnTo>
                  <a:lnTo>
                    <a:pt x="9212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10028187" y="4682656"/>
              <a:ext cx="924560" cy="255270"/>
            </a:xfrm>
            <a:custGeom>
              <a:avLst/>
              <a:gdLst/>
              <a:ahLst/>
              <a:cxnLst/>
              <a:rect l="l" t="t" r="r" b="b"/>
              <a:pathLst>
                <a:path w="924559" h="255270">
                  <a:moveTo>
                    <a:pt x="924166" y="5450"/>
                  </a:moveTo>
                  <a:lnTo>
                    <a:pt x="871425" y="1575"/>
                  </a:lnTo>
                  <a:lnTo>
                    <a:pt x="818490" y="0"/>
                  </a:lnTo>
                  <a:lnTo>
                    <a:pt x="765496" y="594"/>
                  </a:lnTo>
                  <a:lnTo>
                    <a:pt x="712576" y="3230"/>
                  </a:lnTo>
                  <a:lnTo>
                    <a:pt x="659866" y="7779"/>
                  </a:lnTo>
                  <a:lnTo>
                    <a:pt x="607500" y="14111"/>
                  </a:lnTo>
                  <a:lnTo>
                    <a:pt x="555612" y="22098"/>
                  </a:lnTo>
                  <a:lnTo>
                    <a:pt x="504337" y="31611"/>
                  </a:lnTo>
                  <a:lnTo>
                    <a:pt x="453809" y="42521"/>
                  </a:lnTo>
                  <a:lnTo>
                    <a:pt x="390418" y="58543"/>
                  </a:lnTo>
                  <a:lnTo>
                    <a:pt x="333716" y="75662"/>
                  </a:lnTo>
                  <a:lnTo>
                    <a:pt x="282697" y="93902"/>
                  </a:lnTo>
                  <a:lnTo>
                    <a:pt x="236351" y="113286"/>
                  </a:lnTo>
                  <a:lnTo>
                    <a:pt x="193671" y="133836"/>
                  </a:lnTo>
                  <a:lnTo>
                    <a:pt x="153650" y="155575"/>
                  </a:lnTo>
                  <a:lnTo>
                    <a:pt x="115280" y="178526"/>
                  </a:lnTo>
                  <a:lnTo>
                    <a:pt x="77554" y="202711"/>
                  </a:lnTo>
                  <a:lnTo>
                    <a:pt x="39463" y="228155"/>
                  </a:lnTo>
                  <a:lnTo>
                    <a:pt x="0" y="254878"/>
                  </a:lnTo>
                </a:path>
              </a:pathLst>
            </a:custGeom>
            <a:ln w="928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9986694" y="4902985"/>
              <a:ext cx="69850" cy="62865"/>
            </a:xfrm>
            <a:custGeom>
              <a:avLst/>
              <a:gdLst/>
              <a:ahLst/>
              <a:cxnLst/>
              <a:rect l="l" t="t" r="r" b="b"/>
              <a:pathLst>
                <a:path w="69850" h="62864">
                  <a:moveTo>
                    <a:pt x="30505" y="0"/>
                  </a:moveTo>
                  <a:lnTo>
                    <a:pt x="0" y="62344"/>
                  </a:lnTo>
                  <a:lnTo>
                    <a:pt x="69253" y="57607"/>
                  </a:lnTo>
                  <a:lnTo>
                    <a:pt x="3050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10606760" y="4608004"/>
              <a:ext cx="895350" cy="189865"/>
            </a:xfrm>
            <a:custGeom>
              <a:avLst/>
              <a:gdLst/>
              <a:ahLst/>
              <a:cxnLst/>
              <a:rect l="l" t="t" r="r" b="b"/>
              <a:pathLst>
                <a:path w="895350" h="189864">
                  <a:moveTo>
                    <a:pt x="894765" y="0"/>
                  </a:moveTo>
                  <a:lnTo>
                    <a:pt x="0" y="0"/>
                  </a:lnTo>
                  <a:lnTo>
                    <a:pt x="0" y="189458"/>
                  </a:lnTo>
                  <a:lnTo>
                    <a:pt x="894765" y="189458"/>
                  </a:lnTo>
                  <a:lnTo>
                    <a:pt x="894765" y="0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8586942" y="2685643"/>
              <a:ext cx="473075" cy="341630"/>
            </a:xfrm>
            <a:custGeom>
              <a:avLst/>
              <a:gdLst/>
              <a:ahLst/>
              <a:cxnLst/>
              <a:rect l="l" t="t" r="r" b="b"/>
              <a:pathLst>
                <a:path w="473075" h="341630">
                  <a:moveTo>
                    <a:pt x="0" y="0"/>
                  </a:moveTo>
                  <a:lnTo>
                    <a:pt x="48536" y="11837"/>
                  </a:lnTo>
                  <a:lnTo>
                    <a:pt x="94996" y="28349"/>
                  </a:lnTo>
                  <a:lnTo>
                    <a:pt x="139503" y="49038"/>
                  </a:lnTo>
                  <a:lnTo>
                    <a:pt x="182183" y="73408"/>
                  </a:lnTo>
                  <a:lnTo>
                    <a:pt x="223158" y="100961"/>
                  </a:lnTo>
                  <a:lnTo>
                    <a:pt x="262553" y="131200"/>
                  </a:lnTo>
                  <a:lnTo>
                    <a:pt x="300492" y="163628"/>
                  </a:lnTo>
                  <a:lnTo>
                    <a:pt x="337098" y="197749"/>
                  </a:lnTo>
                  <a:lnTo>
                    <a:pt x="372496" y="233064"/>
                  </a:lnTo>
                  <a:lnTo>
                    <a:pt x="406810" y="269078"/>
                  </a:lnTo>
                  <a:lnTo>
                    <a:pt x="440163" y="305292"/>
                  </a:lnTo>
                  <a:lnTo>
                    <a:pt x="472681" y="341210"/>
                  </a:lnTo>
                </a:path>
              </a:pathLst>
            </a:custGeom>
            <a:ln w="928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9026955" y="2996040"/>
              <a:ext cx="66675" cy="67945"/>
            </a:xfrm>
            <a:custGeom>
              <a:avLst/>
              <a:gdLst/>
              <a:ahLst/>
              <a:cxnLst/>
              <a:rect l="l" t="t" r="r" b="b"/>
              <a:pathLst>
                <a:path w="66675" h="67944">
                  <a:moveTo>
                    <a:pt x="51282" y="0"/>
                  </a:moveTo>
                  <a:lnTo>
                    <a:pt x="0" y="46786"/>
                  </a:lnTo>
                  <a:lnTo>
                    <a:pt x="66154" y="67792"/>
                  </a:lnTo>
                  <a:lnTo>
                    <a:pt x="5128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8543270" y="5423846"/>
              <a:ext cx="690245" cy="117475"/>
            </a:xfrm>
            <a:custGeom>
              <a:avLst/>
              <a:gdLst/>
              <a:ahLst/>
              <a:cxnLst/>
              <a:rect l="l" t="t" r="r" b="b"/>
              <a:pathLst>
                <a:path w="690245" h="117475">
                  <a:moveTo>
                    <a:pt x="0" y="117008"/>
                  </a:moveTo>
                  <a:lnTo>
                    <a:pt x="47416" y="99948"/>
                  </a:lnTo>
                  <a:lnTo>
                    <a:pt x="95228" y="84160"/>
                  </a:lnTo>
                  <a:lnTo>
                    <a:pt x="143371" y="69661"/>
                  </a:lnTo>
                  <a:lnTo>
                    <a:pt x="191783" y="56465"/>
                  </a:lnTo>
                  <a:lnTo>
                    <a:pt x="240399" y="44589"/>
                  </a:lnTo>
                  <a:lnTo>
                    <a:pt x="289156" y="34049"/>
                  </a:lnTo>
                  <a:lnTo>
                    <a:pt x="337990" y="24859"/>
                  </a:lnTo>
                  <a:lnTo>
                    <a:pt x="386838" y="17036"/>
                  </a:lnTo>
                  <a:lnTo>
                    <a:pt x="435635" y="10595"/>
                  </a:lnTo>
                  <a:lnTo>
                    <a:pt x="487244" y="5313"/>
                  </a:lnTo>
                  <a:lnTo>
                    <a:pt x="538640" y="1735"/>
                  </a:lnTo>
                  <a:lnTo>
                    <a:pt x="589668" y="0"/>
                  </a:lnTo>
                  <a:lnTo>
                    <a:pt x="640174" y="244"/>
                  </a:lnTo>
                  <a:lnTo>
                    <a:pt x="690003" y="2606"/>
                  </a:lnTo>
                </a:path>
              </a:pathLst>
            </a:custGeom>
            <a:ln w="928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9220190" y="5391609"/>
              <a:ext cx="62865" cy="69215"/>
            </a:xfrm>
            <a:custGeom>
              <a:avLst/>
              <a:gdLst/>
              <a:ahLst/>
              <a:cxnLst/>
              <a:rect l="l" t="t" r="r" b="b"/>
              <a:pathLst>
                <a:path w="62865" h="69214">
                  <a:moveTo>
                    <a:pt x="5740" y="0"/>
                  </a:moveTo>
                  <a:lnTo>
                    <a:pt x="0" y="69176"/>
                  </a:lnTo>
                  <a:lnTo>
                    <a:pt x="62776" y="39560"/>
                  </a:lnTo>
                  <a:lnTo>
                    <a:pt x="574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5" name="object 3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745964" y="2139847"/>
              <a:ext cx="164922" cy="245131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041638" y="2832206"/>
              <a:ext cx="164922" cy="245131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7898466" y="3253816"/>
              <a:ext cx="292100" cy="280670"/>
            </a:xfrm>
            <a:custGeom>
              <a:avLst/>
              <a:gdLst/>
              <a:ahLst/>
              <a:cxnLst/>
              <a:rect l="l" t="t" r="r" b="b"/>
              <a:pathLst>
                <a:path w="292100" h="280670">
                  <a:moveTo>
                    <a:pt x="0" y="0"/>
                  </a:moveTo>
                  <a:lnTo>
                    <a:pt x="44313" y="17164"/>
                  </a:lnTo>
                  <a:lnTo>
                    <a:pt x="85884" y="40720"/>
                  </a:lnTo>
                  <a:lnTo>
                    <a:pt x="124961" y="70025"/>
                  </a:lnTo>
                  <a:lnTo>
                    <a:pt x="161793" y="104433"/>
                  </a:lnTo>
                  <a:lnTo>
                    <a:pt x="196627" y="143303"/>
                  </a:lnTo>
                  <a:lnTo>
                    <a:pt x="229712" y="185989"/>
                  </a:lnTo>
                  <a:lnTo>
                    <a:pt x="261297" y="231848"/>
                  </a:lnTo>
                  <a:lnTo>
                    <a:pt x="291630" y="280238"/>
                  </a:lnTo>
                </a:path>
              </a:pathLst>
            </a:custGeom>
            <a:ln w="928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8154912" y="3507784"/>
              <a:ext cx="60960" cy="69850"/>
            </a:xfrm>
            <a:custGeom>
              <a:avLst/>
              <a:gdLst/>
              <a:ahLst/>
              <a:cxnLst/>
              <a:rect l="l" t="t" r="r" b="b"/>
              <a:pathLst>
                <a:path w="60959" h="69850">
                  <a:moveTo>
                    <a:pt x="59778" y="0"/>
                  </a:moveTo>
                  <a:lnTo>
                    <a:pt x="0" y="35305"/>
                  </a:lnTo>
                  <a:lnTo>
                    <a:pt x="60452" y="69405"/>
                  </a:lnTo>
                  <a:lnTo>
                    <a:pt x="5977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7003694" y="3156026"/>
              <a:ext cx="895350" cy="189865"/>
            </a:xfrm>
            <a:custGeom>
              <a:avLst/>
              <a:gdLst/>
              <a:ahLst/>
              <a:cxnLst/>
              <a:rect l="l" t="t" r="r" b="b"/>
              <a:pathLst>
                <a:path w="895350" h="189864">
                  <a:moveTo>
                    <a:pt x="894765" y="0"/>
                  </a:moveTo>
                  <a:lnTo>
                    <a:pt x="0" y="0"/>
                  </a:lnTo>
                  <a:lnTo>
                    <a:pt x="0" y="189458"/>
                  </a:lnTo>
                  <a:lnTo>
                    <a:pt x="894765" y="189458"/>
                  </a:lnTo>
                  <a:lnTo>
                    <a:pt x="894765" y="0"/>
                  </a:lnTo>
                  <a:close/>
                </a:path>
              </a:pathLst>
            </a:custGeom>
            <a:solidFill>
              <a:srgbClr val="FFFFFF">
                <a:alpha val="94999"/>
              </a:srgbClr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0" name="object 4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166005" y="3325089"/>
              <a:ext cx="164922" cy="245131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475951" y="2849963"/>
              <a:ext cx="164922" cy="245131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594256" y="3571748"/>
              <a:ext cx="164922" cy="245131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259595" y="5193129"/>
              <a:ext cx="164922" cy="245131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873244" y="4733705"/>
              <a:ext cx="164922" cy="245131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797435" y="4211927"/>
              <a:ext cx="164922" cy="245131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646412" y="5193129"/>
              <a:ext cx="164922" cy="245131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465643" y="5291134"/>
              <a:ext cx="164922" cy="245131"/>
            </a:xfrm>
            <a:prstGeom prst="rect">
              <a:avLst/>
            </a:prstGeom>
          </p:spPr>
        </p:pic>
      </p:grpSp>
      <p:sp>
        <p:nvSpPr>
          <p:cNvPr id="48" name="object 48"/>
          <p:cNvSpPr txBox="1"/>
          <p:nvPr/>
        </p:nvSpPr>
        <p:spPr>
          <a:xfrm>
            <a:off x="10538968" y="2086698"/>
            <a:ext cx="895350" cy="144270"/>
          </a:xfrm>
          <a:prstGeom prst="rect">
            <a:avLst/>
          </a:prstGeom>
          <a:ln w="4635">
            <a:solidFill>
              <a:srgbClr val="000000"/>
            </a:solidFill>
          </a:ln>
        </p:spPr>
        <p:txBody>
          <a:bodyPr vert="horz" wrap="square" lIns="0" tIns="20955" rIns="0" bIns="0" rtlCol="0">
            <a:spAutoFit/>
          </a:bodyPr>
          <a:lstStyle/>
          <a:p>
            <a:pPr marL="184150" indent="-174625" algn="ctr">
              <a:lnSpc>
                <a:spcPct val="100000"/>
              </a:lnSpc>
              <a:spcBef>
                <a:spcPts val="165"/>
              </a:spcBef>
            </a:pPr>
            <a:r>
              <a:rPr sz="800" b="1" dirty="0">
                <a:solidFill>
                  <a:srgbClr val="86B746"/>
                </a:solidFill>
                <a:latin typeface="Grammarsaurus" pitchFamily="2" charset="0"/>
                <a:cs typeface="Arial"/>
              </a:rPr>
              <a:t>Aberdeen</a:t>
            </a:r>
            <a:endParaRPr sz="800" dirty="0">
              <a:latin typeface="Grammarsaurus" pitchFamily="2" charset="0"/>
              <a:cs typeface="Aria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7689684" y="2587866"/>
            <a:ext cx="895350" cy="148759"/>
          </a:xfrm>
          <a:prstGeom prst="rect">
            <a:avLst/>
          </a:prstGeom>
          <a:solidFill>
            <a:srgbClr val="FFFFFF">
              <a:alpha val="94999"/>
            </a:srgbClr>
          </a:solidFill>
          <a:ln w="4635">
            <a:solidFill>
              <a:srgbClr val="000000"/>
            </a:solidFill>
          </a:ln>
        </p:spPr>
        <p:txBody>
          <a:bodyPr vert="horz" wrap="square" lIns="0" tIns="25400" rIns="0" bIns="0" rtlCol="0">
            <a:spAutoFit/>
          </a:bodyPr>
          <a:lstStyle/>
          <a:p>
            <a:pPr marL="204788" indent="-195263" algn="ctr">
              <a:lnSpc>
                <a:spcPct val="100000"/>
              </a:lnSpc>
              <a:spcBef>
                <a:spcPts val="200"/>
              </a:spcBef>
            </a:pPr>
            <a:r>
              <a:rPr sz="800" b="1" dirty="0">
                <a:solidFill>
                  <a:srgbClr val="86B746"/>
                </a:solidFill>
                <a:latin typeface="Grammarsaurus" pitchFamily="2" charset="0"/>
                <a:cs typeface="Arial"/>
              </a:rPr>
              <a:t>Glasgow</a:t>
            </a:r>
            <a:endParaRPr sz="800" dirty="0">
              <a:latin typeface="Grammarsaurus" pitchFamily="2" charset="0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9111157" y="3111931"/>
            <a:ext cx="895350" cy="138499"/>
          </a:xfrm>
          <a:prstGeom prst="rect">
            <a:avLst/>
          </a:prstGeom>
          <a:solidFill>
            <a:srgbClr val="FFFFFF">
              <a:alpha val="94999"/>
            </a:srgbClr>
          </a:solidFill>
          <a:ln w="4635">
            <a:solidFill>
              <a:srgbClr val="000000"/>
            </a:solidFill>
          </a:ln>
        </p:spPr>
        <p:txBody>
          <a:bodyPr vert="horz" wrap="square" lIns="0" tIns="15240" rIns="0" bIns="0" rtlCol="0">
            <a:spAutoFit/>
          </a:bodyPr>
          <a:lstStyle/>
          <a:p>
            <a:pPr marL="166688" indent="-157163" algn="ctr">
              <a:lnSpc>
                <a:spcPct val="100000"/>
              </a:lnSpc>
              <a:spcBef>
                <a:spcPts val="120"/>
              </a:spcBef>
            </a:pPr>
            <a:r>
              <a:rPr sz="800" b="1" dirty="0">
                <a:solidFill>
                  <a:srgbClr val="86B746"/>
                </a:solidFill>
                <a:latin typeface="Grammarsaurus" pitchFamily="2" charset="0"/>
                <a:cs typeface="Arial"/>
              </a:rPr>
              <a:t>Edinburgh</a:t>
            </a:r>
            <a:endParaRPr sz="800" dirty="0">
              <a:latin typeface="Grammarsaurus" pitchFamily="2" charset="0"/>
              <a:cs typeface="Aria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7003694" y="3156026"/>
            <a:ext cx="895350" cy="132087"/>
          </a:xfrm>
          <a:prstGeom prst="rect">
            <a:avLst/>
          </a:prstGeom>
          <a:solidFill>
            <a:srgbClr val="FFFFFF">
              <a:alpha val="94999"/>
            </a:srgbClr>
          </a:solidFill>
          <a:ln w="4635">
            <a:solidFill>
              <a:srgbClr val="000000"/>
            </a:solidFill>
          </a:ln>
        </p:spPr>
        <p:txBody>
          <a:bodyPr vert="horz" wrap="square" lIns="0" tIns="8890" rIns="0" bIns="0" rtlCol="0">
            <a:spAutoFit/>
          </a:bodyPr>
          <a:lstStyle/>
          <a:p>
            <a:pPr marL="93663" indent="-84138" algn="ctr">
              <a:lnSpc>
                <a:spcPct val="100000"/>
              </a:lnSpc>
              <a:spcBef>
                <a:spcPts val="70"/>
              </a:spcBef>
            </a:pPr>
            <a:r>
              <a:rPr sz="800" b="1" dirty="0">
                <a:solidFill>
                  <a:srgbClr val="86B746"/>
                </a:solidFill>
                <a:latin typeface="Grammarsaurus" pitchFamily="2" charset="0"/>
                <a:cs typeface="Arial"/>
              </a:rPr>
              <a:t>Londonderry</a:t>
            </a:r>
            <a:endParaRPr sz="800" dirty="0">
              <a:latin typeface="Grammarsaurus" pitchFamily="2" charset="0"/>
              <a:cs typeface="Aria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8229333" y="3833647"/>
            <a:ext cx="895350" cy="145553"/>
          </a:xfrm>
          <a:prstGeom prst="rect">
            <a:avLst/>
          </a:prstGeom>
          <a:solidFill>
            <a:srgbClr val="FFFFFF">
              <a:alpha val="94999"/>
            </a:srgbClr>
          </a:solidFill>
          <a:ln w="4635">
            <a:solidFill>
              <a:srgbClr val="000000"/>
            </a:solidFill>
          </a:ln>
        </p:spPr>
        <p:txBody>
          <a:bodyPr vert="horz" wrap="square" lIns="0" tIns="22225" rIns="0" bIns="0" rtlCol="0">
            <a:spAutoFit/>
          </a:bodyPr>
          <a:lstStyle/>
          <a:p>
            <a:pPr marL="250825" indent="-241300" algn="ctr">
              <a:lnSpc>
                <a:spcPct val="100000"/>
              </a:lnSpc>
              <a:spcBef>
                <a:spcPts val="175"/>
              </a:spcBef>
            </a:pPr>
            <a:r>
              <a:rPr sz="800" b="1" dirty="0">
                <a:solidFill>
                  <a:srgbClr val="86B746"/>
                </a:solidFill>
                <a:latin typeface="Grammarsaurus" pitchFamily="2" charset="0"/>
                <a:cs typeface="Arial"/>
              </a:rPr>
              <a:t>Belfast</a:t>
            </a:r>
            <a:endParaRPr sz="800" dirty="0">
              <a:latin typeface="Grammarsaurus" pitchFamily="2" charset="0"/>
              <a:cs typeface="Aria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7663103" y="5458371"/>
            <a:ext cx="895350" cy="141705"/>
          </a:xfrm>
          <a:prstGeom prst="rect">
            <a:avLst/>
          </a:prstGeom>
          <a:solidFill>
            <a:srgbClr val="FFFFFF"/>
          </a:solidFill>
          <a:ln w="4635">
            <a:solidFill>
              <a:srgbClr val="000000"/>
            </a:solidFill>
          </a:ln>
        </p:spPr>
        <p:txBody>
          <a:bodyPr vert="horz" wrap="square" lIns="0" tIns="18415" rIns="0" bIns="0" rtlCol="0">
            <a:spAutoFit/>
          </a:bodyPr>
          <a:lstStyle/>
          <a:p>
            <a:pPr marL="204788" indent="-195263" algn="ctr">
              <a:lnSpc>
                <a:spcPct val="100000"/>
              </a:lnSpc>
              <a:spcBef>
                <a:spcPts val="145"/>
              </a:spcBef>
            </a:pPr>
            <a:r>
              <a:rPr sz="800" b="1" dirty="0">
                <a:solidFill>
                  <a:srgbClr val="86B746"/>
                </a:solidFill>
                <a:latin typeface="Grammarsaurus" pitchFamily="2" charset="0"/>
                <a:cs typeface="Arial"/>
              </a:rPr>
              <a:t>Swansea</a:t>
            </a:r>
            <a:endParaRPr sz="800" dirty="0">
              <a:latin typeface="Grammarsaurus" pitchFamily="2" charset="0"/>
              <a:cs typeface="Aria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9100858" y="5553100"/>
            <a:ext cx="895350" cy="141064"/>
          </a:xfrm>
          <a:prstGeom prst="rect">
            <a:avLst/>
          </a:prstGeom>
          <a:solidFill>
            <a:srgbClr val="FFFFFF">
              <a:alpha val="94999"/>
            </a:srgbClr>
          </a:solidFill>
          <a:ln w="4635">
            <a:solidFill>
              <a:srgbClr val="000000"/>
            </a:solidFill>
          </a:ln>
        </p:spPr>
        <p:txBody>
          <a:bodyPr vert="horz" wrap="square" lIns="0" tIns="17780" rIns="0" bIns="0" rtlCol="0">
            <a:spAutoFit/>
          </a:bodyPr>
          <a:lstStyle/>
          <a:p>
            <a:pPr marL="252413" indent="-242888" algn="ctr">
              <a:lnSpc>
                <a:spcPct val="100000"/>
              </a:lnSpc>
              <a:spcBef>
                <a:spcPts val="140"/>
              </a:spcBef>
            </a:pPr>
            <a:r>
              <a:rPr sz="800" b="1" dirty="0">
                <a:solidFill>
                  <a:srgbClr val="86B746"/>
                </a:solidFill>
                <a:latin typeface="Grammarsaurus" pitchFamily="2" charset="0"/>
                <a:cs typeface="Arial"/>
              </a:rPr>
              <a:t>Cardiff</a:t>
            </a:r>
            <a:endParaRPr sz="800" dirty="0">
              <a:latin typeface="Grammarsaurus" pitchFamily="2" charset="0"/>
              <a:cs typeface="Arial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10281361" y="5451500"/>
            <a:ext cx="895350" cy="139141"/>
          </a:xfrm>
          <a:prstGeom prst="rect">
            <a:avLst/>
          </a:prstGeom>
          <a:solidFill>
            <a:srgbClr val="FFFFFF">
              <a:alpha val="94999"/>
            </a:srgbClr>
          </a:solidFill>
          <a:ln w="4635">
            <a:solidFill>
              <a:srgbClr val="000000"/>
            </a:solidFill>
          </a:ln>
        </p:spPr>
        <p:txBody>
          <a:bodyPr vert="horz" wrap="square" lIns="0" tIns="15875" rIns="0" bIns="0" rtlCol="0">
            <a:spAutoFit/>
          </a:bodyPr>
          <a:lstStyle/>
          <a:p>
            <a:pPr marL="233363" indent="-223838" algn="ctr">
              <a:lnSpc>
                <a:spcPct val="100000"/>
              </a:lnSpc>
              <a:spcBef>
                <a:spcPts val="125"/>
              </a:spcBef>
            </a:pPr>
            <a:r>
              <a:rPr sz="800" b="1" dirty="0">
                <a:solidFill>
                  <a:srgbClr val="86B746"/>
                </a:solidFill>
                <a:latin typeface="Grammarsaurus" pitchFamily="2" charset="0"/>
                <a:cs typeface="Arial"/>
              </a:rPr>
              <a:t>London</a:t>
            </a:r>
            <a:endParaRPr sz="800" dirty="0">
              <a:latin typeface="Grammarsaurus" pitchFamily="2" charset="0"/>
              <a:cs typeface="Arial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10512476" y="3724198"/>
            <a:ext cx="895350" cy="135935"/>
          </a:xfrm>
          <a:prstGeom prst="rect">
            <a:avLst/>
          </a:prstGeom>
          <a:ln w="4635">
            <a:solidFill>
              <a:srgbClr val="000000"/>
            </a:solidFill>
          </a:ln>
        </p:spPr>
        <p:txBody>
          <a:bodyPr vert="horz" wrap="square" lIns="0" tIns="12700" rIns="0" bIns="0" rtlCol="0">
            <a:spAutoFit/>
          </a:bodyPr>
          <a:lstStyle/>
          <a:p>
            <a:pPr marL="127000" indent="-117475" algn="ctr">
              <a:lnSpc>
                <a:spcPct val="100000"/>
              </a:lnSpc>
              <a:spcBef>
                <a:spcPts val="100"/>
              </a:spcBef>
            </a:pPr>
            <a:r>
              <a:rPr sz="800" b="1" dirty="0">
                <a:solidFill>
                  <a:srgbClr val="86B746"/>
                </a:solidFill>
                <a:latin typeface="Grammarsaurus" pitchFamily="2" charset="0"/>
                <a:cs typeface="Arial"/>
              </a:rPr>
              <a:t>Manchester</a:t>
            </a:r>
            <a:endParaRPr sz="800" dirty="0">
              <a:latin typeface="Grammarsaurus" pitchFamily="2" charset="0"/>
              <a:cs typeface="Arial"/>
            </a:endParaRPr>
          </a:p>
        </p:txBody>
      </p:sp>
      <p:sp>
        <p:nvSpPr>
          <p:cNvPr id="60" name="object 59">
            <a:extLst>
              <a:ext uri="{FF2B5EF4-FFF2-40B4-BE49-F238E27FC236}">
                <a16:creationId xmlns:a16="http://schemas.microsoft.com/office/drawing/2014/main" id="{34D54D39-7B51-A08E-5242-90443E4274E2}"/>
              </a:ext>
            </a:extLst>
          </p:cNvPr>
          <p:cNvSpPr txBox="1"/>
          <p:nvPr/>
        </p:nvSpPr>
        <p:spPr>
          <a:xfrm>
            <a:off x="5417660" y="6461773"/>
            <a:ext cx="2583340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" panose="020B0604020202020204" pitchFamily="34" charset="0"/>
              </a:rPr>
              <a:t>www.grammarsaurus.co.uk</a:t>
            </a:r>
            <a:endParaRPr sz="1050" dirty="0">
              <a:latin typeface="Grammarsaurus" pitchFamily="2" charset="0"/>
              <a:cs typeface="Arial" panose="020B0604020202020204" pitchFamily="34" charset="0"/>
            </a:endParaRPr>
          </a:p>
        </p:txBody>
      </p:sp>
      <p:sp>
        <p:nvSpPr>
          <p:cNvPr id="61" name="object 56">
            <a:extLst>
              <a:ext uri="{FF2B5EF4-FFF2-40B4-BE49-F238E27FC236}">
                <a16:creationId xmlns:a16="http://schemas.microsoft.com/office/drawing/2014/main" id="{F599B45B-79B4-E373-4047-A9B071D9BA7A}"/>
              </a:ext>
            </a:extLst>
          </p:cNvPr>
          <p:cNvSpPr txBox="1"/>
          <p:nvPr/>
        </p:nvSpPr>
        <p:spPr>
          <a:xfrm>
            <a:off x="10617604" y="4618972"/>
            <a:ext cx="895350" cy="143629"/>
          </a:xfrm>
          <a:prstGeom prst="rect">
            <a:avLst/>
          </a:prstGeom>
          <a:ln w="4635">
            <a:noFill/>
          </a:ln>
        </p:spPr>
        <p:txBody>
          <a:bodyPr vert="horz" wrap="square" lIns="0" tIns="20320" rIns="0" bIns="0" rtlCol="0">
            <a:spAutoFit/>
          </a:bodyPr>
          <a:lstStyle/>
          <a:p>
            <a:pPr marL="107950" indent="-98425" algn="ctr">
              <a:lnSpc>
                <a:spcPct val="100000"/>
              </a:lnSpc>
              <a:spcBef>
                <a:spcPts val="160"/>
              </a:spcBef>
            </a:pPr>
            <a:r>
              <a:rPr sz="800" b="1" dirty="0">
                <a:solidFill>
                  <a:srgbClr val="86B746"/>
                </a:solidFill>
                <a:latin typeface="Grammarsaurus" pitchFamily="2" charset="0"/>
                <a:cs typeface="Arial"/>
              </a:rPr>
              <a:t>Birmingham</a:t>
            </a:r>
            <a:endParaRPr sz="8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779163" y="49578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13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712914" y="164256"/>
            <a:ext cx="11479530" cy="6510655"/>
            <a:chOff x="712914" y="164256"/>
            <a:chExt cx="11479530" cy="651065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037726" y="564553"/>
              <a:ext cx="3154286" cy="611015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15590" y="820597"/>
              <a:ext cx="4480043" cy="5330341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716089" y="827862"/>
              <a:ext cx="4479290" cy="5316220"/>
            </a:xfrm>
            <a:custGeom>
              <a:avLst/>
              <a:gdLst/>
              <a:ahLst/>
              <a:cxnLst/>
              <a:rect l="l" t="t" r="r" b="b"/>
              <a:pathLst>
                <a:path w="4479290" h="5316220">
                  <a:moveTo>
                    <a:pt x="4479048" y="5315813"/>
                  </a:moveTo>
                  <a:lnTo>
                    <a:pt x="0" y="5315813"/>
                  </a:lnTo>
                  <a:lnTo>
                    <a:pt x="0" y="0"/>
                  </a:lnTo>
                  <a:lnTo>
                    <a:pt x="4479048" y="0"/>
                  </a:lnTo>
                  <a:lnTo>
                    <a:pt x="4479048" y="5315813"/>
                  </a:lnTo>
                  <a:close/>
                </a:path>
              </a:pathLst>
            </a:custGeom>
            <a:ln w="635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6406844" y="164256"/>
              <a:ext cx="2631440" cy="755650"/>
            </a:xfrm>
            <a:custGeom>
              <a:avLst/>
              <a:gdLst/>
              <a:ahLst/>
              <a:cxnLst/>
              <a:rect l="l" t="t" r="r" b="b"/>
              <a:pathLst>
                <a:path w="2631440" h="755650">
                  <a:moveTo>
                    <a:pt x="2618041" y="0"/>
                  </a:moveTo>
                  <a:lnTo>
                    <a:pt x="12839" y="0"/>
                  </a:lnTo>
                  <a:lnTo>
                    <a:pt x="7849" y="3498"/>
                  </a:lnTo>
                  <a:lnTo>
                    <a:pt x="3767" y="13033"/>
                  </a:lnTo>
                  <a:lnTo>
                    <a:pt x="1011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1011" y="727977"/>
                  </a:lnTo>
                  <a:lnTo>
                    <a:pt x="3767" y="742108"/>
                  </a:lnTo>
                  <a:lnTo>
                    <a:pt x="7849" y="751643"/>
                  </a:lnTo>
                  <a:lnTo>
                    <a:pt x="12839" y="755142"/>
                  </a:lnTo>
                  <a:lnTo>
                    <a:pt x="2618041" y="755142"/>
                  </a:lnTo>
                  <a:lnTo>
                    <a:pt x="2623032" y="751643"/>
                  </a:lnTo>
                  <a:lnTo>
                    <a:pt x="2627114" y="742108"/>
                  </a:lnTo>
                  <a:lnTo>
                    <a:pt x="2629869" y="727977"/>
                  </a:lnTo>
                  <a:lnTo>
                    <a:pt x="2630881" y="710692"/>
                  </a:lnTo>
                  <a:lnTo>
                    <a:pt x="2630881" y="44450"/>
                  </a:lnTo>
                  <a:lnTo>
                    <a:pt x="2629869" y="27164"/>
                  </a:lnTo>
                  <a:lnTo>
                    <a:pt x="2627114" y="13033"/>
                  </a:lnTo>
                  <a:lnTo>
                    <a:pt x="2623032" y="3498"/>
                  </a:lnTo>
                  <a:lnTo>
                    <a:pt x="2618041" y="0"/>
                  </a:lnTo>
                  <a:close/>
                </a:path>
              </a:pathLst>
            </a:custGeom>
            <a:solidFill>
              <a:srgbClr val="455895"/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6406843" y="164256"/>
            <a:ext cx="2631440" cy="639919"/>
          </a:xfrm>
          <a:prstGeom prst="rect">
            <a:avLst/>
          </a:prstGeom>
          <a:ln w="20549">
            <a:noFill/>
          </a:ln>
        </p:spPr>
        <p:txBody>
          <a:bodyPr vert="horz" wrap="square" lIns="0" tIns="69850" rIns="0" bIns="0" rtlCol="0">
            <a:spAutoFit/>
          </a:bodyPr>
          <a:lstStyle/>
          <a:p>
            <a:pPr marL="225425" indent="-215900" algn="ctr">
              <a:lnSpc>
                <a:spcPct val="100000"/>
              </a:lnSpc>
              <a:spcBef>
                <a:spcPts val="550"/>
              </a:spcBef>
            </a:pPr>
            <a:r>
              <a:rPr sz="3600" dirty="0">
                <a:latin typeface="Grammarsaurus" pitchFamily="2" charset="0"/>
              </a:rPr>
              <a:t>Let’s recap</a:t>
            </a:r>
          </a:p>
        </p:txBody>
      </p:sp>
      <p:grpSp>
        <p:nvGrpSpPr>
          <p:cNvPr id="9" name="object 9"/>
          <p:cNvGrpSpPr/>
          <p:nvPr/>
        </p:nvGrpSpPr>
        <p:grpSpPr>
          <a:xfrm>
            <a:off x="5571775" y="1660258"/>
            <a:ext cx="4867275" cy="1515110"/>
            <a:chOff x="5571775" y="1660258"/>
            <a:chExt cx="4867275" cy="1515110"/>
          </a:xfrm>
        </p:grpSpPr>
        <p:sp>
          <p:nvSpPr>
            <p:cNvPr id="10" name="object 10"/>
            <p:cNvSpPr/>
            <p:nvPr/>
          </p:nvSpPr>
          <p:spPr>
            <a:xfrm>
              <a:off x="5578125" y="1666608"/>
              <a:ext cx="4264660" cy="1502410"/>
            </a:xfrm>
            <a:custGeom>
              <a:avLst/>
              <a:gdLst/>
              <a:ahLst/>
              <a:cxnLst/>
              <a:rect l="l" t="t" r="r" b="b"/>
              <a:pathLst>
                <a:path w="4264659" h="1502410">
                  <a:moveTo>
                    <a:pt x="4194124" y="0"/>
                  </a:moveTo>
                  <a:lnTo>
                    <a:pt x="69989" y="0"/>
                  </a:lnTo>
                  <a:lnTo>
                    <a:pt x="42744" y="5501"/>
                  </a:lnTo>
                  <a:lnTo>
                    <a:pt x="20497" y="20504"/>
                  </a:lnTo>
                  <a:lnTo>
                    <a:pt x="5499" y="42755"/>
                  </a:lnTo>
                  <a:lnTo>
                    <a:pt x="0" y="70002"/>
                  </a:lnTo>
                  <a:lnTo>
                    <a:pt x="0" y="1432242"/>
                  </a:lnTo>
                  <a:lnTo>
                    <a:pt x="5499" y="1459487"/>
                  </a:lnTo>
                  <a:lnTo>
                    <a:pt x="20497" y="1481734"/>
                  </a:lnTo>
                  <a:lnTo>
                    <a:pt x="42744" y="1496732"/>
                  </a:lnTo>
                  <a:lnTo>
                    <a:pt x="69989" y="1502232"/>
                  </a:lnTo>
                  <a:lnTo>
                    <a:pt x="4194124" y="1502232"/>
                  </a:lnTo>
                  <a:lnTo>
                    <a:pt x="4221369" y="1496732"/>
                  </a:lnTo>
                  <a:lnTo>
                    <a:pt x="4243616" y="1481734"/>
                  </a:lnTo>
                  <a:lnTo>
                    <a:pt x="4258614" y="1459487"/>
                  </a:lnTo>
                  <a:lnTo>
                    <a:pt x="4264113" y="1432242"/>
                  </a:lnTo>
                  <a:lnTo>
                    <a:pt x="4264113" y="70002"/>
                  </a:lnTo>
                  <a:lnTo>
                    <a:pt x="4258614" y="42755"/>
                  </a:lnTo>
                  <a:lnTo>
                    <a:pt x="4243616" y="20504"/>
                  </a:lnTo>
                  <a:lnTo>
                    <a:pt x="4221369" y="5501"/>
                  </a:lnTo>
                  <a:lnTo>
                    <a:pt x="4194124" y="0"/>
                  </a:lnTo>
                  <a:close/>
                </a:path>
              </a:pathLst>
            </a:custGeom>
            <a:solidFill>
              <a:srgbClr val="E5E5E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5578125" y="1666608"/>
              <a:ext cx="4264660" cy="1502410"/>
            </a:xfrm>
            <a:custGeom>
              <a:avLst/>
              <a:gdLst/>
              <a:ahLst/>
              <a:cxnLst/>
              <a:rect l="l" t="t" r="r" b="b"/>
              <a:pathLst>
                <a:path w="4264659" h="1502410">
                  <a:moveTo>
                    <a:pt x="69989" y="1502232"/>
                  </a:moveTo>
                  <a:lnTo>
                    <a:pt x="4194124" y="1502232"/>
                  </a:lnTo>
                  <a:lnTo>
                    <a:pt x="4221369" y="1496732"/>
                  </a:lnTo>
                  <a:lnTo>
                    <a:pt x="4243616" y="1481734"/>
                  </a:lnTo>
                  <a:lnTo>
                    <a:pt x="4258614" y="1459487"/>
                  </a:lnTo>
                  <a:lnTo>
                    <a:pt x="4264113" y="1432242"/>
                  </a:lnTo>
                  <a:lnTo>
                    <a:pt x="4264113" y="70002"/>
                  </a:lnTo>
                  <a:lnTo>
                    <a:pt x="4258614" y="42755"/>
                  </a:lnTo>
                  <a:lnTo>
                    <a:pt x="4243616" y="20504"/>
                  </a:lnTo>
                  <a:lnTo>
                    <a:pt x="4221369" y="5501"/>
                  </a:lnTo>
                  <a:lnTo>
                    <a:pt x="4194124" y="0"/>
                  </a:lnTo>
                  <a:lnTo>
                    <a:pt x="69989" y="0"/>
                  </a:lnTo>
                  <a:lnTo>
                    <a:pt x="42744" y="5501"/>
                  </a:lnTo>
                  <a:lnTo>
                    <a:pt x="20497" y="20504"/>
                  </a:lnTo>
                  <a:lnTo>
                    <a:pt x="5499" y="42755"/>
                  </a:lnTo>
                  <a:lnTo>
                    <a:pt x="0" y="70002"/>
                  </a:lnTo>
                  <a:lnTo>
                    <a:pt x="0" y="1432242"/>
                  </a:lnTo>
                  <a:lnTo>
                    <a:pt x="5499" y="1459487"/>
                  </a:lnTo>
                  <a:lnTo>
                    <a:pt x="20497" y="1481734"/>
                  </a:lnTo>
                  <a:lnTo>
                    <a:pt x="42744" y="1496732"/>
                  </a:lnTo>
                  <a:lnTo>
                    <a:pt x="69989" y="1502232"/>
                  </a:lnTo>
                  <a:close/>
                </a:path>
              </a:pathLst>
            </a:custGeom>
            <a:ln w="12636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9690204" y="1834859"/>
              <a:ext cx="725805" cy="361950"/>
            </a:xfrm>
            <a:custGeom>
              <a:avLst/>
              <a:gdLst/>
              <a:ahLst/>
              <a:cxnLst/>
              <a:rect l="l" t="t" r="r" b="b"/>
              <a:pathLst>
                <a:path w="725804" h="361950">
                  <a:moveTo>
                    <a:pt x="97370" y="0"/>
                  </a:moveTo>
                  <a:lnTo>
                    <a:pt x="0" y="361861"/>
                  </a:lnTo>
                  <a:lnTo>
                    <a:pt x="51127" y="352001"/>
                  </a:lnTo>
                  <a:lnTo>
                    <a:pt x="102423" y="343042"/>
                  </a:lnTo>
                  <a:lnTo>
                    <a:pt x="153871" y="334985"/>
                  </a:lnTo>
                  <a:lnTo>
                    <a:pt x="205455" y="327830"/>
                  </a:lnTo>
                  <a:lnTo>
                    <a:pt x="257158" y="321580"/>
                  </a:lnTo>
                  <a:lnTo>
                    <a:pt x="308966" y="316234"/>
                  </a:lnTo>
                  <a:lnTo>
                    <a:pt x="360860" y="311796"/>
                  </a:lnTo>
                  <a:lnTo>
                    <a:pt x="412826" y="308265"/>
                  </a:lnTo>
                  <a:lnTo>
                    <a:pt x="464847" y="305644"/>
                  </a:lnTo>
                  <a:lnTo>
                    <a:pt x="516907" y="303933"/>
                  </a:lnTo>
                  <a:lnTo>
                    <a:pt x="568989" y="303134"/>
                  </a:lnTo>
                  <a:lnTo>
                    <a:pt x="621077" y="303248"/>
                  </a:lnTo>
                  <a:lnTo>
                    <a:pt x="673155" y="304277"/>
                  </a:lnTo>
                  <a:lnTo>
                    <a:pt x="725208" y="306222"/>
                  </a:lnTo>
                  <a:lnTo>
                    <a:pt x="682996" y="279486"/>
                  </a:lnTo>
                  <a:lnTo>
                    <a:pt x="640327" y="253473"/>
                  </a:lnTo>
                  <a:lnTo>
                    <a:pt x="597212" y="228188"/>
                  </a:lnTo>
                  <a:lnTo>
                    <a:pt x="553667" y="203639"/>
                  </a:lnTo>
                  <a:lnTo>
                    <a:pt x="509702" y="179831"/>
                  </a:lnTo>
                  <a:lnTo>
                    <a:pt x="465333" y="156771"/>
                  </a:lnTo>
                  <a:lnTo>
                    <a:pt x="420571" y="134466"/>
                  </a:lnTo>
                  <a:lnTo>
                    <a:pt x="375431" y="112921"/>
                  </a:lnTo>
                  <a:lnTo>
                    <a:pt x="329925" y="92144"/>
                  </a:lnTo>
                  <a:lnTo>
                    <a:pt x="284066" y="72142"/>
                  </a:lnTo>
                  <a:lnTo>
                    <a:pt x="237868" y="52919"/>
                  </a:lnTo>
                  <a:lnTo>
                    <a:pt x="191344" y="34484"/>
                  </a:lnTo>
                  <a:lnTo>
                    <a:pt x="144507" y="16842"/>
                  </a:lnTo>
                  <a:lnTo>
                    <a:pt x="97370" y="0"/>
                  </a:lnTo>
                  <a:close/>
                </a:path>
              </a:pathLst>
            </a:custGeom>
            <a:solidFill>
              <a:srgbClr val="E5E5E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9690204" y="1834859"/>
              <a:ext cx="748665" cy="361950"/>
            </a:xfrm>
            <a:custGeom>
              <a:avLst/>
              <a:gdLst/>
              <a:ahLst/>
              <a:cxnLst/>
              <a:rect l="l" t="t" r="r" b="b"/>
              <a:pathLst>
                <a:path w="748665" h="361950">
                  <a:moveTo>
                    <a:pt x="621573" y="297196"/>
                  </a:moveTo>
                  <a:lnTo>
                    <a:pt x="568981" y="297196"/>
                  </a:lnTo>
                  <a:lnTo>
                    <a:pt x="516800" y="298148"/>
                  </a:lnTo>
                  <a:lnTo>
                    <a:pt x="464648" y="300063"/>
                  </a:lnTo>
                  <a:lnTo>
                    <a:pt x="412546" y="302960"/>
                  </a:lnTo>
                  <a:lnTo>
                    <a:pt x="360514" y="306857"/>
                  </a:lnTo>
                  <a:lnTo>
                    <a:pt x="308606" y="311791"/>
                  </a:lnTo>
                  <a:lnTo>
                    <a:pt x="256791" y="317651"/>
                  </a:lnTo>
                  <a:lnTo>
                    <a:pt x="205095" y="324468"/>
                  </a:lnTo>
                  <a:lnTo>
                    <a:pt x="153543" y="332269"/>
                  </a:lnTo>
                  <a:lnTo>
                    <a:pt x="102160" y="341082"/>
                  </a:lnTo>
                  <a:lnTo>
                    <a:pt x="50970" y="350937"/>
                  </a:lnTo>
                  <a:lnTo>
                    <a:pt x="0" y="361861"/>
                  </a:lnTo>
                  <a:lnTo>
                    <a:pt x="51256" y="353033"/>
                  </a:lnTo>
                  <a:lnTo>
                    <a:pt x="102643" y="344982"/>
                  </a:lnTo>
                  <a:lnTo>
                    <a:pt x="154148" y="337717"/>
                  </a:lnTo>
                  <a:lnTo>
                    <a:pt x="205758" y="331248"/>
                  </a:lnTo>
                  <a:lnTo>
                    <a:pt x="257461" y="325585"/>
                  </a:lnTo>
                  <a:lnTo>
                    <a:pt x="309244" y="320737"/>
                  </a:lnTo>
                  <a:lnTo>
                    <a:pt x="361095" y="316715"/>
                  </a:lnTo>
                  <a:lnTo>
                    <a:pt x="412039" y="313588"/>
                  </a:lnTo>
                  <a:lnTo>
                    <a:pt x="411690" y="313588"/>
                  </a:lnTo>
                  <a:lnTo>
                    <a:pt x="464953" y="311188"/>
                  </a:lnTo>
                  <a:lnTo>
                    <a:pt x="516934" y="309702"/>
                  </a:lnTo>
                  <a:lnTo>
                    <a:pt x="568933" y="309081"/>
                  </a:lnTo>
                  <a:lnTo>
                    <a:pt x="717968" y="309081"/>
                  </a:lnTo>
                  <a:lnTo>
                    <a:pt x="702343" y="299124"/>
                  </a:lnTo>
                  <a:lnTo>
                    <a:pt x="674483" y="298148"/>
                  </a:lnTo>
                  <a:lnTo>
                    <a:pt x="675602" y="298148"/>
                  </a:lnTo>
                  <a:lnTo>
                    <a:pt x="621573" y="297196"/>
                  </a:lnTo>
                  <a:close/>
                </a:path>
                <a:path w="748665" h="361950">
                  <a:moveTo>
                    <a:pt x="717968" y="309081"/>
                  </a:moveTo>
                  <a:lnTo>
                    <a:pt x="568933" y="309081"/>
                  </a:lnTo>
                  <a:lnTo>
                    <a:pt x="620938" y="309335"/>
                  </a:lnTo>
                  <a:lnTo>
                    <a:pt x="672936" y="310474"/>
                  </a:lnTo>
                  <a:lnTo>
                    <a:pt x="748436" y="313588"/>
                  </a:lnTo>
                  <a:lnTo>
                    <a:pt x="745194" y="311518"/>
                  </a:lnTo>
                  <a:lnTo>
                    <a:pt x="721791" y="311518"/>
                  </a:lnTo>
                  <a:lnTo>
                    <a:pt x="717968" y="309081"/>
                  </a:lnTo>
                  <a:close/>
                </a:path>
                <a:path w="748665" h="361950">
                  <a:moveTo>
                    <a:pt x="702343" y="299124"/>
                  </a:moveTo>
                  <a:lnTo>
                    <a:pt x="721791" y="311518"/>
                  </a:lnTo>
                  <a:lnTo>
                    <a:pt x="725459" y="300063"/>
                  </a:lnTo>
                  <a:lnTo>
                    <a:pt x="725500" y="299935"/>
                  </a:lnTo>
                  <a:lnTo>
                    <a:pt x="702343" y="299124"/>
                  </a:lnTo>
                  <a:close/>
                </a:path>
                <a:path w="748665" h="361950">
                  <a:moveTo>
                    <a:pt x="97370" y="0"/>
                  </a:moveTo>
                  <a:lnTo>
                    <a:pt x="144073" y="17758"/>
                  </a:lnTo>
                  <a:lnTo>
                    <a:pt x="190510" y="36193"/>
                  </a:lnTo>
                  <a:lnTo>
                    <a:pt x="236666" y="55306"/>
                  </a:lnTo>
                  <a:lnTo>
                    <a:pt x="282529" y="75103"/>
                  </a:lnTo>
                  <a:lnTo>
                    <a:pt x="328082" y="95587"/>
                  </a:lnTo>
                  <a:lnTo>
                    <a:pt x="373313" y="116762"/>
                  </a:lnTo>
                  <a:lnTo>
                    <a:pt x="418206" y="138633"/>
                  </a:lnTo>
                  <a:lnTo>
                    <a:pt x="462747" y="161202"/>
                  </a:lnTo>
                  <a:lnTo>
                    <a:pt x="506921" y="184474"/>
                  </a:lnTo>
                  <a:lnTo>
                    <a:pt x="550714" y="208453"/>
                  </a:lnTo>
                  <a:lnTo>
                    <a:pt x="594112" y="233143"/>
                  </a:lnTo>
                  <a:lnTo>
                    <a:pt x="637251" y="258640"/>
                  </a:lnTo>
                  <a:lnTo>
                    <a:pt x="679665" y="284672"/>
                  </a:lnTo>
                  <a:lnTo>
                    <a:pt x="702343" y="299124"/>
                  </a:lnTo>
                  <a:lnTo>
                    <a:pt x="725500" y="299935"/>
                  </a:lnTo>
                  <a:lnTo>
                    <a:pt x="721897" y="311188"/>
                  </a:lnTo>
                  <a:lnTo>
                    <a:pt x="721791" y="311518"/>
                  </a:lnTo>
                  <a:lnTo>
                    <a:pt x="745194" y="311518"/>
                  </a:lnTo>
                  <a:lnTo>
                    <a:pt x="704811" y="285734"/>
                  </a:lnTo>
                  <a:lnTo>
                    <a:pt x="660697" y="258640"/>
                  </a:lnTo>
                  <a:lnTo>
                    <a:pt x="616105" y="232325"/>
                  </a:lnTo>
                  <a:lnTo>
                    <a:pt x="571048" y="206810"/>
                  </a:lnTo>
                  <a:lnTo>
                    <a:pt x="525536" y="182113"/>
                  </a:lnTo>
                  <a:lnTo>
                    <a:pt x="479581" y="158256"/>
                  </a:lnTo>
                  <a:lnTo>
                    <a:pt x="433195" y="135258"/>
                  </a:lnTo>
                  <a:lnTo>
                    <a:pt x="386388" y="113139"/>
                  </a:lnTo>
                  <a:lnTo>
                    <a:pt x="339173" y="91918"/>
                  </a:lnTo>
                  <a:lnTo>
                    <a:pt x="291561" y="71617"/>
                  </a:lnTo>
                  <a:lnTo>
                    <a:pt x="243563" y="52255"/>
                  </a:lnTo>
                  <a:lnTo>
                    <a:pt x="195191" y="33851"/>
                  </a:lnTo>
                  <a:lnTo>
                    <a:pt x="146456" y="16426"/>
                  </a:lnTo>
                  <a:lnTo>
                    <a:pt x="97370" y="0"/>
                  </a:lnTo>
                  <a:close/>
                </a:path>
              </a:pathLst>
            </a:custGeom>
            <a:solidFill>
              <a:srgbClr val="05142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11215182" y="725251"/>
            <a:ext cx="494030" cy="239809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5715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4E6B8E"/>
                </a:solidFill>
                <a:latin typeface="Grammarsaurus" pitchFamily="2" charset="0"/>
                <a:cs typeface="Arial"/>
              </a:rPr>
              <a:t>Locational knowledge</a:t>
            </a:r>
            <a:endParaRPr sz="700">
              <a:latin typeface="Grammarsaurus" pitchFamily="2" charset="0"/>
              <a:cs typeface="Arial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1079699" y="408119"/>
            <a:ext cx="10575925" cy="5054600"/>
            <a:chOff x="1079699" y="408119"/>
            <a:chExt cx="10575925" cy="5054600"/>
          </a:xfrm>
        </p:grpSpPr>
        <p:sp>
          <p:nvSpPr>
            <p:cNvPr id="16" name="object 16"/>
            <p:cNvSpPr/>
            <p:nvPr/>
          </p:nvSpPr>
          <p:spPr>
            <a:xfrm>
              <a:off x="11272392" y="408119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4D6B8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394634" y="476474"/>
              <a:ext cx="134970" cy="217266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225432" y="5027936"/>
              <a:ext cx="98920" cy="14968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492408" y="1600695"/>
              <a:ext cx="963946" cy="155828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120712" y="4439236"/>
              <a:ext cx="628610" cy="153784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124325" y="5311261"/>
              <a:ext cx="89649" cy="149682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385912" y="5271940"/>
              <a:ext cx="102755" cy="153784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804343" y="5273484"/>
              <a:ext cx="214849" cy="150698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897343" y="4021045"/>
              <a:ext cx="214861" cy="314162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808672" y="2430185"/>
              <a:ext cx="131876" cy="149682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4263586" y="4404629"/>
              <a:ext cx="86995" cy="146685"/>
            </a:xfrm>
            <a:custGeom>
              <a:avLst/>
              <a:gdLst/>
              <a:ahLst/>
              <a:cxnLst/>
              <a:rect l="l" t="t" r="r" b="b"/>
              <a:pathLst>
                <a:path w="86995" h="146685">
                  <a:moveTo>
                    <a:pt x="85559" y="0"/>
                  </a:moveTo>
                  <a:lnTo>
                    <a:pt x="711" y="0"/>
                  </a:lnTo>
                  <a:lnTo>
                    <a:pt x="0" y="711"/>
                  </a:lnTo>
                  <a:lnTo>
                    <a:pt x="0" y="145796"/>
                  </a:lnTo>
                  <a:lnTo>
                    <a:pt x="711" y="146507"/>
                  </a:lnTo>
                  <a:lnTo>
                    <a:pt x="1587" y="146507"/>
                  </a:lnTo>
                  <a:lnTo>
                    <a:pt x="85750" y="146507"/>
                  </a:lnTo>
                  <a:lnTo>
                    <a:pt x="86461" y="145796"/>
                  </a:lnTo>
                  <a:lnTo>
                    <a:pt x="86461" y="120218"/>
                  </a:lnTo>
                  <a:lnTo>
                    <a:pt x="85750" y="119507"/>
                  </a:lnTo>
                  <a:lnTo>
                    <a:pt x="33375" y="119507"/>
                  </a:lnTo>
                  <a:lnTo>
                    <a:pt x="33375" y="85115"/>
                  </a:lnTo>
                  <a:lnTo>
                    <a:pt x="79844" y="85115"/>
                  </a:lnTo>
                  <a:lnTo>
                    <a:pt x="80556" y="84404"/>
                  </a:lnTo>
                  <a:lnTo>
                    <a:pt x="80556" y="58204"/>
                  </a:lnTo>
                  <a:lnTo>
                    <a:pt x="79844" y="57492"/>
                  </a:lnTo>
                  <a:lnTo>
                    <a:pt x="33375" y="57492"/>
                  </a:lnTo>
                  <a:lnTo>
                    <a:pt x="33375" y="28028"/>
                  </a:lnTo>
                  <a:lnTo>
                    <a:pt x="85559" y="28028"/>
                  </a:lnTo>
                  <a:lnTo>
                    <a:pt x="86271" y="27317"/>
                  </a:lnTo>
                  <a:lnTo>
                    <a:pt x="86271" y="711"/>
                  </a:lnTo>
                  <a:lnTo>
                    <a:pt x="85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4262000" y="4403044"/>
              <a:ext cx="90170" cy="149860"/>
            </a:xfrm>
            <a:custGeom>
              <a:avLst/>
              <a:gdLst/>
              <a:ahLst/>
              <a:cxnLst/>
              <a:rect l="l" t="t" r="r" b="b"/>
              <a:pathLst>
                <a:path w="90170" h="149860">
                  <a:moveTo>
                    <a:pt x="88023" y="0"/>
                  </a:moveTo>
                  <a:lnTo>
                    <a:pt x="1422" y="0"/>
                  </a:lnTo>
                  <a:lnTo>
                    <a:pt x="0" y="1422"/>
                  </a:lnTo>
                  <a:lnTo>
                    <a:pt x="0" y="148259"/>
                  </a:lnTo>
                  <a:lnTo>
                    <a:pt x="1422" y="149682"/>
                  </a:lnTo>
                  <a:lnTo>
                    <a:pt x="88214" y="149682"/>
                  </a:lnTo>
                  <a:lnTo>
                    <a:pt x="89636" y="148259"/>
                  </a:lnTo>
                  <a:lnTo>
                    <a:pt x="89636" y="146507"/>
                  </a:lnTo>
                  <a:lnTo>
                    <a:pt x="3175" y="146507"/>
                  </a:lnTo>
                  <a:lnTo>
                    <a:pt x="3175" y="3174"/>
                  </a:lnTo>
                  <a:lnTo>
                    <a:pt x="89446" y="3174"/>
                  </a:lnTo>
                  <a:lnTo>
                    <a:pt x="89446" y="1422"/>
                  </a:lnTo>
                  <a:lnTo>
                    <a:pt x="88023" y="0"/>
                  </a:lnTo>
                  <a:close/>
                </a:path>
                <a:path w="90170" h="149860">
                  <a:moveTo>
                    <a:pt x="89446" y="3174"/>
                  </a:moveTo>
                  <a:lnTo>
                    <a:pt x="86271" y="3174"/>
                  </a:lnTo>
                  <a:lnTo>
                    <a:pt x="86271" y="28028"/>
                  </a:lnTo>
                  <a:lnTo>
                    <a:pt x="33375" y="28028"/>
                  </a:lnTo>
                  <a:lnTo>
                    <a:pt x="33375" y="60667"/>
                  </a:lnTo>
                  <a:lnTo>
                    <a:pt x="80556" y="60667"/>
                  </a:lnTo>
                  <a:lnTo>
                    <a:pt x="80556" y="85115"/>
                  </a:lnTo>
                  <a:lnTo>
                    <a:pt x="33375" y="85115"/>
                  </a:lnTo>
                  <a:lnTo>
                    <a:pt x="33375" y="122681"/>
                  </a:lnTo>
                  <a:lnTo>
                    <a:pt x="86461" y="122681"/>
                  </a:lnTo>
                  <a:lnTo>
                    <a:pt x="86461" y="146507"/>
                  </a:lnTo>
                  <a:lnTo>
                    <a:pt x="89636" y="146507"/>
                  </a:lnTo>
                  <a:lnTo>
                    <a:pt x="89636" y="120929"/>
                  </a:lnTo>
                  <a:lnTo>
                    <a:pt x="88214" y="119506"/>
                  </a:lnTo>
                  <a:lnTo>
                    <a:pt x="36550" y="119506"/>
                  </a:lnTo>
                  <a:lnTo>
                    <a:pt x="36550" y="88290"/>
                  </a:lnTo>
                  <a:lnTo>
                    <a:pt x="82308" y="88290"/>
                  </a:lnTo>
                  <a:lnTo>
                    <a:pt x="83731" y="86867"/>
                  </a:lnTo>
                  <a:lnTo>
                    <a:pt x="83731" y="58915"/>
                  </a:lnTo>
                  <a:lnTo>
                    <a:pt x="82308" y="57492"/>
                  </a:lnTo>
                  <a:lnTo>
                    <a:pt x="36550" y="57492"/>
                  </a:lnTo>
                  <a:lnTo>
                    <a:pt x="36550" y="31203"/>
                  </a:lnTo>
                  <a:lnTo>
                    <a:pt x="88023" y="31203"/>
                  </a:lnTo>
                  <a:lnTo>
                    <a:pt x="89446" y="29781"/>
                  </a:lnTo>
                  <a:lnTo>
                    <a:pt x="89446" y="3174"/>
                  </a:lnTo>
                  <a:close/>
                </a:path>
              </a:pathLst>
            </a:custGeom>
            <a:solidFill>
              <a:srgbClr val="0817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8" name="object 2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702682" y="3764875"/>
              <a:ext cx="89636" cy="149682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660018" y="4402841"/>
              <a:ext cx="171138" cy="201218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4209207" y="4568910"/>
              <a:ext cx="86995" cy="146685"/>
            </a:xfrm>
            <a:custGeom>
              <a:avLst/>
              <a:gdLst/>
              <a:ahLst/>
              <a:cxnLst/>
              <a:rect l="l" t="t" r="r" b="b"/>
              <a:pathLst>
                <a:path w="86995" h="146685">
                  <a:moveTo>
                    <a:pt x="85547" y="0"/>
                  </a:moveTo>
                  <a:lnTo>
                    <a:pt x="711" y="0"/>
                  </a:lnTo>
                  <a:lnTo>
                    <a:pt x="0" y="711"/>
                  </a:lnTo>
                  <a:lnTo>
                    <a:pt x="0" y="145795"/>
                  </a:lnTo>
                  <a:lnTo>
                    <a:pt x="711" y="146507"/>
                  </a:lnTo>
                  <a:lnTo>
                    <a:pt x="1587" y="146507"/>
                  </a:lnTo>
                  <a:lnTo>
                    <a:pt x="85737" y="146507"/>
                  </a:lnTo>
                  <a:lnTo>
                    <a:pt x="86461" y="145795"/>
                  </a:lnTo>
                  <a:lnTo>
                    <a:pt x="86461" y="120218"/>
                  </a:lnTo>
                  <a:lnTo>
                    <a:pt x="85737" y="119506"/>
                  </a:lnTo>
                  <a:lnTo>
                    <a:pt x="33375" y="119506"/>
                  </a:lnTo>
                  <a:lnTo>
                    <a:pt x="33375" y="85115"/>
                  </a:lnTo>
                  <a:lnTo>
                    <a:pt x="79832" y="85115"/>
                  </a:lnTo>
                  <a:lnTo>
                    <a:pt x="80543" y="84404"/>
                  </a:lnTo>
                  <a:lnTo>
                    <a:pt x="80543" y="58204"/>
                  </a:lnTo>
                  <a:lnTo>
                    <a:pt x="79832" y="57492"/>
                  </a:lnTo>
                  <a:lnTo>
                    <a:pt x="33375" y="57492"/>
                  </a:lnTo>
                  <a:lnTo>
                    <a:pt x="33375" y="28028"/>
                  </a:lnTo>
                  <a:lnTo>
                    <a:pt x="85547" y="28028"/>
                  </a:lnTo>
                  <a:lnTo>
                    <a:pt x="86258" y="27317"/>
                  </a:lnTo>
                  <a:lnTo>
                    <a:pt x="86258" y="711"/>
                  </a:lnTo>
                  <a:lnTo>
                    <a:pt x="8554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4207615" y="4567319"/>
              <a:ext cx="90170" cy="149860"/>
            </a:xfrm>
            <a:custGeom>
              <a:avLst/>
              <a:gdLst/>
              <a:ahLst/>
              <a:cxnLst/>
              <a:rect l="l" t="t" r="r" b="b"/>
              <a:pathLst>
                <a:path w="90170" h="149860">
                  <a:moveTo>
                    <a:pt x="88023" y="0"/>
                  </a:moveTo>
                  <a:lnTo>
                    <a:pt x="1422" y="0"/>
                  </a:lnTo>
                  <a:lnTo>
                    <a:pt x="0" y="1422"/>
                  </a:lnTo>
                  <a:lnTo>
                    <a:pt x="0" y="148259"/>
                  </a:lnTo>
                  <a:lnTo>
                    <a:pt x="1422" y="149682"/>
                  </a:lnTo>
                  <a:lnTo>
                    <a:pt x="88214" y="149682"/>
                  </a:lnTo>
                  <a:lnTo>
                    <a:pt x="89636" y="148259"/>
                  </a:lnTo>
                  <a:lnTo>
                    <a:pt x="89636" y="146507"/>
                  </a:lnTo>
                  <a:lnTo>
                    <a:pt x="3175" y="146507"/>
                  </a:lnTo>
                  <a:lnTo>
                    <a:pt x="3175" y="3175"/>
                  </a:lnTo>
                  <a:lnTo>
                    <a:pt x="89446" y="3175"/>
                  </a:lnTo>
                  <a:lnTo>
                    <a:pt x="89446" y="1422"/>
                  </a:lnTo>
                  <a:lnTo>
                    <a:pt x="88023" y="0"/>
                  </a:lnTo>
                  <a:close/>
                </a:path>
                <a:path w="90170" h="149860">
                  <a:moveTo>
                    <a:pt x="89446" y="3175"/>
                  </a:moveTo>
                  <a:lnTo>
                    <a:pt x="86271" y="3175"/>
                  </a:lnTo>
                  <a:lnTo>
                    <a:pt x="86271" y="28028"/>
                  </a:lnTo>
                  <a:lnTo>
                    <a:pt x="33375" y="28028"/>
                  </a:lnTo>
                  <a:lnTo>
                    <a:pt x="33375" y="60680"/>
                  </a:lnTo>
                  <a:lnTo>
                    <a:pt x="80556" y="60680"/>
                  </a:lnTo>
                  <a:lnTo>
                    <a:pt x="80556" y="85115"/>
                  </a:lnTo>
                  <a:lnTo>
                    <a:pt x="33375" y="85115"/>
                  </a:lnTo>
                  <a:lnTo>
                    <a:pt x="33375" y="122682"/>
                  </a:lnTo>
                  <a:lnTo>
                    <a:pt x="86461" y="122682"/>
                  </a:lnTo>
                  <a:lnTo>
                    <a:pt x="86461" y="146507"/>
                  </a:lnTo>
                  <a:lnTo>
                    <a:pt x="89636" y="146507"/>
                  </a:lnTo>
                  <a:lnTo>
                    <a:pt x="89636" y="120929"/>
                  </a:lnTo>
                  <a:lnTo>
                    <a:pt x="88214" y="119507"/>
                  </a:lnTo>
                  <a:lnTo>
                    <a:pt x="36550" y="119507"/>
                  </a:lnTo>
                  <a:lnTo>
                    <a:pt x="36550" y="88290"/>
                  </a:lnTo>
                  <a:lnTo>
                    <a:pt x="82308" y="88290"/>
                  </a:lnTo>
                  <a:lnTo>
                    <a:pt x="83731" y="86868"/>
                  </a:lnTo>
                  <a:lnTo>
                    <a:pt x="83731" y="58915"/>
                  </a:lnTo>
                  <a:lnTo>
                    <a:pt x="82308" y="57505"/>
                  </a:lnTo>
                  <a:lnTo>
                    <a:pt x="36550" y="57505"/>
                  </a:lnTo>
                  <a:lnTo>
                    <a:pt x="36550" y="31203"/>
                  </a:lnTo>
                  <a:lnTo>
                    <a:pt x="88023" y="31203"/>
                  </a:lnTo>
                  <a:lnTo>
                    <a:pt x="89446" y="29781"/>
                  </a:lnTo>
                  <a:lnTo>
                    <a:pt x="89446" y="3175"/>
                  </a:lnTo>
                  <a:close/>
                </a:path>
              </a:pathLst>
            </a:custGeom>
            <a:solidFill>
              <a:srgbClr val="0817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2" name="object 3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774306" y="5022191"/>
              <a:ext cx="137401" cy="155422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3450751" y="2882137"/>
              <a:ext cx="126364" cy="143510"/>
            </a:xfrm>
            <a:custGeom>
              <a:avLst/>
              <a:gdLst/>
              <a:ahLst/>
              <a:cxnLst/>
              <a:rect l="l" t="t" r="r" b="b"/>
              <a:pathLst>
                <a:path w="126364" h="143510">
                  <a:moveTo>
                    <a:pt x="124904" y="0"/>
                  </a:moveTo>
                  <a:lnTo>
                    <a:pt x="90563" y="0"/>
                  </a:lnTo>
                  <a:lnTo>
                    <a:pt x="90030" y="317"/>
                  </a:lnTo>
                  <a:lnTo>
                    <a:pt x="62407" y="51003"/>
                  </a:lnTo>
                  <a:lnTo>
                    <a:pt x="35369" y="330"/>
                  </a:lnTo>
                  <a:lnTo>
                    <a:pt x="34836" y="0"/>
                  </a:lnTo>
                  <a:lnTo>
                    <a:pt x="1092" y="0"/>
                  </a:lnTo>
                  <a:lnTo>
                    <a:pt x="558" y="304"/>
                  </a:lnTo>
                  <a:lnTo>
                    <a:pt x="0" y="1295"/>
                  </a:lnTo>
                  <a:lnTo>
                    <a:pt x="0" y="1917"/>
                  </a:lnTo>
                  <a:lnTo>
                    <a:pt x="45199" y="77622"/>
                  </a:lnTo>
                  <a:lnTo>
                    <a:pt x="45199" y="142506"/>
                  </a:lnTo>
                  <a:lnTo>
                    <a:pt x="45910" y="143217"/>
                  </a:lnTo>
                  <a:lnTo>
                    <a:pt x="46786" y="143217"/>
                  </a:lnTo>
                  <a:lnTo>
                    <a:pt x="79095" y="143217"/>
                  </a:lnTo>
                  <a:lnTo>
                    <a:pt x="79806" y="142506"/>
                  </a:lnTo>
                  <a:lnTo>
                    <a:pt x="79578" y="77050"/>
                  </a:lnTo>
                  <a:lnTo>
                    <a:pt x="125984" y="1930"/>
                  </a:lnTo>
                  <a:lnTo>
                    <a:pt x="125996" y="1320"/>
                  </a:lnTo>
                  <a:lnTo>
                    <a:pt x="125425" y="317"/>
                  </a:lnTo>
                  <a:lnTo>
                    <a:pt x="1249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3449090" y="2880550"/>
              <a:ext cx="129539" cy="146685"/>
            </a:xfrm>
            <a:custGeom>
              <a:avLst/>
              <a:gdLst/>
              <a:ahLst/>
              <a:cxnLst/>
              <a:rect l="l" t="t" r="r" b="b"/>
              <a:pathLst>
                <a:path w="129539" h="146685">
                  <a:moveTo>
                    <a:pt x="37071" y="0"/>
                  </a:moveTo>
                  <a:lnTo>
                    <a:pt x="2184" y="0"/>
                  </a:lnTo>
                  <a:lnTo>
                    <a:pt x="1108" y="647"/>
                  </a:lnTo>
                  <a:lnTo>
                    <a:pt x="0" y="2590"/>
                  </a:lnTo>
                  <a:lnTo>
                    <a:pt x="63" y="3898"/>
                  </a:lnTo>
                  <a:lnTo>
                    <a:pt x="584" y="4800"/>
                  </a:lnTo>
                  <a:lnTo>
                    <a:pt x="45275" y="80073"/>
                  </a:lnTo>
                  <a:lnTo>
                    <a:pt x="45275" y="144970"/>
                  </a:lnTo>
                  <a:lnTo>
                    <a:pt x="46697" y="146392"/>
                  </a:lnTo>
                  <a:lnTo>
                    <a:pt x="81635" y="146392"/>
                  </a:lnTo>
                  <a:lnTo>
                    <a:pt x="83058" y="144970"/>
                  </a:lnTo>
                  <a:lnTo>
                    <a:pt x="83058" y="143217"/>
                  </a:lnTo>
                  <a:lnTo>
                    <a:pt x="48450" y="143217"/>
                  </a:lnTo>
                  <a:lnTo>
                    <a:pt x="48450" y="79209"/>
                  </a:lnTo>
                  <a:lnTo>
                    <a:pt x="3314" y="3175"/>
                  </a:lnTo>
                  <a:lnTo>
                    <a:pt x="39499" y="3175"/>
                  </a:lnTo>
                  <a:lnTo>
                    <a:pt x="38150" y="647"/>
                  </a:lnTo>
                  <a:lnTo>
                    <a:pt x="37071" y="0"/>
                  </a:lnTo>
                  <a:close/>
                </a:path>
                <a:path w="129539" h="146685">
                  <a:moveTo>
                    <a:pt x="129197" y="3175"/>
                  </a:moveTo>
                  <a:lnTo>
                    <a:pt x="125984" y="3175"/>
                  </a:lnTo>
                  <a:lnTo>
                    <a:pt x="79883" y="77800"/>
                  </a:lnTo>
                  <a:lnTo>
                    <a:pt x="79883" y="143217"/>
                  </a:lnTo>
                  <a:lnTo>
                    <a:pt x="83058" y="143217"/>
                  </a:lnTo>
                  <a:lnTo>
                    <a:pt x="83058" y="78701"/>
                  </a:lnTo>
                  <a:lnTo>
                    <a:pt x="128511" y="5118"/>
                  </a:lnTo>
                  <a:lnTo>
                    <a:pt x="128943" y="4572"/>
                  </a:lnTo>
                  <a:lnTo>
                    <a:pt x="129197" y="3898"/>
                  </a:lnTo>
                  <a:lnTo>
                    <a:pt x="129197" y="3175"/>
                  </a:lnTo>
                  <a:close/>
                </a:path>
                <a:path w="129539" h="146685">
                  <a:moveTo>
                    <a:pt x="39499" y="3175"/>
                  </a:moveTo>
                  <a:lnTo>
                    <a:pt x="35902" y="3175"/>
                  </a:lnTo>
                  <a:lnTo>
                    <a:pt x="64058" y="55930"/>
                  </a:lnTo>
                  <a:lnTo>
                    <a:pt x="67706" y="49237"/>
                  </a:lnTo>
                  <a:lnTo>
                    <a:pt x="64084" y="49237"/>
                  </a:lnTo>
                  <a:lnTo>
                    <a:pt x="39499" y="3175"/>
                  </a:lnTo>
                  <a:close/>
                </a:path>
                <a:path w="129539" h="146685">
                  <a:moveTo>
                    <a:pt x="127800" y="0"/>
                  </a:moveTo>
                  <a:lnTo>
                    <a:pt x="91643" y="0"/>
                  </a:lnTo>
                  <a:lnTo>
                    <a:pt x="90569" y="647"/>
                  </a:lnTo>
                  <a:lnTo>
                    <a:pt x="64084" y="49237"/>
                  </a:lnTo>
                  <a:lnTo>
                    <a:pt x="67706" y="49237"/>
                  </a:lnTo>
                  <a:lnTo>
                    <a:pt x="92811" y="3175"/>
                  </a:lnTo>
                  <a:lnTo>
                    <a:pt x="129197" y="3175"/>
                  </a:lnTo>
                  <a:lnTo>
                    <a:pt x="129197" y="1422"/>
                  </a:lnTo>
                  <a:lnTo>
                    <a:pt x="127800" y="0"/>
                  </a:lnTo>
                  <a:close/>
                </a:path>
              </a:pathLst>
            </a:custGeom>
            <a:solidFill>
              <a:srgbClr val="0817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5" name="object 35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233100" y="2880740"/>
              <a:ext cx="293556" cy="148602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3522535" y="3075774"/>
              <a:ext cx="70485" cy="116839"/>
            </a:xfrm>
            <a:custGeom>
              <a:avLst/>
              <a:gdLst/>
              <a:ahLst/>
              <a:cxnLst/>
              <a:rect l="l" t="t" r="r" b="b"/>
              <a:pathLst>
                <a:path w="70485" h="116839">
                  <a:moveTo>
                    <a:pt x="41808" y="0"/>
                  </a:moveTo>
                  <a:lnTo>
                    <a:pt x="14808" y="0"/>
                  </a:lnTo>
                  <a:lnTo>
                    <a:pt x="14097" y="711"/>
                  </a:lnTo>
                  <a:lnTo>
                    <a:pt x="14097" y="22263"/>
                  </a:lnTo>
                  <a:lnTo>
                    <a:pt x="723" y="22263"/>
                  </a:lnTo>
                  <a:lnTo>
                    <a:pt x="0" y="22974"/>
                  </a:lnTo>
                  <a:lnTo>
                    <a:pt x="0" y="43776"/>
                  </a:lnTo>
                  <a:lnTo>
                    <a:pt x="723" y="44488"/>
                  </a:lnTo>
                  <a:lnTo>
                    <a:pt x="14097" y="44488"/>
                  </a:lnTo>
                  <a:lnTo>
                    <a:pt x="14097" y="85648"/>
                  </a:lnTo>
                  <a:lnTo>
                    <a:pt x="16090" y="99122"/>
                  </a:lnTo>
                  <a:lnTo>
                    <a:pt x="22050" y="108778"/>
                  </a:lnTo>
                  <a:lnTo>
                    <a:pt x="31949" y="114591"/>
                  </a:lnTo>
                  <a:lnTo>
                    <a:pt x="45758" y="116535"/>
                  </a:lnTo>
                  <a:lnTo>
                    <a:pt x="54838" y="116535"/>
                  </a:lnTo>
                  <a:lnTo>
                    <a:pt x="62509" y="114350"/>
                  </a:lnTo>
                  <a:lnTo>
                    <a:pt x="69646" y="109537"/>
                  </a:lnTo>
                  <a:lnTo>
                    <a:pt x="69913" y="109042"/>
                  </a:lnTo>
                  <a:lnTo>
                    <a:pt x="69913" y="88087"/>
                  </a:lnTo>
                  <a:lnTo>
                    <a:pt x="69596" y="87566"/>
                  </a:lnTo>
                  <a:lnTo>
                    <a:pt x="69100" y="87274"/>
                  </a:lnTo>
                  <a:lnTo>
                    <a:pt x="68033" y="87071"/>
                  </a:lnTo>
                  <a:lnTo>
                    <a:pt x="60960" y="91224"/>
                  </a:lnTo>
                  <a:lnTo>
                    <a:pt x="56527" y="92900"/>
                  </a:lnTo>
                  <a:lnTo>
                    <a:pt x="46596" y="92900"/>
                  </a:lnTo>
                  <a:lnTo>
                    <a:pt x="42519" y="90436"/>
                  </a:lnTo>
                  <a:lnTo>
                    <a:pt x="42519" y="44488"/>
                  </a:lnTo>
                  <a:lnTo>
                    <a:pt x="67462" y="44488"/>
                  </a:lnTo>
                  <a:lnTo>
                    <a:pt x="68186" y="43776"/>
                  </a:lnTo>
                  <a:lnTo>
                    <a:pt x="68186" y="22974"/>
                  </a:lnTo>
                  <a:lnTo>
                    <a:pt x="67462" y="22263"/>
                  </a:lnTo>
                  <a:lnTo>
                    <a:pt x="42519" y="22263"/>
                  </a:lnTo>
                  <a:lnTo>
                    <a:pt x="42519" y="711"/>
                  </a:lnTo>
                  <a:lnTo>
                    <a:pt x="4180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3520948" y="3074186"/>
              <a:ext cx="73660" cy="120014"/>
            </a:xfrm>
            <a:custGeom>
              <a:avLst/>
              <a:gdLst/>
              <a:ahLst/>
              <a:cxnLst/>
              <a:rect l="l" t="t" r="r" b="b"/>
              <a:pathLst>
                <a:path w="73660" h="120014">
                  <a:moveTo>
                    <a:pt x="44272" y="0"/>
                  </a:moveTo>
                  <a:lnTo>
                    <a:pt x="15519" y="0"/>
                  </a:lnTo>
                  <a:lnTo>
                    <a:pt x="14097" y="1422"/>
                  </a:lnTo>
                  <a:lnTo>
                    <a:pt x="14097" y="22263"/>
                  </a:lnTo>
                  <a:lnTo>
                    <a:pt x="1422" y="22263"/>
                  </a:lnTo>
                  <a:lnTo>
                    <a:pt x="0" y="23685"/>
                  </a:lnTo>
                  <a:lnTo>
                    <a:pt x="0" y="46253"/>
                  </a:lnTo>
                  <a:lnTo>
                    <a:pt x="1422" y="47675"/>
                  </a:lnTo>
                  <a:lnTo>
                    <a:pt x="14097" y="47675"/>
                  </a:lnTo>
                  <a:lnTo>
                    <a:pt x="14217" y="88049"/>
                  </a:lnTo>
                  <a:lnTo>
                    <a:pt x="16149" y="101126"/>
                  </a:lnTo>
                  <a:lnTo>
                    <a:pt x="16189" y="101402"/>
                  </a:lnTo>
                  <a:lnTo>
                    <a:pt x="22448" y="111555"/>
                  </a:lnTo>
                  <a:lnTo>
                    <a:pt x="32843" y="117666"/>
                  </a:lnTo>
                  <a:lnTo>
                    <a:pt x="47345" y="119710"/>
                  </a:lnTo>
                  <a:lnTo>
                    <a:pt x="56756" y="119710"/>
                  </a:lnTo>
                  <a:lnTo>
                    <a:pt x="64719" y="117436"/>
                  </a:lnTo>
                  <a:lnTo>
                    <a:pt x="66056" y="116535"/>
                  </a:lnTo>
                  <a:lnTo>
                    <a:pt x="47345" y="116535"/>
                  </a:lnTo>
                  <a:lnTo>
                    <a:pt x="35167" y="115061"/>
                  </a:lnTo>
                  <a:lnTo>
                    <a:pt x="25660" y="110162"/>
                  </a:lnTo>
                  <a:lnTo>
                    <a:pt x="19477" y="101126"/>
                  </a:lnTo>
                  <a:lnTo>
                    <a:pt x="17272" y="87236"/>
                  </a:lnTo>
                  <a:lnTo>
                    <a:pt x="17272" y="44500"/>
                  </a:lnTo>
                  <a:lnTo>
                    <a:pt x="3175" y="44500"/>
                  </a:lnTo>
                  <a:lnTo>
                    <a:pt x="3175" y="25438"/>
                  </a:lnTo>
                  <a:lnTo>
                    <a:pt x="17272" y="25438"/>
                  </a:lnTo>
                  <a:lnTo>
                    <a:pt x="17272" y="3175"/>
                  </a:lnTo>
                  <a:lnTo>
                    <a:pt x="45694" y="3175"/>
                  </a:lnTo>
                  <a:lnTo>
                    <a:pt x="45694" y="1422"/>
                  </a:lnTo>
                  <a:lnTo>
                    <a:pt x="44272" y="0"/>
                  </a:lnTo>
                  <a:close/>
                </a:path>
                <a:path w="73660" h="120014">
                  <a:moveTo>
                    <a:pt x="73088" y="90246"/>
                  </a:moveTo>
                  <a:lnTo>
                    <a:pt x="69913" y="90246"/>
                  </a:lnTo>
                  <a:lnTo>
                    <a:pt x="69833" y="110162"/>
                  </a:lnTo>
                  <a:lnTo>
                    <a:pt x="63931" y="114134"/>
                  </a:lnTo>
                  <a:lnTo>
                    <a:pt x="56603" y="116535"/>
                  </a:lnTo>
                  <a:lnTo>
                    <a:pt x="66056" y="116535"/>
                  </a:lnTo>
                  <a:lnTo>
                    <a:pt x="72555" y="112153"/>
                  </a:lnTo>
                  <a:lnTo>
                    <a:pt x="73088" y="111163"/>
                  </a:lnTo>
                  <a:lnTo>
                    <a:pt x="73088" y="90246"/>
                  </a:lnTo>
                  <a:close/>
                </a:path>
                <a:path w="73660" h="120014">
                  <a:moveTo>
                    <a:pt x="45694" y="3175"/>
                  </a:moveTo>
                  <a:lnTo>
                    <a:pt x="42519" y="3175"/>
                  </a:lnTo>
                  <a:lnTo>
                    <a:pt x="42519" y="25438"/>
                  </a:lnTo>
                  <a:lnTo>
                    <a:pt x="68186" y="25438"/>
                  </a:lnTo>
                  <a:lnTo>
                    <a:pt x="68186" y="44500"/>
                  </a:lnTo>
                  <a:lnTo>
                    <a:pt x="42519" y="44500"/>
                  </a:lnTo>
                  <a:lnTo>
                    <a:pt x="42519" y="92265"/>
                  </a:lnTo>
                  <a:lnTo>
                    <a:pt x="46761" y="96075"/>
                  </a:lnTo>
                  <a:lnTo>
                    <a:pt x="58737" y="96075"/>
                  </a:lnTo>
                  <a:lnTo>
                    <a:pt x="63538" y="94056"/>
                  </a:lnTo>
                  <a:lnTo>
                    <a:pt x="65471" y="92900"/>
                  </a:lnTo>
                  <a:lnTo>
                    <a:pt x="49758" y="92900"/>
                  </a:lnTo>
                  <a:lnTo>
                    <a:pt x="45694" y="91909"/>
                  </a:lnTo>
                  <a:lnTo>
                    <a:pt x="45694" y="47675"/>
                  </a:lnTo>
                  <a:lnTo>
                    <a:pt x="69938" y="47675"/>
                  </a:lnTo>
                  <a:lnTo>
                    <a:pt x="71361" y="46253"/>
                  </a:lnTo>
                  <a:lnTo>
                    <a:pt x="71361" y="23685"/>
                  </a:lnTo>
                  <a:lnTo>
                    <a:pt x="69938" y="22263"/>
                  </a:lnTo>
                  <a:lnTo>
                    <a:pt x="45694" y="22263"/>
                  </a:lnTo>
                  <a:lnTo>
                    <a:pt x="45694" y="3175"/>
                  </a:lnTo>
                  <a:close/>
                </a:path>
                <a:path w="73660" h="120014">
                  <a:moveTo>
                    <a:pt x="70446" y="87071"/>
                  </a:moveTo>
                  <a:lnTo>
                    <a:pt x="69342" y="87071"/>
                  </a:lnTo>
                  <a:lnTo>
                    <a:pt x="68761" y="87236"/>
                  </a:lnTo>
                  <a:lnTo>
                    <a:pt x="61988" y="91287"/>
                  </a:lnTo>
                  <a:lnTo>
                    <a:pt x="57810" y="92900"/>
                  </a:lnTo>
                  <a:lnTo>
                    <a:pt x="65471" y="92900"/>
                  </a:lnTo>
                  <a:lnTo>
                    <a:pt x="69913" y="90246"/>
                  </a:lnTo>
                  <a:lnTo>
                    <a:pt x="73088" y="90246"/>
                  </a:lnTo>
                  <a:lnTo>
                    <a:pt x="73088" y="89103"/>
                  </a:lnTo>
                  <a:lnTo>
                    <a:pt x="72478" y="88049"/>
                  </a:lnTo>
                  <a:lnTo>
                    <a:pt x="71038" y="87236"/>
                  </a:lnTo>
                  <a:lnTo>
                    <a:pt x="70446" y="87071"/>
                  </a:lnTo>
                  <a:close/>
                </a:path>
              </a:pathLst>
            </a:custGeom>
            <a:solidFill>
              <a:srgbClr val="0817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3596201" y="3046467"/>
              <a:ext cx="84455" cy="143510"/>
            </a:xfrm>
            <a:custGeom>
              <a:avLst/>
              <a:gdLst/>
              <a:ahLst/>
              <a:cxnLst/>
              <a:rect l="l" t="t" r="r" b="b"/>
              <a:pathLst>
                <a:path w="84454" h="143510">
                  <a:moveTo>
                    <a:pt x="28498" y="0"/>
                  </a:moveTo>
                  <a:lnTo>
                    <a:pt x="711" y="0"/>
                  </a:lnTo>
                  <a:lnTo>
                    <a:pt x="0" y="711"/>
                  </a:lnTo>
                  <a:lnTo>
                    <a:pt x="0" y="142316"/>
                  </a:lnTo>
                  <a:lnTo>
                    <a:pt x="711" y="143027"/>
                  </a:lnTo>
                  <a:lnTo>
                    <a:pt x="28689" y="143027"/>
                  </a:lnTo>
                  <a:lnTo>
                    <a:pt x="29413" y="142316"/>
                  </a:lnTo>
                  <a:lnTo>
                    <a:pt x="29413" y="101117"/>
                  </a:lnTo>
                  <a:lnTo>
                    <a:pt x="30777" y="91134"/>
                  </a:lnTo>
                  <a:lnTo>
                    <a:pt x="34315" y="83177"/>
                  </a:lnTo>
                  <a:lnTo>
                    <a:pt x="39196" y="77912"/>
                  </a:lnTo>
                  <a:lnTo>
                    <a:pt x="44589" y="76009"/>
                  </a:lnTo>
                  <a:lnTo>
                    <a:pt x="49047" y="76009"/>
                  </a:lnTo>
                  <a:lnTo>
                    <a:pt x="53809" y="77063"/>
                  </a:lnTo>
                  <a:lnTo>
                    <a:pt x="53809" y="142316"/>
                  </a:lnTo>
                  <a:lnTo>
                    <a:pt x="54521" y="143027"/>
                  </a:lnTo>
                  <a:lnTo>
                    <a:pt x="55397" y="143027"/>
                  </a:lnTo>
                  <a:lnTo>
                    <a:pt x="83273" y="143027"/>
                  </a:lnTo>
                  <a:lnTo>
                    <a:pt x="83985" y="142316"/>
                  </a:lnTo>
                  <a:lnTo>
                    <a:pt x="83985" y="81051"/>
                  </a:lnTo>
                  <a:lnTo>
                    <a:pt x="81772" y="67646"/>
                  </a:lnTo>
                  <a:lnTo>
                    <a:pt x="75382" y="57619"/>
                  </a:lnTo>
                  <a:lnTo>
                    <a:pt x="65184" y="51336"/>
                  </a:lnTo>
                  <a:lnTo>
                    <a:pt x="51549" y="49161"/>
                  </a:lnTo>
                  <a:lnTo>
                    <a:pt x="42405" y="49161"/>
                  </a:lnTo>
                  <a:lnTo>
                    <a:pt x="35217" y="51663"/>
                  </a:lnTo>
                  <a:lnTo>
                    <a:pt x="29210" y="56972"/>
                  </a:lnTo>
                  <a:lnTo>
                    <a:pt x="29210" y="711"/>
                  </a:lnTo>
                  <a:lnTo>
                    <a:pt x="284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3594622" y="3044885"/>
              <a:ext cx="87630" cy="146685"/>
            </a:xfrm>
            <a:custGeom>
              <a:avLst/>
              <a:gdLst/>
              <a:ahLst/>
              <a:cxnLst/>
              <a:rect l="l" t="t" r="r" b="b"/>
              <a:pathLst>
                <a:path w="87629" h="146685">
                  <a:moveTo>
                    <a:pt x="30962" y="0"/>
                  </a:moveTo>
                  <a:lnTo>
                    <a:pt x="1422" y="0"/>
                  </a:lnTo>
                  <a:lnTo>
                    <a:pt x="0" y="1422"/>
                  </a:lnTo>
                  <a:lnTo>
                    <a:pt x="0" y="144780"/>
                  </a:lnTo>
                  <a:lnTo>
                    <a:pt x="1422" y="146202"/>
                  </a:lnTo>
                  <a:lnTo>
                    <a:pt x="31153" y="146202"/>
                  </a:lnTo>
                  <a:lnTo>
                    <a:pt x="32575" y="144780"/>
                  </a:lnTo>
                  <a:lnTo>
                    <a:pt x="32575" y="143027"/>
                  </a:lnTo>
                  <a:lnTo>
                    <a:pt x="3175" y="143027"/>
                  </a:lnTo>
                  <a:lnTo>
                    <a:pt x="3175" y="3175"/>
                  </a:lnTo>
                  <a:lnTo>
                    <a:pt x="32385" y="3175"/>
                  </a:lnTo>
                  <a:lnTo>
                    <a:pt x="32385" y="1422"/>
                  </a:lnTo>
                  <a:lnTo>
                    <a:pt x="30962" y="0"/>
                  </a:lnTo>
                  <a:close/>
                </a:path>
                <a:path w="87629" h="146685">
                  <a:moveTo>
                    <a:pt x="56984" y="79171"/>
                  </a:moveTo>
                  <a:lnTo>
                    <a:pt x="53809" y="79171"/>
                  </a:lnTo>
                  <a:lnTo>
                    <a:pt x="53809" y="144780"/>
                  </a:lnTo>
                  <a:lnTo>
                    <a:pt x="55219" y="146202"/>
                  </a:lnTo>
                  <a:lnTo>
                    <a:pt x="85725" y="146202"/>
                  </a:lnTo>
                  <a:lnTo>
                    <a:pt x="87147" y="144780"/>
                  </a:lnTo>
                  <a:lnTo>
                    <a:pt x="87147" y="143027"/>
                  </a:lnTo>
                  <a:lnTo>
                    <a:pt x="56984" y="143027"/>
                  </a:lnTo>
                  <a:lnTo>
                    <a:pt x="56984" y="79171"/>
                  </a:lnTo>
                  <a:close/>
                </a:path>
                <a:path w="87629" h="146685">
                  <a:moveTo>
                    <a:pt x="51777" y="75996"/>
                  </a:moveTo>
                  <a:lnTo>
                    <a:pt x="46177" y="75996"/>
                  </a:lnTo>
                  <a:lnTo>
                    <a:pt x="39982" y="78107"/>
                  </a:lnTo>
                  <a:lnTo>
                    <a:pt x="34612" y="83850"/>
                  </a:lnTo>
                  <a:lnTo>
                    <a:pt x="30830" y="92343"/>
                  </a:lnTo>
                  <a:lnTo>
                    <a:pt x="29400" y="102704"/>
                  </a:lnTo>
                  <a:lnTo>
                    <a:pt x="29400" y="143027"/>
                  </a:lnTo>
                  <a:lnTo>
                    <a:pt x="32575" y="143027"/>
                  </a:lnTo>
                  <a:lnTo>
                    <a:pt x="32575" y="102704"/>
                  </a:lnTo>
                  <a:lnTo>
                    <a:pt x="33816" y="93439"/>
                  </a:lnTo>
                  <a:lnTo>
                    <a:pt x="37018" y="85971"/>
                  </a:lnTo>
                  <a:lnTo>
                    <a:pt x="41399" y="80986"/>
                  </a:lnTo>
                  <a:lnTo>
                    <a:pt x="46177" y="79171"/>
                  </a:lnTo>
                  <a:lnTo>
                    <a:pt x="56984" y="79171"/>
                  </a:lnTo>
                  <a:lnTo>
                    <a:pt x="56984" y="78107"/>
                  </a:lnTo>
                  <a:lnTo>
                    <a:pt x="57219" y="78107"/>
                  </a:lnTo>
                  <a:lnTo>
                    <a:pt x="51777" y="75996"/>
                  </a:lnTo>
                  <a:close/>
                </a:path>
                <a:path w="87629" h="146685">
                  <a:moveTo>
                    <a:pt x="68083" y="52336"/>
                  </a:moveTo>
                  <a:lnTo>
                    <a:pt x="53124" y="52336"/>
                  </a:lnTo>
                  <a:lnTo>
                    <a:pt x="64453" y="53908"/>
                  </a:lnTo>
                  <a:lnTo>
                    <a:pt x="74334" y="59051"/>
                  </a:lnTo>
                  <a:lnTo>
                    <a:pt x="81322" y="68410"/>
                  </a:lnTo>
                  <a:lnTo>
                    <a:pt x="83972" y="82626"/>
                  </a:lnTo>
                  <a:lnTo>
                    <a:pt x="83972" y="143027"/>
                  </a:lnTo>
                  <a:lnTo>
                    <a:pt x="87147" y="143027"/>
                  </a:lnTo>
                  <a:lnTo>
                    <a:pt x="87147" y="82626"/>
                  </a:lnTo>
                  <a:lnTo>
                    <a:pt x="84144" y="66987"/>
                  </a:lnTo>
                  <a:lnTo>
                    <a:pt x="76303" y="56640"/>
                  </a:lnTo>
                  <a:lnTo>
                    <a:pt x="68083" y="52336"/>
                  </a:lnTo>
                  <a:close/>
                </a:path>
                <a:path w="87629" h="146685">
                  <a:moveTo>
                    <a:pt x="32385" y="3175"/>
                  </a:moveTo>
                  <a:lnTo>
                    <a:pt x="29210" y="3175"/>
                  </a:lnTo>
                  <a:lnTo>
                    <a:pt x="29210" y="62357"/>
                  </a:lnTo>
                  <a:lnTo>
                    <a:pt x="34355" y="57748"/>
                  </a:lnTo>
                  <a:lnTo>
                    <a:pt x="38911" y="55244"/>
                  </a:lnTo>
                  <a:lnTo>
                    <a:pt x="32385" y="55244"/>
                  </a:lnTo>
                  <a:lnTo>
                    <a:pt x="32385" y="3175"/>
                  </a:lnTo>
                  <a:close/>
                </a:path>
                <a:path w="87629" h="146685">
                  <a:moveTo>
                    <a:pt x="53124" y="49161"/>
                  </a:moveTo>
                  <a:lnTo>
                    <a:pt x="44869" y="49161"/>
                  </a:lnTo>
                  <a:lnTo>
                    <a:pt x="38125" y="51117"/>
                  </a:lnTo>
                  <a:lnTo>
                    <a:pt x="32385" y="55244"/>
                  </a:lnTo>
                  <a:lnTo>
                    <a:pt x="38911" y="55244"/>
                  </a:lnTo>
                  <a:lnTo>
                    <a:pt x="40009" y="54641"/>
                  </a:lnTo>
                  <a:lnTo>
                    <a:pt x="46242" y="52887"/>
                  </a:lnTo>
                  <a:lnTo>
                    <a:pt x="53124" y="52336"/>
                  </a:lnTo>
                  <a:lnTo>
                    <a:pt x="68083" y="52336"/>
                  </a:lnTo>
                  <a:lnTo>
                    <a:pt x="65378" y="50920"/>
                  </a:lnTo>
                  <a:lnTo>
                    <a:pt x="53124" y="49161"/>
                  </a:lnTo>
                  <a:close/>
                </a:path>
              </a:pathLst>
            </a:custGeom>
            <a:solidFill>
              <a:srgbClr val="0817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3692244" y="3095820"/>
              <a:ext cx="81280" cy="96520"/>
            </a:xfrm>
            <a:custGeom>
              <a:avLst/>
              <a:gdLst/>
              <a:ahLst/>
              <a:cxnLst/>
              <a:rect l="l" t="t" r="r" b="b"/>
              <a:pathLst>
                <a:path w="81279" h="96519">
                  <a:moveTo>
                    <a:pt x="47675" y="0"/>
                  </a:moveTo>
                  <a:lnTo>
                    <a:pt x="28385" y="3772"/>
                  </a:lnTo>
                  <a:lnTo>
                    <a:pt x="13312" y="14339"/>
                  </a:lnTo>
                  <a:lnTo>
                    <a:pt x="3502" y="30577"/>
                  </a:lnTo>
                  <a:lnTo>
                    <a:pt x="30" y="51177"/>
                  </a:lnTo>
                  <a:lnTo>
                    <a:pt x="0" y="51358"/>
                  </a:lnTo>
                  <a:lnTo>
                    <a:pt x="3077" y="69891"/>
                  </a:lnTo>
                  <a:lnTo>
                    <a:pt x="11825" y="84053"/>
                  </a:lnTo>
                  <a:lnTo>
                    <a:pt x="25519" y="93097"/>
                  </a:lnTo>
                  <a:lnTo>
                    <a:pt x="43434" y="96278"/>
                  </a:lnTo>
                  <a:lnTo>
                    <a:pt x="51547" y="95791"/>
                  </a:lnTo>
                  <a:lnTo>
                    <a:pt x="74142" y="87033"/>
                  </a:lnTo>
                  <a:lnTo>
                    <a:pt x="74142" y="72847"/>
                  </a:lnTo>
                  <a:lnTo>
                    <a:pt x="37185" y="72847"/>
                  </a:lnTo>
                  <a:lnTo>
                    <a:pt x="31623" y="68122"/>
                  </a:lnTo>
                  <a:lnTo>
                    <a:pt x="30079" y="59969"/>
                  </a:lnTo>
                  <a:lnTo>
                    <a:pt x="30053" y="59829"/>
                  </a:lnTo>
                  <a:lnTo>
                    <a:pt x="34574" y="59829"/>
                  </a:lnTo>
                  <a:lnTo>
                    <a:pt x="52728" y="57669"/>
                  </a:lnTo>
                  <a:lnTo>
                    <a:pt x="67659" y="51177"/>
                  </a:lnTo>
                  <a:lnTo>
                    <a:pt x="77285" y="41109"/>
                  </a:lnTo>
                  <a:lnTo>
                    <a:pt x="77910" y="38722"/>
                  </a:lnTo>
                  <a:lnTo>
                    <a:pt x="32626" y="38722"/>
                  </a:lnTo>
                  <a:lnTo>
                    <a:pt x="31381" y="38582"/>
                  </a:lnTo>
                  <a:lnTo>
                    <a:pt x="33121" y="29591"/>
                  </a:lnTo>
                  <a:lnTo>
                    <a:pt x="38341" y="23863"/>
                  </a:lnTo>
                  <a:lnTo>
                    <a:pt x="79820" y="23863"/>
                  </a:lnTo>
                  <a:lnTo>
                    <a:pt x="78313" y="16609"/>
                  </a:lnTo>
                  <a:lnTo>
                    <a:pt x="71591" y="7743"/>
                  </a:lnTo>
                  <a:lnTo>
                    <a:pt x="61166" y="2026"/>
                  </a:lnTo>
                  <a:lnTo>
                    <a:pt x="47675" y="0"/>
                  </a:lnTo>
                  <a:close/>
                </a:path>
                <a:path w="81279" h="96519">
                  <a:moveTo>
                    <a:pt x="73099" y="63906"/>
                  </a:moveTo>
                  <a:lnTo>
                    <a:pt x="71958" y="63906"/>
                  </a:lnTo>
                  <a:lnTo>
                    <a:pt x="64873" y="67859"/>
                  </a:lnTo>
                  <a:lnTo>
                    <a:pt x="58177" y="70610"/>
                  </a:lnTo>
                  <a:lnTo>
                    <a:pt x="51707" y="72283"/>
                  </a:lnTo>
                  <a:lnTo>
                    <a:pt x="45554" y="72847"/>
                  </a:lnTo>
                  <a:lnTo>
                    <a:pt x="74142" y="72847"/>
                  </a:lnTo>
                  <a:lnTo>
                    <a:pt x="74142" y="64833"/>
                  </a:lnTo>
                  <a:lnTo>
                    <a:pt x="73825" y="64300"/>
                  </a:lnTo>
                  <a:lnTo>
                    <a:pt x="73099" y="63906"/>
                  </a:lnTo>
                  <a:close/>
                </a:path>
                <a:path w="81279" h="96519">
                  <a:moveTo>
                    <a:pt x="34574" y="59829"/>
                  </a:moveTo>
                  <a:lnTo>
                    <a:pt x="30594" y="59829"/>
                  </a:lnTo>
                  <a:lnTo>
                    <a:pt x="33401" y="59969"/>
                  </a:lnTo>
                  <a:lnTo>
                    <a:pt x="34574" y="59829"/>
                  </a:lnTo>
                  <a:close/>
                </a:path>
                <a:path w="81279" h="96519">
                  <a:moveTo>
                    <a:pt x="79820" y="23863"/>
                  </a:moveTo>
                  <a:lnTo>
                    <a:pt x="48780" y="23863"/>
                  </a:lnTo>
                  <a:lnTo>
                    <a:pt x="51879" y="26657"/>
                  </a:lnTo>
                  <a:lnTo>
                    <a:pt x="51879" y="35826"/>
                  </a:lnTo>
                  <a:lnTo>
                    <a:pt x="46189" y="38722"/>
                  </a:lnTo>
                  <a:lnTo>
                    <a:pt x="77910" y="38722"/>
                  </a:lnTo>
                  <a:lnTo>
                    <a:pt x="80695" y="28079"/>
                  </a:lnTo>
                  <a:lnTo>
                    <a:pt x="79820" y="2386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3690654" y="3094238"/>
              <a:ext cx="84455" cy="99695"/>
            </a:xfrm>
            <a:custGeom>
              <a:avLst/>
              <a:gdLst/>
              <a:ahLst/>
              <a:cxnLst/>
              <a:rect l="l" t="t" r="r" b="b"/>
              <a:pathLst>
                <a:path w="84454" h="99694">
                  <a:moveTo>
                    <a:pt x="77317" y="66992"/>
                  </a:moveTo>
                  <a:lnTo>
                    <a:pt x="74142" y="66992"/>
                  </a:lnTo>
                  <a:lnTo>
                    <a:pt x="74142" y="88061"/>
                  </a:lnTo>
                  <a:lnTo>
                    <a:pt x="67152" y="91792"/>
                  </a:lnTo>
                  <a:lnTo>
                    <a:pt x="60163" y="94340"/>
                  </a:lnTo>
                  <a:lnTo>
                    <a:pt x="52882" y="95800"/>
                  </a:lnTo>
                  <a:lnTo>
                    <a:pt x="45021" y="96266"/>
                  </a:lnTo>
                  <a:lnTo>
                    <a:pt x="27117" y="96266"/>
                  </a:lnTo>
                  <a:lnTo>
                    <a:pt x="45021" y="99441"/>
                  </a:lnTo>
                  <a:lnTo>
                    <a:pt x="77317" y="89166"/>
                  </a:lnTo>
                  <a:lnTo>
                    <a:pt x="77317" y="66992"/>
                  </a:lnTo>
                  <a:close/>
                </a:path>
                <a:path w="84454" h="99694">
                  <a:moveTo>
                    <a:pt x="49263" y="0"/>
                  </a:moveTo>
                  <a:lnTo>
                    <a:pt x="29334" y="3888"/>
                  </a:lnTo>
                  <a:lnTo>
                    <a:pt x="13758" y="14779"/>
                  </a:lnTo>
                  <a:lnTo>
                    <a:pt x="3620" y="31514"/>
                  </a:lnTo>
                  <a:lnTo>
                    <a:pt x="0" y="52933"/>
                  </a:lnTo>
                  <a:lnTo>
                    <a:pt x="3189" y="72121"/>
                  </a:lnTo>
                  <a:lnTo>
                    <a:pt x="12257" y="86783"/>
                  </a:lnTo>
                  <a:lnTo>
                    <a:pt x="26630" y="96266"/>
                  </a:lnTo>
                  <a:lnTo>
                    <a:pt x="45021" y="96266"/>
                  </a:lnTo>
                  <a:lnTo>
                    <a:pt x="27585" y="93220"/>
                  </a:lnTo>
                  <a:lnTo>
                    <a:pt x="14411" y="84534"/>
                  </a:lnTo>
                  <a:lnTo>
                    <a:pt x="6080" y="70880"/>
                  </a:lnTo>
                  <a:lnTo>
                    <a:pt x="3175" y="52933"/>
                  </a:lnTo>
                  <a:lnTo>
                    <a:pt x="6554" y="32717"/>
                  </a:lnTo>
                  <a:lnTo>
                    <a:pt x="16027" y="16995"/>
                  </a:lnTo>
                  <a:lnTo>
                    <a:pt x="30596" y="6802"/>
                  </a:lnTo>
                  <a:lnTo>
                    <a:pt x="49263" y="3175"/>
                  </a:lnTo>
                  <a:lnTo>
                    <a:pt x="65275" y="3175"/>
                  </a:lnTo>
                  <a:lnTo>
                    <a:pt x="63403" y="2140"/>
                  </a:lnTo>
                  <a:lnTo>
                    <a:pt x="49263" y="0"/>
                  </a:lnTo>
                  <a:close/>
                </a:path>
                <a:path w="84454" h="99694">
                  <a:moveTo>
                    <a:pt x="32092" y="59766"/>
                  </a:moveTo>
                  <a:lnTo>
                    <a:pt x="29781" y="59766"/>
                  </a:lnTo>
                  <a:lnTo>
                    <a:pt x="30883" y="69418"/>
                  </a:lnTo>
                  <a:lnTo>
                    <a:pt x="30949" y="70002"/>
                  </a:lnTo>
                  <a:lnTo>
                    <a:pt x="37312" y="76022"/>
                  </a:lnTo>
                  <a:lnTo>
                    <a:pt x="47142" y="76022"/>
                  </a:lnTo>
                  <a:lnTo>
                    <a:pt x="53565" y="75427"/>
                  </a:lnTo>
                  <a:lnTo>
                    <a:pt x="60290" y="73683"/>
                  </a:lnTo>
                  <a:lnTo>
                    <a:pt x="62328" y="72847"/>
                  </a:lnTo>
                  <a:lnTo>
                    <a:pt x="40208" y="72847"/>
                  </a:lnTo>
                  <a:lnTo>
                    <a:pt x="35534" y="69418"/>
                  </a:lnTo>
                  <a:lnTo>
                    <a:pt x="33682" y="63131"/>
                  </a:lnTo>
                  <a:lnTo>
                    <a:pt x="34988" y="63131"/>
                  </a:lnTo>
                  <a:lnTo>
                    <a:pt x="54960" y="60717"/>
                  </a:lnTo>
                  <a:lnTo>
                    <a:pt x="56683" y="59956"/>
                  </a:lnTo>
                  <a:lnTo>
                    <a:pt x="33845" y="59956"/>
                  </a:lnTo>
                  <a:lnTo>
                    <a:pt x="32092" y="59766"/>
                  </a:lnTo>
                  <a:close/>
                </a:path>
                <a:path w="84454" h="99694">
                  <a:moveTo>
                    <a:pt x="74676" y="63817"/>
                  </a:moveTo>
                  <a:lnTo>
                    <a:pt x="73558" y="63817"/>
                  </a:lnTo>
                  <a:lnTo>
                    <a:pt x="72974" y="63982"/>
                  </a:lnTo>
                  <a:lnTo>
                    <a:pt x="72453" y="64300"/>
                  </a:lnTo>
                  <a:lnTo>
                    <a:pt x="65859" y="67960"/>
                  </a:lnTo>
                  <a:lnTo>
                    <a:pt x="59340" y="70640"/>
                  </a:lnTo>
                  <a:lnTo>
                    <a:pt x="53051" y="72286"/>
                  </a:lnTo>
                  <a:lnTo>
                    <a:pt x="47142" y="72847"/>
                  </a:lnTo>
                  <a:lnTo>
                    <a:pt x="62328" y="72847"/>
                  </a:lnTo>
                  <a:lnTo>
                    <a:pt x="67121" y="70880"/>
                  </a:lnTo>
                  <a:lnTo>
                    <a:pt x="74142" y="66992"/>
                  </a:lnTo>
                  <a:lnTo>
                    <a:pt x="77317" y="66992"/>
                  </a:lnTo>
                  <a:lnTo>
                    <a:pt x="77317" y="65836"/>
                  </a:lnTo>
                  <a:lnTo>
                    <a:pt x="76695" y="64770"/>
                  </a:lnTo>
                  <a:lnTo>
                    <a:pt x="75265" y="63982"/>
                  </a:lnTo>
                  <a:lnTo>
                    <a:pt x="74676" y="63817"/>
                  </a:lnTo>
                  <a:close/>
                </a:path>
                <a:path w="84454" h="99694">
                  <a:moveTo>
                    <a:pt x="65275" y="3175"/>
                  </a:moveTo>
                  <a:lnTo>
                    <a:pt x="49263" y="3175"/>
                  </a:lnTo>
                  <a:lnTo>
                    <a:pt x="62152" y="5056"/>
                  </a:lnTo>
                  <a:lnTo>
                    <a:pt x="72070" y="10401"/>
                  </a:lnTo>
                  <a:lnTo>
                    <a:pt x="78443" y="18755"/>
                  </a:lnTo>
                  <a:lnTo>
                    <a:pt x="80580" y="29108"/>
                  </a:lnTo>
                  <a:lnTo>
                    <a:pt x="80695" y="29667"/>
                  </a:lnTo>
                  <a:lnTo>
                    <a:pt x="77589" y="41503"/>
                  </a:lnTo>
                  <a:lnTo>
                    <a:pt x="77486" y="41897"/>
                  </a:lnTo>
                  <a:lnTo>
                    <a:pt x="77433" y="42099"/>
                  </a:lnTo>
                  <a:lnTo>
                    <a:pt x="68186" y="51655"/>
                  </a:lnTo>
                  <a:lnTo>
                    <a:pt x="53767" y="57790"/>
                  </a:lnTo>
                  <a:lnTo>
                    <a:pt x="34988" y="59956"/>
                  </a:lnTo>
                  <a:lnTo>
                    <a:pt x="56683" y="59956"/>
                  </a:lnTo>
                  <a:lnTo>
                    <a:pt x="70392" y="53905"/>
                  </a:lnTo>
                  <a:lnTo>
                    <a:pt x="80344" y="43339"/>
                  </a:lnTo>
                  <a:lnTo>
                    <a:pt x="83870" y="29667"/>
                  </a:lnTo>
                  <a:lnTo>
                    <a:pt x="81374" y="17546"/>
                  </a:lnTo>
                  <a:lnTo>
                    <a:pt x="74329" y="8180"/>
                  </a:lnTo>
                  <a:lnTo>
                    <a:pt x="65275" y="3175"/>
                  </a:lnTo>
                  <a:close/>
                </a:path>
                <a:path w="84454" h="99694">
                  <a:moveTo>
                    <a:pt x="51396" y="23850"/>
                  </a:moveTo>
                  <a:lnTo>
                    <a:pt x="38862" y="23850"/>
                  </a:lnTo>
                  <a:lnTo>
                    <a:pt x="32677" y="30670"/>
                  </a:lnTo>
                  <a:lnTo>
                    <a:pt x="31140" y="41503"/>
                  </a:lnTo>
                  <a:lnTo>
                    <a:pt x="33451" y="41897"/>
                  </a:lnTo>
                  <a:lnTo>
                    <a:pt x="48679" y="41897"/>
                  </a:lnTo>
                  <a:lnTo>
                    <a:pt x="54626" y="38722"/>
                  </a:lnTo>
                  <a:lnTo>
                    <a:pt x="34921" y="38722"/>
                  </a:lnTo>
                  <a:lnTo>
                    <a:pt x="36790" y="31514"/>
                  </a:lnTo>
                  <a:lnTo>
                    <a:pt x="41160" y="27025"/>
                  </a:lnTo>
                  <a:lnTo>
                    <a:pt x="54616" y="27025"/>
                  </a:lnTo>
                  <a:lnTo>
                    <a:pt x="51396" y="23850"/>
                  </a:lnTo>
                  <a:close/>
                </a:path>
                <a:path w="84454" h="99694">
                  <a:moveTo>
                    <a:pt x="54616" y="27025"/>
                  </a:moveTo>
                  <a:lnTo>
                    <a:pt x="49491" y="27025"/>
                  </a:lnTo>
                  <a:lnTo>
                    <a:pt x="51879" y="29108"/>
                  </a:lnTo>
                  <a:lnTo>
                    <a:pt x="51879" y="36347"/>
                  </a:lnTo>
                  <a:lnTo>
                    <a:pt x="46723" y="38722"/>
                  </a:lnTo>
                  <a:lnTo>
                    <a:pt x="54626" y="38722"/>
                  </a:lnTo>
                  <a:lnTo>
                    <a:pt x="55054" y="38493"/>
                  </a:lnTo>
                  <a:lnTo>
                    <a:pt x="55054" y="27457"/>
                  </a:lnTo>
                  <a:lnTo>
                    <a:pt x="54616" y="27025"/>
                  </a:lnTo>
                  <a:close/>
                </a:path>
              </a:pathLst>
            </a:custGeom>
            <a:solidFill>
              <a:srgbClr val="0817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2" name="object 42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830062" y="3044690"/>
              <a:ext cx="121488" cy="146392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2500989" y="5422549"/>
              <a:ext cx="291465" cy="0"/>
            </a:xfrm>
            <a:custGeom>
              <a:avLst/>
              <a:gdLst/>
              <a:ahLst/>
              <a:cxnLst/>
              <a:rect l="l" t="t" r="r" b="b"/>
              <a:pathLst>
                <a:path w="291464">
                  <a:moveTo>
                    <a:pt x="0" y="0"/>
                  </a:moveTo>
                  <a:lnTo>
                    <a:pt x="291147" y="0"/>
                  </a:lnTo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3108876" y="4168569"/>
              <a:ext cx="291465" cy="0"/>
            </a:xfrm>
            <a:custGeom>
              <a:avLst/>
              <a:gdLst/>
              <a:ahLst/>
              <a:cxnLst/>
              <a:rect l="l" t="t" r="r" b="b"/>
              <a:pathLst>
                <a:path w="291464">
                  <a:moveTo>
                    <a:pt x="0" y="0"/>
                  </a:moveTo>
                  <a:lnTo>
                    <a:pt x="291147" y="0"/>
                  </a:lnTo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3004756" y="5422549"/>
              <a:ext cx="291465" cy="0"/>
            </a:xfrm>
            <a:custGeom>
              <a:avLst/>
              <a:gdLst/>
              <a:ahLst/>
              <a:cxnLst/>
              <a:rect l="l" t="t" r="r" b="b"/>
              <a:pathLst>
                <a:path w="291464">
                  <a:moveTo>
                    <a:pt x="0" y="0"/>
                  </a:moveTo>
                  <a:lnTo>
                    <a:pt x="291147" y="0"/>
                  </a:lnTo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6" name="object 46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808558" y="2605425"/>
              <a:ext cx="214849" cy="150698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2955028" y="2576688"/>
              <a:ext cx="291465" cy="0"/>
            </a:xfrm>
            <a:custGeom>
              <a:avLst/>
              <a:gdLst/>
              <a:ahLst/>
              <a:cxnLst/>
              <a:rect l="l" t="t" r="r" b="b"/>
              <a:pathLst>
                <a:path w="291464">
                  <a:moveTo>
                    <a:pt x="0" y="0"/>
                  </a:moveTo>
                  <a:lnTo>
                    <a:pt x="291147" y="0"/>
                  </a:lnTo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8" name="object 48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458262" y="2102371"/>
              <a:ext cx="131876" cy="149682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3604618" y="2248876"/>
              <a:ext cx="291465" cy="0"/>
            </a:xfrm>
            <a:custGeom>
              <a:avLst/>
              <a:gdLst/>
              <a:ahLst/>
              <a:cxnLst/>
              <a:rect l="l" t="t" r="r" b="b"/>
              <a:pathLst>
                <a:path w="291464">
                  <a:moveTo>
                    <a:pt x="0" y="0"/>
                  </a:moveTo>
                  <a:lnTo>
                    <a:pt x="291147" y="0"/>
                  </a:lnTo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0" name="object 50"/>
            <p:cNvSpPr/>
            <p:nvPr/>
          </p:nvSpPr>
          <p:spPr>
            <a:xfrm>
              <a:off x="3008970" y="2754488"/>
              <a:ext cx="291465" cy="0"/>
            </a:xfrm>
            <a:custGeom>
              <a:avLst/>
              <a:gdLst/>
              <a:ahLst/>
              <a:cxnLst/>
              <a:rect l="l" t="t" r="r" b="b"/>
              <a:pathLst>
                <a:path w="291464">
                  <a:moveTo>
                    <a:pt x="0" y="0"/>
                  </a:moveTo>
                  <a:lnTo>
                    <a:pt x="291147" y="0"/>
                  </a:lnTo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51" name="object 5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3664226" y="5307154"/>
              <a:ext cx="102755" cy="153784"/>
            </a:xfrm>
            <a:prstGeom prst="rect">
              <a:avLst/>
            </a:prstGeom>
          </p:spPr>
        </p:pic>
        <p:sp>
          <p:nvSpPr>
            <p:cNvPr id="52" name="object 52"/>
            <p:cNvSpPr/>
            <p:nvPr/>
          </p:nvSpPr>
          <p:spPr>
            <a:xfrm>
              <a:off x="3779304" y="5457764"/>
              <a:ext cx="291465" cy="0"/>
            </a:xfrm>
            <a:custGeom>
              <a:avLst/>
              <a:gdLst/>
              <a:ahLst/>
              <a:cxnLst/>
              <a:rect l="l" t="t" r="r" b="b"/>
              <a:pathLst>
                <a:path w="291464">
                  <a:moveTo>
                    <a:pt x="0" y="0"/>
                  </a:moveTo>
                  <a:lnTo>
                    <a:pt x="291147" y="0"/>
                  </a:lnTo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3" name="object 53"/>
            <p:cNvSpPr/>
            <p:nvPr/>
          </p:nvSpPr>
          <p:spPr>
            <a:xfrm>
              <a:off x="4364834" y="4552420"/>
              <a:ext cx="291465" cy="0"/>
            </a:xfrm>
            <a:custGeom>
              <a:avLst/>
              <a:gdLst/>
              <a:ahLst/>
              <a:cxnLst/>
              <a:rect l="l" t="t" r="r" b="b"/>
              <a:pathLst>
                <a:path w="291464">
                  <a:moveTo>
                    <a:pt x="0" y="0"/>
                  </a:moveTo>
                  <a:lnTo>
                    <a:pt x="291147" y="0"/>
                  </a:lnTo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4" name="object 54"/>
            <p:cNvSpPr/>
            <p:nvPr/>
          </p:nvSpPr>
          <p:spPr>
            <a:xfrm>
              <a:off x="3908531" y="5174444"/>
              <a:ext cx="300355" cy="0"/>
            </a:xfrm>
            <a:custGeom>
              <a:avLst/>
              <a:gdLst/>
              <a:ahLst/>
              <a:cxnLst/>
              <a:rect l="l" t="t" r="r" b="b"/>
              <a:pathLst>
                <a:path w="300354">
                  <a:moveTo>
                    <a:pt x="0" y="0"/>
                  </a:moveTo>
                  <a:lnTo>
                    <a:pt x="299974" y="0"/>
                  </a:lnTo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5" name="object 55"/>
            <p:cNvSpPr/>
            <p:nvPr/>
          </p:nvSpPr>
          <p:spPr>
            <a:xfrm>
              <a:off x="4344137" y="5174444"/>
              <a:ext cx="300355" cy="0"/>
            </a:xfrm>
            <a:custGeom>
              <a:avLst/>
              <a:gdLst/>
              <a:ahLst/>
              <a:cxnLst/>
              <a:rect l="l" t="t" r="r" b="b"/>
              <a:pathLst>
                <a:path w="300354">
                  <a:moveTo>
                    <a:pt x="0" y="0"/>
                  </a:moveTo>
                  <a:lnTo>
                    <a:pt x="299974" y="0"/>
                  </a:lnTo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6" name="object 56"/>
            <p:cNvSpPr/>
            <p:nvPr/>
          </p:nvSpPr>
          <p:spPr>
            <a:xfrm>
              <a:off x="4315862" y="4713824"/>
              <a:ext cx="518795" cy="0"/>
            </a:xfrm>
            <a:custGeom>
              <a:avLst/>
              <a:gdLst/>
              <a:ahLst/>
              <a:cxnLst/>
              <a:rect l="l" t="t" r="r" b="b"/>
              <a:pathLst>
                <a:path w="518795">
                  <a:moveTo>
                    <a:pt x="0" y="0"/>
                  </a:moveTo>
                  <a:lnTo>
                    <a:pt x="518604" y="0"/>
                  </a:lnTo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7" name="object 57"/>
            <p:cNvSpPr/>
            <p:nvPr/>
          </p:nvSpPr>
          <p:spPr>
            <a:xfrm>
              <a:off x="3544509" y="3023768"/>
              <a:ext cx="676275" cy="0"/>
            </a:xfrm>
            <a:custGeom>
              <a:avLst/>
              <a:gdLst/>
              <a:ahLst/>
              <a:cxnLst/>
              <a:rect l="l" t="t" r="r" b="b"/>
              <a:pathLst>
                <a:path w="676275">
                  <a:moveTo>
                    <a:pt x="0" y="0"/>
                  </a:moveTo>
                  <a:lnTo>
                    <a:pt x="676122" y="0"/>
                  </a:lnTo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8" name="object 58"/>
            <p:cNvSpPr/>
            <p:nvPr/>
          </p:nvSpPr>
          <p:spPr>
            <a:xfrm>
              <a:off x="3969959" y="3187909"/>
              <a:ext cx="568325" cy="0"/>
            </a:xfrm>
            <a:custGeom>
              <a:avLst/>
              <a:gdLst/>
              <a:ahLst/>
              <a:cxnLst/>
              <a:rect l="l" t="t" r="r" b="b"/>
              <a:pathLst>
                <a:path w="568325">
                  <a:moveTo>
                    <a:pt x="0" y="0"/>
                  </a:moveTo>
                  <a:lnTo>
                    <a:pt x="568172" y="0"/>
                  </a:lnTo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9" name="object 59"/>
            <p:cNvSpPr/>
            <p:nvPr/>
          </p:nvSpPr>
          <p:spPr>
            <a:xfrm>
              <a:off x="3108876" y="4332028"/>
              <a:ext cx="518795" cy="0"/>
            </a:xfrm>
            <a:custGeom>
              <a:avLst/>
              <a:gdLst/>
              <a:ahLst/>
              <a:cxnLst/>
              <a:rect l="l" t="t" r="r" b="b"/>
              <a:pathLst>
                <a:path w="518795">
                  <a:moveTo>
                    <a:pt x="0" y="0"/>
                  </a:moveTo>
                  <a:lnTo>
                    <a:pt x="518604" y="0"/>
                  </a:lnTo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60" name="object 60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702680" y="3928334"/>
              <a:ext cx="154584" cy="149682"/>
            </a:xfrm>
            <a:prstGeom prst="rect">
              <a:avLst/>
            </a:prstGeom>
          </p:spPr>
        </p:pic>
        <p:sp>
          <p:nvSpPr>
            <p:cNvPr id="61" name="object 61"/>
            <p:cNvSpPr/>
            <p:nvPr/>
          </p:nvSpPr>
          <p:spPr>
            <a:xfrm>
              <a:off x="3822863" y="3911377"/>
              <a:ext cx="291465" cy="0"/>
            </a:xfrm>
            <a:custGeom>
              <a:avLst/>
              <a:gdLst/>
              <a:ahLst/>
              <a:cxnLst/>
              <a:rect l="l" t="t" r="r" b="b"/>
              <a:pathLst>
                <a:path w="291464">
                  <a:moveTo>
                    <a:pt x="0" y="0"/>
                  </a:moveTo>
                  <a:lnTo>
                    <a:pt x="291147" y="0"/>
                  </a:lnTo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62" name="object 62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486583" y="2273923"/>
              <a:ext cx="89636" cy="149682"/>
            </a:xfrm>
            <a:prstGeom prst="rect">
              <a:avLst/>
            </a:prstGeom>
          </p:spPr>
        </p:pic>
        <p:sp>
          <p:nvSpPr>
            <p:cNvPr id="63" name="object 63"/>
            <p:cNvSpPr/>
            <p:nvPr/>
          </p:nvSpPr>
          <p:spPr>
            <a:xfrm>
              <a:off x="3606765" y="2420425"/>
              <a:ext cx="291465" cy="0"/>
            </a:xfrm>
            <a:custGeom>
              <a:avLst/>
              <a:gdLst/>
              <a:ahLst/>
              <a:cxnLst/>
              <a:rect l="l" t="t" r="r" b="b"/>
              <a:pathLst>
                <a:path w="291464">
                  <a:moveTo>
                    <a:pt x="0" y="0"/>
                  </a:moveTo>
                  <a:lnTo>
                    <a:pt x="291147" y="0"/>
                  </a:lnTo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4" name="object 64"/>
            <p:cNvSpPr/>
            <p:nvPr/>
          </p:nvSpPr>
          <p:spPr>
            <a:xfrm>
              <a:off x="3887809" y="4074836"/>
              <a:ext cx="518795" cy="0"/>
            </a:xfrm>
            <a:custGeom>
              <a:avLst/>
              <a:gdLst/>
              <a:ahLst/>
              <a:cxnLst/>
              <a:rect l="l" t="t" r="r" b="b"/>
              <a:pathLst>
                <a:path w="518795">
                  <a:moveTo>
                    <a:pt x="0" y="0"/>
                  </a:moveTo>
                  <a:lnTo>
                    <a:pt x="518604" y="0"/>
                  </a:lnTo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5" name="object 65"/>
            <p:cNvSpPr/>
            <p:nvPr/>
          </p:nvSpPr>
          <p:spPr>
            <a:xfrm>
              <a:off x="4232271" y="5457764"/>
              <a:ext cx="291465" cy="0"/>
            </a:xfrm>
            <a:custGeom>
              <a:avLst/>
              <a:gdLst/>
              <a:ahLst/>
              <a:cxnLst/>
              <a:rect l="l" t="t" r="r" b="b"/>
              <a:pathLst>
                <a:path w="291464">
                  <a:moveTo>
                    <a:pt x="0" y="0"/>
                  </a:moveTo>
                  <a:lnTo>
                    <a:pt x="291147" y="0"/>
                  </a:lnTo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6" name="object 66"/>
            <p:cNvSpPr/>
            <p:nvPr/>
          </p:nvSpPr>
          <p:spPr>
            <a:xfrm>
              <a:off x="1084312" y="1754518"/>
              <a:ext cx="138430" cy="154305"/>
            </a:xfrm>
            <a:custGeom>
              <a:avLst/>
              <a:gdLst/>
              <a:ahLst/>
              <a:cxnLst/>
              <a:rect l="l" t="t" r="r" b="b"/>
              <a:pathLst>
                <a:path w="138430" h="154305">
                  <a:moveTo>
                    <a:pt x="137337" y="0"/>
                  </a:moveTo>
                  <a:lnTo>
                    <a:pt x="103886" y="0"/>
                  </a:lnTo>
                  <a:lnTo>
                    <a:pt x="103251" y="635"/>
                  </a:lnTo>
                  <a:lnTo>
                    <a:pt x="103251" y="85750"/>
                  </a:lnTo>
                  <a:lnTo>
                    <a:pt x="103555" y="100190"/>
                  </a:lnTo>
                  <a:lnTo>
                    <a:pt x="35737" y="622"/>
                  </a:lnTo>
                  <a:lnTo>
                    <a:pt x="35039" y="0"/>
                  </a:lnTo>
                  <a:lnTo>
                    <a:pt x="635" y="0"/>
                  </a:lnTo>
                  <a:lnTo>
                    <a:pt x="0" y="635"/>
                  </a:lnTo>
                  <a:lnTo>
                    <a:pt x="0" y="153530"/>
                  </a:lnTo>
                  <a:lnTo>
                    <a:pt x="635" y="154165"/>
                  </a:lnTo>
                  <a:lnTo>
                    <a:pt x="33870" y="154165"/>
                  </a:lnTo>
                  <a:lnTo>
                    <a:pt x="34505" y="153530"/>
                  </a:lnTo>
                  <a:lnTo>
                    <a:pt x="34399" y="72880"/>
                  </a:lnTo>
                  <a:lnTo>
                    <a:pt x="33426" y="52946"/>
                  </a:lnTo>
                  <a:lnTo>
                    <a:pt x="41846" y="66586"/>
                  </a:lnTo>
                  <a:lnTo>
                    <a:pt x="102285" y="153936"/>
                  </a:lnTo>
                  <a:lnTo>
                    <a:pt x="103187" y="154165"/>
                  </a:lnTo>
                  <a:lnTo>
                    <a:pt x="137337" y="154165"/>
                  </a:lnTo>
                  <a:lnTo>
                    <a:pt x="137972" y="153530"/>
                  </a:lnTo>
                  <a:lnTo>
                    <a:pt x="137972" y="635"/>
                  </a:lnTo>
                  <a:lnTo>
                    <a:pt x="13733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7" name="object 67"/>
            <p:cNvSpPr/>
            <p:nvPr/>
          </p:nvSpPr>
          <p:spPr>
            <a:xfrm>
              <a:off x="1082885" y="1753095"/>
              <a:ext cx="140970" cy="157480"/>
            </a:xfrm>
            <a:custGeom>
              <a:avLst/>
              <a:gdLst/>
              <a:ahLst/>
              <a:cxnLst/>
              <a:rect l="l" t="t" r="r" b="b"/>
              <a:pathLst>
                <a:path w="140969" h="157480">
                  <a:moveTo>
                    <a:pt x="36931" y="0"/>
                  </a:moveTo>
                  <a:lnTo>
                    <a:pt x="1270" y="0"/>
                  </a:lnTo>
                  <a:lnTo>
                    <a:pt x="0" y="1282"/>
                  </a:lnTo>
                  <a:lnTo>
                    <a:pt x="0" y="155740"/>
                  </a:lnTo>
                  <a:lnTo>
                    <a:pt x="1270" y="157010"/>
                  </a:lnTo>
                  <a:lnTo>
                    <a:pt x="36093" y="157010"/>
                  </a:lnTo>
                  <a:lnTo>
                    <a:pt x="37363" y="155740"/>
                  </a:lnTo>
                  <a:lnTo>
                    <a:pt x="37363" y="154165"/>
                  </a:lnTo>
                  <a:lnTo>
                    <a:pt x="2844" y="154165"/>
                  </a:lnTo>
                  <a:lnTo>
                    <a:pt x="2844" y="2857"/>
                  </a:lnTo>
                  <a:lnTo>
                    <a:pt x="39442" y="2857"/>
                  </a:lnTo>
                  <a:lnTo>
                    <a:pt x="37820" y="469"/>
                  </a:lnTo>
                  <a:lnTo>
                    <a:pt x="36931" y="0"/>
                  </a:lnTo>
                  <a:close/>
                </a:path>
                <a:path w="140969" h="157480">
                  <a:moveTo>
                    <a:pt x="40012" y="59969"/>
                  </a:moveTo>
                  <a:lnTo>
                    <a:pt x="36626" y="59969"/>
                  </a:lnTo>
                  <a:lnTo>
                    <a:pt x="39573" y="64706"/>
                  </a:lnTo>
                  <a:lnTo>
                    <a:pt x="43040" y="70167"/>
                  </a:lnTo>
                  <a:lnTo>
                    <a:pt x="47189" y="76109"/>
                  </a:lnTo>
                  <a:lnTo>
                    <a:pt x="102793" y="156552"/>
                  </a:lnTo>
                  <a:lnTo>
                    <a:pt x="103670" y="157010"/>
                  </a:lnTo>
                  <a:lnTo>
                    <a:pt x="139547" y="157010"/>
                  </a:lnTo>
                  <a:lnTo>
                    <a:pt x="140830" y="155740"/>
                  </a:lnTo>
                  <a:lnTo>
                    <a:pt x="140830" y="154165"/>
                  </a:lnTo>
                  <a:lnTo>
                    <a:pt x="104609" y="154165"/>
                  </a:lnTo>
                  <a:lnTo>
                    <a:pt x="48107" y="72440"/>
                  </a:lnTo>
                  <a:lnTo>
                    <a:pt x="43328" y="65236"/>
                  </a:lnTo>
                  <a:lnTo>
                    <a:pt x="40012" y="59969"/>
                  </a:lnTo>
                  <a:close/>
                </a:path>
                <a:path w="140969" h="157480">
                  <a:moveTo>
                    <a:pt x="33020" y="48590"/>
                  </a:moveTo>
                  <a:lnTo>
                    <a:pt x="33886" y="59831"/>
                  </a:lnTo>
                  <a:lnTo>
                    <a:pt x="34189" y="64706"/>
                  </a:lnTo>
                  <a:lnTo>
                    <a:pt x="34298" y="66459"/>
                  </a:lnTo>
                  <a:lnTo>
                    <a:pt x="34416" y="70167"/>
                  </a:lnTo>
                  <a:lnTo>
                    <a:pt x="34518" y="154165"/>
                  </a:lnTo>
                  <a:lnTo>
                    <a:pt x="37363" y="154165"/>
                  </a:lnTo>
                  <a:lnTo>
                    <a:pt x="37266" y="72440"/>
                  </a:lnTo>
                  <a:lnTo>
                    <a:pt x="37019" y="66987"/>
                  </a:lnTo>
                  <a:lnTo>
                    <a:pt x="36626" y="59969"/>
                  </a:lnTo>
                  <a:lnTo>
                    <a:pt x="40012" y="59969"/>
                  </a:lnTo>
                  <a:lnTo>
                    <a:pt x="38411" y="57424"/>
                  </a:lnTo>
                  <a:lnTo>
                    <a:pt x="34570" y="51157"/>
                  </a:lnTo>
                  <a:lnTo>
                    <a:pt x="33020" y="48590"/>
                  </a:lnTo>
                  <a:close/>
                </a:path>
                <a:path w="140969" h="157480">
                  <a:moveTo>
                    <a:pt x="140830" y="2857"/>
                  </a:moveTo>
                  <a:lnTo>
                    <a:pt x="137972" y="2857"/>
                  </a:lnTo>
                  <a:lnTo>
                    <a:pt x="137972" y="154165"/>
                  </a:lnTo>
                  <a:lnTo>
                    <a:pt x="140830" y="154165"/>
                  </a:lnTo>
                  <a:lnTo>
                    <a:pt x="140830" y="2857"/>
                  </a:lnTo>
                  <a:close/>
                </a:path>
                <a:path w="140969" h="157480">
                  <a:moveTo>
                    <a:pt x="39442" y="2857"/>
                  </a:moveTo>
                  <a:lnTo>
                    <a:pt x="35991" y="2857"/>
                  </a:lnTo>
                  <a:lnTo>
                    <a:pt x="92075" y="85445"/>
                  </a:lnTo>
                  <a:lnTo>
                    <a:pt x="96190" y="91388"/>
                  </a:lnTo>
                  <a:lnTo>
                    <a:pt x="99873" y="96634"/>
                  </a:lnTo>
                  <a:lnTo>
                    <a:pt x="103463" y="101903"/>
                  </a:lnTo>
                  <a:lnTo>
                    <a:pt x="106743" y="107124"/>
                  </a:lnTo>
                  <a:lnTo>
                    <a:pt x="106108" y="97802"/>
                  </a:lnTo>
                  <a:lnTo>
                    <a:pt x="106108" y="96634"/>
                  </a:lnTo>
                  <a:lnTo>
                    <a:pt x="103352" y="96634"/>
                  </a:lnTo>
                  <a:lnTo>
                    <a:pt x="96380" y="86690"/>
                  </a:lnTo>
                  <a:lnTo>
                    <a:pt x="39442" y="2857"/>
                  </a:lnTo>
                  <a:close/>
                </a:path>
                <a:path w="140969" h="157480">
                  <a:moveTo>
                    <a:pt x="139547" y="0"/>
                  </a:moveTo>
                  <a:lnTo>
                    <a:pt x="104533" y="0"/>
                  </a:lnTo>
                  <a:lnTo>
                    <a:pt x="103251" y="1282"/>
                  </a:lnTo>
                  <a:lnTo>
                    <a:pt x="103352" y="96634"/>
                  </a:lnTo>
                  <a:lnTo>
                    <a:pt x="106108" y="96634"/>
                  </a:lnTo>
                  <a:lnTo>
                    <a:pt x="106108" y="2857"/>
                  </a:lnTo>
                  <a:lnTo>
                    <a:pt x="140830" y="2857"/>
                  </a:lnTo>
                  <a:lnTo>
                    <a:pt x="140830" y="1282"/>
                  </a:lnTo>
                  <a:lnTo>
                    <a:pt x="139547" y="0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8" name="object 68"/>
            <p:cNvSpPr/>
            <p:nvPr/>
          </p:nvSpPr>
          <p:spPr>
            <a:xfrm>
              <a:off x="1236432" y="1751912"/>
              <a:ext cx="145415" cy="160020"/>
            </a:xfrm>
            <a:custGeom>
              <a:avLst/>
              <a:gdLst/>
              <a:ahLst/>
              <a:cxnLst/>
              <a:rect l="l" t="t" r="r" b="b"/>
              <a:pathLst>
                <a:path w="145415" h="160019">
                  <a:moveTo>
                    <a:pt x="73647" y="0"/>
                  </a:moveTo>
                  <a:lnTo>
                    <a:pt x="42975" y="5478"/>
                  </a:lnTo>
                  <a:lnTo>
                    <a:pt x="19788" y="21178"/>
                  </a:lnTo>
                  <a:lnTo>
                    <a:pt x="5119" y="45996"/>
                  </a:lnTo>
                  <a:lnTo>
                    <a:pt x="0" y="78828"/>
                  </a:lnTo>
                  <a:lnTo>
                    <a:pt x="4856" y="113103"/>
                  </a:lnTo>
                  <a:lnTo>
                    <a:pt x="18999" y="138458"/>
                  </a:lnTo>
                  <a:lnTo>
                    <a:pt x="41790" y="154188"/>
                  </a:lnTo>
                  <a:lnTo>
                    <a:pt x="72593" y="159588"/>
                  </a:lnTo>
                  <a:lnTo>
                    <a:pt x="104260" y="154504"/>
                  </a:lnTo>
                  <a:lnTo>
                    <a:pt x="126960" y="139301"/>
                  </a:lnTo>
                  <a:lnTo>
                    <a:pt x="131838" y="130289"/>
                  </a:lnTo>
                  <a:lnTo>
                    <a:pt x="72809" y="130289"/>
                  </a:lnTo>
                  <a:lnTo>
                    <a:pt x="59026" y="126643"/>
                  </a:lnTo>
                  <a:lnTo>
                    <a:pt x="48491" y="116279"/>
                  </a:lnTo>
                  <a:lnTo>
                    <a:pt x="41762" y="100055"/>
                  </a:lnTo>
                  <a:lnTo>
                    <a:pt x="39395" y="78828"/>
                  </a:lnTo>
                  <a:lnTo>
                    <a:pt x="41762" y="59293"/>
                  </a:lnTo>
                  <a:lnTo>
                    <a:pt x="48491" y="44362"/>
                  </a:lnTo>
                  <a:lnTo>
                    <a:pt x="59026" y="34825"/>
                  </a:lnTo>
                  <a:lnTo>
                    <a:pt x="72809" y="31470"/>
                  </a:lnTo>
                  <a:lnTo>
                    <a:pt x="132580" y="31470"/>
                  </a:lnTo>
                  <a:lnTo>
                    <a:pt x="126472" y="20626"/>
                  </a:lnTo>
                  <a:lnTo>
                    <a:pt x="104008" y="5271"/>
                  </a:lnTo>
                  <a:lnTo>
                    <a:pt x="73647" y="0"/>
                  </a:lnTo>
                  <a:close/>
                </a:path>
                <a:path w="145415" h="160019">
                  <a:moveTo>
                    <a:pt x="132580" y="31470"/>
                  </a:moveTo>
                  <a:lnTo>
                    <a:pt x="72809" y="31470"/>
                  </a:lnTo>
                  <a:lnTo>
                    <a:pt x="86808" y="34825"/>
                  </a:lnTo>
                  <a:lnTo>
                    <a:pt x="86616" y="34825"/>
                  </a:lnTo>
                  <a:lnTo>
                    <a:pt x="96935" y="44196"/>
                  </a:lnTo>
                  <a:lnTo>
                    <a:pt x="103509" y="59106"/>
                  </a:lnTo>
                  <a:lnTo>
                    <a:pt x="105803" y="78828"/>
                  </a:lnTo>
                  <a:lnTo>
                    <a:pt x="103466" y="100055"/>
                  </a:lnTo>
                  <a:lnTo>
                    <a:pt x="96821" y="116279"/>
                  </a:lnTo>
                  <a:lnTo>
                    <a:pt x="86419" y="126643"/>
                  </a:lnTo>
                  <a:lnTo>
                    <a:pt x="72809" y="130289"/>
                  </a:lnTo>
                  <a:lnTo>
                    <a:pt x="131838" y="130289"/>
                  </a:lnTo>
                  <a:lnTo>
                    <a:pt x="140628" y="114052"/>
                  </a:lnTo>
                  <a:lnTo>
                    <a:pt x="145199" y="78828"/>
                  </a:lnTo>
                  <a:lnTo>
                    <a:pt x="140501" y="45996"/>
                  </a:lnTo>
                  <a:lnTo>
                    <a:pt x="140412" y="45375"/>
                  </a:lnTo>
                  <a:lnTo>
                    <a:pt x="132580" y="3147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9" name="object 69"/>
            <p:cNvSpPr/>
            <p:nvPr/>
          </p:nvSpPr>
          <p:spPr>
            <a:xfrm>
              <a:off x="1234998" y="1750500"/>
              <a:ext cx="148590" cy="162560"/>
            </a:xfrm>
            <a:custGeom>
              <a:avLst/>
              <a:gdLst/>
              <a:ahLst/>
              <a:cxnLst/>
              <a:rect l="l" t="t" r="r" b="b"/>
              <a:pathLst>
                <a:path w="148590" h="162560">
                  <a:moveTo>
                    <a:pt x="75095" y="0"/>
                  </a:moveTo>
                  <a:lnTo>
                    <a:pt x="43821" y="5577"/>
                  </a:lnTo>
                  <a:lnTo>
                    <a:pt x="20178" y="21559"/>
                  </a:lnTo>
                  <a:lnTo>
                    <a:pt x="5318" y="46656"/>
                  </a:lnTo>
                  <a:lnTo>
                    <a:pt x="5220" y="46821"/>
                  </a:lnTo>
                  <a:lnTo>
                    <a:pt x="0" y="80238"/>
                  </a:lnTo>
                  <a:lnTo>
                    <a:pt x="4951" y="115116"/>
                  </a:lnTo>
                  <a:lnTo>
                    <a:pt x="19373" y="140917"/>
                  </a:lnTo>
                  <a:lnTo>
                    <a:pt x="42616" y="156924"/>
                  </a:lnTo>
                  <a:lnTo>
                    <a:pt x="74028" y="162420"/>
                  </a:lnTo>
                  <a:lnTo>
                    <a:pt x="91270" y="159575"/>
                  </a:lnTo>
                  <a:lnTo>
                    <a:pt x="74028" y="159575"/>
                  </a:lnTo>
                  <a:lnTo>
                    <a:pt x="43635" y="154281"/>
                  </a:lnTo>
                  <a:lnTo>
                    <a:pt x="21312" y="138847"/>
                  </a:lnTo>
                  <a:lnTo>
                    <a:pt x="7553" y="113943"/>
                  </a:lnTo>
                  <a:lnTo>
                    <a:pt x="2857" y="80238"/>
                  </a:lnTo>
                  <a:lnTo>
                    <a:pt x="7661" y="48482"/>
                  </a:lnTo>
                  <a:lnTo>
                    <a:pt x="21688" y="24063"/>
                  </a:lnTo>
                  <a:lnTo>
                    <a:pt x="44359" y="8383"/>
                  </a:lnTo>
                  <a:lnTo>
                    <a:pt x="75095" y="2844"/>
                  </a:lnTo>
                  <a:lnTo>
                    <a:pt x="91507" y="2844"/>
                  </a:lnTo>
                  <a:lnTo>
                    <a:pt x="75095" y="0"/>
                  </a:lnTo>
                  <a:close/>
                </a:path>
                <a:path w="148590" h="162560">
                  <a:moveTo>
                    <a:pt x="91507" y="2844"/>
                  </a:moveTo>
                  <a:lnTo>
                    <a:pt x="75095" y="2844"/>
                  </a:lnTo>
                  <a:lnTo>
                    <a:pt x="106192" y="8383"/>
                  </a:lnTo>
                  <a:lnTo>
                    <a:pt x="105936" y="8383"/>
                  </a:lnTo>
                  <a:lnTo>
                    <a:pt x="127749" y="23901"/>
                  </a:lnTo>
                  <a:lnTo>
                    <a:pt x="140846" y="48300"/>
                  </a:lnTo>
                  <a:lnTo>
                    <a:pt x="145199" y="80238"/>
                  </a:lnTo>
                  <a:lnTo>
                    <a:pt x="140949" y="113943"/>
                  </a:lnTo>
                  <a:lnTo>
                    <a:pt x="127935" y="138847"/>
                  </a:lnTo>
                  <a:lnTo>
                    <a:pt x="105760" y="154281"/>
                  </a:lnTo>
                  <a:lnTo>
                    <a:pt x="74028" y="159575"/>
                  </a:lnTo>
                  <a:lnTo>
                    <a:pt x="91270" y="159575"/>
                  </a:lnTo>
                  <a:lnTo>
                    <a:pt x="106024" y="157141"/>
                  </a:lnTo>
                  <a:lnTo>
                    <a:pt x="129201" y="141493"/>
                  </a:lnTo>
                  <a:lnTo>
                    <a:pt x="143299" y="115764"/>
                  </a:lnTo>
                  <a:lnTo>
                    <a:pt x="148056" y="80238"/>
                  </a:lnTo>
                  <a:lnTo>
                    <a:pt x="143267" y="46821"/>
                  </a:lnTo>
                  <a:lnTo>
                    <a:pt x="143176" y="46189"/>
                  </a:lnTo>
                  <a:lnTo>
                    <a:pt x="128963" y="20997"/>
                  </a:lnTo>
                  <a:lnTo>
                    <a:pt x="106056" y="5366"/>
                  </a:lnTo>
                  <a:lnTo>
                    <a:pt x="91507" y="2844"/>
                  </a:lnTo>
                  <a:close/>
                </a:path>
                <a:path w="148590" h="162560">
                  <a:moveTo>
                    <a:pt x="74244" y="31457"/>
                  </a:moveTo>
                  <a:lnTo>
                    <a:pt x="59837" y="34963"/>
                  </a:lnTo>
                  <a:lnTo>
                    <a:pt x="48858" y="44870"/>
                  </a:lnTo>
                  <a:lnTo>
                    <a:pt x="41863" y="60266"/>
                  </a:lnTo>
                  <a:lnTo>
                    <a:pt x="39408" y="80238"/>
                  </a:lnTo>
                  <a:lnTo>
                    <a:pt x="41778" y="100878"/>
                  </a:lnTo>
                  <a:lnTo>
                    <a:pt x="41901" y="101946"/>
                  </a:lnTo>
                  <a:lnTo>
                    <a:pt x="41922" y="102128"/>
                  </a:lnTo>
                  <a:lnTo>
                    <a:pt x="48946" y="118635"/>
                  </a:lnTo>
                  <a:lnTo>
                    <a:pt x="49015" y="118797"/>
                  </a:lnTo>
                  <a:lnTo>
                    <a:pt x="60014" y="129410"/>
                  </a:lnTo>
                  <a:lnTo>
                    <a:pt x="74244" y="133134"/>
                  </a:lnTo>
                  <a:lnTo>
                    <a:pt x="84936" y="130276"/>
                  </a:lnTo>
                  <a:lnTo>
                    <a:pt x="74244" y="130276"/>
                  </a:lnTo>
                  <a:lnTo>
                    <a:pt x="61048" y="126731"/>
                  </a:lnTo>
                  <a:lnTo>
                    <a:pt x="50961" y="116654"/>
                  </a:lnTo>
                  <a:lnTo>
                    <a:pt x="44519" y="100878"/>
                  </a:lnTo>
                  <a:lnTo>
                    <a:pt x="42252" y="80238"/>
                  </a:lnTo>
                  <a:lnTo>
                    <a:pt x="44519" y="61291"/>
                  </a:lnTo>
                  <a:lnTo>
                    <a:pt x="50958" y="46821"/>
                  </a:lnTo>
                  <a:lnTo>
                    <a:pt x="61048" y="37567"/>
                  </a:lnTo>
                  <a:lnTo>
                    <a:pt x="74244" y="34315"/>
                  </a:lnTo>
                  <a:lnTo>
                    <a:pt x="86386" y="34315"/>
                  </a:lnTo>
                  <a:lnTo>
                    <a:pt x="74244" y="31457"/>
                  </a:lnTo>
                  <a:close/>
                </a:path>
                <a:path w="148590" h="162560">
                  <a:moveTo>
                    <a:pt x="86386" y="34315"/>
                  </a:moveTo>
                  <a:lnTo>
                    <a:pt x="74244" y="34315"/>
                  </a:lnTo>
                  <a:lnTo>
                    <a:pt x="87631" y="37567"/>
                  </a:lnTo>
                  <a:lnTo>
                    <a:pt x="87452" y="37567"/>
                  </a:lnTo>
                  <a:lnTo>
                    <a:pt x="97324" y="46656"/>
                  </a:lnTo>
                  <a:lnTo>
                    <a:pt x="103610" y="61115"/>
                  </a:lnTo>
                  <a:lnTo>
                    <a:pt x="105803" y="80238"/>
                  </a:lnTo>
                  <a:lnTo>
                    <a:pt x="103569" y="100878"/>
                  </a:lnTo>
                  <a:lnTo>
                    <a:pt x="97215" y="116654"/>
                  </a:lnTo>
                  <a:lnTo>
                    <a:pt x="87265" y="126731"/>
                  </a:lnTo>
                  <a:lnTo>
                    <a:pt x="74244" y="130276"/>
                  </a:lnTo>
                  <a:lnTo>
                    <a:pt x="84936" y="130276"/>
                  </a:lnTo>
                  <a:lnTo>
                    <a:pt x="88176" y="129410"/>
                  </a:lnTo>
                  <a:lnTo>
                    <a:pt x="88341" y="129410"/>
                  </a:lnTo>
                  <a:lnTo>
                    <a:pt x="99258" y="118635"/>
                  </a:lnTo>
                  <a:lnTo>
                    <a:pt x="106134" y="102128"/>
                  </a:lnTo>
                  <a:lnTo>
                    <a:pt x="106210" y="101946"/>
                  </a:lnTo>
                  <a:lnTo>
                    <a:pt x="108661" y="80238"/>
                  </a:lnTo>
                  <a:lnTo>
                    <a:pt x="106416" y="61291"/>
                  </a:lnTo>
                  <a:lnTo>
                    <a:pt x="106295" y="60266"/>
                  </a:lnTo>
                  <a:lnTo>
                    <a:pt x="106241" y="59811"/>
                  </a:lnTo>
                  <a:lnTo>
                    <a:pt x="99339" y="44465"/>
                  </a:lnTo>
                  <a:lnTo>
                    <a:pt x="88494" y="34811"/>
                  </a:lnTo>
                  <a:lnTo>
                    <a:pt x="86386" y="34315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0" name="object 70"/>
            <p:cNvSpPr/>
            <p:nvPr/>
          </p:nvSpPr>
          <p:spPr>
            <a:xfrm>
              <a:off x="1396194" y="1754201"/>
              <a:ext cx="124460" cy="154940"/>
            </a:xfrm>
            <a:custGeom>
              <a:avLst/>
              <a:gdLst/>
              <a:ahLst/>
              <a:cxnLst/>
              <a:rect l="l" t="t" r="r" b="b"/>
              <a:pathLst>
                <a:path w="124459" h="154939">
                  <a:moveTo>
                    <a:pt x="48099" y="0"/>
                  </a:moveTo>
                  <a:lnTo>
                    <a:pt x="39007" y="0"/>
                  </a:lnTo>
                  <a:lnTo>
                    <a:pt x="12800" y="797"/>
                  </a:lnTo>
                  <a:lnTo>
                    <a:pt x="131" y="1474"/>
                  </a:lnTo>
                  <a:lnTo>
                    <a:pt x="584" y="1474"/>
                  </a:lnTo>
                  <a:lnTo>
                    <a:pt x="0" y="2096"/>
                  </a:lnTo>
                  <a:lnTo>
                    <a:pt x="0" y="153848"/>
                  </a:lnTo>
                  <a:lnTo>
                    <a:pt x="647" y="154483"/>
                  </a:lnTo>
                  <a:lnTo>
                    <a:pt x="36639" y="154483"/>
                  </a:lnTo>
                  <a:lnTo>
                    <a:pt x="37274" y="153848"/>
                  </a:lnTo>
                  <a:lnTo>
                    <a:pt x="37274" y="96546"/>
                  </a:lnTo>
                  <a:lnTo>
                    <a:pt x="78698" y="96546"/>
                  </a:lnTo>
                  <a:lnTo>
                    <a:pt x="69545" y="85218"/>
                  </a:lnTo>
                  <a:lnTo>
                    <a:pt x="88080" y="81562"/>
                  </a:lnTo>
                  <a:lnTo>
                    <a:pt x="102063" y="73318"/>
                  </a:lnTo>
                  <a:lnTo>
                    <a:pt x="109007" y="63628"/>
                  </a:lnTo>
                  <a:lnTo>
                    <a:pt x="45950" y="63628"/>
                  </a:lnTo>
                  <a:lnTo>
                    <a:pt x="37274" y="62878"/>
                  </a:lnTo>
                  <a:lnTo>
                    <a:pt x="37274" y="27979"/>
                  </a:lnTo>
                  <a:lnTo>
                    <a:pt x="41109" y="27674"/>
                  </a:lnTo>
                  <a:lnTo>
                    <a:pt x="110349" y="27674"/>
                  </a:lnTo>
                  <a:lnTo>
                    <a:pt x="109837" y="25207"/>
                  </a:lnTo>
                  <a:lnTo>
                    <a:pt x="97361" y="11088"/>
                  </a:lnTo>
                  <a:lnTo>
                    <a:pt x="76422" y="2674"/>
                  </a:lnTo>
                  <a:lnTo>
                    <a:pt x="48099" y="0"/>
                  </a:lnTo>
                  <a:close/>
                </a:path>
                <a:path w="124459" h="154939">
                  <a:moveTo>
                    <a:pt x="78698" y="96546"/>
                  </a:moveTo>
                  <a:lnTo>
                    <a:pt x="37274" y="96546"/>
                  </a:lnTo>
                  <a:lnTo>
                    <a:pt x="81953" y="154483"/>
                  </a:lnTo>
                  <a:lnTo>
                    <a:pt x="123075" y="154483"/>
                  </a:lnTo>
                  <a:lnTo>
                    <a:pt x="123571" y="154166"/>
                  </a:lnTo>
                  <a:lnTo>
                    <a:pt x="124053" y="153175"/>
                  </a:lnTo>
                  <a:lnTo>
                    <a:pt x="123990" y="152578"/>
                  </a:lnTo>
                  <a:lnTo>
                    <a:pt x="123634" y="152159"/>
                  </a:lnTo>
                  <a:lnTo>
                    <a:pt x="78698" y="96546"/>
                  </a:lnTo>
                  <a:close/>
                </a:path>
                <a:path w="124459" h="154939">
                  <a:moveTo>
                    <a:pt x="110349" y="27674"/>
                  </a:moveTo>
                  <a:lnTo>
                    <a:pt x="46685" y="27674"/>
                  </a:lnTo>
                  <a:lnTo>
                    <a:pt x="59428" y="28801"/>
                  </a:lnTo>
                  <a:lnTo>
                    <a:pt x="68468" y="32205"/>
                  </a:lnTo>
                  <a:lnTo>
                    <a:pt x="73856" y="37918"/>
                  </a:lnTo>
                  <a:lnTo>
                    <a:pt x="75641" y="45975"/>
                  </a:lnTo>
                  <a:lnTo>
                    <a:pt x="73701" y="53325"/>
                  </a:lnTo>
                  <a:lnTo>
                    <a:pt x="68145" y="58883"/>
                  </a:lnTo>
                  <a:lnTo>
                    <a:pt x="59364" y="62400"/>
                  </a:lnTo>
                  <a:lnTo>
                    <a:pt x="47663" y="63628"/>
                  </a:lnTo>
                  <a:lnTo>
                    <a:pt x="109007" y="63628"/>
                  </a:lnTo>
                  <a:lnTo>
                    <a:pt x="110893" y="60997"/>
                  </a:lnTo>
                  <a:lnTo>
                    <a:pt x="113969" y="45111"/>
                  </a:lnTo>
                  <a:lnTo>
                    <a:pt x="110412" y="27979"/>
                  </a:lnTo>
                  <a:lnTo>
                    <a:pt x="110349" y="2767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1" name="object 71"/>
            <p:cNvSpPr/>
            <p:nvPr/>
          </p:nvSpPr>
          <p:spPr>
            <a:xfrm>
              <a:off x="1394776" y="1752779"/>
              <a:ext cx="127000" cy="157480"/>
            </a:xfrm>
            <a:custGeom>
              <a:avLst/>
              <a:gdLst/>
              <a:ahLst/>
              <a:cxnLst/>
              <a:rect l="l" t="t" r="r" b="b"/>
              <a:pathLst>
                <a:path w="127000" h="157480">
                  <a:moveTo>
                    <a:pt x="49516" y="0"/>
                  </a:moveTo>
                  <a:lnTo>
                    <a:pt x="40478" y="0"/>
                  </a:lnTo>
                  <a:lnTo>
                    <a:pt x="14117" y="801"/>
                  </a:lnTo>
                  <a:lnTo>
                    <a:pt x="723" y="1510"/>
                  </a:lnTo>
                  <a:lnTo>
                    <a:pt x="1155" y="1510"/>
                  </a:lnTo>
                  <a:lnTo>
                    <a:pt x="0" y="2846"/>
                  </a:lnTo>
                  <a:lnTo>
                    <a:pt x="0" y="156057"/>
                  </a:lnTo>
                  <a:lnTo>
                    <a:pt x="1270" y="157327"/>
                  </a:lnTo>
                  <a:lnTo>
                    <a:pt x="38836" y="157327"/>
                  </a:lnTo>
                  <a:lnTo>
                    <a:pt x="40119" y="156057"/>
                  </a:lnTo>
                  <a:lnTo>
                    <a:pt x="40119" y="154482"/>
                  </a:lnTo>
                  <a:lnTo>
                    <a:pt x="2857" y="154482"/>
                  </a:lnTo>
                  <a:lnTo>
                    <a:pt x="2857" y="4253"/>
                  </a:lnTo>
                  <a:lnTo>
                    <a:pt x="14224" y="3651"/>
                  </a:lnTo>
                  <a:lnTo>
                    <a:pt x="40401" y="2846"/>
                  </a:lnTo>
                  <a:lnTo>
                    <a:pt x="79383" y="2846"/>
                  </a:lnTo>
                  <a:lnTo>
                    <a:pt x="49516" y="0"/>
                  </a:lnTo>
                  <a:close/>
                </a:path>
                <a:path w="127000" h="157480">
                  <a:moveTo>
                    <a:pt x="43704" y="102259"/>
                  </a:moveTo>
                  <a:lnTo>
                    <a:pt x="40119" y="102259"/>
                  </a:lnTo>
                  <a:lnTo>
                    <a:pt x="81635" y="156907"/>
                  </a:lnTo>
                  <a:lnTo>
                    <a:pt x="82473" y="157327"/>
                  </a:lnTo>
                  <a:lnTo>
                    <a:pt x="125044" y="157327"/>
                  </a:lnTo>
                  <a:lnTo>
                    <a:pt x="126047" y="156704"/>
                  </a:lnTo>
                  <a:lnTo>
                    <a:pt x="127000" y="154710"/>
                  </a:lnTo>
                  <a:lnTo>
                    <a:pt x="126972" y="154482"/>
                  </a:lnTo>
                  <a:lnTo>
                    <a:pt x="83362" y="154482"/>
                  </a:lnTo>
                  <a:lnTo>
                    <a:pt x="43704" y="102259"/>
                  </a:lnTo>
                  <a:close/>
                </a:path>
                <a:path w="127000" h="157480">
                  <a:moveTo>
                    <a:pt x="37261" y="93776"/>
                  </a:moveTo>
                  <a:lnTo>
                    <a:pt x="37261" y="154482"/>
                  </a:lnTo>
                  <a:lnTo>
                    <a:pt x="40119" y="154482"/>
                  </a:lnTo>
                  <a:lnTo>
                    <a:pt x="40119" y="102259"/>
                  </a:lnTo>
                  <a:lnTo>
                    <a:pt x="43704" y="102259"/>
                  </a:lnTo>
                  <a:lnTo>
                    <a:pt x="37261" y="93776"/>
                  </a:lnTo>
                  <a:close/>
                </a:path>
                <a:path w="127000" h="157480">
                  <a:moveTo>
                    <a:pt x="78679" y="2846"/>
                  </a:moveTo>
                  <a:lnTo>
                    <a:pt x="49540" y="2846"/>
                  </a:lnTo>
                  <a:lnTo>
                    <a:pt x="78022" y="5548"/>
                  </a:lnTo>
                  <a:lnTo>
                    <a:pt x="98426" y="13896"/>
                  </a:lnTo>
                  <a:lnTo>
                    <a:pt x="108802" y="25999"/>
                  </a:lnTo>
                  <a:lnTo>
                    <a:pt x="110194" y="27660"/>
                  </a:lnTo>
                  <a:lnTo>
                    <a:pt x="113957" y="46532"/>
                  </a:lnTo>
                  <a:lnTo>
                    <a:pt x="110957" y="61318"/>
                  </a:lnTo>
                  <a:lnTo>
                    <a:pt x="110717" y="62342"/>
                  </a:lnTo>
                  <a:lnTo>
                    <a:pt x="101611" y="74378"/>
                  </a:lnTo>
                  <a:lnTo>
                    <a:pt x="87162" y="82245"/>
                  </a:lnTo>
                  <a:lnTo>
                    <a:pt x="68072" y="85318"/>
                  </a:lnTo>
                  <a:lnTo>
                    <a:pt x="123952" y="154482"/>
                  </a:lnTo>
                  <a:lnTo>
                    <a:pt x="126972" y="154482"/>
                  </a:lnTo>
                  <a:lnTo>
                    <a:pt x="126860" y="153542"/>
                  </a:lnTo>
                  <a:lnTo>
                    <a:pt x="73774" y="87845"/>
                  </a:lnTo>
                  <a:lnTo>
                    <a:pt x="91611" y="83565"/>
                  </a:lnTo>
                  <a:lnTo>
                    <a:pt x="105171" y="74875"/>
                  </a:lnTo>
                  <a:lnTo>
                    <a:pt x="113695" y="62485"/>
                  </a:lnTo>
                  <a:lnTo>
                    <a:pt x="113793" y="62342"/>
                  </a:lnTo>
                  <a:lnTo>
                    <a:pt x="116814" y="46532"/>
                  </a:lnTo>
                  <a:lnTo>
                    <a:pt x="112593" y="25999"/>
                  </a:lnTo>
                  <a:lnTo>
                    <a:pt x="99850" y="11435"/>
                  </a:lnTo>
                  <a:lnTo>
                    <a:pt x="78679" y="2846"/>
                  </a:lnTo>
                  <a:close/>
                </a:path>
                <a:path w="127000" h="157480">
                  <a:moveTo>
                    <a:pt x="48107" y="27660"/>
                  </a:moveTo>
                  <a:lnTo>
                    <a:pt x="41732" y="27660"/>
                  </a:lnTo>
                  <a:lnTo>
                    <a:pt x="37261" y="28104"/>
                  </a:lnTo>
                  <a:lnTo>
                    <a:pt x="37261" y="65594"/>
                  </a:lnTo>
                  <a:lnTo>
                    <a:pt x="47040" y="66458"/>
                  </a:lnTo>
                  <a:lnTo>
                    <a:pt x="49161" y="66458"/>
                  </a:lnTo>
                  <a:lnTo>
                    <a:pt x="61362" y="65126"/>
                  </a:lnTo>
                  <a:lnTo>
                    <a:pt x="65030" y="63613"/>
                  </a:lnTo>
                  <a:lnTo>
                    <a:pt x="47523" y="63613"/>
                  </a:lnTo>
                  <a:lnTo>
                    <a:pt x="40119" y="62978"/>
                  </a:lnTo>
                  <a:lnTo>
                    <a:pt x="40119" y="30733"/>
                  </a:lnTo>
                  <a:lnTo>
                    <a:pt x="43357" y="30517"/>
                  </a:lnTo>
                  <a:lnTo>
                    <a:pt x="65653" y="30517"/>
                  </a:lnTo>
                  <a:lnTo>
                    <a:pt x="61726" y="28945"/>
                  </a:lnTo>
                  <a:lnTo>
                    <a:pt x="48107" y="27660"/>
                  </a:lnTo>
                  <a:close/>
                </a:path>
                <a:path w="127000" h="157480">
                  <a:moveTo>
                    <a:pt x="65653" y="30517"/>
                  </a:moveTo>
                  <a:lnTo>
                    <a:pt x="48107" y="30517"/>
                  </a:lnTo>
                  <a:lnTo>
                    <a:pt x="62812" y="32134"/>
                  </a:lnTo>
                  <a:lnTo>
                    <a:pt x="71116" y="36237"/>
                  </a:lnTo>
                  <a:lnTo>
                    <a:pt x="74796" y="41699"/>
                  </a:lnTo>
                  <a:lnTo>
                    <a:pt x="75502" y="46532"/>
                  </a:lnTo>
                  <a:lnTo>
                    <a:pt x="75628" y="47395"/>
                  </a:lnTo>
                  <a:lnTo>
                    <a:pt x="73787" y="54146"/>
                  </a:lnTo>
                  <a:lnTo>
                    <a:pt x="68514" y="59252"/>
                  </a:lnTo>
                  <a:lnTo>
                    <a:pt x="60181" y="62485"/>
                  </a:lnTo>
                  <a:lnTo>
                    <a:pt x="49161" y="63613"/>
                  </a:lnTo>
                  <a:lnTo>
                    <a:pt x="65030" y="63613"/>
                  </a:lnTo>
                  <a:lnTo>
                    <a:pt x="70596" y="61318"/>
                  </a:lnTo>
                  <a:lnTo>
                    <a:pt x="76443" y="55314"/>
                  </a:lnTo>
                  <a:lnTo>
                    <a:pt x="78486" y="47395"/>
                  </a:lnTo>
                  <a:lnTo>
                    <a:pt x="76696" y="38916"/>
                  </a:lnTo>
                  <a:lnTo>
                    <a:pt x="71183" y="32732"/>
                  </a:lnTo>
                  <a:lnTo>
                    <a:pt x="65653" y="30517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2" name="object 72"/>
            <p:cNvSpPr/>
            <p:nvPr/>
          </p:nvSpPr>
          <p:spPr>
            <a:xfrm>
              <a:off x="1498587" y="1755025"/>
              <a:ext cx="114300" cy="153670"/>
            </a:xfrm>
            <a:custGeom>
              <a:avLst/>
              <a:gdLst/>
              <a:ahLst/>
              <a:cxnLst/>
              <a:rect l="l" t="t" r="r" b="b"/>
              <a:pathLst>
                <a:path w="114300" h="153669">
                  <a:moveTo>
                    <a:pt x="114173" y="0"/>
                  </a:moveTo>
                  <a:lnTo>
                    <a:pt x="0" y="0"/>
                  </a:lnTo>
                  <a:lnTo>
                    <a:pt x="0" y="26670"/>
                  </a:lnTo>
                  <a:lnTo>
                    <a:pt x="39522" y="26670"/>
                  </a:lnTo>
                  <a:lnTo>
                    <a:pt x="39522" y="153670"/>
                  </a:lnTo>
                  <a:lnTo>
                    <a:pt x="75082" y="153670"/>
                  </a:lnTo>
                  <a:lnTo>
                    <a:pt x="75082" y="26670"/>
                  </a:lnTo>
                  <a:lnTo>
                    <a:pt x="114173" y="26670"/>
                  </a:lnTo>
                  <a:lnTo>
                    <a:pt x="11417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3" name="object 73"/>
            <p:cNvSpPr/>
            <p:nvPr/>
          </p:nvSpPr>
          <p:spPr>
            <a:xfrm>
              <a:off x="1497165" y="1753095"/>
              <a:ext cx="117475" cy="157480"/>
            </a:xfrm>
            <a:custGeom>
              <a:avLst/>
              <a:gdLst/>
              <a:ahLst/>
              <a:cxnLst/>
              <a:rect l="l" t="t" r="r" b="b"/>
              <a:pathLst>
                <a:path w="117475" h="157480">
                  <a:moveTo>
                    <a:pt x="117030" y="1270"/>
                  </a:moveTo>
                  <a:lnTo>
                    <a:pt x="116382" y="1270"/>
                  </a:lnTo>
                  <a:lnTo>
                    <a:pt x="116382" y="0"/>
                  </a:lnTo>
                  <a:lnTo>
                    <a:pt x="114173" y="0"/>
                  </a:lnTo>
                  <a:lnTo>
                    <a:pt x="114173" y="2540"/>
                  </a:lnTo>
                  <a:lnTo>
                    <a:pt x="114173" y="27940"/>
                  </a:lnTo>
                  <a:lnTo>
                    <a:pt x="75082" y="27940"/>
                  </a:lnTo>
                  <a:lnTo>
                    <a:pt x="75082" y="29210"/>
                  </a:lnTo>
                  <a:lnTo>
                    <a:pt x="75082" y="30480"/>
                  </a:lnTo>
                  <a:lnTo>
                    <a:pt x="75082" y="153670"/>
                  </a:lnTo>
                  <a:lnTo>
                    <a:pt x="42367" y="153670"/>
                  </a:lnTo>
                  <a:lnTo>
                    <a:pt x="42367" y="30480"/>
                  </a:lnTo>
                  <a:lnTo>
                    <a:pt x="42367" y="29210"/>
                  </a:lnTo>
                  <a:lnTo>
                    <a:pt x="42367" y="27940"/>
                  </a:lnTo>
                  <a:lnTo>
                    <a:pt x="2857" y="27940"/>
                  </a:lnTo>
                  <a:lnTo>
                    <a:pt x="2857" y="2540"/>
                  </a:lnTo>
                  <a:lnTo>
                    <a:pt x="114173" y="2540"/>
                  </a:lnTo>
                  <a:lnTo>
                    <a:pt x="114173" y="0"/>
                  </a:lnTo>
                  <a:lnTo>
                    <a:pt x="647" y="0"/>
                  </a:lnTo>
                  <a:lnTo>
                    <a:pt x="647" y="1270"/>
                  </a:lnTo>
                  <a:lnTo>
                    <a:pt x="0" y="1270"/>
                  </a:lnTo>
                  <a:lnTo>
                    <a:pt x="0" y="2540"/>
                  </a:lnTo>
                  <a:lnTo>
                    <a:pt x="0" y="27940"/>
                  </a:lnTo>
                  <a:lnTo>
                    <a:pt x="0" y="29210"/>
                  </a:lnTo>
                  <a:lnTo>
                    <a:pt x="927" y="29210"/>
                  </a:lnTo>
                  <a:lnTo>
                    <a:pt x="927" y="30480"/>
                  </a:lnTo>
                  <a:lnTo>
                    <a:pt x="39522" y="30480"/>
                  </a:lnTo>
                  <a:lnTo>
                    <a:pt x="39522" y="153670"/>
                  </a:lnTo>
                  <a:lnTo>
                    <a:pt x="39522" y="156210"/>
                  </a:lnTo>
                  <a:lnTo>
                    <a:pt x="40627" y="156210"/>
                  </a:lnTo>
                  <a:lnTo>
                    <a:pt x="40627" y="157480"/>
                  </a:lnTo>
                  <a:lnTo>
                    <a:pt x="76822" y="157480"/>
                  </a:lnTo>
                  <a:lnTo>
                    <a:pt x="76822" y="156210"/>
                  </a:lnTo>
                  <a:lnTo>
                    <a:pt x="77939" y="156210"/>
                  </a:lnTo>
                  <a:lnTo>
                    <a:pt x="77939" y="153670"/>
                  </a:lnTo>
                  <a:lnTo>
                    <a:pt x="77939" y="30480"/>
                  </a:lnTo>
                  <a:lnTo>
                    <a:pt x="116319" y="30480"/>
                  </a:lnTo>
                  <a:lnTo>
                    <a:pt x="116319" y="29210"/>
                  </a:lnTo>
                  <a:lnTo>
                    <a:pt x="117030" y="29210"/>
                  </a:lnTo>
                  <a:lnTo>
                    <a:pt x="117030" y="27940"/>
                  </a:lnTo>
                  <a:lnTo>
                    <a:pt x="117030" y="2540"/>
                  </a:lnTo>
                  <a:lnTo>
                    <a:pt x="117030" y="1270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4" name="object 74"/>
            <p:cNvSpPr/>
            <p:nvPr/>
          </p:nvSpPr>
          <p:spPr>
            <a:xfrm>
              <a:off x="1615020" y="1755025"/>
              <a:ext cx="130175" cy="153670"/>
            </a:xfrm>
            <a:custGeom>
              <a:avLst/>
              <a:gdLst/>
              <a:ahLst/>
              <a:cxnLst/>
              <a:rect l="l" t="t" r="r" b="b"/>
              <a:pathLst>
                <a:path w="130175" h="153669">
                  <a:moveTo>
                    <a:pt x="129667" y="0"/>
                  </a:moveTo>
                  <a:lnTo>
                    <a:pt x="93472" y="0"/>
                  </a:lnTo>
                  <a:lnTo>
                    <a:pt x="93472" y="62230"/>
                  </a:lnTo>
                  <a:lnTo>
                    <a:pt x="36195" y="62230"/>
                  </a:lnTo>
                  <a:lnTo>
                    <a:pt x="36195" y="0"/>
                  </a:lnTo>
                  <a:lnTo>
                    <a:pt x="0" y="0"/>
                  </a:lnTo>
                  <a:lnTo>
                    <a:pt x="0" y="62230"/>
                  </a:lnTo>
                  <a:lnTo>
                    <a:pt x="0" y="88900"/>
                  </a:lnTo>
                  <a:lnTo>
                    <a:pt x="0" y="153670"/>
                  </a:lnTo>
                  <a:lnTo>
                    <a:pt x="35991" y="153670"/>
                  </a:lnTo>
                  <a:lnTo>
                    <a:pt x="35991" y="88900"/>
                  </a:lnTo>
                  <a:lnTo>
                    <a:pt x="92837" y="88900"/>
                  </a:lnTo>
                  <a:lnTo>
                    <a:pt x="92837" y="153670"/>
                  </a:lnTo>
                  <a:lnTo>
                    <a:pt x="129667" y="153670"/>
                  </a:lnTo>
                  <a:lnTo>
                    <a:pt x="129667" y="88900"/>
                  </a:lnTo>
                  <a:lnTo>
                    <a:pt x="129667" y="62230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5" name="object 75"/>
            <p:cNvSpPr/>
            <p:nvPr/>
          </p:nvSpPr>
          <p:spPr>
            <a:xfrm>
              <a:off x="1613589" y="1753095"/>
              <a:ext cx="132715" cy="157480"/>
            </a:xfrm>
            <a:custGeom>
              <a:avLst/>
              <a:gdLst/>
              <a:ahLst/>
              <a:cxnLst/>
              <a:rect l="l" t="t" r="r" b="b"/>
              <a:pathLst>
                <a:path w="132714" h="157480">
                  <a:moveTo>
                    <a:pt x="37782" y="0"/>
                  </a:moveTo>
                  <a:lnTo>
                    <a:pt x="1282" y="0"/>
                  </a:lnTo>
                  <a:lnTo>
                    <a:pt x="0" y="1282"/>
                  </a:lnTo>
                  <a:lnTo>
                    <a:pt x="0" y="155740"/>
                  </a:lnTo>
                  <a:lnTo>
                    <a:pt x="1282" y="157010"/>
                  </a:lnTo>
                  <a:lnTo>
                    <a:pt x="37579" y="157010"/>
                  </a:lnTo>
                  <a:lnTo>
                    <a:pt x="38849" y="155740"/>
                  </a:lnTo>
                  <a:lnTo>
                    <a:pt x="38849" y="154165"/>
                  </a:lnTo>
                  <a:lnTo>
                    <a:pt x="2857" y="154165"/>
                  </a:lnTo>
                  <a:lnTo>
                    <a:pt x="2857" y="2857"/>
                  </a:lnTo>
                  <a:lnTo>
                    <a:pt x="39052" y="2857"/>
                  </a:lnTo>
                  <a:lnTo>
                    <a:pt x="39052" y="1282"/>
                  </a:lnTo>
                  <a:lnTo>
                    <a:pt x="37782" y="0"/>
                  </a:lnTo>
                  <a:close/>
                </a:path>
                <a:path w="132714" h="157480">
                  <a:moveTo>
                    <a:pt x="95694" y="92633"/>
                  </a:moveTo>
                  <a:lnTo>
                    <a:pt x="92836" y="92633"/>
                  </a:lnTo>
                  <a:lnTo>
                    <a:pt x="92836" y="155740"/>
                  </a:lnTo>
                  <a:lnTo>
                    <a:pt x="94119" y="157010"/>
                  </a:lnTo>
                  <a:lnTo>
                    <a:pt x="131254" y="157010"/>
                  </a:lnTo>
                  <a:lnTo>
                    <a:pt x="132537" y="155740"/>
                  </a:lnTo>
                  <a:lnTo>
                    <a:pt x="132537" y="154165"/>
                  </a:lnTo>
                  <a:lnTo>
                    <a:pt x="95694" y="154165"/>
                  </a:lnTo>
                  <a:lnTo>
                    <a:pt x="95694" y="92633"/>
                  </a:lnTo>
                  <a:close/>
                </a:path>
                <a:path w="132714" h="157480">
                  <a:moveTo>
                    <a:pt x="95694" y="89776"/>
                  </a:moveTo>
                  <a:lnTo>
                    <a:pt x="35991" y="89776"/>
                  </a:lnTo>
                  <a:lnTo>
                    <a:pt x="35991" y="154165"/>
                  </a:lnTo>
                  <a:lnTo>
                    <a:pt x="38849" y="154165"/>
                  </a:lnTo>
                  <a:lnTo>
                    <a:pt x="38849" y="92633"/>
                  </a:lnTo>
                  <a:lnTo>
                    <a:pt x="95694" y="92633"/>
                  </a:lnTo>
                  <a:lnTo>
                    <a:pt x="95694" y="89776"/>
                  </a:lnTo>
                  <a:close/>
                </a:path>
                <a:path w="132714" h="157480">
                  <a:moveTo>
                    <a:pt x="132537" y="2857"/>
                  </a:moveTo>
                  <a:lnTo>
                    <a:pt x="129679" y="2857"/>
                  </a:lnTo>
                  <a:lnTo>
                    <a:pt x="129679" y="154165"/>
                  </a:lnTo>
                  <a:lnTo>
                    <a:pt x="132537" y="154165"/>
                  </a:lnTo>
                  <a:lnTo>
                    <a:pt x="132537" y="2857"/>
                  </a:lnTo>
                  <a:close/>
                </a:path>
                <a:path w="132714" h="157480">
                  <a:moveTo>
                    <a:pt x="39052" y="2857"/>
                  </a:moveTo>
                  <a:lnTo>
                    <a:pt x="36207" y="2857"/>
                  </a:lnTo>
                  <a:lnTo>
                    <a:pt x="36207" y="65074"/>
                  </a:lnTo>
                  <a:lnTo>
                    <a:pt x="96329" y="65074"/>
                  </a:lnTo>
                  <a:lnTo>
                    <a:pt x="96329" y="62217"/>
                  </a:lnTo>
                  <a:lnTo>
                    <a:pt x="39052" y="62217"/>
                  </a:lnTo>
                  <a:lnTo>
                    <a:pt x="39052" y="2857"/>
                  </a:lnTo>
                  <a:close/>
                </a:path>
                <a:path w="132714" h="157480">
                  <a:moveTo>
                    <a:pt x="131254" y="0"/>
                  </a:moveTo>
                  <a:lnTo>
                    <a:pt x="94754" y="0"/>
                  </a:lnTo>
                  <a:lnTo>
                    <a:pt x="93471" y="1282"/>
                  </a:lnTo>
                  <a:lnTo>
                    <a:pt x="93471" y="62217"/>
                  </a:lnTo>
                  <a:lnTo>
                    <a:pt x="96329" y="62217"/>
                  </a:lnTo>
                  <a:lnTo>
                    <a:pt x="96329" y="2857"/>
                  </a:lnTo>
                  <a:lnTo>
                    <a:pt x="132537" y="2857"/>
                  </a:lnTo>
                  <a:lnTo>
                    <a:pt x="132537" y="1282"/>
                  </a:lnTo>
                  <a:lnTo>
                    <a:pt x="131254" y="0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6" name="object 76"/>
            <p:cNvSpPr/>
            <p:nvPr/>
          </p:nvSpPr>
          <p:spPr>
            <a:xfrm>
              <a:off x="1761198" y="1755025"/>
              <a:ext cx="92710" cy="153670"/>
            </a:xfrm>
            <a:custGeom>
              <a:avLst/>
              <a:gdLst/>
              <a:ahLst/>
              <a:cxnLst/>
              <a:rect l="l" t="t" r="r" b="b"/>
              <a:pathLst>
                <a:path w="92710" h="153669">
                  <a:moveTo>
                    <a:pt x="92494" y="125730"/>
                  </a:moveTo>
                  <a:lnTo>
                    <a:pt x="35344" y="125730"/>
                  </a:lnTo>
                  <a:lnTo>
                    <a:pt x="35344" y="88900"/>
                  </a:lnTo>
                  <a:lnTo>
                    <a:pt x="86093" y="88900"/>
                  </a:lnTo>
                  <a:lnTo>
                    <a:pt x="86093" y="87630"/>
                  </a:lnTo>
                  <a:lnTo>
                    <a:pt x="86131" y="60960"/>
                  </a:lnTo>
                  <a:lnTo>
                    <a:pt x="85610" y="60960"/>
                  </a:lnTo>
                  <a:lnTo>
                    <a:pt x="85610" y="59690"/>
                  </a:lnTo>
                  <a:lnTo>
                    <a:pt x="35344" y="59690"/>
                  </a:lnTo>
                  <a:lnTo>
                    <a:pt x="35344" y="29210"/>
                  </a:lnTo>
                  <a:lnTo>
                    <a:pt x="91655" y="29210"/>
                  </a:lnTo>
                  <a:lnTo>
                    <a:pt x="91655" y="27940"/>
                  </a:lnTo>
                  <a:lnTo>
                    <a:pt x="92278" y="27940"/>
                  </a:lnTo>
                  <a:lnTo>
                    <a:pt x="92278" y="0"/>
                  </a:lnTo>
                  <a:lnTo>
                    <a:pt x="0" y="0"/>
                  </a:lnTo>
                  <a:lnTo>
                    <a:pt x="0" y="27940"/>
                  </a:lnTo>
                  <a:lnTo>
                    <a:pt x="0" y="29210"/>
                  </a:lnTo>
                  <a:lnTo>
                    <a:pt x="0" y="153670"/>
                  </a:lnTo>
                  <a:lnTo>
                    <a:pt x="92494" y="153670"/>
                  </a:lnTo>
                  <a:lnTo>
                    <a:pt x="92494" y="12573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7" name="object 77"/>
            <p:cNvSpPr/>
            <p:nvPr/>
          </p:nvSpPr>
          <p:spPr>
            <a:xfrm>
              <a:off x="1759762" y="1753095"/>
              <a:ext cx="95885" cy="157480"/>
            </a:xfrm>
            <a:custGeom>
              <a:avLst/>
              <a:gdLst/>
              <a:ahLst/>
              <a:cxnLst/>
              <a:rect l="l" t="t" r="r" b="b"/>
              <a:pathLst>
                <a:path w="95885" h="157480">
                  <a:moveTo>
                    <a:pt x="95351" y="127000"/>
                  </a:moveTo>
                  <a:lnTo>
                    <a:pt x="94272" y="127000"/>
                  </a:lnTo>
                  <a:lnTo>
                    <a:pt x="94272" y="125730"/>
                  </a:lnTo>
                  <a:lnTo>
                    <a:pt x="92494" y="125730"/>
                  </a:lnTo>
                  <a:lnTo>
                    <a:pt x="92494" y="129540"/>
                  </a:lnTo>
                  <a:lnTo>
                    <a:pt x="92494" y="153670"/>
                  </a:lnTo>
                  <a:lnTo>
                    <a:pt x="2857" y="153670"/>
                  </a:lnTo>
                  <a:lnTo>
                    <a:pt x="2857" y="2540"/>
                  </a:lnTo>
                  <a:lnTo>
                    <a:pt x="92290" y="2540"/>
                  </a:lnTo>
                  <a:lnTo>
                    <a:pt x="92290" y="29210"/>
                  </a:lnTo>
                  <a:lnTo>
                    <a:pt x="35356" y="29210"/>
                  </a:lnTo>
                  <a:lnTo>
                    <a:pt x="35356" y="30480"/>
                  </a:lnTo>
                  <a:lnTo>
                    <a:pt x="35356" y="31750"/>
                  </a:lnTo>
                  <a:lnTo>
                    <a:pt x="35356" y="60960"/>
                  </a:lnTo>
                  <a:lnTo>
                    <a:pt x="35356" y="62230"/>
                  </a:lnTo>
                  <a:lnTo>
                    <a:pt x="35356" y="63500"/>
                  </a:lnTo>
                  <a:lnTo>
                    <a:pt x="86131" y="63500"/>
                  </a:lnTo>
                  <a:lnTo>
                    <a:pt x="86131" y="88900"/>
                  </a:lnTo>
                  <a:lnTo>
                    <a:pt x="35356" y="88900"/>
                  </a:lnTo>
                  <a:lnTo>
                    <a:pt x="35356" y="91440"/>
                  </a:lnTo>
                  <a:lnTo>
                    <a:pt x="35356" y="92710"/>
                  </a:lnTo>
                  <a:lnTo>
                    <a:pt x="35356" y="125730"/>
                  </a:lnTo>
                  <a:lnTo>
                    <a:pt x="35356" y="127000"/>
                  </a:lnTo>
                  <a:lnTo>
                    <a:pt x="35356" y="129540"/>
                  </a:lnTo>
                  <a:lnTo>
                    <a:pt x="92494" y="129540"/>
                  </a:lnTo>
                  <a:lnTo>
                    <a:pt x="92494" y="125730"/>
                  </a:lnTo>
                  <a:lnTo>
                    <a:pt x="38214" y="125730"/>
                  </a:lnTo>
                  <a:lnTo>
                    <a:pt x="38214" y="92710"/>
                  </a:lnTo>
                  <a:lnTo>
                    <a:pt x="87845" y="92710"/>
                  </a:lnTo>
                  <a:lnTo>
                    <a:pt x="87845" y="91440"/>
                  </a:lnTo>
                  <a:lnTo>
                    <a:pt x="88988" y="91440"/>
                  </a:lnTo>
                  <a:lnTo>
                    <a:pt x="88988" y="88900"/>
                  </a:lnTo>
                  <a:lnTo>
                    <a:pt x="88988" y="63500"/>
                  </a:lnTo>
                  <a:lnTo>
                    <a:pt x="88988" y="62230"/>
                  </a:lnTo>
                  <a:lnTo>
                    <a:pt x="88607" y="62230"/>
                  </a:lnTo>
                  <a:lnTo>
                    <a:pt x="88607" y="60960"/>
                  </a:lnTo>
                  <a:lnTo>
                    <a:pt x="38214" y="60960"/>
                  </a:lnTo>
                  <a:lnTo>
                    <a:pt x="38214" y="31750"/>
                  </a:lnTo>
                  <a:lnTo>
                    <a:pt x="94691" y="31750"/>
                  </a:lnTo>
                  <a:lnTo>
                    <a:pt x="94691" y="30480"/>
                  </a:lnTo>
                  <a:lnTo>
                    <a:pt x="95148" y="30480"/>
                  </a:lnTo>
                  <a:lnTo>
                    <a:pt x="95148" y="29210"/>
                  </a:lnTo>
                  <a:lnTo>
                    <a:pt x="95148" y="2540"/>
                  </a:lnTo>
                  <a:lnTo>
                    <a:pt x="95148" y="1270"/>
                  </a:lnTo>
                  <a:lnTo>
                    <a:pt x="94500" y="1270"/>
                  </a:lnTo>
                  <a:lnTo>
                    <a:pt x="94500" y="0"/>
                  </a:lnTo>
                  <a:lnTo>
                    <a:pt x="647" y="0"/>
                  </a:lnTo>
                  <a:lnTo>
                    <a:pt x="647" y="1270"/>
                  </a:lnTo>
                  <a:lnTo>
                    <a:pt x="0" y="1270"/>
                  </a:lnTo>
                  <a:lnTo>
                    <a:pt x="0" y="2540"/>
                  </a:lnTo>
                  <a:lnTo>
                    <a:pt x="0" y="153670"/>
                  </a:lnTo>
                  <a:lnTo>
                    <a:pt x="0" y="156210"/>
                  </a:lnTo>
                  <a:lnTo>
                    <a:pt x="1104" y="156210"/>
                  </a:lnTo>
                  <a:lnTo>
                    <a:pt x="1104" y="157480"/>
                  </a:lnTo>
                  <a:lnTo>
                    <a:pt x="94246" y="157480"/>
                  </a:lnTo>
                  <a:lnTo>
                    <a:pt x="94246" y="156210"/>
                  </a:lnTo>
                  <a:lnTo>
                    <a:pt x="95351" y="156210"/>
                  </a:lnTo>
                  <a:lnTo>
                    <a:pt x="95351" y="153670"/>
                  </a:lnTo>
                  <a:lnTo>
                    <a:pt x="95351" y="129540"/>
                  </a:lnTo>
                  <a:lnTo>
                    <a:pt x="95351" y="127000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8" name="object 78"/>
            <p:cNvSpPr/>
            <p:nvPr/>
          </p:nvSpPr>
          <p:spPr>
            <a:xfrm>
              <a:off x="1862319" y="1754201"/>
              <a:ext cx="124460" cy="154940"/>
            </a:xfrm>
            <a:custGeom>
              <a:avLst/>
              <a:gdLst/>
              <a:ahLst/>
              <a:cxnLst/>
              <a:rect l="l" t="t" r="r" b="b"/>
              <a:pathLst>
                <a:path w="124460" h="154939">
                  <a:moveTo>
                    <a:pt x="48086" y="0"/>
                  </a:moveTo>
                  <a:lnTo>
                    <a:pt x="38995" y="0"/>
                  </a:lnTo>
                  <a:lnTo>
                    <a:pt x="12793" y="797"/>
                  </a:lnTo>
                  <a:lnTo>
                    <a:pt x="132" y="1474"/>
                  </a:lnTo>
                  <a:lnTo>
                    <a:pt x="571" y="1474"/>
                  </a:lnTo>
                  <a:lnTo>
                    <a:pt x="0" y="2096"/>
                  </a:lnTo>
                  <a:lnTo>
                    <a:pt x="0" y="153848"/>
                  </a:lnTo>
                  <a:lnTo>
                    <a:pt x="634" y="154483"/>
                  </a:lnTo>
                  <a:lnTo>
                    <a:pt x="36626" y="154483"/>
                  </a:lnTo>
                  <a:lnTo>
                    <a:pt x="37261" y="153848"/>
                  </a:lnTo>
                  <a:lnTo>
                    <a:pt x="37261" y="96546"/>
                  </a:lnTo>
                  <a:lnTo>
                    <a:pt x="78699" y="96546"/>
                  </a:lnTo>
                  <a:lnTo>
                    <a:pt x="69545" y="85218"/>
                  </a:lnTo>
                  <a:lnTo>
                    <a:pt x="88078" y="81562"/>
                  </a:lnTo>
                  <a:lnTo>
                    <a:pt x="102057" y="73318"/>
                  </a:lnTo>
                  <a:lnTo>
                    <a:pt x="108998" y="63628"/>
                  </a:lnTo>
                  <a:lnTo>
                    <a:pt x="45937" y="63628"/>
                  </a:lnTo>
                  <a:lnTo>
                    <a:pt x="37261" y="62878"/>
                  </a:lnTo>
                  <a:lnTo>
                    <a:pt x="37261" y="27979"/>
                  </a:lnTo>
                  <a:lnTo>
                    <a:pt x="41097" y="27674"/>
                  </a:lnTo>
                  <a:lnTo>
                    <a:pt x="110336" y="27674"/>
                  </a:lnTo>
                  <a:lnTo>
                    <a:pt x="109824" y="25207"/>
                  </a:lnTo>
                  <a:lnTo>
                    <a:pt x="97348" y="11088"/>
                  </a:lnTo>
                  <a:lnTo>
                    <a:pt x="76409" y="2674"/>
                  </a:lnTo>
                  <a:lnTo>
                    <a:pt x="48086" y="0"/>
                  </a:lnTo>
                  <a:close/>
                </a:path>
                <a:path w="124460" h="154939">
                  <a:moveTo>
                    <a:pt x="78699" y="96546"/>
                  </a:moveTo>
                  <a:lnTo>
                    <a:pt x="37261" y="96546"/>
                  </a:lnTo>
                  <a:lnTo>
                    <a:pt x="81940" y="154483"/>
                  </a:lnTo>
                  <a:lnTo>
                    <a:pt x="123075" y="154483"/>
                  </a:lnTo>
                  <a:lnTo>
                    <a:pt x="123570" y="154166"/>
                  </a:lnTo>
                  <a:lnTo>
                    <a:pt x="124040" y="153175"/>
                  </a:lnTo>
                  <a:lnTo>
                    <a:pt x="123977" y="152578"/>
                  </a:lnTo>
                  <a:lnTo>
                    <a:pt x="78699" y="96546"/>
                  </a:lnTo>
                  <a:close/>
                </a:path>
                <a:path w="124460" h="154939">
                  <a:moveTo>
                    <a:pt x="110336" y="27674"/>
                  </a:moveTo>
                  <a:lnTo>
                    <a:pt x="46685" y="27674"/>
                  </a:lnTo>
                  <a:lnTo>
                    <a:pt x="59421" y="28801"/>
                  </a:lnTo>
                  <a:lnTo>
                    <a:pt x="68457" y="32205"/>
                  </a:lnTo>
                  <a:lnTo>
                    <a:pt x="73843" y="37918"/>
                  </a:lnTo>
                  <a:lnTo>
                    <a:pt x="75628" y="45975"/>
                  </a:lnTo>
                  <a:lnTo>
                    <a:pt x="73688" y="53325"/>
                  </a:lnTo>
                  <a:lnTo>
                    <a:pt x="68132" y="58883"/>
                  </a:lnTo>
                  <a:lnTo>
                    <a:pt x="59351" y="62400"/>
                  </a:lnTo>
                  <a:lnTo>
                    <a:pt x="47650" y="63628"/>
                  </a:lnTo>
                  <a:lnTo>
                    <a:pt x="108998" y="63628"/>
                  </a:lnTo>
                  <a:lnTo>
                    <a:pt x="110882" y="60997"/>
                  </a:lnTo>
                  <a:lnTo>
                    <a:pt x="113957" y="45111"/>
                  </a:lnTo>
                  <a:lnTo>
                    <a:pt x="110400" y="27979"/>
                  </a:lnTo>
                  <a:lnTo>
                    <a:pt x="110336" y="2767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9" name="object 79"/>
            <p:cNvSpPr/>
            <p:nvPr/>
          </p:nvSpPr>
          <p:spPr>
            <a:xfrm>
              <a:off x="1860890" y="1752779"/>
              <a:ext cx="127000" cy="157480"/>
            </a:xfrm>
            <a:custGeom>
              <a:avLst/>
              <a:gdLst/>
              <a:ahLst/>
              <a:cxnLst/>
              <a:rect l="l" t="t" r="r" b="b"/>
              <a:pathLst>
                <a:path w="127000" h="157480">
                  <a:moveTo>
                    <a:pt x="49528" y="0"/>
                  </a:moveTo>
                  <a:lnTo>
                    <a:pt x="40483" y="0"/>
                  </a:lnTo>
                  <a:lnTo>
                    <a:pt x="14117" y="801"/>
                  </a:lnTo>
                  <a:lnTo>
                    <a:pt x="723" y="1510"/>
                  </a:lnTo>
                  <a:lnTo>
                    <a:pt x="1155" y="1510"/>
                  </a:lnTo>
                  <a:lnTo>
                    <a:pt x="0" y="2846"/>
                  </a:lnTo>
                  <a:lnTo>
                    <a:pt x="0" y="156057"/>
                  </a:lnTo>
                  <a:lnTo>
                    <a:pt x="1269" y="157327"/>
                  </a:lnTo>
                  <a:lnTo>
                    <a:pt x="38836" y="157327"/>
                  </a:lnTo>
                  <a:lnTo>
                    <a:pt x="40119" y="156057"/>
                  </a:lnTo>
                  <a:lnTo>
                    <a:pt x="40119" y="154482"/>
                  </a:lnTo>
                  <a:lnTo>
                    <a:pt x="2857" y="154482"/>
                  </a:lnTo>
                  <a:lnTo>
                    <a:pt x="2857" y="4253"/>
                  </a:lnTo>
                  <a:lnTo>
                    <a:pt x="14229" y="3651"/>
                  </a:lnTo>
                  <a:lnTo>
                    <a:pt x="40408" y="2846"/>
                  </a:lnTo>
                  <a:lnTo>
                    <a:pt x="79388" y="2846"/>
                  </a:lnTo>
                  <a:lnTo>
                    <a:pt x="49528" y="0"/>
                  </a:lnTo>
                  <a:close/>
                </a:path>
                <a:path w="127000" h="157480">
                  <a:moveTo>
                    <a:pt x="43704" y="102259"/>
                  </a:moveTo>
                  <a:lnTo>
                    <a:pt x="40119" y="102259"/>
                  </a:lnTo>
                  <a:lnTo>
                    <a:pt x="81635" y="156907"/>
                  </a:lnTo>
                  <a:lnTo>
                    <a:pt x="82473" y="157327"/>
                  </a:lnTo>
                  <a:lnTo>
                    <a:pt x="125044" y="157327"/>
                  </a:lnTo>
                  <a:lnTo>
                    <a:pt x="126047" y="156704"/>
                  </a:lnTo>
                  <a:lnTo>
                    <a:pt x="126999" y="154710"/>
                  </a:lnTo>
                  <a:lnTo>
                    <a:pt x="126972" y="154482"/>
                  </a:lnTo>
                  <a:lnTo>
                    <a:pt x="83362" y="154482"/>
                  </a:lnTo>
                  <a:lnTo>
                    <a:pt x="43704" y="102259"/>
                  </a:lnTo>
                  <a:close/>
                </a:path>
                <a:path w="127000" h="157480">
                  <a:moveTo>
                    <a:pt x="37261" y="93776"/>
                  </a:moveTo>
                  <a:lnTo>
                    <a:pt x="37261" y="154482"/>
                  </a:lnTo>
                  <a:lnTo>
                    <a:pt x="40119" y="154482"/>
                  </a:lnTo>
                  <a:lnTo>
                    <a:pt x="40119" y="102259"/>
                  </a:lnTo>
                  <a:lnTo>
                    <a:pt x="43704" y="102259"/>
                  </a:lnTo>
                  <a:lnTo>
                    <a:pt x="37261" y="93776"/>
                  </a:lnTo>
                  <a:close/>
                </a:path>
                <a:path w="127000" h="157480">
                  <a:moveTo>
                    <a:pt x="78684" y="2846"/>
                  </a:moveTo>
                  <a:lnTo>
                    <a:pt x="49553" y="2846"/>
                  </a:lnTo>
                  <a:lnTo>
                    <a:pt x="78027" y="5548"/>
                  </a:lnTo>
                  <a:lnTo>
                    <a:pt x="98428" y="13896"/>
                  </a:lnTo>
                  <a:lnTo>
                    <a:pt x="108802" y="25999"/>
                  </a:lnTo>
                  <a:lnTo>
                    <a:pt x="110194" y="27660"/>
                  </a:lnTo>
                  <a:lnTo>
                    <a:pt x="113957" y="46532"/>
                  </a:lnTo>
                  <a:lnTo>
                    <a:pt x="110957" y="61318"/>
                  </a:lnTo>
                  <a:lnTo>
                    <a:pt x="110717" y="62342"/>
                  </a:lnTo>
                  <a:lnTo>
                    <a:pt x="101611" y="74378"/>
                  </a:lnTo>
                  <a:lnTo>
                    <a:pt x="87162" y="82245"/>
                  </a:lnTo>
                  <a:lnTo>
                    <a:pt x="68071" y="85318"/>
                  </a:lnTo>
                  <a:lnTo>
                    <a:pt x="123951" y="154482"/>
                  </a:lnTo>
                  <a:lnTo>
                    <a:pt x="126972" y="154482"/>
                  </a:lnTo>
                  <a:lnTo>
                    <a:pt x="126860" y="153542"/>
                  </a:lnTo>
                  <a:lnTo>
                    <a:pt x="73774" y="87845"/>
                  </a:lnTo>
                  <a:lnTo>
                    <a:pt x="91611" y="83565"/>
                  </a:lnTo>
                  <a:lnTo>
                    <a:pt x="105171" y="74875"/>
                  </a:lnTo>
                  <a:lnTo>
                    <a:pt x="113695" y="62485"/>
                  </a:lnTo>
                  <a:lnTo>
                    <a:pt x="113793" y="62342"/>
                  </a:lnTo>
                  <a:lnTo>
                    <a:pt x="116814" y="46532"/>
                  </a:lnTo>
                  <a:lnTo>
                    <a:pt x="112594" y="25999"/>
                  </a:lnTo>
                  <a:lnTo>
                    <a:pt x="99852" y="11435"/>
                  </a:lnTo>
                  <a:lnTo>
                    <a:pt x="78684" y="2846"/>
                  </a:lnTo>
                  <a:close/>
                </a:path>
                <a:path w="127000" h="157480">
                  <a:moveTo>
                    <a:pt x="48107" y="27660"/>
                  </a:moveTo>
                  <a:lnTo>
                    <a:pt x="41732" y="27660"/>
                  </a:lnTo>
                  <a:lnTo>
                    <a:pt x="37261" y="28104"/>
                  </a:lnTo>
                  <a:lnTo>
                    <a:pt x="37261" y="65594"/>
                  </a:lnTo>
                  <a:lnTo>
                    <a:pt x="47040" y="66458"/>
                  </a:lnTo>
                  <a:lnTo>
                    <a:pt x="49161" y="66458"/>
                  </a:lnTo>
                  <a:lnTo>
                    <a:pt x="61362" y="65126"/>
                  </a:lnTo>
                  <a:lnTo>
                    <a:pt x="65030" y="63613"/>
                  </a:lnTo>
                  <a:lnTo>
                    <a:pt x="47523" y="63613"/>
                  </a:lnTo>
                  <a:lnTo>
                    <a:pt x="40119" y="62978"/>
                  </a:lnTo>
                  <a:lnTo>
                    <a:pt x="40119" y="30733"/>
                  </a:lnTo>
                  <a:lnTo>
                    <a:pt x="43357" y="30517"/>
                  </a:lnTo>
                  <a:lnTo>
                    <a:pt x="65653" y="30517"/>
                  </a:lnTo>
                  <a:lnTo>
                    <a:pt x="61726" y="28945"/>
                  </a:lnTo>
                  <a:lnTo>
                    <a:pt x="48107" y="27660"/>
                  </a:lnTo>
                  <a:close/>
                </a:path>
                <a:path w="127000" h="157480">
                  <a:moveTo>
                    <a:pt x="65653" y="30517"/>
                  </a:moveTo>
                  <a:lnTo>
                    <a:pt x="48107" y="30517"/>
                  </a:lnTo>
                  <a:lnTo>
                    <a:pt x="62817" y="32134"/>
                  </a:lnTo>
                  <a:lnTo>
                    <a:pt x="71121" y="36237"/>
                  </a:lnTo>
                  <a:lnTo>
                    <a:pt x="74798" y="41699"/>
                  </a:lnTo>
                  <a:lnTo>
                    <a:pt x="75502" y="46532"/>
                  </a:lnTo>
                  <a:lnTo>
                    <a:pt x="75628" y="47395"/>
                  </a:lnTo>
                  <a:lnTo>
                    <a:pt x="73787" y="54146"/>
                  </a:lnTo>
                  <a:lnTo>
                    <a:pt x="68514" y="59252"/>
                  </a:lnTo>
                  <a:lnTo>
                    <a:pt x="60181" y="62485"/>
                  </a:lnTo>
                  <a:lnTo>
                    <a:pt x="49161" y="63613"/>
                  </a:lnTo>
                  <a:lnTo>
                    <a:pt x="65030" y="63613"/>
                  </a:lnTo>
                  <a:lnTo>
                    <a:pt x="70596" y="61318"/>
                  </a:lnTo>
                  <a:lnTo>
                    <a:pt x="76443" y="55314"/>
                  </a:lnTo>
                  <a:lnTo>
                    <a:pt x="78485" y="47395"/>
                  </a:lnTo>
                  <a:lnTo>
                    <a:pt x="76696" y="38916"/>
                  </a:lnTo>
                  <a:lnTo>
                    <a:pt x="71183" y="32732"/>
                  </a:lnTo>
                  <a:lnTo>
                    <a:pt x="65653" y="30517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0" name="object 80"/>
            <p:cNvSpPr/>
            <p:nvPr/>
          </p:nvSpPr>
          <p:spPr>
            <a:xfrm>
              <a:off x="1987450" y="1754518"/>
              <a:ext cx="138430" cy="154305"/>
            </a:xfrm>
            <a:custGeom>
              <a:avLst/>
              <a:gdLst/>
              <a:ahLst/>
              <a:cxnLst/>
              <a:rect l="l" t="t" r="r" b="b"/>
              <a:pathLst>
                <a:path w="138430" h="154305">
                  <a:moveTo>
                    <a:pt x="137337" y="0"/>
                  </a:moveTo>
                  <a:lnTo>
                    <a:pt x="103898" y="0"/>
                  </a:lnTo>
                  <a:lnTo>
                    <a:pt x="103251" y="635"/>
                  </a:lnTo>
                  <a:lnTo>
                    <a:pt x="103251" y="85750"/>
                  </a:lnTo>
                  <a:lnTo>
                    <a:pt x="103555" y="100190"/>
                  </a:lnTo>
                  <a:lnTo>
                    <a:pt x="35737" y="622"/>
                  </a:lnTo>
                  <a:lnTo>
                    <a:pt x="35039" y="0"/>
                  </a:lnTo>
                  <a:lnTo>
                    <a:pt x="635" y="0"/>
                  </a:lnTo>
                  <a:lnTo>
                    <a:pt x="0" y="635"/>
                  </a:lnTo>
                  <a:lnTo>
                    <a:pt x="0" y="153530"/>
                  </a:lnTo>
                  <a:lnTo>
                    <a:pt x="635" y="154165"/>
                  </a:lnTo>
                  <a:lnTo>
                    <a:pt x="33870" y="154165"/>
                  </a:lnTo>
                  <a:lnTo>
                    <a:pt x="34518" y="153530"/>
                  </a:lnTo>
                  <a:lnTo>
                    <a:pt x="34410" y="72880"/>
                  </a:lnTo>
                  <a:lnTo>
                    <a:pt x="33426" y="52946"/>
                  </a:lnTo>
                  <a:lnTo>
                    <a:pt x="41859" y="66586"/>
                  </a:lnTo>
                  <a:lnTo>
                    <a:pt x="102285" y="153936"/>
                  </a:lnTo>
                  <a:lnTo>
                    <a:pt x="103187" y="154165"/>
                  </a:lnTo>
                  <a:lnTo>
                    <a:pt x="137337" y="154165"/>
                  </a:lnTo>
                  <a:lnTo>
                    <a:pt x="137972" y="153530"/>
                  </a:lnTo>
                  <a:lnTo>
                    <a:pt x="137972" y="635"/>
                  </a:lnTo>
                  <a:lnTo>
                    <a:pt x="13733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1" name="object 81"/>
            <p:cNvSpPr/>
            <p:nvPr/>
          </p:nvSpPr>
          <p:spPr>
            <a:xfrm>
              <a:off x="1986026" y="1753095"/>
              <a:ext cx="140970" cy="157480"/>
            </a:xfrm>
            <a:custGeom>
              <a:avLst/>
              <a:gdLst/>
              <a:ahLst/>
              <a:cxnLst/>
              <a:rect l="l" t="t" r="r" b="b"/>
              <a:pathLst>
                <a:path w="140969" h="157480">
                  <a:moveTo>
                    <a:pt x="36931" y="0"/>
                  </a:moveTo>
                  <a:lnTo>
                    <a:pt x="1270" y="0"/>
                  </a:lnTo>
                  <a:lnTo>
                    <a:pt x="0" y="1282"/>
                  </a:lnTo>
                  <a:lnTo>
                    <a:pt x="0" y="155740"/>
                  </a:lnTo>
                  <a:lnTo>
                    <a:pt x="1270" y="157010"/>
                  </a:lnTo>
                  <a:lnTo>
                    <a:pt x="36093" y="157010"/>
                  </a:lnTo>
                  <a:lnTo>
                    <a:pt x="37363" y="155740"/>
                  </a:lnTo>
                  <a:lnTo>
                    <a:pt x="37363" y="154165"/>
                  </a:lnTo>
                  <a:lnTo>
                    <a:pt x="2844" y="154165"/>
                  </a:lnTo>
                  <a:lnTo>
                    <a:pt x="2844" y="2857"/>
                  </a:lnTo>
                  <a:lnTo>
                    <a:pt x="39441" y="2857"/>
                  </a:lnTo>
                  <a:lnTo>
                    <a:pt x="37820" y="469"/>
                  </a:lnTo>
                  <a:lnTo>
                    <a:pt x="36931" y="0"/>
                  </a:lnTo>
                  <a:close/>
                </a:path>
                <a:path w="140969" h="157480">
                  <a:moveTo>
                    <a:pt x="40012" y="59969"/>
                  </a:moveTo>
                  <a:lnTo>
                    <a:pt x="36626" y="59969"/>
                  </a:lnTo>
                  <a:lnTo>
                    <a:pt x="39573" y="64706"/>
                  </a:lnTo>
                  <a:lnTo>
                    <a:pt x="43053" y="70167"/>
                  </a:lnTo>
                  <a:lnTo>
                    <a:pt x="61388" y="96634"/>
                  </a:lnTo>
                  <a:lnTo>
                    <a:pt x="102793" y="156552"/>
                  </a:lnTo>
                  <a:lnTo>
                    <a:pt x="103670" y="157010"/>
                  </a:lnTo>
                  <a:lnTo>
                    <a:pt x="139547" y="157010"/>
                  </a:lnTo>
                  <a:lnTo>
                    <a:pt x="140830" y="155740"/>
                  </a:lnTo>
                  <a:lnTo>
                    <a:pt x="140830" y="154165"/>
                  </a:lnTo>
                  <a:lnTo>
                    <a:pt x="104609" y="154165"/>
                  </a:lnTo>
                  <a:lnTo>
                    <a:pt x="48107" y="72440"/>
                  </a:lnTo>
                  <a:lnTo>
                    <a:pt x="43328" y="65236"/>
                  </a:lnTo>
                  <a:lnTo>
                    <a:pt x="40012" y="59969"/>
                  </a:lnTo>
                  <a:close/>
                </a:path>
                <a:path w="140969" h="157480">
                  <a:moveTo>
                    <a:pt x="33020" y="48590"/>
                  </a:moveTo>
                  <a:lnTo>
                    <a:pt x="33879" y="59831"/>
                  </a:lnTo>
                  <a:lnTo>
                    <a:pt x="34179" y="64706"/>
                  </a:lnTo>
                  <a:lnTo>
                    <a:pt x="34287" y="66459"/>
                  </a:lnTo>
                  <a:lnTo>
                    <a:pt x="34404" y="70167"/>
                  </a:lnTo>
                  <a:lnTo>
                    <a:pt x="34505" y="154165"/>
                  </a:lnTo>
                  <a:lnTo>
                    <a:pt x="37363" y="154165"/>
                  </a:lnTo>
                  <a:lnTo>
                    <a:pt x="37266" y="72440"/>
                  </a:lnTo>
                  <a:lnTo>
                    <a:pt x="37019" y="66987"/>
                  </a:lnTo>
                  <a:lnTo>
                    <a:pt x="36626" y="59969"/>
                  </a:lnTo>
                  <a:lnTo>
                    <a:pt x="40012" y="59969"/>
                  </a:lnTo>
                  <a:lnTo>
                    <a:pt x="38411" y="57424"/>
                  </a:lnTo>
                  <a:lnTo>
                    <a:pt x="34570" y="51157"/>
                  </a:lnTo>
                  <a:lnTo>
                    <a:pt x="33020" y="48590"/>
                  </a:lnTo>
                  <a:close/>
                </a:path>
                <a:path w="140969" h="157480">
                  <a:moveTo>
                    <a:pt x="140830" y="2857"/>
                  </a:moveTo>
                  <a:lnTo>
                    <a:pt x="137972" y="2857"/>
                  </a:lnTo>
                  <a:lnTo>
                    <a:pt x="137972" y="154165"/>
                  </a:lnTo>
                  <a:lnTo>
                    <a:pt x="140830" y="154165"/>
                  </a:lnTo>
                  <a:lnTo>
                    <a:pt x="140830" y="2857"/>
                  </a:lnTo>
                  <a:close/>
                </a:path>
                <a:path w="140969" h="157480">
                  <a:moveTo>
                    <a:pt x="39441" y="2857"/>
                  </a:moveTo>
                  <a:lnTo>
                    <a:pt x="35991" y="2857"/>
                  </a:lnTo>
                  <a:lnTo>
                    <a:pt x="92075" y="85445"/>
                  </a:lnTo>
                  <a:lnTo>
                    <a:pt x="96190" y="91388"/>
                  </a:lnTo>
                  <a:lnTo>
                    <a:pt x="99873" y="96634"/>
                  </a:lnTo>
                  <a:lnTo>
                    <a:pt x="103463" y="101903"/>
                  </a:lnTo>
                  <a:lnTo>
                    <a:pt x="106743" y="107124"/>
                  </a:lnTo>
                  <a:lnTo>
                    <a:pt x="106108" y="97802"/>
                  </a:lnTo>
                  <a:lnTo>
                    <a:pt x="106108" y="96634"/>
                  </a:lnTo>
                  <a:lnTo>
                    <a:pt x="103352" y="96634"/>
                  </a:lnTo>
                  <a:lnTo>
                    <a:pt x="96367" y="86690"/>
                  </a:lnTo>
                  <a:lnTo>
                    <a:pt x="39441" y="2857"/>
                  </a:lnTo>
                  <a:close/>
                </a:path>
                <a:path w="140969" h="157480">
                  <a:moveTo>
                    <a:pt x="139547" y="0"/>
                  </a:moveTo>
                  <a:lnTo>
                    <a:pt x="104533" y="0"/>
                  </a:lnTo>
                  <a:lnTo>
                    <a:pt x="103251" y="1282"/>
                  </a:lnTo>
                  <a:lnTo>
                    <a:pt x="103352" y="96634"/>
                  </a:lnTo>
                  <a:lnTo>
                    <a:pt x="106108" y="96634"/>
                  </a:lnTo>
                  <a:lnTo>
                    <a:pt x="106108" y="2857"/>
                  </a:lnTo>
                  <a:lnTo>
                    <a:pt x="140830" y="2857"/>
                  </a:lnTo>
                  <a:lnTo>
                    <a:pt x="140830" y="1282"/>
                  </a:lnTo>
                  <a:lnTo>
                    <a:pt x="139547" y="0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2" name="object 82"/>
            <p:cNvSpPr/>
            <p:nvPr/>
          </p:nvSpPr>
          <p:spPr>
            <a:xfrm>
              <a:off x="1081125" y="1952040"/>
              <a:ext cx="35560" cy="154940"/>
            </a:xfrm>
            <a:custGeom>
              <a:avLst/>
              <a:gdLst/>
              <a:ahLst/>
              <a:cxnLst/>
              <a:rect l="l" t="t" r="r" b="b"/>
              <a:pathLst>
                <a:path w="35559" h="154939">
                  <a:moveTo>
                    <a:pt x="35140" y="1270"/>
                  </a:moveTo>
                  <a:lnTo>
                    <a:pt x="34569" y="1270"/>
                  </a:lnTo>
                  <a:lnTo>
                    <a:pt x="34569" y="0"/>
                  </a:lnTo>
                  <a:lnTo>
                    <a:pt x="571" y="0"/>
                  </a:lnTo>
                  <a:lnTo>
                    <a:pt x="571" y="1270"/>
                  </a:lnTo>
                  <a:lnTo>
                    <a:pt x="0" y="1270"/>
                  </a:lnTo>
                  <a:lnTo>
                    <a:pt x="0" y="154940"/>
                  </a:lnTo>
                  <a:lnTo>
                    <a:pt x="35140" y="154940"/>
                  </a:lnTo>
                  <a:lnTo>
                    <a:pt x="35140" y="127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3" name="object 83"/>
            <p:cNvSpPr/>
            <p:nvPr/>
          </p:nvSpPr>
          <p:spPr>
            <a:xfrm>
              <a:off x="1079699" y="1951173"/>
              <a:ext cx="38100" cy="157480"/>
            </a:xfrm>
            <a:custGeom>
              <a:avLst/>
              <a:gdLst/>
              <a:ahLst/>
              <a:cxnLst/>
              <a:rect l="l" t="t" r="r" b="b"/>
              <a:pathLst>
                <a:path w="38100" h="157480">
                  <a:moveTo>
                    <a:pt x="36728" y="0"/>
                  </a:moveTo>
                  <a:lnTo>
                    <a:pt x="1282" y="0"/>
                  </a:lnTo>
                  <a:lnTo>
                    <a:pt x="0" y="1282"/>
                  </a:lnTo>
                  <a:lnTo>
                    <a:pt x="0" y="155956"/>
                  </a:lnTo>
                  <a:lnTo>
                    <a:pt x="1282" y="157226"/>
                  </a:lnTo>
                  <a:lnTo>
                    <a:pt x="36728" y="157226"/>
                  </a:lnTo>
                  <a:lnTo>
                    <a:pt x="38011" y="155956"/>
                  </a:lnTo>
                  <a:lnTo>
                    <a:pt x="38011" y="154368"/>
                  </a:lnTo>
                  <a:lnTo>
                    <a:pt x="2857" y="154368"/>
                  </a:lnTo>
                  <a:lnTo>
                    <a:pt x="2857" y="2844"/>
                  </a:lnTo>
                  <a:lnTo>
                    <a:pt x="38011" y="2844"/>
                  </a:lnTo>
                  <a:lnTo>
                    <a:pt x="38011" y="1282"/>
                  </a:lnTo>
                  <a:lnTo>
                    <a:pt x="36728" y="0"/>
                  </a:lnTo>
                  <a:close/>
                </a:path>
                <a:path w="38100" h="157480">
                  <a:moveTo>
                    <a:pt x="38011" y="2844"/>
                  </a:moveTo>
                  <a:lnTo>
                    <a:pt x="35153" y="2844"/>
                  </a:lnTo>
                  <a:lnTo>
                    <a:pt x="35153" y="154368"/>
                  </a:lnTo>
                  <a:lnTo>
                    <a:pt x="38011" y="154368"/>
                  </a:lnTo>
                  <a:lnTo>
                    <a:pt x="38011" y="2844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4" name="object 84"/>
            <p:cNvSpPr/>
            <p:nvPr/>
          </p:nvSpPr>
          <p:spPr>
            <a:xfrm>
              <a:off x="1131262" y="1952492"/>
              <a:ext cx="124460" cy="154940"/>
            </a:xfrm>
            <a:custGeom>
              <a:avLst/>
              <a:gdLst/>
              <a:ahLst/>
              <a:cxnLst/>
              <a:rect l="l" t="t" r="r" b="b"/>
              <a:pathLst>
                <a:path w="124459" h="154939">
                  <a:moveTo>
                    <a:pt x="48118" y="0"/>
                  </a:moveTo>
                  <a:lnTo>
                    <a:pt x="39106" y="0"/>
                  </a:lnTo>
                  <a:lnTo>
                    <a:pt x="12814" y="801"/>
                  </a:lnTo>
                  <a:lnTo>
                    <a:pt x="134" y="1472"/>
                  </a:lnTo>
                  <a:lnTo>
                    <a:pt x="584" y="1472"/>
                  </a:lnTo>
                  <a:lnTo>
                    <a:pt x="0" y="2094"/>
                  </a:lnTo>
                  <a:lnTo>
                    <a:pt x="0" y="153847"/>
                  </a:lnTo>
                  <a:lnTo>
                    <a:pt x="647" y="154482"/>
                  </a:lnTo>
                  <a:lnTo>
                    <a:pt x="36639" y="154482"/>
                  </a:lnTo>
                  <a:lnTo>
                    <a:pt x="37274" y="153847"/>
                  </a:lnTo>
                  <a:lnTo>
                    <a:pt x="37274" y="96544"/>
                  </a:lnTo>
                  <a:lnTo>
                    <a:pt x="78698" y="96544"/>
                  </a:lnTo>
                  <a:lnTo>
                    <a:pt x="69545" y="85216"/>
                  </a:lnTo>
                  <a:lnTo>
                    <a:pt x="88080" y="81560"/>
                  </a:lnTo>
                  <a:lnTo>
                    <a:pt x="102063" y="73316"/>
                  </a:lnTo>
                  <a:lnTo>
                    <a:pt x="109007" y="63626"/>
                  </a:lnTo>
                  <a:lnTo>
                    <a:pt x="45950" y="63626"/>
                  </a:lnTo>
                  <a:lnTo>
                    <a:pt x="37274" y="62877"/>
                  </a:lnTo>
                  <a:lnTo>
                    <a:pt x="37274" y="27990"/>
                  </a:lnTo>
                  <a:lnTo>
                    <a:pt x="41109" y="27672"/>
                  </a:lnTo>
                  <a:lnTo>
                    <a:pt x="110349" y="27672"/>
                  </a:lnTo>
                  <a:lnTo>
                    <a:pt x="109837" y="25206"/>
                  </a:lnTo>
                  <a:lnTo>
                    <a:pt x="97361" y="11086"/>
                  </a:lnTo>
                  <a:lnTo>
                    <a:pt x="76422" y="2672"/>
                  </a:lnTo>
                  <a:lnTo>
                    <a:pt x="48118" y="0"/>
                  </a:lnTo>
                  <a:close/>
                </a:path>
                <a:path w="124459" h="154939">
                  <a:moveTo>
                    <a:pt x="78698" y="96544"/>
                  </a:moveTo>
                  <a:lnTo>
                    <a:pt x="37274" y="96544"/>
                  </a:lnTo>
                  <a:lnTo>
                    <a:pt x="81953" y="154482"/>
                  </a:lnTo>
                  <a:lnTo>
                    <a:pt x="123075" y="154482"/>
                  </a:lnTo>
                  <a:lnTo>
                    <a:pt x="123571" y="154164"/>
                  </a:lnTo>
                  <a:lnTo>
                    <a:pt x="124053" y="153174"/>
                  </a:lnTo>
                  <a:lnTo>
                    <a:pt x="123990" y="152577"/>
                  </a:lnTo>
                  <a:lnTo>
                    <a:pt x="123634" y="152158"/>
                  </a:lnTo>
                  <a:lnTo>
                    <a:pt x="78698" y="96544"/>
                  </a:lnTo>
                  <a:close/>
                </a:path>
                <a:path w="124459" h="154939">
                  <a:moveTo>
                    <a:pt x="110349" y="27672"/>
                  </a:moveTo>
                  <a:lnTo>
                    <a:pt x="46697" y="27672"/>
                  </a:lnTo>
                  <a:lnTo>
                    <a:pt x="59433" y="28799"/>
                  </a:lnTo>
                  <a:lnTo>
                    <a:pt x="68470" y="32203"/>
                  </a:lnTo>
                  <a:lnTo>
                    <a:pt x="73856" y="37916"/>
                  </a:lnTo>
                  <a:lnTo>
                    <a:pt x="75641" y="45973"/>
                  </a:lnTo>
                  <a:lnTo>
                    <a:pt x="73701" y="53323"/>
                  </a:lnTo>
                  <a:lnTo>
                    <a:pt x="68145" y="58881"/>
                  </a:lnTo>
                  <a:lnTo>
                    <a:pt x="59364" y="62398"/>
                  </a:lnTo>
                  <a:lnTo>
                    <a:pt x="47663" y="63626"/>
                  </a:lnTo>
                  <a:lnTo>
                    <a:pt x="109007" y="63626"/>
                  </a:lnTo>
                  <a:lnTo>
                    <a:pt x="110893" y="60995"/>
                  </a:lnTo>
                  <a:lnTo>
                    <a:pt x="113969" y="45109"/>
                  </a:lnTo>
                  <a:lnTo>
                    <a:pt x="110415" y="27990"/>
                  </a:lnTo>
                  <a:lnTo>
                    <a:pt x="110349" y="2767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5" name="object 85"/>
            <p:cNvSpPr/>
            <p:nvPr/>
          </p:nvSpPr>
          <p:spPr>
            <a:xfrm>
              <a:off x="1129844" y="1951071"/>
              <a:ext cx="127000" cy="157480"/>
            </a:xfrm>
            <a:custGeom>
              <a:avLst/>
              <a:gdLst/>
              <a:ahLst/>
              <a:cxnLst/>
              <a:rect l="l" t="t" r="r" b="b"/>
              <a:pathLst>
                <a:path w="127000" h="157480">
                  <a:moveTo>
                    <a:pt x="49528" y="0"/>
                  </a:moveTo>
                  <a:lnTo>
                    <a:pt x="40483" y="0"/>
                  </a:lnTo>
                  <a:lnTo>
                    <a:pt x="14117" y="801"/>
                  </a:lnTo>
                  <a:lnTo>
                    <a:pt x="723" y="1510"/>
                  </a:lnTo>
                  <a:lnTo>
                    <a:pt x="1155" y="1510"/>
                  </a:lnTo>
                  <a:lnTo>
                    <a:pt x="0" y="2846"/>
                  </a:lnTo>
                  <a:lnTo>
                    <a:pt x="0" y="156057"/>
                  </a:lnTo>
                  <a:lnTo>
                    <a:pt x="1270" y="157327"/>
                  </a:lnTo>
                  <a:lnTo>
                    <a:pt x="38836" y="157327"/>
                  </a:lnTo>
                  <a:lnTo>
                    <a:pt x="40119" y="156057"/>
                  </a:lnTo>
                  <a:lnTo>
                    <a:pt x="40119" y="154482"/>
                  </a:lnTo>
                  <a:lnTo>
                    <a:pt x="2857" y="154482"/>
                  </a:lnTo>
                  <a:lnTo>
                    <a:pt x="2857" y="4253"/>
                  </a:lnTo>
                  <a:lnTo>
                    <a:pt x="14229" y="3651"/>
                  </a:lnTo>
                  <a:lnTo>
                    <a:pt x="40408" y="2846"/>
                  </a:lnTo>
                  <a:lnTo>
                    <a:pt x="79388" y="2846"/>
                  </a:lnTo>
                  <a:lnTo>
                    <a:pt x="49528" y="0"/>
                  </a:lnTo>
                  <a:close/>
                </a:path>
                <a:path w="127000" h="157480">
                  <a:moveTo>
                    <a:pt x="43704" y="102259"/>
                  </a:moveTo>
                  <a:lnTo>
                    <a:pt x="40119" y="102259"/>
                  </a:lnTo>
                  <a:lnTo>
                    <a:pt x="81635" y="156907"/>
                  </a:lnTo>
                  <a:lnTo>
                    <a:pt x="82473" y="157327"/>
                  </a:lnTo>
                  <a:lnTo>
                    <a:pt x="125044" y="157327"/>
                  </a:lnTo>
                  <a:lnTo>
                    <a:pt x="126047" y="156704"/>
                  </a:lnTo>
                  <a:lnTo>
                    <a:pt x="127000" y="154710"/>
                  </a:lnTo>
                  <a:lnTo>
                    <a:pt x="126972" y="154482"/>
                  </a:lnTo>
                  <a:lnTo>
                    <a:pt x="83362" y="154482"/>
                  </a:lnTo>
                  <a:lnTo>
                    <a:pt x="43704" y="102259"/>
                  </a:lnTo>
                  <a:close/>
                </a:path>
                <a:path w="127000" h="157480">
                  <a:moveTo>
                    <a:pt x="37261" y="93776"/>
                  </a:moveTo>
                  <a:lnTo>
                    <a:pt x="37261" y="154482"/>
                  </a:lnTo>
                  <a:lnTo>
                    <a:pt x="40119" y="154482"/>
                  </a:lnTo>
                  <a:lnTo>
                    <a:pt x="40119" y="102259"/>
                  </a:lnTo>
                  <a:lnTo>
                    <a:pt x="43704" y="102259"/>
                  </a:lnTo>
                  <a:lnTo>
                    <a:pt x="37261" y="93776"/>
                  </a:lnTo>
                  <a:close/>
                </a:path>
                <a:path w="127000" h="157480">
                  <a:moveTo>
                    <a:pt x="78684" y="2846"/>
                  </a:moveTo>
                  <a:lnTo>
                    <a:pt x="49553" y="2846"/>
                  </a:lnTo>
                  <a:lnTo>
                    <a:pt x="78027" y="5548"/>
                  </a:lnTo>
                  <a:lnTo>
                    <a:pt x="98428" y="13896"/>
                  </a:lnTo>
                  <a:lnTo>
                    <a:pt x="108802" y="25999"/>
                  </a:lnTo>
                  <a:lnTo>
                    <a:pt x="110194" y="27660"/>
                  </a:lnTo>
                  <a:lnTo>
                    <a:pt x="113957" y="46532"/>
                  </a:lnTo>
                  <a:lnTo>
                    <a:pt x="110957" y="61318"/>
                  </a:lnTo>
                  <a:lnTo>
                    <a:pt x="110717" y="62342"/>
                  </a:lnTo>
                  <a:lnTo>
                    <a:pt x="101611" y="74378"/>
                  </a:lnTo>
                  <a:lnTo>
                    <a:pt x="87162" y="82245"/>
                  </a:lnTo>
                  <a:lnTo>
                    <a:pt x="68072" y="85318"/>
                  </a:lnTo>
                  <a:lnTo>
                    <a:pt x="123952" y="154482"/>
                  </a:lnTo>
                  <a:lnTo>
                    <a:pt x="126972" y="154482"/>
                  </a:lnTo>
                  <a:lnTo>
                    <a:pt x="126860" y="153542"/>
                  </a:lnTo>
                  <a:lnTo>
                    <a:pt x="73774" y="87845"/>
                  </a:lnTo>
                  <a:lnTo>
                    <a:pt x="91611" y="83565"/>
                  </a:lnTo>
                  <a:lnTo>
                    <a:pt x="105171" y="74875"/>
                  </a:lnTo>
                  <a:lnTo>
                    <a:pt x="113695" y="62485"/>
                  </a:lnTo>
                  <a:lnTo>
                    <a:pt x="113793" y="62342"/>
                  </a:lnTo>
                  <a:lnTo>
                    <a:pt x="116814" y="46532"/>
                  </a:lnTo>
                  <a:lnTo>
                    <a:pt x="112594" y="25999"/>
                  </a:lnTo>
                  <a:lnTo>
                    <a:pt x="99852" y="11435"/>
                  </a:lnTo>
                  <a:lnTo>
                    <a:pt x="78684" y="2846"/>
                  </a:lnTo>
                  <a:close/>
                </a:path>
                <a:path w="127000" h="157480">
                  <a:moveTo>
                    <a:pt x="48107" y="27660"/>
                  </a:moveTo>
                  <a:lnTo>
                    <a:pt x="41732" y="27660"/>
                  </a:lnTo>
                  <a:lnTo>
                    <a:pt x="37261" y="28104"/>
                  </a:lnTo>
                  <a:lnTo>
                    <a:pt x="37261" y="65594"/>
                  </a:lnTo>
                  <a:lnTo>
                    <a:pt x="47040" y="66458"/>
                  </a:lnTo>
                  <a:lnTo>
                    <a:pt x="49161" y="66458"/>
                  </a:lnTo>
                  <a:lnTo>
                    <a:pt x="61362" y="65126"/>
                  </a:lnTo>
                  <a:lnTo>
                    <a:pt x="65030" y="63613"/>
                  </a:lnTo>
                  <a:lnTo>
                    <a:pt x="47523" y="63613"/>
                  </a:lnTo>
                  <a:lnTo>
                    <a:pt x="40119" y="62978"/>
                  </a:lnTo>
                  <a:lnTo>
                    <a:pt x="40119" y="30733"/>
                  </a:lnTo>
                  <a:lnTo>
                    <a:pt x="43357" y="30517"/>
                  </a:lnTo>
                  <a:lnTo>
                    <a:pt x="65653" y="30517"/>
                  </a:lnTo>
                  <a:lnTo>
                    <a:pt x="61726" y="28945"/>
                  </a:lnTo>
                  <a:lnTo>
                    <a:pt x="48107" y="27660"/>
                  </a:lnTo>
                  <a:close/>
                </a:path>
                <a:path w="127000" h="157480">
                  <a:moveTo>
                    <a:pt x="65653" y="30517"/>
                  </a:moveTo>
                  <a:lnTo>
                    <a:pt x="48107" y="30517"/>
                  </a:lnTo>
                  <a:lnTo>
                    <a:pt x="62817" y="32134"/>
                  </a:lnTo>
                  <a:lnTo>
                    <a:pt x="71121" y="36237"/>
                  </a:lnTo>
                  <a:lnTo>
                    <a:pt x="74798" y="41699"/>
                  </a:lnTo>
                  <a:lnTo>
                    <a:pt x="75502" y="46532"/>
                  </a:lnTo>
                  <a:lnTo>
                    <a:pt x="75628" y="47395"/>
                  </a:lnTo>
                  <a:lnTo>
                    <a:pt x="73787" y="54146"/>
                  </a:lnTo>
                  <a:lnTo>
                    <a:pt x="68514" y="59252"/>
                  </a:lnTo>
                  <a:lnTo>
                    <a:pt x="60181" y="62485"/>
                  </a:lnTo>
                  <a:lnTo>
                    <a:pt x="49161" y="63613"/>
                  </a:lnTo>
                  <a:lnTo>
                    <a:pt x="65030" y="63613"/>
                  </a:lnTo>
                  <a:lnTo>
                    <a:pt x="70596" y="61318"/>
                  </a:lnTo>
                  <a:lnTo>
                    <a:pt x="76443" y="55314"/>
                  </a:lnTo>
                  <a:lnTo>
                    <a:pt x="78486" y="47395"/>
                  </a:lnTo>
                  <a:lnTo>
                    <a:pt x="76696" y="38916"/>
                  </a:lnTo>
                  <a:lnTo>
                    <a:pt x="71183" y="32732"/>
                  </a:lnTo>
                  <a:lnTo>
                    <a:pt x="65653" y="30517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6" name="object 86"/>
            <p:cNvSpPr/>
            <p:nvPr/>
          </p:nvSpPr>
          <p:spPr>
            <a:xfrm>
              <a:off x="1254277" y="1953310"/>
              <a:ext cx="92710" cy="153670"/>
            </a:xfrm>
            <a:custGeom>
              <a:avLst/>
              <a:gdLst/>
              <a:ahLst/>
              <a:cxnLst/>
              <a:rect l="l" t="t" r="r" b="b"/>
              <a:pathLst>
                <a:path w="92709" h="153669">
                  <a:moveTo>
                    <a:pt x="92494" y="125730"/>
                  </a:moveTo>
                  <a:lnTo>
                    <a:pt x="35356" y="125730"/>
                  </a:lnTo>
                  <a:lnTo>
                    <a:pt x="35356" y="88900"/>
                  </a:lnTo>
                  <a:lnTo>
                    <a:pt x="86093" y="88900"/>
                  </a:lnTo>
                  <a:lnTo>
                    <a:pt x="86093" y="87630"/>
                  </a:lnTo>
                  <a:lnTo>
                    <a:pt x="86131" y="60960"/>
                  </a:lnTo>
                  <a:lnTo>
                    <a:pt x="85610" y="60960"/>
                  </a:lnTo>
                  <a:lnTo>
                    <a:pt x="85610" y="59690"/>
                  </a:lnTo>
                  <a:lnTo>
                    <a:pt x="35356" y="59690"/>
                  </a:lnTo>
                  <a:lnTo>
                    <a:pt x="35356" y="29210"/>
                  </a:lnTo>
                  <a:lnTo>
                    <a:pt x="91655" y="29210"/>
                  </a:lnTo>
                  <a:lnTo>
                    <a:pt x="91655" y="27940"/>
                  </a:lnTo>
                  <a:lnTo>
                    <a:pt x="92290" y="27940"/>
                  </a:lnTo>
                  <a:lnTo>
                    <a:pt x="92290" y="0"/>
                  </a:lnTo>
                  <a:lnTo>
                    <a:pt x="0" y="0"/>
                  </a:lnTo>
                  <a:lnTo>
                    <a:pt x="0" y="27940"/>
                  </a:lnTo>
                  <a:lnTo>
                    <a:pt x="0" y="29210"/>
                  </a:lnTo>
                  <a:lnTo>
                    <a:pt x="0" y="153670"/>
                  </a:lnTo>
                  <a:lnTo>
                    <a:pt x="92494" y="153670"/>
                  </a:lnTo>
                  <a:lnTo>
                    <a:pt x="92494" y="12573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7" name="object 87"/>
            <p:cNvSpPr/>
            <p:nvPr/>
          </p:nvSpPr>
          <p:spPr>
            <a:xfrm>
              <a:off x="1252846" y="1951386"/>
              <a:ext cx="95885" cy="157480"/>
            </a:xfrm>
            <a:custGeom>
              <a:avLst/>
              <a:gdLst/>
              <a:ahLst/>
              <a:cxnLst/>
              <a:rect l="l" t="t" r="r" b="b"/>
              <a:pathLst>
                <a:path w="95884" h="157480">
                  <a:moveTo>
                    <a:pt x="93865" y="0"/>
                  </a:moveTo>
                  <a:lnTo>
                    <a:pt x="1282" y="0"/>
                  </a:lnTo>
                  <a:lnTo>
                    <a:pt x="0" y="1282"/>
                  </a:lnTo>
                  <a:lnTo>
                    <a:pt x="0" y="155740"/>
                  </a:lnTo>
                  <a:lnTo>
                    <a:pt x="1282" y="157010"/>
                  </a:lnTo>
                  <a:lnTo>
                    <a:pt x="94068" y="157010"/>
                  </a:lnTo>
                  <a:lnTo>
                    <a:pt x="95351" y="155740"/>
                  </a:lnTo>
                  <a:lnTo>
                    <a:pt x="95351" y="154165"/>
                  </a:lnTo>
                  <a:lnTo>
                    <a:pt x="2857" y="154165"/>
                  </a:lnTo>
                  <a:lnTo>
                    <a:pt x="2857" y="2857"/>
                  </a:lnTo>
                  <a:lnTo>
                    <a:pt x="95148" y="2857"/>
                  </a:lnTo>
                  <a:lnTo>
                    <a:pt x="95148" y="1282"/>
                  </a:lnTo>
                  <a:lnTo>
                    <a:pt x="93865" y="0"/>
                  </a:lnTo>
                  <a:close/>
                </a:path>
                <a:path w="95884" h="157480">
                  <a:moveTo>
                    <a:pt x="95148" y="2857"/>
                  </a:moveTo>
                  <a:lnTo>
                    <a:pt x="92290" y="2857"/>
                  </a:lnTo>
                  <a:lnTo>
                    <a:pt x="92290" y="29083"/>
                  </a:lnTo>
                  <a:lnTo>
                    <a:pt x="35356" y="29083"/>
                  </a:lnTo>
                  <a:lnTo>
                    <a:pt x="35356" y="63550"/>
                  </a:lnTo>
                  <a:lnTo>
                    <a:pt x="86131" y="63550"/>
                  </a:lnTo>
                  <a:lnTo>
                    <a:pt x="86131" y="89344"/>
                  </a:lnTo>
                  <a:lnTo>
                    <a:pt x="35356" y="89344"/>
                  </a:lnTo>
                  <a:lnTo>
                    <a:pt x="35356" y="129019"/>
                  </a:lnTo>
                  <a:lnTo>
                    <a:pt x="92494" y="129019"/>
                  </a:lnTo>
                  <a:lnTo>
                    <a:pt x="92494" y="154165"/>
                  </a:lnTo>
                  <a:lnTo>
                    <a:pt x="95351" y="154165"/>
                  </a:lnTo>
                  <a:lnTo>
                    <a:pt x="95351" y="127444"/>
                  </a:lnTo>
                  <a:lnTo>
                    <a:pt x="94068" y="126161"/>
                  </a:lnTo>
                  <a:lnTo>
                    <a:pt x="38214" y="126161"/>
                  </a:lnTo>
                  <a:lnTo>
                    <a:pt x="38214" y="92202"/>
                  </a:lnTo>
                  <a:lnTo>
                    <a:pt x="87718" y="92202"/>
                  </a:lnTo>
                  <a:lnTo>
                    <a:pt x="88988" y="90919"/>
                  </a:lnTo>
                  <a:lnTo>
                    <a:pt x="88988" y="61976"/>
                  </a:lnTo>
                  <a:lnTo>
                    <a:pt x="87718" y="60693"/>
                  </a:lnTo>
                  <a:lnTo>
                    <a:pt x="38214" y="60693"/>
                  </a:lnTo>
                  <a:lnTo>
                    <a:pt x="38214" y="31940"/>
                  </a:lnTo>
                  <a:lnTo>
                    <a:pt x="93865" y="31940"/>
                  </a:lnTo>
                  <a:lnTo>
                    <a:pt x="95148" y="30657"/>
                  </a:lnTo>
                  <a:lnTo>
                    <a:pt x="95148" y="2857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8" name="object 88"/>
            <p:cNvSpPr/>
            <p:nvPr/>
          </p:nvSpPr>
          <p:spPr>
            <a:xfrm>
              <a:off x="1357528" y="1953310"/>
              <a:ext cx="102870" cy="153670"/>
            </a:xfrm>
            <a:custGeom>
              <a:avLst/>
              <a:gdLst/>
              <a:ahLst/>
              <a:cxnLst/>
              <a:rect l="l" t="t" r="r" b="b"/>
              <a:pathLst>
                <a:path w="102869" h="153669">
                  <a:moveTo>
                    <a:pt x="102476" y="127000"/>
                  </a:moveTo>
                  <a:lnTo>
                    <a:pt x="37680" y="127000"/>
                  </a:lnTo>
                  <a:lnTo>
                    <a:pt x="37680" y="0"/>
                  </a:lnTo>
                  <a:lnTo>
                    <a:pt x="0" y="0"/>
                  </a:lnTo>
                  <a:lnTo>
                    <a:pt x="0" y="127000"/>
                  </a:lnTo>
                  <a:lnTo>
                    <a:pt x="0" y="153670"/>
                  </a:lnTo>
                  <a:lnTo>
                    <a:pt x="102476" y="153670"/>
                  </a:lnTo>
                  <a:lnTo>
                    <a:pt x="102476" y="127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9" name="object 89"/>
            <p:cNvSpPr/>
            <p:nvPr/>
          </p:nvSpPr>
          <p:spPr>
            <a:xfrm>
              <a:off x="1356093" y="1951392"/>
              <a:ext cx="105410" cy="157480"/>
            </a:xfrm>
            <a:custGeom>
              <a:avLst/>
              <a:gdLst/>
              <a:ahLst/>
              <a:cxnLst/>
              <a:rect l="l" t="t" r="r" b="b"/>
              <a:pathLst>
                <a:path w="105409" h="157480">
                  <a:moveTo>
                    <a:pt x="105333" y="128270"/>
                  </a:moveTo>
                  <a:lnTo>
                    <a:pt x="104673" y="128270"/>
                  </a:lnTo>
                  <a:lnTo>
                    <a:pt x="104673" y="127000"/>
                  </a:lnTo>
                  <a:lnTo>
                    <a:pt x="102476" y="127000"/>
                  </a:lnTo>
                  <a:lnTo>
                    <a:pt x="102476" y="129540"/>
                  </a:lnTo>
                  <a:lnTo>
                    <a:pt x="102476" y="153670"/>
                  </a:lnTo>
                  <a:lnTo>
                    <a:pt x="2857" y="153670"/>
                  </a:lnTo>
                  <a:lnTo>
                    <a:pt x="2857" y="2540"/>
                  </a:lnTo>
                  <a:lnTo>
                    <a:pt x="37693" y="2540"/>
                  </a:lnTo>
                  <a:lnTo>
                    <a:pt x="37693" y="127000"/>
                  </a:lnTo>
                  <a:lnTo>
                    <a:pt x="37693" y="128270"/>
                  </a:lnTo>
                  <a:lnTo>
                    <a:pt x="37693" y="129540"/>
                  </a:lnTo>
                  <a:lnTo>
                    <a:pt x="102476" y="129540"/>
                  </a:lnTo>
                  <a:lnTo>
                    <a:pt x="102476" y="127000"/>
                  </a:lnTo>
                  <a:lnTo>
                    <a:pt x="40551" y="127000"/>
                  </a:lnTo>
                  <a:lnTo>
                    <a:pt x="40551" y="2540"/>
                  </a:lnTo>
                  <a:lnTo>
                    <a:pt x="40551" y="1270"/>
                  </a:lnTo>
                  <a:lnTo>
                    <a:pt x="39903" y="1270"/>
                  </a:lnTo>
                  <a:lnTo>
                    <a:pt x="39903" y="0"/>
                  </a:lnTo>
                  <a:lnTo>
                    <a:pt x="647" y="0"/>
                  </a:lnTo>
                  <a:lnTo>
                    <a:pt x="647" y="1270"/>
                  </a:lnTo>
                  <a:lnTo>
                    <a:pt x="0" y="1270"/>
                  </a:lnTo>
                  <a:lnTo>
                    <a:pt x="0" y="2540"/>
                  </a:lnTo>
                  <a:lnTo>
                    <a:pt x="0" y="153670"/>
                  </a:lnTo>
                  <a:lnTo>
                    <a:pt x="0" y="156210"/>
                  </a:lnTo>
                  <a:lnTo>
                    <a:pt x="1104" y="156210"/>
                  </a:lnTo>
                  <a:lnTo>
                    <a:pt x="1104" y="157480"/>
                  </a:lnTo>
                  <a:lnTo>
                    <a:pt x="104228" y="157480"/>
                  </a:lnTo>
                  <a:lnTo>
                    <a:pt x="104228" y="156210"/>
                  </a:lnTo>
                  <a:lnTo>
                    <a:pt x="105333" y="156210"/>
                  </a:lnTo>
                  <a:lnTo>
                    <a:pt x="105333" y="153670"/>
                  </a:lnTo>
                  <a:lnTo>
                    <a:pt x="105333" y="129540"/>
                  </a:lnTo>
                  <a:lnTo>
                    <a:pt x="105333" y="128270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0" name="object 90"/>
            <p:cNvSpPr/>
            <p:nvPr/>
          </p:nvSpPr>
          <p:spPr>
            <a:xfrm>
              <a:off x="1451994" y="1952806"/>
              <a:ext cx="153670" cy="154940"/>
            </a:xfrm>
            <a:custGeom>
              <a:avLst/>
              <a:gdLst/>
              <a:ahLst/>
              <a:cxnLst/>
              <a:rect l="l" t="t" r="r" b="b"/>
              <a:pathLst>
                <a:path w="153669" h="154939">
                  <a:moveTo>
                    <a:pt x="94729" y="0"/>
                  </a:moveTo>
                  <a:lnTo>
                    <a:pt x="59969" y="0"/>
                  </a:lnTo>
                  <a:lnTo>
                    <a:pt x="59436" y="368"/>
                  </a:lnTo>
                  <a:lnTo>
                    <a:pt x="0" y="152882"/>
                  </a:lnTo>
                  <a:lnTo>
                    <a:pt x="50" y="153377"/>
                  </a:lnTo>
                  <a:lnTo>
                    <a:pt x="584" y="154139"/>
                  </a:lnTo>
                  <a:lnTo>
                    <a:pt x="1028" y="154381"/>
                  </a:lnTo>
                  <a:lnTo>
                    <a:pt x="35026" y="154381"/>
                  </a:lnTo>
                  <a:lnTo>
                    <a:pt x="35376" y="154139"/>
                  </a:lnTo>
                  <a:lnTo>
                    <a:pt x="35511" y="154139"/>
                  </a:lnTo>
                  <a:lnTo>
                    <a:pt x="51358" y="112547"/>
                  </a:lnTo>
                  <a:lnTo>
                    <a:pt x="137874" y="112547"/>
                  </a:lnTo>
                  <a:lnTo>
                    <a:pt x="127566" y="85420"/>
                  </a:lnTo>
                  <a:lnTo>
                    <a:pt x="60871" y="85420"/>
                  </a:lnTo>
                  <a:lnTo>
                    <a:pt x="75260" y="44246"/>
                  </a:lnTo>
                  <a:lnTo>
                    <a:pt x="111922" y="44246"/>
                  </a:lnTo>
                  <a:lnTo>
                    <a:pt x="95250" y="368"/>
                  </a:lnTo>
                  <a:lnTo>
                    <a:pt x="94729" y="0"/>
                  </a:lnTo>
                  <a:close/>
                </a:path>
                <a:path w="153669" h="154939">
                  <a:moveTo>
                    <a:pt x="137874" y="112547"/>
                  </a:moveTo>
                  <a:lnTo>
                    <a:pt x="99517" y="112547"/>
                  </a:lnTo>
                  <a:lnTo>
                    <a:pt x="114935" y="154139"/>
                  </a:lnTo>
                  <a:lnTo>
                    <a:pt x="115079" y="154139"/>
                  </a:lnTo>
                  <a:lnTo>
                    <a:pt x="115417" y="154381"/>
                  </a:lnTo>
                  <a:lnTo>
                    <a:pt x="152171" y="154381"/>
                  </a:lnTo>
                  <a:lnTo>
                    <a:pt x="152603" y="154139"/>
                  </a:lnTo>
                  <a:lnTo>
                    <a:pt x="153136" y="153377"/>
                  </a:lnTo>
                  <a:lnTo>
                    <a:pt x="153200" y="152882"/>
                  </a:lnTo>
                  <a:lnTo>
                    <a:pt x="137874" y="112547"/>
                  </a:lnTo>
                  <a:close/>
                </a:path>
                <a:path w="153669" h="154939">
                  <a:moveTo>
                    <a:pt x="111922" y="44246"/>
                  </a:moveTo>
                  <a:lnTo>
                    <a:pt x="75260" y="44246"/>
                  </a:lnTo>
                  <a:lnTo>
                    <a:pt x="90385" y="85420"/>
                  </a:lnTo>
                  <a:lnTo>
                    <a:pt x="127566" y="85420"/>
                  </a:lnTo>
                  <a:lnTo>
                    <a:pt x="111922" y="4424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1" name="object 91"/>
            <p:cNvSpPr/>
            <p:nvPr/>
          </p:nvSpPr>
          <p:spPr>
            <a:xfrm>
              <a:off x="1450488" y="1951390"/>
              <a:ext cx="156210" cy="157480"/>
            </a:xfrm>
            <a:custGeom>
              <a:avLst/>
              <a:gdLst/>
              <a:ahLst/>
              <a:cxnLst/>
              <a:rect l="l" t="t" r="r" b="b"/>
              <a:pathLst>
                <a:path w="156209" h="157480">
                  <a:moveTo>
                    <a:pt x="96823" y="0"/>
                  </a:moveTo>
                  <a:lnTo>
                    <a:pt x="60895" y="0"/>
                  </a:lnTo>
                  <a:lnTo>
                    <a:pt x="59828" y="723"/>
                  </a:lnTo>
                  <a:lnTo>
                    <a:pt x="0" y="154228"/>
                  </a:lnTo>
                  <a:lnTo>
                    <a:pt x="121" y="155219"/>
                  </a:lnTo>
                  <a:lnTo>
                    <a:pt x="1203" y="156768"/>
                  </a:lnTo>
                  <a:lnTo>
                    <a:pt x="2068" y="157226"/>
                  </a:lnTo>
                  <a:lnTo>
                    <a:pt x="37120" y="157226"/>
                  </a:lnTo>
                  <a:lnTo>
                    <a:pt x="38187" y="156489"/>
                  </a:lnTo>
                  <a:lnTo>
                    <a:pt x="38994" y="154368"/>
                  </a:lnTo>
                  <a:lnTo>
                    <a:pt x="3008" y="154368"/>
                  </a:lnTo>
                  <a:lnTo>
                    <a:pt x="62063" y="2844"/>
                  </a:lnTo>
                  <a:lnTo>
                    <a:pt x="98683" y="2844"/>
                  </a:lnTo>
                  <a:lnTo>
                    <a:pt x="97877" y="723"/>
                  </a:lnTo>
                  <a:lnTo>
                    <a:pt x="96823" y="0"/>
                  </a:lnTo>
                  <a:close/>
                </a:path>
                <a:path w="156209" h="157480">
                  <a:moveTo>
                    <a:pt x="103075" y="115392"/>
                  </a:moveTo>
                  <a:lnTo>
                    <a:pt x="100023" y="115392"/>
                  </a:lnTo>
                  <a:lnTo>
                    <a:pt x="115269" y="156489"/>
                  </a:lnTo>
                  <a:lnTo>
                    <a:pt x="116317" y="157226"/>
                  </a:lnTo>
                  <a:lnTo>
                    <a:pt x="154138" y="157226"/>
                  </a:lnTo>
                  <a:lnTo>
                    <a:pt x="155014" y="156768"/>
                  </a:lnTo>
                  <a:lnTo>
                    <a:pt x="156081" y="155219"/>
                  </a:lnTo>
                  <a:lnTo>
                    <a:pt x="156190" y="154368"/>
                  </a:lnTo>
                  <a:lnTo>
                    <a:pt x="117511" y="154368"/>
                  </a:lnTo>
                  <a:lnTo>
                    <a:pt x="103075" y="115392"/>
                  </a:lnTo>
                  <a:close/>
                </a:path>
                <a:path w="156209" h="157480">
                  <a:moveTo>
                    <a:pt x="102017" y="112534"/>
                  </a:moveTo>
                  <a:lnTo>
                    <a:pt x="51878" y="112534"/>
                  </a:lnTo>
                  <a:lnTo>
                    <a:pt x="35992" y="154228"/>
                  </a:lnTo>
                  <a:lnTo>
                    <a:pt x="35939" y="154368"/>
                  </a:lnTo>
                  <a:lnTo>
                    <a:pt x="38994" y="154368"/>
                  </a:lnTo>
                  <a:lnTo>
                    <a:pt x="53833" y="115392"/>
                  </a:lnTo>
                  <a:lnTo>
                    <a:pt x="103075" y="115392"/>
                  </a:lnTo>
                  <a:lnTo>
                    <a:pt x="102017" y="112534"/>
                  </a:lnTo>
                  <a:close/>
                </a:path>
                <a:path w="156209" h="157480">
                  <a:moveTo>
                    <a:pt x="98683" y="2844"/>
                  </a:moveTo>
                  <a:lnTo>
                    <a:pt x="95629" y="2844"/>
                  </a:lnTo>
                  <a:lnTo>
                    <a:pt x="153145" y="154228"/>
                  </a:lnTo>
                  <a:lnTo>
                    <a:pt x="153198" y="154368"/>
                  </a:lnTo>
                  <a:lnTo>
                    <a:pt x="156190" y="154368"/>
                  </a:lnTo>
                  <a:lnTo>
                    <a:pt x="156208" y="154228"/>
                  </a:lnTo>
                  <a:lnTo>
                    <a:pt x="98683" y="2844"/>
                  </a:lnTo>
                  <a:close/>
                </a:path>
                <a:path w="156209" h="157480">
                  <a:moveTo>
                    <a:pt x="76731" y="41440"/>
                  </a:moveTo>
                  <a:lnTo>
                    <a:pt x="60361" y="88265"/>
                  </a:lnTo>
                  <a:lnTo>
                    <a:pt x="93940" y="88265"/>
                  </a:lnTo>
                  <a:lnTo>
                    <a:pt x="92890" y="85407"/>
                  </a:lnTo>
                  <a:lnTo>
                    <a:pt x="64387" y="85407"/>
                  </a:lnTo>
                  <a:lnTo>
                    <a:pt x="76795" y="49898"/>
                  </a:lnTo>
                  <a:lnTo>
                    <a:pt x="79840" y="49898"/>
                  </a:lnTo>
                  <a:lnTo>
                    <a:pt x="76731" y="41440"/>
                  </a:lnTo>
                  <a:close/>
                </a:path>
                <a:path w="156209" h="157480">
                  <a:moveTo>
                    <a:pt x="79840" y="49898"/>
                  </a:moveTo>
                  <a:lnTo>
                    <a:pt x="76795" y="49898"/>
                  </a:lnTo>
                  <a:lnTo>
                    <a:pt x="89851" y="85407"/>
                  </a:lnTo>
                  <a:lnTo>
                    <a:pt x="92890" y="85407"/>
                  </a:lnTo>
                  <a:lnTo>
                    <a:pt x="79840" y="49898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2" name="object 92"/>
            <p:cNvSpPr/>
            <p:nvPr/>
          </p:nvSpPr>
          <p:spPr>
            <a:xfrm>
              <a:off x="1606302" y="1952807"/>
              <a:ext cx="138430" cy="154305"/>
            </a:xfrm>
            <a:custGeom>
              <a:avLst/>
              <a:gdLst/>
              <a:ahLst/>
              <a:cxnLst/>
              <a:rect l="l" t="t" r="r" b="b"/>
              <a:pathLst>
                <a:path w="138430" h="154305">
                  <a:moveTo>
                    <a:pt x="137337" y="0"/>
                  </a:moveTo>
                  <a:lnTo>
                    <a:pt x="103898" y="0"/>
                  </a:lnTo>
                  <a:lnTo>
                    <a:pt x="103251" y="635"/>
                  </a:lnTo>
                  <a:lnTo>
                    <a:pt x="103251" y="85750"/>
                  </a:lnTo>
                  <a:lnTo>
                    <a:pt x="103555" y="100190"/>
                  </a:lnTo>
                  <a:lnTo>
                    <a:pt x="35750" y="622"/>
                  </a:lnTo>
                  <a:lnTo>
                    <a:pt x="35039" y="0"/>
                  </a:lnTo>
                  <a:lnTo>
                    <a:pt x="635" y="0"/>
                  </a:lnTo>
                  <a:lnTo>
                    <a:pt x="0" y="635"/>
                  </a:lnTo>
                  <a:lnTo>
                    <a:pt x="0" y="153530"/>
                  </a:lnTo>
                  <a:lnTo>
                    <a:pt x="635" y="154165"/>
                  </a:lnTo>
                  <a:lnTo>
                    <a:pt x="33870" y="154165"/>
                  </a:lnTo>
                  <a:lnTo>
                    <a:pt x="34518" y="153530"/>
                  </a:lnTo>
                  <a:lnTo>
                    <a:pt x="34410" y="72880"/>
                  </a:lnTo>
                  <a:lnTo>
                    <a:pt x="33426" y="52946"/>
                  </a:lnTo>
                  <a:lnTo>
                    <a:pt x="41859" y="66586"/>
                  </a:lnTo>
                  <a:lnTo>
                    <a:pt x="102285" y="153936"/>
                  </a:lnTo>
                  <a:lnTo>
                    <a:pt x="103187" y="154165"/>
                  </a:lnTo>
                  <a:lnTo>
                    <a:pt x="137337" y="154165"/>
                  </a:lnTo>
                  <a:lnTo>
                    <a:pt x="137972" y="153530"/>
                  </a:lnTo>
                  <a:lnTo>
                    <a:pt x="137972" y="635"/>
                  </a:lnTo>
                  <a:lnTo>
                    <a:pt x="13733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3" name="object 93"/>
            <p:cNvSpPr/>
            <p:nvPr/>
          </p:nvSpPr>
          <p:spPr>
            <a:xfrm>
              <a:off x="1604881" y="1951386"/>
              <a:ext cx="140970" cy="157480"/>
            </a:xfrm>
            <a:custGeom>
              <a:avLst/>
              <a:gdLst/>
              <a:ahLst/>
              <a:cxnLst/>
              <a:rect l="l" t="t" r="r" b="b"/>
              <a:pathLst>
                <a:path w="140969" h="157480">
                  <a:moveTo>
                    <a:pt x="36931" y="0"/>
                  </a:moveTo>
                  <a:lnTo>
                    <a:pt x="1270" y="0"/>
                  </a:lnTo>
                  <a:lnTo>
                    <a:pt x="0" y="1282"/>
                  </a:lnTo>
                  <a:lnTo>
                    <a:pt x="0" y="155740"/>
                  </a:lnTo>
                  <a:lnTo>
                    <a:pt x="1270" y="157010"/>
                  </a:lnTo>
                  <a:lnTo>
                    <a:pt x="36093" y="157010"/>
                  </a:lnTo>
                  <a:lnTo>
                    <a:pt x="37363" y="155740"/>
                  </a:lnTo>
                  <a:lnTo>
                    <a:pt x="37363" y="154165"/>
                  </a:lnTo>
                  <a:lnTo>
                    <a:pt x="2844" y="154165"/>
                  </a:lnTo>
                  <a:lnTo>
                    <a:pt x="2844" y="2857"/>
                  </a:lnTo>
                  <a:lnTo>
                    <a:pt x="39442" y="2857"/>
                  </a:lnTo>
                  <a:lnTo>
                    <a:pt x="37820" y="469"/>
                  </a:lnTo>
                  <a:lnTo>
                    <a:pt x="36931" y="0"/>
                  </a:lnTo>
                  <a:close/>
                </a:path>
                <a:path w="140969" h="157480">
                  <a:moveTo>
                    <a:pt x="40012" y="59969"/>
                  </a:moveTo>
                  <a:lnTo>
                    <a:pt x="36626" y="59969"/>
                  </a:lnTo>
                  <a:lnTo>
                    <a:pt x="39573" y="64706"/>
                  </a:lnTo>
                  <a:lnTo>
                    <a:pt x="43040" y="70167"/>
                  </a:lnTo>
                  <a:lnTo>
                    <a:pt x="47189" y="76109"/>
                  </a:lnTo>
                  <a:lnTo>
                    <a:pt x="102793" y="156552"/>
                  </a:lnTo>
                  <a:lnTo>
                    <a:pt x="103670" y="157010"/>
                  </a:lnTo>
                  <a:lnTo>
                    <a:pt x="139547" y="157010"/>
                  </a:lnTo>
                  <a:lnTo>
                    <a:pt x="140830" y="155740"/>
                  </a:lnTo>
                  <a:lnTo>
                    <a:pt x="140830" y="154165"/>
                  </a:lnTo>
                  <a:lnTo>
                    <a:pt x="104609" y="154165"/>
                  </a:lnTo>
                  <a:lnTo>
                    <a:pt x="48107" y="72440"/>
                  </a:lnTo>
                  <a:lnTo>
                    <a:pt x="43328" y="65236"/>
                  </a:lnTo>
                  <a:lnTo>
                    <a:pt x="40012" y="59969"/>
                  </a:lnTo>
                  <a:close/>
                </a:path>
                <a:path w="140969" h="157480">
                  <a:moveTo>
                    <a:pt x="33020" y="48590"/>
                  </a:moveTo>
                  <a:lnTo>
                    <a:pt x="33886" y="59831"/>
                  </a:lnTo>
                  <a:lnTo>
                    <a:pt x="34189" y="64706"/>
                  </a:lnTo>
                  <a:lnTo>
                    <a:pt x="34298" y="66459"/>
                  </a:lnTo>
                  <a:lnTo>
                    <a:pt x="34416" y="70167"/>
                  </a:lnTo>
                  <a:lnTo>
                    <a:pt x="34518" y="154165"/>
                  </a:lnTo>
                  <a:lnTo>
                    <a:pt x="37363" y="154165"/>
                  </a:lnTo>
                  <a:lnTo>
                    <a:pt x="37266" y="72440"/>
                  </a:lnTo>
                  <a:lnTo>
                    <a:pt x="37019" y="66987"/>
                  </a:lnTo>
                  <a:lnTo>
                    <a:pt x="36626" y="59969"/>
                  </a:lnTo>
                  <a:lnTo>
                    <a:pt x="40012" y="59969"/>
                  </a:lnTo>
                  <a:lnTo>
                    <a:pt x="38411" y="57424"/>
                  </a:lnTo>
                  <a:lnTo>
                    <a:pt x="34570" y="51157"/>
                  </a:lnTo>
                  <a:lnTo>
                    <a:pt x="33020" y="48590"/>
                  </a:lnTo>
                  <a:close/>
                </a:path>
                <a:path w="140969" h="157480">
                  <a:moveTo>
                    <a:pt x="140830" y="2857"/>
                  </a:moveTo>
                  <a:lnTo>
                    <a:pt x="137972" y="2857"/>
                  </a:lnTo>
                  <a:lnTo>
                    <a:pt x="137972" y="154165"/>
                  </a:lnTo>
                  <a:lnTo>
                    <a:pt x="140830" y="154165"/>
                  </a:lnTo>
                  <a:lnTo>
                    <a:pt x="140830" y="2857"/>
                  </a:lnTo>
                  <a:close/>
                </a:path>
                <a:path w="140969" h="157480">
                  <a:moveTo>
                    <a:pt x="39442" y="2857"/>
                  </a:moveTo>
                  <a:lnTo>
                    <a:pt x="35991" y="2857"/>
                  </a:lnTo>
                  <a:lnTo>
                    <a:pt x="92075" y="85445"/>
                  </a:lnTo>
                  <a:lnTo>
                    <a:pt x="96190" y="91388"/>
                  </a:lnTo>
                  <a:lnTo>
                    <a:pt x="99873" y="96634"/>
                  </a:lnTo>
                  <a:lnTo>
                    <a:pt x="103463" y="101903"/>
                  </a:lnTo>
                  <a:lnTo>
                    <a:pt x="106743" y="107124"/>
                  </a:lnTo>
                  <a:lnTo>
                    <a:pt x="106108" y="97802"/>
                  </a:lnTo>
                  <a:lnTo>
                    <a:pt x="106108" y="96634"/>
                  </a:lnTo>
                  <a:lnTo>
                    <a:pt x="103352" y="96634"/>
                  </a:lnTo>
                  <a:lnTo>
                    <a:pt x="96380" y="86690"/>
                  </a:lnTo>
                  <a:lnTo>
                    <a:pt x="39442" y="2857"/>
                  </a:lnTo>
                  <a:close/>
                </a:path>
                <a:path w="140969" h="157480">
                  <a:moveTo>
                    <a:pt x="139547" y="0"/>
                  </a:moveTo>
                  <a:lnTo>
                    <a:pt x="104533" y="0"/>
                  </a:lnTo>
                  <a:lnTo>
                    <a:pt x="103251" y="1282"/>
                  </a:lnTo>
                  <a:lnTo>
                    <a:pt x="103352" y="96634"/>
                  </a:lnTo>
                  <a:lnTo>
                    <a:pt x="106108" y="96634"/>
                  </a:lnTo>
                  <a:lnTo>
                    <a:pt x="106108" y="2857"/>
                  </a:lnTo>
                  <a:lnTo>
                    <a:pt x="140830" y="2857"/>
                  </a:lnTo>
                  <a:lnTo>
                    <a:pt x="140830" y="1282"/>
                  </a:lnTo>
                  <a:lnTo>
                    <a:pt x="139547" y="0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4" name="object 94"/>
            <p:cNvSpPr/>
            <p:nvPr/>
          </p:nvSpPr>
          <p:spPr>
            <a:xfrm>
              <a:off x="1763309" y="1952201"/>
              <a:ext cx="132080" cy="155575"/>
            </a:xfrm>
            <a:custGeom>
              <a:avLst/>
              <a:gdLst/>
              <a:ahLst/>
              <a:cxnLst/>
              <a:rect l="l" t="t" r="r" b="b"/>
              <a:pathLst>
                <a:path w="132080" h="155575">
                  <a:moveTo>
                    <a:pt x="41257" y="0"/>
                  </a:moveTo>
                  <a:lnTo>
                    <a:pt x="39057" y="0"/>
                  </a:lnTo>
                  <a:lnTo>
                    <a:pt x="32850" y="242"/>
                  </a:lnTo>
                  <a:lnTo>
                    <a:pt x="20786" y="884"/>
                  </a:lnTo>
                  <a:lnTo>
                    <a:pt x="584" y="2172"/>
                  </a:lnTo>
                  <a:lnTo>
                    <a:pt x="0" y="2794"/>
                  </a:lnTo>
                  <a:lnTo>
                    <a:pt x="0" y="152769"/>
                  </a:lnTo>
                  <a:lnTo>
                    <a:pt x="614" y="153454"/>
                  </a:lnTo>
                  <a:lnTo>
                    <a:pt x="1282" y="153454"/>
                  </a:lnTo>
                  <a:lnTo>
                    <a:pt x="10498" y="154389"/>
                  </a:lnTo>
                  <a:lnTo>
                    <a:pt x="18251" y="154996"/>
                  </a:lnTo>
                  <a:lnTo>
                    <a:pt x="28533" y="155423"/>
                  </a:lnTo>
                  <a:lnTo>
                    <a:pt x="35839" y="155423"/>
                  </a:lnTo>
                  <a:lnTo>
                    <a:pt x="78833" y="150826"/>
                  </a:lnTo>
                  <a:lnTo>
                    <a:pt x="108708" y="136670"/>
                  </a:lnTo>
                  <a:lnTo>
                    <a:pt x="115974" y="126556"/>
                  </a:lnTo>
                  <a:lnTo>
                    <a:pt x="42075" y="126556"/>
                  </a:lnTo>
                  <a:lnTo>
                    <a:pt x="40436" y="126403"/>
                  </a:lnTo>
                  <a:lnTo>
                    <a:pt x="37058" y="126048"/>
                  </a:lnTo>
                  <a:lnTo>
                    <a:pt x="37058" y="29413"/>
                  </a:lnTo>
                  <a:lnTo>
                    <a:pt x="42176" y="29121"/>
                  </a:lnTo>
                  <a:lnTo>
                    <a:pt x="116257" y="29121"/>
                  </a:lnTo>
                  <a:lnTo>
                    <a:pt x="109299" y="19158"/>
                  </a:lnTo>
                  <a:lnTo>
                    <a:pt x="80933" y="4738"/>
                  </a:lnTo>
                  <a:lnTo>
                    <a:pt x="41257" y="0"/>
                  </a:lnTo>
                  <a:close/>
                </a:path>
                <a:path w="132080" h="155575">
                  <a:moveTo>
                    <a:pt x="116257" y="29121"/>
                  </a:moveTo>
                  <a:lnTo>
                    <a:pt x="45472" y="29121"/>
                  </a:lnTo>
                  <a:lnTo>
                    <a:pt x="65391" y="32226"/>
                  </a:lnTo>
                  <a:lnTo>
                    <a:pt x="80175" y="41655"/>
                  </a:lnTo>
                  <a:lnTo>
                    <a:pt x="89167" y="57158"/>
                  </a:lnTo>
                  <a:lnTo>
                    <a:pt x="92202" y="78562"/>
                  </a:lnTo>
                  <a:lnTo>
                    <a:pt x="89112" y="99306"/>
                  </a:lnTo>
                  <a:lnTo>
                    <a:pt x="79957" y="114332"/>
                  </a:lnTo>
                  <a:lnTo>
                    <a:pt x="64903" y="123472"/>
                  </a:lnTo>
                  <a:lnTo>
                    <a:pt x="44119" y="126556"/>
                  </a:lnTo>
                  <a:lnTo>
                    <a:pt x="115974" y="126556"/>
                  </a:lnTo>
                  <a:lnTo>
                    <a:pt x="126139" y="112405"/>
                  </a:lnTo>
                  <a:lnTo>
                    <a:pt x="131800" y="77483"/>
                  </a:lnTo>
                  <a:lnTo>
                    <a:pt x="126201" y="43360"/>
                  </a:lnTo>
                  <a:lnTo>
                    <a:pt x="116257" y="2912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5" name="object 95"/>
            <p:cNvSpPr/>
            <p:nvPr/>
          </p:nvSpPr>
          <p:spPr>
            <a:xfrm>
              <a:off x="1761878" y="1950775"/>
              <a:ext cx="135255" cy="158750"/>
            </a:xfrm>
            <a:custGeom>
              <a:avLst/>
              <a:gdLst/>
              <a:ahLst/>
              <a:cxnLst/>
              <a:rect l="l" t="t" r="r" b="b"/>
              <a:pathLst>
                <a:path w="135255" h="158750">
                  <a:moveTo>
                    <a:pt x="42680" y="0"/>
                  </a:moveTo>
                  <a:lnTo>
                    <a:pt x="40478" y="0"/>
                  </a:lnTo>
                  <a:lnTo>
                    <a:pt x="34251" y="243"/>
                  </a:lnTo>
                  <a:lnTo>
                    <a:pt x="22157" y="889"/>
                  </a:lnTo>
                  <a:lnTo>
                    <a:pt x="1168" y="2235"/>
                  </a:lnTo>
                  <a:lnTo>
                    <a:pt x="0" y="3480"/>
                  </a:lnTo>
                  <a:lnTo>
                    <a:pt x="79" y="155016"/>
                  </a:lnTo>
                  <a:lnTo>
                    <a:pt x="1104" y="156159"/>
                  </a:lnTo>
                  <a:lnTo>
                    <a:pt x="11765" y="157246"/>
                  </a:lnTo>
                  <a:lnTo>
                    <a:pt x="19537" y="157853"/>
                  </a:lnTo>
                  <a:lnTo>
                    <a:pt x="29887" y="158280"/>
                  </a:lnTo>
                  <a:lnTo>
                    <a:pt x="37274" y="158280"/>
                  </a:lnTo>
                  <a:lnTo>
                    <a:pt x="63893" y="155423"/>
                  </a:lnTo>
                  <a:lnTo>
                    <a:pt x="29971" y="155423"/>
                  </a:lnTo>
                  <a:lnTo>
                    <a:pt x="19904" y="155016"/>
                  </a:lnTo>
                  <a:lnTo>
                    <a:pt x="12178" y="154415"/>
                  </a:lnTo>
                  <a:lnTo>
                    <a:pt x="2857" y="153467"/>
                  </a:lnTo>
                  <a:lnTo>
                    <a:pt x="2857" y="4978"/>
                  </a:lnTo>
                  <a:lnTo>
                    <a:pt x="22473" y="3730"/>
                  </a:lnTo>
                  <a:lnTo>
                    <a:pt x="34561" y="3089"/>
                  </a:lnTo>
                  <a:lnTo>
                    <a:pt x="40674" y="2853"/>
                  </a:lnTo>
                  <a:lnTo>
                    <a:pt x="66510" y="2853"/>
                  </a:lnTo>
                  <a:lnTo>
                    <a:pt x="42680" y="0"/>
                  </a:lnTo>
                  <a:close/>
                </a:path>
                <a:path w="135255" h="158750">
                  <a:moveTo>
                    <a:pt x="66510" y="2853"/>
                  </a:moveTo>
                  <a:lnTo>
                    <a:pt x="42651" y="2853"/>
                  </a:lnTo>
                  <a:lnTo>
                    <a:pt x="81889" y="7514"/>
                  </a:lnTo>
                  <a:lnTo>
                    <a:pt x="109797" y="21679"/>
                  </a:lnTo>
                  <a:lnTo>
                    <a:pt x="126352" y="45436"/>
                  </a:lnTo>
                  <a:lnTo>
                    <a:pt x="131813" y="78905"/>
                  </a:lnTo>
                  <a:lnTo>
                    <a:pt x="127258" y="110889"/>
                  </a:lnTo>
                  <a:lnTo>
                    <a:pt x="111790" y="134966"/>
                  </a:lnTo>
                  <a:lnTo>
                    <a:pt x="82698" y="150143"/>
                  </a:lnTo>
                  <a:lnTo>
                    <a:pt x="37274" y="155423"/>
                  </a:lnTo>
                  <a:lnTo>
                    <a:pt x="63893" y="155423"/>
                  </a:lnTo>
                  <a:lnTo>
                    <a:pt x="80903" y="153597"/>
                  </a:lnTo>
                  <a:lnTo>
                    <a:pt x="111221" y="139176"/>
                  </a:lnTo>
                  <a:lnTo>
                    <a:pt x="128912" y="114464"/>
                  </a:lnTo>
                  <a:lnTo>
                    <a:pt x="134658" y="78905"/>
                  </a:lnTo>
                  <a:lnTo>
                    <a:pt x="128970" y="44159"/>
                  </a:lnTo>
                  <a:lnTo>
                    <a:pt x="111801" y="19512"/>
                  </a:lnTo>
                  <a:lnTo>
                    <a:pt x="82987" y="4826"/>
                  </a:lnTo>
                  <a:lnTo>
                    <a:pt x="66510" y="2853"/>
                  </a:lnTo>
                  <a:close/>
                </a:path>
                <a:path w="135255" h="158750">
                  <a:moveTo>
                    <a:pt x="46418" y="29045"/>
                  </a:moveTo>
                  <a:lnTo>
                    <a:pt x="43853" y="29045"/>
                  </a:lnTo>
                  <a:lnTo>
                    <a:pt x="41948" y="29261"/>
                  </a:lnTo>
                  <a:lnTo>
                    <a:pt x="37058" y="29477"/>
                  </a:lnTo>
                  <a:lnTo>
                    <a:pt x="37058" y="128765"/>
                  </a:lnTo>
                  <a:lnTo>
                    <a:pt x="41097" y="129184"/>
                  </a:lnTo>
                  <a:lnTo>
                    <a:pt x="43014" y="129413"/>
                  </a:lnTo>
                  <a:lnTo>
                    <a:pt x="45554" y="129413"/>
                  </a:lnTo>
                  <a:lnTo>
                    <a:pt x="64739" y="126556"/>
                  </a:lnTo>
                  <a:lnTo>
                    <a:pt x="43424" y="126556"/>
                  </a:lnTo>
                  <a:lnTo>
                    <a:pt x="40337" y="126232"/>
                  </a:lnTo>
                  <a:lnTo>
                    <a:pt x="39916" y="126232"/>
                  </a:lnTo>
                  <a:lnTo>
                    <a:pt x="39916" y="32195"/>
                  </a:lnTo>
                  <a:lnTo>
                    <a:pt x="66438" y="32195"/>
                  </a:lnTo>
                  <a:lnTo>
                    <a:pt x="46418" y="29045"/>
                  </a:lnTo>
                  <a:close/>
                </a:path>
                <a:path w="135255" h="158750">
                  <a:moveTo>
                    <a:pt x="66438" y="32195"/>
                  </a:moveTo>
                  <a:lnTo>
                    <a:pt x="48289" y="32195"/>
                  </a:lnTo>
                  <a:lnTo>
                    <a:pt x="66205" y="34992"/>
                  </a:lnTo>
                  <a:lnTo>
                    <a:pt x="80547" y="44159"/>
                  </a:lnTo>
                  <a:lnTo>
                    <a:pt x="89259" y="59201"/>
                  </a:lnTo>
                  <a:lnTo>
                    <a:pt x="92202" y="79985"/>
                  </a:lnTo>
                  <a:lnTo>
                    <a:pt x="89265" y="100297"/>
                  </a:lnTo>
                  <a:lnTo>
                    <a:pt x="80484" y="114857"/>
                  </a:lnTo>
                  <a:lnTo>
                    <a:pt x="65900" y="123624"/>
                  </a:lnTo>
                  <a:lnTo>
                    <a:pt x="45554" y="126556"/>
                  </a:lnTo>
                  <a:lnTo>
                    <a:pt x="64739" y="126556"/>
                  </a:lnTo>
                  <a:lnTo>
                    <a:pt x="66914" y="126232"/>
                  </a:lnTo>
                  <a:lnTo>
                    <a:pt x="82418" y="116810"/>
                  </a:lnTo>
                  <a:lnTo>
                    <a:pt x="91866" y="101333"/>
                  </a:lnTo>
                  <a:lnTo>
                    <a:pt x="95059" y="79985"/>
                  </a:lnTo>
                  <a:lnTo>
                    <a:pt x="91909" y="58036"/>
                  </a:lnTo>
                  <a:lnTo>
                    <a:pt x="82607" y="42080"/>
                  </a:lnTo>
                  <a:lnTo>
                    <a:pt x="67370" y="32341"/>
                  </a:lnTo>
                  <a:lnTo>
                    <a:pt x="66438" y="32195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96" name="object 96"/>
          <p:cNvSpPr txBox="1"/>
          <p:nvPr/>
        </p:nvSpPr>
        <p:spPr>
          <a:xfrm>
            <a:off x="5598488" y="1902322"/>
            <a:ext cx="4536112" cy="31933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marR="252729">
              <a:lnSpc>
                <a:spcPct val="120600"/>
              </a:lnSpc>
              <a:spcBef>
                <a:spcPts val="95"/>
              </a:spcBef>
            </a:pPr>
            <a:r>
              <a:rPr sz="16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In the last lesson, you learned that </a:t>
            </a:r>
            <a:br>
              <a:rPr lang="en-US" sz="1600" dirty="0">
                <a:solidFill>
                  <a:srgbClr val="06152F"/>
                </a:solidFill>
                <a:latin typeface="Grammarsaurus" pitchFamily="2" charset="0"/>
                <a:cs typeface="Arial MT"/>
              </a:rPr>
            </a:br>
            <a:r>
              <a:rPr sz="16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England is divided into </a:t>
            </a:r>
            <a:r>
              <a:rPr sz="16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nine regions</a:t>
            </a:r>
            <a:r>
              <a:rPr sz="16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.</a:t>
            </a:r>
            <a:endParaRPr sz="1600" dirty="0">
              <a:latin typeface="Grammarsaurus" pitchFamily="2" charset="0"/>
              <a:cs typeface="Arial MT"/>
            </a:endParaRPr>
          </a:p>
          <a:p>
            <a:pPr marL="299085">
              <a:lnSpc>
                <a:spcPct val="100000"/>
              </a:lnSpc>
              <a:spcBef>
                <a:spcPts val="1410"/>
              </a:spcBef>
            </a:pPr>
            <a:r>
              <a:rPr sz="16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How many regions can you </a:t>
            </a:r>
            <a:r>
              <a:rPr sz="16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name</a:t>
            </a:r>
            <a:r>
              <a:rPr sz="16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?</a:t>
            </a:r>
            <a:endParaRPr sz="16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sz="16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1420"/>
              </a:spcBef>
            </a:pPr>
            <a:endParaRPr sz="1600" dirty="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16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Use </a:t>
            </a:r>
            <a:r>
              <a:rPr lang="en-US" sz="16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the</a:t>
            </a:r>
            <a:r>
              <a:rPr sz="16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 sentence starter to help you:</a:t>
            </a:r>
            <a:endParaRPr sz="160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80"/>
              </a:spcBef>
            </a:pPr>
            <a:r>
              <a:rPr sz="16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“The regions in England that I can name are…”</a:t>
            </a:r>
            <a:endParaRPr sz="16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810"/>
              </a:spcBef>
            </a:pPr>
            <a:endParaRPr sz="1600" dirty="0">
              <a:latin typeface="Grammarsaurus" pitchFamily="2" charset="0"/>
              <a:cs typeface="Arial MT"/>
            </a:endParaRPr>
          </a:p>
          <a:p>
            <a:pPr marL="32384">
              <a:lnSpc>
                <a:spcPct val="100000"/>
              </a:lnSpc>
              <a:spcBef>
                <a:spcPts val="5"/>
              </a:spcBef>
            </a:pPr>
            <a:r>
              <a:rPr sz="16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Discuss </a:t>
            </a:r>
            <a:r>
              <a:rPr sz="16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with your </a:t>
            </a:r>
            <a:r>
              <a:rPr sz="16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learning partner </a:t>
            </a:r>
            <a:r>
              <a:rPr sz="16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before the</a:t>
            </a:r>
            <a:endParaRPr sz="1600" dirty="0">
              <a:latin typeface="Grammarsaurus" pitchFamily="2" charset="0"/>
              <a:cs typeface="Arial MT"/>
            </a:endParaRPr>
          </a:p>
          <a:p>
            <a:pPr marL="32384">
              <a:lnSpc>
                <a:spcPct val="100000"/>
              </a:lnSpc>
              <a:spcBef>
                <a:spcPts val="430"/>
              </a:spcBef>
            </a:pPr>
            <a:r>
              <a:rPr sz="16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answers are revealed </a:t>
            </a:r>
            <a:r>
              <a:rPr sz="16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on the following slide.</a:t>
            </a:r>
            <a:endParaRPr sz="1600" dirty="0">
              <a:latin typeface="Grammarsaurus" pitchFamily="2" charset="0"/>
              <a:cs typeface="Arial MT"/>
            </a:endParaRPr>
          </a:p>
        </p:txBody>
      </p:sp>
      <p:sp>
        <p:nvSpPr>
          <p:cNvPr id="99" name="object 59">
            <a:extLst>
              <a:ext uri="{FF2B5EF4-FFF2-40B4-BE49-F238E27FC236}">
                <a16:creationId xmlns:a16="http://schemas.microsoft.com/office/drawing/2014/main" id="{B0B669F6-EF51-46A2-5C79-9EF7B5ED3BBC}"/>
              </a:ext>
            </a:extLst>
          </p:cNvPr>
          <p:cNvSpPr txBox="1"/>
          <p:nvPr/>
        </p:nvSpPr>
        <p:spPr>
          <a:xfrm>
            <a:off x="5417660" y="6461773"/>
            <a:ext cx="2583340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" panose="020B0604020202020204" pitchFamily="34" charset="0"/>
              </a:rPr>
              <a:t>www.grammarsaurus.co.uk</a:t>
            </a:r>
            <a:endParaRPr sz="1050" dirty="0">
              <a:latin typeface="Grammarsaurus" pitchFamily="2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779163" y="49578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14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712914" y="157906"/>
            <a:ext cx="7917815" cy="5993130"/>
            <a:chOff x="712914" y="157906"/>
            <a:chExt cx="7917815" cy="599313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5590" y="820597"/>
              <a:ext cx="4480043" cy="5330341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716089" y="827862"/>
              <a:ext cx="4479290" cy="5316220"/>
            </a:xfrm>
            <a:custGeom>
              <a:avLst/>
              <a:gdLst/>
              <a:ahLst/>
              <a:cxnLst/>
              <a:rect l="l" t="t" r="r" b="b"/>
              <a:pathLst>
                <a:path w="4479290" h="5316220">
                  <a:moveTo>
                    <a:pt x="4479048" y="5315813"/>
                  </a:moveTo>
                  <a:lnTo>
                    <a:pt x="0" y="5315813"/>
                  </a:lnTo>
                  <a:lnTo>
                    <a:pt x="0" y="0"/>
                  </a:lnTo>
                  <a:lnTo>
                    <a:pt x="4479048" y="0"/>
                  </a:lnTo>
                  <a:lnTo>
                    <a:pt x="4479048" y="5315813"/>
                  </a:lnTo>
                  <a:close/>
                </a:path>
              </a:pathLst>
            </a:custGeom>
            <a:ln w="635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5992953" y="164256"/>
              <a:ext cx="2631440" cy="755650"/>
            </a:xfrm>
            <a:custGeom>
              <a:avLst/>
              <a:gdLst/>
              <a:ahLst/>
              <a:cxnLst/>
              <a:rect l="l" t="t" r="r" b="b"/>
              <a:pathLst>
                <a:path w="2631440" h="755650">
                  <a:moveTo>
                    <a:pt x="2618041" y="0"/>
                  </a:moveTo>
                  <a:lnTo>
                    <a:pt x="12839" y="0"/>
                  </a:lnTo>
                  <a:lnTo>
                    <a:pt x="7849" y="3498"/>
                  </a:lnTo>
                  <a:lnTo>
                    <a:pt x="3767" y="13033"/>
                  </a:lnTo>
                  <a:lnTo>
                    <a:pt x="1011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1011" y="727977"/>
                  </a:lnTo>
                  <a:lnTo>
                    <a:pt x="3767" y="742108"/>
                  </a:lnTo>
                  <a:lnTo>
                    <a:pt x="7849" y="751643"/>
                  </a:lnTo>
                  <a:lnTo>
                    <a:pt x="12839" y="755142"/>
                  </a:lnTo>
                  <a:lnTo>
                    <a:pt x="2618041" y="755142"/>
                  </a:lnTo>
                  <a:lnTo>
                    <a:pt x="2623032" y="751643"/>
                  </a:lnTo>
                  <a:lnTo>
                    <a:pt x="2627114" y="742108"/>
                  </a:lnTo>
                  <a:lnTo>
                    <a:pt x="2629869" y="727977"/>
                  </a:lnTo>
                  <a:lnTo>
                    <a:pt x="2630881" y="710692"/>
                  </a:lnTo>
                  <a:lnTo>
                    <a:pt x="2630881" y="44450"/>
                  </a:lnTo>
                  <a:lnTo>
                    <a:pt x="2629869" y="27164"/>
                  </a:lnTo>
                  <a:lnTo>
                    <a:pt x="2627114" y="13033"/>
                  </a:lnTo>
                  <a:lnTo>
                    <a:pt x="2623032" y="3498"/>
                  </a:lnTo>
                  <a:lnTo>
                    <a:pt x="2618041" y="0"/>
                  </a:lnTo>
                  <a:close/>
                </a:path>
              </a:pathLst>
            </a:custGeom>
            <a:solidFill>
              <a:srgbClr val="45589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5992953" y="164256"/>
              <a:ext cx="2631440" cy="755650"/>
            </a:xfrm>
            <a:custGeom>
              <a:avLst/>
              <a:gdLst/>
              <a:ahLst/>
              <a:cxnLst/>
              <a:rect l="l" t="t" r="r" b="b"/>
              <a:pathLst>
                <a:path w="2631440" h="755650">
                  <a:moveTo>
                    <a:pt x="12839" y="755142"/>
                  </a:moveTo>
                  <a:lnTo>
                    <a:pt x="7849" y="751643"/>
                  </a:lnTo>
                  <a:lnTo>
                    <a:pt x="3767" y="742108"/>
                  </a:lnTo>
                  <a:lnTo>
                    <a:pt x="1011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1011" y="27164"/>
                  </a:lnTo>
                  <a:lnTo>
                    <a:pt x="3767" y="13033"/>
                  </a:lnTo>
                  <a:lnTo>
                    <a:pt x="7849" y="3498"/>
                  </a:lnTo>
                  <a:lnTo>
                    <a:pt x="12839" y="0"/>
                  </a:lnTo>
                  <a:lnTo>
                    <a:pt x="2618041" y="0"/>
                  </a:lnTo>
                  <a:lnTo>
                    <a:pt x="2623032" y="3498"/>
                  </a:lnTo>
                  <a:lnTo>
                    <a:pt x="2627114" y="13033"/>
                  </a:lnTo>
                  <a:lnTo>
                    <a:pt x="2629869" y="27164"/>
                  </a:lnTo>
                  <a:lnTo>
                    <a:pt x="2630881" y="44450"/>
                  </a:lnTo>
                  <a:lnTo>
                    <a:pt x="2630881" y="710692"/>
                  </a:lnTo>
                  <a:lnTo>
                    <a:pt x="2629869" y="727977"/>
                  </a:lnTo>
                  <a:lnTo>
                    <a:pt x="2627114" y="742108"/>
                  </a:lnTo>
                  <a:lnTo>
                    <a:pt x="2623032" y="751643"/>
                  </a:lnTo>
                  <a:lnTo>
                    <a:pt x="2618041" y="755142"/>
                  </a:lnTo>
                  <a:lnTo>
                    <a:pt x="12839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5992699" y="259899"/>
            <a:ext cx="2641410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Grammarsaurus" pitchFamily="2" charset="0"/>
              </a:rPr>
              <a:t>Let’s recap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1215182" y="725251"/>
            <a:ext cx="494030" cy="239809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5715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4E6B8E"/>
                </a:solidFill>
                <a:latin typeface="Grammarsaurus" pitchFamily="2" charset="0"/>
                <a:cs typeface="Arial"/>
              </a:rPr>
              <a:t>Locational knowledge</a:t>
            </a:r>
            <a:endParaRPr sz="700">
              <a:latin typeface="Grammarsaurus" pitchFamily="2" charset="0"/>
              <a:cs typeface="Arial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8531022" y="263926"/>
            <a:ext cx="3124835" cy="556260"/>
            <a:chOff x="8531022" y="263926"/>
            <a:chExt cx="3124835" cy="556260"/>
          </a:xfrm>
        </p:grpSpPr>
        <p:sp>
          <p:nvSpPr>
            <p:cNvPr id="11" name="object 11"/>
            <p:cNvSpPr/>
            <p:nvPr/>
          </p:nvSpPr>
          <p:spPr>
            <a:xfrm>
              <a:off x="11272391" y="408119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4D6B8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394634" y="476474"/>
              <a:ext cx="134970" cy="217266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8537372" y="270276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099"/>
                  </a:lnTo>
                  <a:lnTo>
                    <a:pt x="0" y="505002"/>
                  </a:lnTo>
                  <a:lnTo>
                    <a:pt x="2993" y="519833"/>
                  </a:lnTo>
                  <a:lnTo>
                    <a:pt x="11158" y="531944"/>
                  </a:lnTo>
                  <a:lnTo>
                    <a:pt x="23268" y="540108"/>
                  </a:lnTo>
                  <a:lnTo>
                    <a:pt x="38100" y="543102"/>
                  </a:lnTo>
                  <a:lnTo>
                    <a:pt x="1609102" y="543102"/>
                  </a:lnTo>
                  <a:lnTo>
                    <a:pt x="1623933" y="540108"/>
                  </a:lnTo>
                  <a:lnTo>
                    <a:pt x="1636044" y="531944"/>
                  </a:lnTo>
                  <a:lnTo>
                    <a:pt x="1644208" y="519833"/>
                  </a:lnTo>
                  <a:lnTo>
                    <a:pt x="1647202" y="505002"/>
                  </a:lnTo>
                  <a:lnTo>
                    <a:pt x="1647202" y="38099"/>
                  </a:lnTo>
                  <a:lnTo>
                    <a:pt x="1644208" y="23268"/>
                  </a:lnTo>
                  <a:lnTo>
                    <a:pt x="1636044" y="11158"/>
                  </a:lnTo>
                  <a:lnTo>
                    <a:pt x="1623933" y="2993"/>
                  </a:lnTo>
                  <a:lnTo>
                    <a:pt x="1609102" y="0"/>
                  </a:lnTo>
                  <a:close/>
                </a:path>
              </a:pathLst>
            </a:custGeom>
            <a:solidFill>
              <a:srgbClr val="86B74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8537372" y="270276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543102"/>
                  </a:moveTo>
                  <a:lnTo>
                    <a:pt x="38100" y="543102"/>
                  </a:lnTo>
                  <a:lnTo>
                    <a:pt x="23268" y="540108"/>
                  </a:lnTo>
                  <a:lnTo>
                    <a:pt x="11158" y="531944"/>
                  </a:lnTo>
                  <a:lnTo>
                    <a:pt x="2993" y="519833"/>
                  </a:lnTo>
                  <a:lnTo>
                    <a:pt x="0" y="505002"/>
                  </a:lnTo>
                  <a:lnTo>
                    <a:pt x="0" y="38099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609102" y="0"/>
                  </a:lnTo>
                  <a:lnTo>
                    <a:pt x="1623933" y="2993"/>
                  </a:lnTo>
                  <a:lnTo>
                    <a:pt x="1636044" y="11158"/>
                  </a:lnTo>
                  <a:lnTo>
                    <a:pt x="1644208" y="23268"/>
                  </a:lnTo>
                  <a:lnTo>
                    <a:pt x="1647202" y="38099"/>
                  </a:lnTo>
                  <a:lnTo>
                    <a:pt x="1647202" y="505002"/>
                  </a:lnTo>
                  <a:lnTo>
                    <a:pt x="1644208" y="519833"/>
                  </a:lnTo>
                  <a:lnTo>
                    <a:pt x="1636044" y="531944"/>
                  </a:lnTo>
                  <a:lnTo>
                    <a:pt x="1623933" y="540108"/>
                  </a:lnTo>
                  <a:lnTo>
                    <a:pt x="1609102" y="543102"/>
                  </a:lnTo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8537372" y="367620"/>
            <a:ext cx="1639787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0975" indent="-171450"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BF8"/>
                </a:solidFill>
                <a:latin typeface="Grammarsaurus" pitchFamily="2" charset="0"/>
                <a:cs typeface="Arial"/>
              </a:rPr>
              <a:t>answers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5571775" y="692696"/>
            <a:ext cx="6620509" cy="6110605"/>
            <a:chOff x="5571775" y="692696"/>
            <a:chExt cx="6620509" cy="6110605"/>
          </a:xfrm>
        </p:grpSpPr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934694" y="692696"/>
              <a:ext cx="3257305" cy="6110151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5578125" y="1666613"/>
              <a:ext cx="4154804" cy="2517775"/>
            </a:xfrm>
            <a:custGeom>
              <a:avLst/>
              <a:gdLst/>
              <a:ahLst/>
              <a:cxnLst/>
              <a:rect l="l" t="t" r="r" b="b"/>
              <a:pathLst>
                <a:path w="4154804" h="2517775">
                  <a:moveTo>
                    <a:pt x="4084320" y="0"/>
                  </a:moveTo>
                  <a:lnTo>
                    <a:pt x="69989" y="0"/>
                  </a:lnTo>
                  <a:lnTo>
                    <a:pt x="42744" y="5499"/>
                  </a:lnTo>
                  <a:lnTo>
                    <a:pt x="20497" y="20497"/>
                  </a:lnTo>
                  <a:lnTo>
                    <a:pt x="5499" y="42744"/>
                  </a:lnTo>
                  <a:lnTo>
                    <a:pt x="0" y="69989"/>
                  </a:lnTo>
                  <a:lnTo>
                    <a:pt x="0" y="2447442"/>
                  </a:lnTo>
                  <a:lnTo>
                    <a:pt x="5499" y="2474687"/>
                  </a:lnTo>
                  <a:lnTo>
                    <a:pt x="20497" y="2496934"/>
                  </a:lnTo>
                  <a:lnTo>
                    <a:pt x="42744" y="2511932"/>
                  </a:lnTo>
                  <a:lnTo>
                    <a:pt x="69989" y="2517432"/>
                  </a:lnTo>
                  <a:lnTo>
                    <a:pt x="4084320" y="2517432"/>
                  </a:lnTo>
                  <a:lnTo>
                    <a:pt x="4111559" y="2511932"/>
                  </a:lnTo>
                  <a:lnTo>
                    <a:pt x="4133807" y="2496934"/>
                  </a:lnTo>
                  <a:lnTo>
                    <a:pt x="4148808" y="2474687"/>
                  </a:lnTo>
                  <a:lnTo>
                    <a:pt x="4154309" y="2447442"/>
                  </a:lnTo>
                  <a:lnTo>
                    <a:pt x="4154309" y="69989"/>
                  </a:lnTo>
                  <a:lnTo>
                    <a:pt x="4148808" y="42744"/>
                  </a:lnTo>
                  <a:lnTo>
                    <a:pt x="4133807" y="20497"/>
                  </a:lnTo>
                  <a:lnTo>
                    <a:pt x="4111559" y="5499"/>
                  </a:lnTo>
                  <a:lnTo>
                    <a:pt x="4084320" y="0"/>
                  </a:lnTo>
                  <a:close/>
                </a:path>
              </a:pathLst>
            </a:custGeom>
            <a:solidFill>
              <a:srgbClr val="E5E5E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5578125" y="1666613"/>
              <a:ext cx="4154804" cy="2517775"/>
            </a:xfrm>
            <a:custGeom>
              <a:avLst/>
              <a:gdLst/>
              <a:ahLst/>
              <a:cxnLst/>
              <a:rect l="l" t="t" r="r" b="b"/>
              <a:pathLst>
                <a:path w="4154804" h="2517775">
                  <a:moveTo>
                    <a:pt x="69989" y="2517432"/>
                  </a:moveTo>
                  <a:lnTo>
                    <a:pt x="4084320" y="2517432"/>
                  </a:lnTo>
                  <a:lnTo>
                    <a:pt x="4111559" y="2511932"/>
                  </a:lnTo>
                  <a:lnTo>
                    <a:pt x="4133807" y="2496934"/>
                  </a:lnTo>
                  <a:lnTo>
                    <a:pt x="4148808" y="2474687"/>
                  </a:lnTo>
                  <a:lnTo>
                    <a:pt x="4154309" y="2447442"/>
                  </a:lnTo>
                  <a:lnTo>
                    <a:pt x="4154309" y="69989"/>
                  </a:lnTo>
                  <a:lnTo>
                    <a:pt x="4148808" y="42744"/>
                  </a:lnTo>
                  <a:lnTo>
                    <a:pt x="4133807" y="20497"/>
                  </a:lnTo>
                  <a:lnTo>
                    <a:pt x="4111559" y="5499"/>
                  </a:lnTo>
                  <a:lnTo>
                    <a:pt x="4084320" y="0"/>
                  </a:lnTo>
                  <a:lnTo>
                    <a:pt x="69989" y="0"/>
                  </a:lnTo>
                  <a:lnTo>
                    <a:pt x="42744" y="5499"/>
                  </a:lnTo>
                  <a:lnTo>
                    <a:pt x="20497" y="20497"/>
                  </a:lnTo>
                  <a:lnTo>
                    <a:pt x="5499" y="42744"/>
                  </a:lnTo>
                  <a:lnTo>
                    <a:pt x="0" y="69989"/>
                  </a:lnTo>
                  <a:lnTo>
                    <a:pt x="0" y="2447442"/>
                  </a:lnTo>
                  <a:lnTo>
                    <a:pt x="5499" y="2474687"/>
                  </a:lnTo>
                  <a:lnTo>
                    <a:pt x="20497" y="2496934"/>
                  </a:lnTo>
                  <a:lnTo>
                    <a:pt x="42744" y="2511932"/>
                  </a:lnTo>
                  <a:lnTo>
                    <a:pt x="69989" y="2517432"/>
                  </a:lnTo>
                  <a:close/>
                </a:path>
              </a:pathLst>
            </a:custGeom>
            <a:ln w="12636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9566026" y="1890805"/>
              <a:ext cx="725805" cy="361950"/>
            </a:xfrm>
            <a:custGeom>
              <a:avLst/>
              <a:gdLst/>
              <a:ahLst/>
              <a:cxnLst/>
              <a:rect l="l" t="t" r="r" b="b"/>
              <a:pathLst>
                <a:path w="725804" h="361950">
                  <a:moveTo>
                    <a:pt x="97370" y="0"/>
                  </a:moveTo>
                  <a:lnTo>
                    <a:pt x="0" y="361861"/>
                  </a:lnTo>
                  <a:lnTo>
                    <a:pt x="51127" y="352001"/>
                  </a:lnTo>
                  <a:lnTo>
                    <a:pt x="102423" y="343042"/>
                  </a:lnTo>
                  <a:lnTo>
                    <a:pt x="153871" y="334985"/>
                  </a:lnTo>
                  <a:lnTo>
                    <a:pt x="205455" y="327830"/>
                  </a:lnTo>
                  <a:lnTo>
                    <a:pt x="257158" y="321580"/>
                  </a:lnTo>
                  <a:lnTo>
                    <a:pt x="308966" y="316234"/>
                  </a:lnTo>
                  <a:lnTo>
                    <a:pt x="360860" y="311796"/>
                  </a:lnTo>
                  <a:lnTo>
                    <a:pt x="412826" y="308265"/>
                  </a:lnTo>
                  <a:lnTo>
                    <a:pt x="464847" y="305644"/>
                  </a:lnTo>
                  <a:lnTo>
                    <a:pt x="516907" y="303933"/>
                  </a:lnTo>
                  <a:lnTo>
                    <a:pt x="568989" y="303134"/>
                  </a:lnTo>
                  <a:lnTo>
                    <a:pt x="621077" y="303248"/>
                  </a:lnTo>
                  <a:lnTo>
                    <a:pt x="673155" y="304277"/>
                  </a:lnTo>
                  <a:lnTo>
                    <a:pt x="725208" y="306222"/>
                  </a:lnTo>
                  <a:lnTo>
                    <a:pt x="682996" y="279486"/>
                  </a:lnTo>
                  <a:lnTo>
                    <a:pt x="640327" y="253473"/>
                  </a:lnTo>
                  <a:lnTo>
                    <a:pt x="597212" y="228188"/>
                  </a:lnTo>
                  <a:lnTo>
                    <a:pt x="553667" y="203639"/>
                  </a:lnTo>
                  <a:lnTo>
                    <a:pt x="509702" y="179831"/>
                  </a:lnTo>
                  <a:lnTo>
                    <a:pt x="465333" y="156771"/>
                  </a:lnTo>
                  <a:lnTo>
                    <a:pt x="420571" y="134466"/>
                  </a:lnTo>
                  <a:lnTo>
                    <a:pt x="375431" y="112921"/>
                  </a:lnTo>
                  <a:lnTo>
                    <a:pt x="329925" y="92144"/>
                  </a:lnTo>
                  <a:lnTo>
                    <a:pt x="284066" y="72142"/>
                  </a:lnTo>
                  <a:lnTo>
                    <a:pt x="237868" y="52919"/>
                  </a:lnTo>
                  <a:lnTo>
                    <a:pt x="191344" y="34484"/>
                  </a:lnTo>
                  <a:lnTo>
                    <a:pt x="144507" y="16842"/>
                  </a:lnTo>
                  <a:lnTo>
                    <a:pt x="97370" y="0"/>
                  </a:lnTo>
                  <a:close/>
                </a:path>
              </a:pathLst>
            </a:custGeom>
            <a:solidFill>
              <a:srgbClr val="E5E5E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9566025" y="1890805"/>
              <a:ext cx="748665" cy="361950"/>
            </a:xfrm>
            <a:custGeom>
              <a:avLst/>
              <a:gdLst/>
              <a:ahLst/>
              <a:cxnLst/>
              <a:rect l="l" t="t" r="r" b="b"/>
              <a:pathLst>
                <a:path w="748665" h="361950">
                  <a:moveTo>
                    <a:pt x="621573" y="297196"/>
                  </a:moveTo>
                  <a:lnTo>
                    <a:pt x="568981" y="297196"/>
                  </a:lnTo>
                  <a:lnTo>
                    <a:pt x="516800" y="298148"/>
                  </a:lnTo>
                  <a:lnTo>
                    <a:pt x="464648" y="300063"/>
                  </a:lnTo>
                  <a:lnTo>
                    <a:pt x="412546" y="302960"/>
                  </a:lnTo>
                  <a:lnTo>
                    <a:pt x="360514" y="306857"/>
                  </a:lnTo>
                  <a:lnTo>
                    <a:pt x="308606" y="311791"/>
                  </a:lnTo>
                  <a:lnTo>
                    <a:pt x="256791" y="317651"/>
                  </a:lnTo>
                  <a:lnTo>
                    <a:pt x="205095" y="324468"/>
                  </a:lnTo>
                  <a:lnTo>
                    <a:pt x="153543" y="332269"/>
                  </a:lnTo>
                  <a:lnTo>
                    <a:pt x="102160" y="341082"/>
                  </a:lnTo>
                  <a:lnTo>
                    <a:pt x="50970" y="350937"/>
                  </a:lnTo>
                  <a:lnTo>
                    <a:pt x="0" y="361861"/>
                  </a:lnTo>
                  <a:lnTo>
                    <a:pt x="51256" y="353033"/>
                  </a:lnTo>
                  <a:lnTo>
                    <a:pt x="102643" y="344982"/>
                  </a:lnTo>
                  <a:lnTo>
                    <a:pt x="154148" y="337717"/>
                  </a:lnTo>
                  <a:lnTo>
                    <a:pt x="205758" y="331248"/>
                  </a:lnTo>
                  <a:lnTo>
                    <a:pt x="257461" y="325585"/>
                  </a:lnTo>
                  <a:lnTo>
                    <a:pt x="309244" y="320737"/>
                  </a:lnTo>
                  <a:lnTo>
                    <a:pt x="361095" y="316715"/>
                  </a:lnTo>
                  <a:lnTo>
                    <a:pt x="412039" y="313588"/>
                  </a:lnTo>
                  <a:lnTo>
                    <a:pt x="411690" y="313588"/>
                  </a:lnTo>
                  <a:lnTo>
                    <a:pt x="464953" y="311188"/>
                  </a:lnTo>
                  <a:lnTo>
                    <a:pt x="516934" y="309702"/>
                  </a:lnTo>
                  <a:lnTo>
                    <a:pt x="568933" y="309081"/>
                  </a:lnTo>
                  <a:lnTo>
                    <a:pt x="717968" y="309081"/>
                  </a:lnTo>
                  <a:lnTo>
                    <a:pt x="702343" y="299124"/>
                  </a:lnTo>
                  <a:lnTo>
                    <a:pt x="674483" y="298148"/>
                  </a:lnTo>
                  <a:lnTo>
                    <a:pt x="675602" y="298148"/>
                  </a:lnTo>
                  <a:lnTo>
                    <a:pt x="621573" y="297196"/>
                  </a:lnTo>
                  <a:close/>
                </a:path>
                <a:path w="748665" h="361950">
                  <a:moveTo>
                    <a:pt x="717968" y="309081"/>
                  </a:moveTo>
                  <a:lnTo>
                    <a:pt x="568933" y="309081"/>
                  </a:lnTo>
                  <a:lnTo>
                    <a:pt x="620938" y="309335"/>
                  </a:lnTo>
                  <a:lnTo>
                    <a:pt x="672936" y="310474"/>
                  </a:lnTo>
                  <a:lnTo>
                    <a:pt x="748436" y="313588"/>
                  </a:lnTo>
                  <a:lnTo>
                    <a:pt x="745194" y="311518"/>
                  </a:lnTo>
                  <a:lnTo>
                    <a:pt x="721791" y="311518"/>
                  </a:lnTo>
                  <a:lnTo>
                    <a:pt x="717968" y="309081"/>
                  </a:lnTo>
                  <a:close/>
                </a:path>
                <a:path w="748665" h="361950">
                  <a:moveTo>
                    <a:pt x="702343" y="299124"/>
                  </a:moveTo>
                  <a:lnTo>
                    <a:pt x="721791" y="311518"/>
                  </a:lnTo>
                  <a:lnTo>
                    <a:pt x="725459" y="300063"/>
                  </a:lnTo>
                  <a:lnTo>
                    <a:pt x="725500" y="299935"/>
                  </a:lnTo>
                  <a:lnTo>
                    <a:pt x="702343" y="299124"/>
                  </a:lnTo>
                  <a:close/>
                </a:path>
                <a:path w="748665" h="361950">
                  <a:moveTo>
                    <a:pt x="97370" y="0"/>
                  </a:moveTo>
                  <a:lnTo>
                    <a:pt x="144073" y="17758"/>
                  </a:lnTo>
                  <a:lnTo>
                    <a:pt x="190510" y="36193"/>
                  </a:lnTo>
                  <a:lnTo>
                    <a:pt x="236666" y="55306"/>
                  </a:lnTo>
                  <a:lnTo>
                    <a:pt x="282529" y="75103"/>
                  </a:lnTo>
                  <a:lnTo>
                    <a:pt x="328082" y="95587"/>
                  </a:lnTo>
                  <a:lnTo>
                    <a:pt x="373313" y="116762"/>
                  </a:lnTo>
                  <a:lnTo>
                    <a:pt x="418206" y="138633"/>
                  </a:lnTo>
                  <a:lnTo>
                    <a:pt x="462747" y="161202"/>
                  </a:lnTo>
                  <a:lnTo>
                    <a:pt x="506921" y="184474"/>
                  </a:lnTo>
                  <a:lnTo>
                    <a:pt x="550714" y="208453"/>
                  </a:lnTo>
                  <a:lnTo>
                    <a:pt x="594112" y="233143"/>
                  </a:lnTo>
                  <a:lnTo>
                    <a:pt x="637251" y="258640"/>
                  </a:lnTo>
                  <a:lnTo>
                    <a:pt x="679665" y="284672"/>
                  </a:lnTo>
                  <a:lnTo>
                    <a:pt x="702343" y="299124"/>
                  </a:lnTo>
                  <a:lnTo>
                    <a:pt x="725500" y="299935"/>
                  </a:lnTo>
                  <a:lnTo>
                    <a:pt x="721897" y="311188"/>
                  </a:lnTo>
                  <a:lnTo>
                    <a:pt x="721791" y="311518"/>
                  </a:lnTo>
                  <a:lnTo>
                    <a:pt x="745194" y="311518"/>
                  </a:lnTo>
                  <a:lnTo>
                    <a:pt x="704811" y="285734"/>
                  </a:lnTo>
                  <a:lnTo>
                    <a:pt x="660697" y="258640"/>
                  </a:lnTo>
                  <a:lnTo>
                    <a:pt x="616105" y="232325"/>
                  </a:lnTo>
                  <a:lnTo>
                    <a:pt x="571048" y="206810"/>
                  </a:lnTo>
                  <a:lnTo>
                    <a:pt x="525536" y="182113"/>
                  </a:lnTo>
                  <a:lnTo>
                    <a:pt x="479581" y="158256"/>
                  </a:lnTo>
                  <a:lnTo>
                    <a:pt x="433195" y="135258"/>
                  </a:lnTo>
                  <a:lnTo>
                    <a:pt x="386388" y="113139"/>
                  </a:lnTo>
                  <a:lnTo>
                    <a:pt x="339173" y="91918"/>
                  </a:lnTo>
                  <a:lnTo>
                    <a:pt x="291561" y="71617"/>
                  </a:lnTo>
                  <a:lnTo>
                    <a:pt x="243563" y="52255"/>
                  </a:lnTo>
                  <a:lnTo>
                    <a:pt x="195191" y="33851"/>
                  </a:lnTo>
                  <a:lnTo>
                    <a:pt x="146456" y="16426"/>
                  </a:lnTo>
                  <a:lnTo>
                    <a:pt x="97370" y="0"/>
                  </a:lnTo>
                  <a:close/>
                </a:path>
              </a:pathLst>
            </a:custGeom>
            <a:solidFill>
              <a:srgbClr val="05142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5862399" y="1996073"/>
            <a:ext cx="3608704" cy="17516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17200"/>
              </a:lnSpc>
              <a:spcBef>
                <a:spcPts val="100"/>
              </a:spcBef>
            </a:pPr>
            <a:r>
              <a:rPr sz="15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Here are the names of the </a:t>
            </a:r>
            <a:r>
              <a:rPr sz="15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nine regions</a:t>
            </a:r>
            <a:r>
              <a:rPr sz="15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. How many did you remember?</a:t>
            </a:r>
            <a:endParaRPr sz="1500" dirty="0">
              <a:latin typeface="Grammarsaurus" pitchFamily="2" charset="0"/>
              <a:cs typeface="Arial MT"/>
            </a:endParaRPr>
          </a:p>
          <a:p>
            <a:pPr marL="12700" marR="8890" algn="just">
              <a:lnSpc>
                <a:spcPct val="117200"/>
              </a:lnSpc>
              <a:spcBef>
                <a:spcPts val="975"/>
              </a:spcBef>
            </a:pPr>
            <a:r>
              <a:rPr sz="15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England is divided into </a:t>
            </a:r>
            <a:r>
              <a:rPr sz="15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regions </a:t>
            </a:r>
            <a:r>
              <a:rPr sz="15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because it helps the </a:t>
            </a:r>
            <a:r>
              <a:rPr sz="15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government organise </a:t>
            </a:r>
            <a:r>
              <a:rPr sz="15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and </a:t>
            </a:r>
            <a:r>
              <a:rPr sz="15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manage </a:t>
            </a:r>
            <a:r>
              <a:rPr sz="15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d</a:t>
            </a:r>
            <a:r>
              <a:rPr lang="en-US" sz="15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iff</a:t>
            </a:r>
            <a:r>
              <a:rPr sz="15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erent parts of the country more easily.</a:t>
            </a:r>
            <a:endParaRPr sz="1500" dirty="0">
              <a:latin typeface="Grammarsaurus" pitchFamily="2" charset="0"/>
              <a:cs typeface="Arial MT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1075593" y="1528370"/>
            <a:ext cx="3772535" cy="4057015"/>
            <a:chOff x="1075593" y="1528370"/>
            <a:chExt cx="3772535" cy="4057015"/>
          </a:xfrm>
        </p:grpSpPr>
        <p:pic>
          <p:nvPicPr>
            <p:cNvPr id="24" name="object 2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293263" y="1528370"/>
              <a:ext cx="963946" cy="174878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026801" y="4366911"/>
              <a:ext cx="628611" cy="172834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672243" y="5207314"/>
              <a:ext cx="449566" cy="337925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17115" y="4016388"/>
              <a:ext cx="715079" cy="336280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658171" y="3694701"/>
              <a:ext cx="715075" cy="336077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860036" y="2857348"/>
              <a:ext cx="450462" cy="336078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575864" y="4868645"/>
              <a:ext cx="996274" cy="716640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420959" y="2002141"/>
              <a:ext cx="450462" cy="336078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230022" y="4276148"/>
              <a:ext cx="617703" cy="384333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457083" y="2848550"/>
              <a:ext cx="1077565" cy="332394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1075588" y="1769554"/>
              <a:ext cx="1047750" cy="358775"/>
            </a:xfrm>
            <a:custGeom>
              <a:avLst/>
              <a:gdLst/>
              <a:ahLst/>
              <a:cxnLst/>
              <a:rect l="l" t="t" r="r" b="b"/>
              <a:pathLst>
                <a:path w="1047750" h="358775">
                  <a:moveTo>
                    <a:pt x="38011" y="201955"/>
                  </a:moveTo>
                  <a:lnTo>
                    <a:pt x="36728" y="200672"/>
                  </a:lnTo>
                  <a:lnTo>
                    <a:pt x="1282" y="200672"/>
                  </a:lnTo>
                  <a:lnTo>
                    <a:pt x="0" y="201955"/>
                  </a:lnTo>
                  <a:lnTo>
                    <a:pt x="0" y="356628"/>
                  </a:lnTo>
                  <a:lnTo>
                    <a:pt x="1282" y="357898"/>
                  </a:lnTo>
                  <a:lnTo>
                    <a:pt x="36728" y="357898"/>
                  </a:lnTo>
                  <a:lnTo>
                    <a:pt x="38011" y="356628"/>
                  </a:lnTo>
                  <a:lnTo>
                    <a:pt x="38011" y="355041"/>
                  </a:lnTo>
                  <a:lnTo>
                    <a:pt x="38011" y="203517"/>
                  </a:lnTo>
                  <a:lnTo>
                    <a:pt x="38011" y="201955"/>
                  </a:lnTo>
                  <a:close/>
                </a:path>
                <a:path w="1047750" h="358775">
                  <a:moveTo>
                    <a:pt x="144018" y="3873"/>
                  </a:moveTo>
                  <a:lnTo>
                    <a:pt x="142735" y="2590"/>
                  </a:lnTo>
                  <a:lnTo>
                    <a:pt x="107721" y="2590"/>
                  </a:lnTo>
                  <a:lnTo>
                    <a:pt x="106438" y="3873"/>
                  </a:lnTo>
                  <a:lnTo>
                    <a:pt x="106540" y="99225"/>
                  </a:lnTo>
                  <a:lnTo>
                    <a:pt x="99568" y="89281"/>
                  </a:lnTo>
                  <a:lnTo>
                    <a:pt x="42633" y="5448"/>
                  </a:lnTo>
                  <a:lnTo>
                    <a:pt x="41008" y="3060"/>
                  </a:lnTo>
                  <a:lnTo>
                    <a:pt x="40119" y="2590"/>
                  </a:lnTo>
                  <a:lnTo>
                    <a:pt x="4457" y="2590"/>
                  </a:lnTo>
                  <a:lnTo>
                    <a:pt x="3187" y="3873"/>
                  </a:lnTo>
                  <a:lnTo>
                    <a:pt x="3187" y="158330"/>
                  </a:lnTo>
                  <a:lnTo>
                    <a:pt x="4457" y="159600"/>
                  </a:lnTo>
                  <a:lnTo>
                    <a:pt x="39281" y="159600"/>
                  </a:lnTo>
                  <a:lnTo>
                    <a:pt x="40449" y="75031"/>
                  </a:lnTo>
                  <a:lnTo>
                    <a:pt x="39814" y="62560"/>
                  </a:lnTo>
                  <a:lnTo>
                    <a:pt x="42760" y="67297"/>
                  </a:lnTo>
                  <a:lnTo>
                    <a:pt x="46228" y="72758"/>
                  </a:lnTo>
                  <a:lnTo>
                    <a:pt x="50368" y="78701"/>
                  </a:lnTo>
                  <a:lnTo>
                    <a:pt x="105981" y="159143"/>
                  </a:lnTo>
                  <a:lnTo>
                    <a:pt x="106857" y="159600"/>
                  </a:lnTo>
                  <a:lnTo>
                    <a:pt x="142735" y="159600"/>
                  </a:lnTo>
                  <a:lnTo>
                    <a:pt x="144018" y="158330"/>
                  </a:lnTo>
                  <a:lnTo>
                    <a:pt x="144018" y="156756"/>
                  </a:lnTo>
                  <a:lnTo>
                    <a:pt x="144018" y="5448"/>
                  </a:lnTo>
                  <a:lnTo>
                    <a:pt x="144018" y="3873"/>
                  </a:lnTo>
                  <a:close/>
                </a:path>
                <a:path w="1047750" h="358775">
                  <a:moveTo>
                    <a:pt x="268503" y="328320"/>
                  </a:moveTo>
                  <a:lnTo>
                    <a:pt x="267220" y="327050"/>
                  </a:lnTo>
                  <a:lnTo>
                    <a:pt x="211366" y="327050"/>
                  </a:lnTo>
                  <a:lnTo>
                    <a:pt x="211366" y="293090"/>
                  </a:lnTo>
                  <a:lnTo>
                    <a:pt x="260858" y="293090"/>
                  </a:lnTo>
                  <a:lnTo>
                    <a:pt x="262140" y="291807"/>
                  </a:lnTo>
                  <a:lnTo>
                    <a:pt x="262140" y="262864"/>
                  </a:lnTo>
                  <a:lnTo>
                    <a:pt x="260858" y="261581"/>
                  </a:lnTo>
                  <a:lnTo>
                    <a:pt x="211366" y="261581"/>
                  </a:lnTo>
                  <a:lnTo>
                    <a:pt x="211366" y="232829"/>
                  </a:lnTo>
                  <a:lnTo>
                    <a:pt x="267017" y="232829"/>
                  </a:lnTo>
                  <a:lnTo>
                    <a:pt x="268300" y="231546"/>
                  </a:lnTo>
                  <a:lnTo>
                    <a:pt x="268300" y="203746"/>
                  </a:lnTo>
                  <a:lnTo>
                    <a:pt x="268300" y="202171"/>
                  </a:lnTo>
                  <a:lnTo>
                    <a:pt x="267017" y="200888"/>
                  </a:lnTo>
                  <a:lnTo>
                    <a:pt x="265442" y="200888"/>
                  </a:lnTo>
                  <a:lnTo>
                    <a:pt x="265442" y="203746"/>
                  </a:lnTo>
                  <a:lnTo>
                    <a:pt x="265442" y="211696"/>
                  </a:lnTo>
                  <a:lnTo>
                    <a:pt x="176009" y="211696"/>
                  </a:lnTo>
                  <a:lnTo>
                    <a:pt x="176009" y="203746"/>
                  </a:lnTo>
                  <a:lnTo>
                    <a:pt x="265442" y="203746"/>
                  </a:lnTo>
                  <a:lnTo>
                    <a:pt x="265442" y="200888"/>
                  </a:lnTo>
                  <a:lnTo>
                    <a:pt x="174434" y="200888"/>
                  </a:lnTo>
                  <a:lnTo>
                    <a:pt x="173151" y="202171"/>
                  </a:lnTo>
                  <a:lnTo>
                    <a:pt x="173151" y="349364"/>
                  </a:lnTo>
                  <a:lnTo>
                    <a:pt x="123913" y="288417"/>
                  </a:lnTo>
                  <a:lnTo>
                    <a:pt x="163842" y="263055"/>
                  </a:lnTo>
                  <a:lnTo>
                    <a:pt x="166954" y="247103"/>
                  </a:lnTo>
                  <a:lnTo>
                    <a:pt x="162737" y="226568"/>
                  </a:lnTo>
                  <a:lnTo>
                    <a:pt x="149999" y="212013"/>
                  </a:lnTo>
                  <a:lnTo>
                    <a:pt x="128828" y="203415"/>
                  </a:lnTo>
                  <a:lnTo>
                    <a:pt x="129527" y="203415"/>
                  </a:lnTo>
                  <a:lnTo>
                    <a:pt x="125768" y="203060"/>
                  </a:lnTo>
                  <a:lnTo>
                    <a:pt x="125768" y="247967"/>
                  </a:lnTo>
                  <a:lnTo>
                    <a:pt x="123926" y="254723"/>
                  </a:lnTo>
                  <a:lnTo>
                    <a:pt x="118656" y="259829"/>
                  </a:lnTo>
                  <a:lnTo>
                    <a:pt x="110324" y="263055"/>
                  </a:lnTo>
                  <a:lnTo>
                    <a:pt x="99301" y="264185"/>
                  </a:lnTo>
                  <a:lnTo>
                    <a:pt x="97663" y="264185"/>
                  </a:lnTo>
                  <a:lnTo>
                    <a:pt x="90258" y="263550"/>
                  </a:lnTo>
                  <a:lnTo>
                    <a:pt x="90258" y="231305"/>
                  </a:lnTo>
                  <a:lnTo>
                    <a:pt x="93497" y="231089"/>
                  </a:lnTo>
                  <a:lnTo>
                    <a:pt x="98247" y="231089"/>
                  </a:lnTo>
                  <a:lnTo>
                    <a:pt x="112953" y="232702"/>
                  </a:lnTo>
                  <a:lnTo>
                    <a:pt x="121259" y="236804"/>
                  </a:lnTo>
                  <a:lnTo>
                    <a:pt x="124942" y="242277"/>
                  </a:lnTo>
                  <a:lnTo>
                    <a:pt x="125641" y="247103"/>
                  </a:lnTo>
                  <a:lnTo>
                    <a:pt x="125768" y="247967"/>
                  </a:lnTo>
                  <a:lnTo>
                    <a:pt x="125768" y="203060"/>
                  </a:lnTo>
                  <a:lnTo>
                    <a:pt x="99656" y="200571"/>
                  </a:lnTo>
                  <a:lnTo>
                    <a:pt x="90627" y="200571"/>
                  </a:lnTo>
                  <a:lnTo>
                    <a:pt x="64262" y="201371"/>
                  </a:lnTo>
                  <a:lnTo>
                    <a:pt x="50863" y="202082"/>
                  </a:lnTo>
                  <a:lnTo>
                    <a:pt x="51295" y="202082"/>
                  </a:lnTo>
                  <a:lnTo>
                    <a:pt x="50139" y="203415"/>
                  </a:lnTo>
                  <a:lnTo>
                    <a:pt x="50139" y="356628"/>
                  </a:lnTo>
                  <a:lnTo>
                    <a:pt x="51409" y="357898"/>
                  </a:lnTo>
                  <a:lnTo>
                    <a:pt x="88976" y="357898"/>
                  </a:lnTo>
                  <a:lnTo>
                    <a:pt x="90258" y="356628"/>
                  </a:lnTo>
                  <a:lnTo>
                    <a:pt x="90258" y="355053"/>
                  </a:lnTo>
                  <a:lnTo>
                    <a:pt x="90258" y="302831"/>
                  </a:lnTo>
                  <a:lnTo>
                    <a:pt x="131775" y="357479"/>
                  </a:lnTo>
                  <a:lnTo>
                    <a:pt x="132613" y="357898"/>
                  </a:lnTo>
                  <a:lnTo>
                    <a:pt x="174434" y="357898"/>
                  </a:lnTo>
                  <a:lnTo>
                    <a:pt x="175183" y="357898"/>
                  </a:lnTo>
                  <a:lnTo>
                    <a:pt x="267220" y="357898"/>
                  </a:lnTo>
                  <a:lnTo>
                    <a:pt x="268503" y="356628"/>
                  </a:lnTo>
                  <a:lnTo>
                    <a:pt x="268503" y="355053"/>
                  </a:lnTo>
                  <a:lnTo>
                    <a:pt x="268503" y="328320"/>
                  </a:lnTo>
                  <a:close/>
                </a:path>
                <a:path w="1047750" h="358775">
                  <a:moveTo>
                    <a:pt x="303352" y="80238"/>
                  </a:moveTo>
                  <a:lnTo>
                    <a:pt x="298564" y="46824"/>
                  </a:lnTo>
                  <a:lnTo>
                    <a:pt x="298475" y="46189"/>
                  </a:lnTo>
                  <a:lnTo>
                    <a:pt x="284264" y="21005"/>
                  </a:lnTo>
                  <a:lnTo>
                    <a:pt x="261353" y="5372"/>
                  </a:lnTo>
                  <a:lnTo>
                    <a:pt x="261099" y="5334"/>
                  </a:lnTo>
                  <a:lnTo>
                    <a:pt x="261099" y="80238"/>
                  </a:lnTo>
                  <a:lnTo>
                    <a:pt x="258864" y="100876"/>
                  </a:lnTo>
                  <a:lnTo>
                    <a:pt x="252514" y="116662"/>
                  </a:lnTo>
                  <a:lnTo>
                    <a:pt x="242570" y="126733"/>
                  </a:lnTo>
                  <a:lnTo>
                    <a:pt x="229539" y="130276"/>
                  </a:lnTo>
                  <a:lnTo>
                    <a:pt x="216344" y="126733"/>
                  </a:lnTo>
                  <a:lnTo>
                    <a:pt x="206260" y="116662"/>
                  </a:lnTo>
                  <a:lnTo>
                    <a:pt x="199821" y="100876"/>
                  </a:lnTo>
                  <a:lnTo>
                    <a:pt x="197548" y="80238"/>
                  </a:lnTo>
                  <a:lnTo>
                    <a:pt x="199821" y="61290"/>
                  </a:lnTo>
                  <a:lnTo>
                    <a:pt x="206260" y="46824"/>
                  </a:lnTo>
                  <a:lnTo>
                    <a:pt x="216344" y="37566"/>
                  </a:lnTo>
                  <a:lnTo>
                    <a:pt x="229539" y="34315"/>
                  </a:lnTo>
                  <a:lnTo>
                    <a:pt x="242925" y="37566"/>
                  </a:lnTo>
                  <a:lnTo>
                    <a:pt x="242747" y="37566"/>
                  </a:lnTo>
                  <a:lnTo>
                    <a:pt x="252628" y="46659"/>
                  </a:lnTo>
                  <a:lnTo>
                    <a:pt x="258914" y="61112"/>
                  </a:lnTo>
                  <a:lnTo>
                    <a:pt x="261099" y="80238"/>
                  </a:lnTo>
                  <a:lnTo>
                    <a:pt x="261099" y="5334"/>
                  </a:lnTo>
                  <a:lnTo>
                    <a:pt x="246799" y="2844"/>
                  </a:lnTo>
                  <a:lnTo>
                    <a:pt x="230378" y="0"/>
                  </a:lnTo>
                  <a:lnTo>
                    <a:pt x="199110" y="5575"/>
                  </a:lnTo>
                  <a:lnTo>
                    <a:pt x="175475" y="21564"/>
                  </a:lnTo>
                  <a:lnTo>
                    <a:pt x="160616" y="46659"/>
                  </a:lnTo>
                  <a:lnTo>
                    <a:pt x="160515" y="46824"/>
                  </a:lnTo>
                  <a:lnTo>
                    <a:pt x="155295" y="80238"/>
                  </a:lnTo>
                  <a:lnTo>
                    <a:pt x="160248" y="115112"/>
                  </a:lnTo>
                  <a:lnTo>
                    <a:pt x="174675" y="140919"/>
                  </a:lnTo>
                  <a:lnTo>
                    <a:pt x="197916" y="156921"/>
                  </a:lnTo>
                  <a:lnTo>
                    <a:pt x="229323" y="162420"/>
                  </a:lnTo>
                  <a:lnTo>
                    <a:pt x="246570" y="159575"/>
                  </a:lnTo>
                  <a:lnTo>
                    <a:pt x="261327" y="157149"/>
                  </a:lnTo>
                  <a:lnTo>
                    <a:pt x="284505" y="141490"/>
                  </a:lnTo>
                  <a:lnTo>
                    <a:pt x="298602" y="115773"/>
                  </a:lnTo>
                  <a:lnTo>
                    <a:pt x="303352" y="80238"/>
                  </a:lnTo>
                  <a:close/>
                </a:path>
                <a:path w="1047750" h="358775">
                  <a:moveTo>
                    <a:pt x="381736" y="354558"/>
                  </a:moveTo>
                  <a:lnTo>
                    <a:pt x="380314" y="354558"/>
                  </a:lnTo>
                  <a:lnTo>
                    <a:pt x="380314" y="337426"/>
                  </a:lnTo>
                  <a:lnTo>
                    <a:pt x="279260" y="337426"/>
                  </a:lnTo>
                  <a:lnTo>
                    <a:pt x="279260" y="203428"/>
                  </a:lnTo>
                  <a:lnTo>
                    <a:pt x="276402" y="203428"/>
                  </a:lnTo>
                  <a:lnTo>
                    <a:pt x="276402" y="354558"/>
                  </a:lnTo>
                  <a:lnTo>
                    <a:pt x="276402" y="357098"/>
                  </a:lnTo>
                  <a:lnTo>
                    <a:pt x="277507" y="357098"/>
                  </a:lnTo>
                  <a:lnTo>
                    <a:pt x="277507" y="358368"/>
                  </a:lnTo>
                  <a:lnTo>
                    <a:pt x="380631" y="358368"/>
                  </a:lnTo>
                  <a:lnTo>
                    <a:pt x="380631" y="357098"/>
                  </a:lnTo>
                  <a:lnTo>
                    <a:pt x="381736" y="357098"/>
                  </a:lnTo>
                  <a:lnTo>
                    <a:pt x="381736" y="354558"/>
                  </a:lnTo>
                  <a:close/>
                </a:path>
                <a:path w="1047750" h="358775">
                  <a:moveTo>
                    <a:pt x="666432" y="3873"/>
                  </a:moveTo>
                  <a:lnTo>
                    <a:pt x="665149" y="2590"/>
                  </a:lnTo>
                  <a:lnTo>
                    <a:pt x="628650" y="2590"/>
                  </a:lnTo>
                  <a:lnTo>
                    <a:pt x="627367" y="3873"/>
                  </a:lnTo>
                  <a:lnTo>
                    <a:pt x="627367" y="64808"/>
                  </a:lnTo>
                  <a:lnTo>
                    <a:pt x="572947" y="64808"/>
                  </a:lnTo>
                  <a:lnTo>
                    <a:pt x="572947" y="5448"/>
                  </a:lnTo>
                  <a:lnTo>
                    <a:pt x="572947" y="3873"/>
                  </a:lnTo>
                  <a:lnTo>
                    <a:pt x="571677" y="2590"/>
                  </a:lnTo>
                  <a:lnTo>
                    <a:pt x="535178" y="2590"/>
                  </a:lnTo>
                  <a:lnTo>
                    <a:pt x="533908" y="3860"/>
                  </a:lnTo>
                  <a:lnTo>
                    <a:pt x="533857" y="2590"/>
                  </a:lnTo>
                  <a:lnTo>
                    <a:pt x="493979" y="2590"/>
                  </a:lnTo>
                  <a:lnTo>
                    <a:pt x="493979" y="31178"/>
                  </a:lnTo>
                  <a:lnTo>
                    <a:pt x="493979" y="31800"/>
                  </a:lnTo>
                  <a:lnTo>
                    <a:pt x="493979" y="33070"/>
                  </a:lnTo>
                  <a:lnTo>
                    <a:pt x="492556" y="33070"/>
                  </a:lnTo>
                  <a:lnTo>
                    <a:pt x="492556" y="139128"/>
                  </a:lnTo>
                  <a:lnTo>
                    <a:pt x="459841" y="139128"/>
                  </a:lnTo>
                  <a:lnTo>
                    <a:pt x="459841" y="33070"/>
                  </a:lnTo>
                  <a:lnTo>
                    <a:pt x="458419" y="33070"/>
                  </a:lnTo>
                  <a:lnTo>
                    <a:pt x="458419" y="31800"/>
                  </a:lnTo>
                  <a:lnTo>
                    <a:pt x="458419" y="31178"/>
                  </a:lnTo>
                  <a:lnTo>
                    <a:pt x="493979" y="31178"/>
                  </a:lnTo>
                  <a:lnTo>
                    <a:pt x="493979" y="2590"/>
                  </a:lnTo>
                  <a:lnTo>
                    <a:pt x="418122" y="2590"/>
                  </a:lnTo>
                  <a:lnTo>
                    <a:pt x="418122" y="3860"/>
                  </a:lnTo>
                  <a:lnTo>
                    <a:pt x="417474" y="3860"/>
                  </a:lnTo>
                  <a:lnTo>
                    <a:pt x="417474" y="5130"/>
                  </a:lnTo>
                  <a:lnTo>
                    <a:pt x="417474" y="16637"/>
                  </a:lnTo>
                  <a:lnTo>
                    <a:pt x="414921" y="13716"/>
                  </a:lnTo>
                  <a:lnTo>
                    <a:pt x="393763" y="5130"/>
                  </a:lnTo>
                  <a:lnTo>
                    <a:pt x="394462" y="5130"/>
                  </a:lnTo>
                  <a:lnTo>
                    <a:pt x="390702" y="4775"/>
                  </a:lnTo>
                  <a:lnTo>
                    <a:pt x="390702" y="49682"/>
                  </a:lnTo>
                  <a:lnTo>
                    <a:pt x="388861" y="56426"/>
                  </a:lnTo>
                  <a:lnTo>
                    <a:pt x="383590" y="61531"/>
                  </a:lnTo>
                  <a:lnTo>
                    <a:pt x="375259" y="64770"/>
                  </a:lnTo>
                  <a:lnTo>
                    <a:pt x="364236" y="65900"/>
                  </a:lnTo>
                  <a:lnTo>
                    <a:pt x="362597" y="65900"/>
                  </a:lnTo>
                  <a:lnTo>
                    <a:pt x="355193" y="65265"/>
                  </a:lnTo>
                  <a:lnTo>
                    <a:pt x="355193" y="33020"/>
                  </a:lnTo>
                  <a:lnTo>
                    <a:pt x="390575" y="48818"/>
                  </a:lnTo>
                  <a:lnTo>
                    <a:pt x="390702" y="49682"/>
                  </a:lnTo>
                  <a:lnTo>
                    <a:pt x="390702" y="4775"/>
                  </a:lnTo>
                  <a:lnTo>
                    <a:pt x="364604" y="2286"/>
                  </a:lnTo>
                  <a:lnTo>
                    <a:pt x="355561" y="2286"/>
                  </a:lnTo>
                  <a:lnTo>
                    <a:pt x="329196" y="3086"/>
                  </a:lnTo>
                  <a:lnTo>
                    <a:pt x="315798" y="3797"/>
                  </a:lnTo>
                  <a:lnTo>
                    <a:pt x="316230" y="3797"/>
                  </a:lnTo>
                  <a:lnTo>
                    <a:pt x="315074" y="5130"/>
                  </a:lnTo>
                  <a:lnTo>
                    <a:pt x="315074" y="158343"/>
                  </a:lnTo>
                  <a:lnTo>
                    <a:pt x="316344" y="159613"/>
                  </a:lnTo>
                  <a:lnTo>
                    <a:pt x="353910" y="159613"/>
                  </a:lnTo>
                  <a:lnTo>
                    <a:pt x="355193" y="158343"/>
                  </a:lnTo>
                  <a:lnTo>
                    <a:pt x="355193" y="156768"/>
                  </a:lnTo>
                  <a:lnTo>
                    <a:pt x="355193" y="104546"/>
                  </a:lnTo>
                  <a:lnTo>
                    <a:pt x="396709" y="159194"/>
                  </a:lnTo>
                  <a:lnTo>
                    <a:pt x="397548" y="159613"/>
                  </a:lnTo>
                  <a:lnTo>
                    <a:pt x="440118" y="159613"/>
                  </a:lnTo>
                  <a:lnTo>
                    <a:pt x="441121" y="158991"/>
                  </a:lnTo>
                  <a:lnTo>
                    <a:pt x="442074" y="156997"/>
                  </a:lnTo>
                  <a:lnTo>
                    <a:pt x="442048" y="156768"/>
                  </a:lnTo>
                  <a:lnTo>
                    <a:pt x="441934" y="155829"/>
                  </a:lnTo>
                  <a:lnTo>
                    <a:pt x="388848" y="90131"/>
                  </a:lnTo>
                  <a:lnTo>
                    <a:pt x="406692" y="85852"/>
                  </a:lnTo>
                  <a:lnTo>
                    <a:pt x="420243" y="77152"/>
                  </a:lnTo>
                  <a:lnTo>
                    <a:pt x="428764" y="64770"/>
                  </a:lnTo>
                  <a:lnTo>
                    <a:pt x="428866" y="64617"/>
                  </a:lnTo>
                  <a:lnTo>
                    <a:pt x="431888" y="48818"/>
                  </a:lnTo>
                  <a:lnTo>
                    <a:pt x="428637" y="33070"/>
                  </a:lnTo>
                  <a:lnTo>
                    <a:pt x="456996" y="33070"/>
                  </a:lnTo>
                  <a:lnTo>
                    <a:pt x="456996" y="156260"/>
                  </a:lnTo>
                  <a:lnTo>
                    <a:pt x="456996" y="158800"/>
                  </a:lnTo>
                  <a:lnTo>
                    <a:pt x="458101" y="158800"/>
                  </a:lnTo>
                  <a:lnTo>
                    <a:pt x="458101" y="160070"/>
                  </a:lnTo>
                  <a:lnTo>
                    <a:pt x="494296" y="160070"/>
                  </a:lnTo>
                  <a:lnTo>
                    <a:pt x="494296" y="158800"/>
                  </a:lnTo>
                  <a:lnTo>
                    <a:pt x="495414" y="158800"/>
                  </a:lnTo>
                  <a:lnTo>
                    <a:pt x="495414" y="156260"/>
                  </a:lnTo>
                  <a:lnTo>
                    <a:pt x="495414" y="33070"/>
                  </a:lnTo>
                  <a:lnTo>
                    <a:pt x="533793" y="33070"/>
                  </a:lnTo>
                  <a:lnTo>
                    <a:pt x="533793" y="31800"/>
                  </a:lnTo>
                  <a:lnTo>
                    <a:pt x="533895" y="158330"/>
                  </a:lnTo>
                  <a:lnTo>
                    <a:pt x="535178" y="159600"/>
                  </a:lnTo>
                  <a:lnTo>
                    <a:pt x="571474" y="159600"/>
                  </a:lnTo>
                  <a:lnTo>
                    <a:pt x="572744" y="158330"/>
                  </a:lnTo>
                  <a:lnTo>
                    <a:pt x="572744" y="156756"/>
                  </a:lnTo>
                  <a:lnTo>
                    <a:pt x="572744" y="95224"/>
                  </a:lnTo>
                  <a:lnTo>
                    <a:pt x="626732" y="95224"/>
                  </a:lnTo>
                  <a:lnTo>
                    <a:pt x="626732" y="158330"/>
                  </a:lnTo>
                  <a:lnTo>
                    <a:pt x="628015" y="159600"/>
                  </a:lnTo>
                  <a:lnTo>
                    <a:pt x="665149" y="159600"/>
                  </a:lnTo>
                  <a:lnTo>
                    <a:pt x="666432" y="158330"/>
                  </a:lnTo>
                  <a:lnTo>
                    <a:pt x="666432" y="156756"/>
                  </a:lnTo>
                  <a:lnTo>
                    <a:pt x="666432" y="5448"/>
                  </a:lnTo>
                  <a:lnTo>
                    <a:pt x="666432" y="3873"/>
                  </a:lnTo>
                  <a:close/>
                </a:path>
                <a:path w="1047750" h="358775">
                  <a:moveTo>
                    <a:pt x="775411" y="129590"/>
                  </a:moveTo>
                  <a:lnTo>
                    <a:pt x="773976" y="129590"/>
                  </a:lnTo>
                  <a:lnTo>
                    <a:pt x="773976" y="132130"/>
                  </a:lnTo>
                  <a:lnTo>
                    <a:pt x="772553" y="132130"/>
                  </a:lnTo>
                  <a:lnTo>
                    <a:pt x="772553" y="139128"/>
                  </a:lnTo>
                  <a:lnTo>
                    <a:pt x="682917" y="139128"/>
                  </a:lnTo>
                  <a:lnTo>
                    <a:pt x="682917" y="92151"/>
                  </a:lnTo>
                  <a:lnTo>
                    <a:pt x="716838" y="92151"/>
                  </a:lnTo>
                  <a:lnTo>
                    <a:pt x="716838" y="93408"/>
                  </a:lnTo>
                  <a:lnTo>
                    <a:pt x="716838" y="94030"/>
                  </a:lnTo>
                  <a:lnTo>
                    <a:pt x="716838" y="95300"/>
                  </a:lnTo>
                  <a:lnTo>
                    <a:pt x="716838" y="111201"/>
                  </a:lnTo>
                  <a:lnTo>
                    <a:pt x="718273" y="111201"/>
                  </a:lnTo>
                  <a:lnTo>
                    <a:pt x="718273" y="95300"/>
                  </a:lnTo>
                  <a:lnTo>
                    <a:pt x="767905" y="95300"/>
                  </a:lnTo>
                  <a:lnTo>
                    <a:pt x="767905" y="94030"/>
                  </a:lnTo>
                  <a:lnTo>
                    <a:pt x="769048" y="94030"/>
                  </a:lnTo>
                  <a:lnTo>
                    <a:pt x="769048" y="91490"/>
                  </a:lnTo>
                  <a:lnTo>
                    <a:pt x="769048" y="66090"/>
                  </a:lnTo>
                  <a:lnTo>
                    <a:pt x="769048" y="64820"/>
                  </a:lnTo>
                  <a:lnTo>
                    <a:pt x="768680" y="64820"/>
                  </a:lnTo>
                  <a:lnTo>
                    <a:pt x="768680" y="63550"/>
                  </a:lnTo>
                  <a:lnTo>
                    <a:pt x="767626" y="63550"/>
                  </a:lnTo>
                  <a:lnTo>
                    <a:pt x="767626" y="64820"/>
                  </a:lnTo>
                  <a:lnTo>
                    <a:pt x="767626" y="66090"/>
                  </a:lnTo>
                  <a:lnTo>
                    <a:pt x="766191" y="66090"/>
                  </a:lnTo>
                  <a:lnTo>
                    <a:pt x="766191" y="73101"/>
                  </a:lnTo>
                  <a:lnTo>
                    <a:pt x="682917" y="73101"/>
                  </a:lnTo>
                  <a:lnTo>
                    <a:pt x="682917" y="46418"/>
                  </a:lnTo>
                  <a:lnTo>
                    <a:pt x="715416" y="46418"/>
                  </a:lnTo>
                  <a:lnTo>
                    <a:pt x="716838" y="46418"/>
                  </a:lnTo>
                  <a:lnTo>
                    <a:pt x="718273" y="46418"/>
                  </a:lnTo>
                  <a:lnTo>
                    <a:pt x="718273" y="34340"/>
                  </a:lnTo>
                  <a:lnTo>
                    <a:pt x="774750" y="34340"/>
                  </a:lnTo>
                  <a:lnTo>
                    <a:pt x="774750" y="33070"/>
                  </a:lnTo>
                  <a:lnTo>
                    <a:pt x="775208" y="33070"/>
                  </a:lnTo>
                  <a:lnTo>
                    <a:pt x="775208" y="31800"/>
                  </a:lnTo>
                  <a:lnTo>
                    <a:pt x="775208" y="5130"/>
                  </a:lnTo>
                  <a:lnTo>
                    <a:pt x="775208" y="3860"/>
                  </a:lnTo>
                  <a:lnTo>
                    <a:pt x="773772" y="3860"/>
                  </a:lnTo>
                  <a:lnTo>
                    <a:pt x="773772" y="5130"/>
                  </a:lnTo>
                  <a:lnTo>
                    <a:pt x="772350" y="5130"/>
                  </a:lnTo>
                  <a:lnTo>
                    <a:pt x="772350" y="13411"/>
                  </a:lnTo>
                  <a:lnTo>
                    <a:pt x="716838" y="13411"/>
                  </a:lnTo>
                  <a:lnTo>
                    <a:pt x="716838" y="32461"/>
                  </a:lnTo>
                  <a:lnTo>
                    <a:pt x="716838" y="33070"/>
                  </a:lnTo>
                  <a:lnTo>
                    <a:pt x="716838" y="33718"/>
                  </a:lnTo>
                  <a:lnTo>
                    <a:pt x="716838" y="34340"/>
                  </a:lnTo>
                  <a:lnTo>
                    <a:pt x="715416" y="34340"/>
                  </a:lnTo>
                  <a:lnTo>
                    <a:pt x="715416" y="45161"/>
                  </a:lnTo>
                  <a:lnTo>
                    <a:pt x="682917" y="45161"/>
                  </a:lnTo>
                  <a:lnTo>
                    <a:pt x="682917" y="32461"/>
                  </a:lnTo>
                  <a:lnTo>
                    <a:pt x="716838" y="32461"/>
                  </a:lnTo>
                  <a:lnTo>
                    <a:pt x="716838" y="13411"/>
                  </a:lnTo>
                  <a:lnTo>
                    <a:pt x="682917" y="13411"/>
                  </a:lnTo>
                  <a:lnTo>
                    <a:pt x="682917" y="5130"/>
                  </a:lnTo>
                  <a:lnTo>
                    <a:pt x="681494" y="5130"/>
                  </a:lnTo>
                  <a:lnTo>
                    <a:pt x="681494" y="3860"/>
                  </a:lnTo>
                  <a:lnTo>
                    <a:pt x="680059" y="3860"/>
                  </a:lnTo>
                  <a:lnTo>
                    <a:pt x="680059" y="5130"/>
                  </a:lnTo>
                  <a:lnTo>
                    <a:pt x="680059" y="156260"/>
                  </a:lnTo>
                  <a:lnTo>
                    <a:pt x="680059" y="158800"/>
                  </a:lnTo>
                  <a:lnTo>
                    <a:pt x="681177" y="158800"/>
                  </a:lnTo>
                  <a:lnTo>
                    <a:pt x="681177" y="160070"/>
                  </a:lnTo>
                  <a:lnTo>
                    <a:pt x="774306" y="160070"/>
                  </a:lnTo>
                  <a:lnTo>
                    <a:pt x="774306" y="158800"/>
                  </a:lnTo>
                  <a:lnTo>
                    <a:pt x="775411" y="158800"/>
                  </a:lnTo>
                  <a:lnTo>
                    <a:pt x="775411" y="156260"/>
                  </a:lnTo>
                  <a:lnTo>
                    <a:pt x="775411" y="132130"/>
                  </a:lnTo>
                  <a:lnTo>
                    <a:pt x="775411" y="129590"/>
                  </a:lnTo>
                  <a:close/>
                </a:path>
                <a:path w="1047750" h="358775">
                  <a:moveTo>
                    <a:pt x="1047153" y="3873"/>
                  </a:moveTo>
                  <a:lnTo>
                    <a:pt x="1045870" y="2590"/>
                  </a:lnTo>
                  <a:lnTo>
                    <a:pt x="1010856" y="2590"/>
                  </a:lnTo>
                  <a:lnTo>
                    <a:pt x="1009573" y="3873"/>
                  </a:lnTo>
                  <a:lnTo>
                    <a:pt x="1009675" y="99225"/>
                  </a:lnTo>
                  <a:lnTo>
                    <a:pt x="1002703" y="89281"/>
                  </a:lnTo>
                  <a:lnTo>
                    <a:pt x="945769" y="5448"/>
                  </a:lnTo>
                  <a:lnTo>
                    <a:pt x="944143" y="3060"/>
                  </a:lnTo>
                  <a:lnTo>
                    <a:pt x="943254" y="2590"/>
                  </a:lnTo>
                  <a:lnTo>
                    <a:pt x="907592" y="2590"/>
                  </a:lnTo>
                  <a:lnTo>
                    <a:pt x="906322" y="3873"/>
                  </a:lnTo>
                  <a:lnTo>
                    <a:pt x="906322" y="153708"/>
                  </a:lnTo>
                  <a:lnTo>
                    <a:pt x="854964" y="90131"/>
                  </a:lnTo>
                  <a:lnTo>
                    <a:pt x="894880" y="64770"/>
                  </a:lnTo>
                  <a:lnTo>
                    <a:pt x="898004" y="48818"/>
                  </a:lnTo>
                  <a:lnTo>
                    <a:pt x="893787" y="28282"/>
                  </a:lnTo>
                  <a:lnTo>
                    <a:pt x="881037" y="13716"/>
                  </a:lnTo>
                  <a:lnTo>
                    <a:pt x="859866" y="5130"/>
                  </a:lnTo>
                  <a:lnTo>
                    <a:pt x="860577" y="5130"/>
                  </a:lnTo>
                  <a:lnTo>
                    <a:pt x="856818" y="4775"/>
                  </a:lnTo>
                  <a:lnTo>
                    <a:pt x="856818" y="49682"/>
                  </a:lnTo>
                  <a:lnTo>
                    <a:pt x="854976" y="56426"/>
                  </a:lnTo>
                  <a:lnTo>
                    <a:pt x="849706" y="61531"/>
                  </a:lnTo>
                  <a:lnTo>
                    <a:pt x="841375" y="64770"/>
                  </a:lnTo>
                  <a:lnTo>
                    <a:pt x="830351" y="65900"/>
                  </a:lnTo>
                  <a:lnTo>
                    <a:pt x="828713" y="65900"/>
                  </a:lnTo>
                  <a:lnTo>
                    <a:pt x="821309" y="65265"/>
                  </a:lnTo>
                  <a:lnTo>
                    <a:pt x="821309" y="33020"/>
                  </a:lnTo>
                  <a:lnTo>
                    <a:pt x="824547" y="32804"/>
                  </a:lnTo>
                  <a:lnTo>
                    <a:pt x="829297" y="32804"/>
                  </a:lnTo>
                  <a:lnTo>
                    <a:pt x="844003" y="34417"/>
                  </a:lnTo>
                  <a:lnTo>
                    <a:pt x="852309" y="38519"/>
                  </a:lnTo>
                  <a:lnTo>
                    <a:pt x="855992" y="43980"/>
                  </a:lnTo>
                  <a:lnTo>
                    <a:pt x="856691" y="48818"/>
                  </a:lnTo>
                  <a:lnTo>
                    <a:pt x="856818" y="49682"/>
                  </a:lnTo>
                  <a:lnTo>
                    <a:pt x="856818" y="4775"/>
                  </a:lnTo>
                  <a:lnTo>
                    <a:pt x="830707" y="2286"/>
                  </a:lnTo>
                  <a:lnTo>
                    <a:pt x="821664" y="2286"/>
                  </a:lnTo>
                  <a:lnTo>
                    <a:pt x="795312" y="3086"/>
                  </a:lnTo>
                  <a:lnTo>
                    <a:pt x="781913" y="3797"/>
                  </a:lnTo>
                  <a:lnTo>
                    <a:pt x="782345" y="3797"/>
                  </a:lnTo>
                  <a:lnTo>
                    <a:pt x="781189" y="5130"/>
                  </a:lnTo>
                  <a:lnTo>
                    <a:pt x="781189" y="158343"/>
                  </a:lnTo>
                  <a:lnTo>
                    <a:pt x="782459" y="159613"/>
                  </a:lnTo>
                  <a:lnTo>
                    <a:pt x="820026" y="159613"/>
                  </a:lnTo>
                  <a:lnTo>
                    <a:pt x="821309" y="158343"/>
                  </a:lnTo>
                  <a:lnTo>
                    <a:pt x="821309" y="156768"/>
                  </a:lnTo>
                  <a:lnTo>
                    <a:pt x="821309" y="104546"/>
                  </a:lnTo>
                  <a:lnTo>
                    <a:pt x="862825" y="159194"/>
                  </a:lnTo>
                  <a:lnTo>
                    <a:pt x="863663" y="159613"/>
                  </a:lnTo>
                  <a:lnTo>
                    <a:pt x="906233" y="159613"/>
                  </a:lnTo>
                  <a:lnTo>
                    <a:pt x="907072" y="159092"/>
                  </a:lnTo>
                  <a:lnTo>
                    <a:pt x="907592" y="159600"/>
                  </a:lnTo>
                  <a:lnTo>
                    <a:pt x="942416" y="159600"/>
                  </a:lnTo>
                  <a:lnTo>
                    <a:pt x="943686" y="158330"/>
                  </a:lnTo>
                  <a:lnTo>
                    <a:pt x="943686" y="156756"/>
                  </a:lnTo>
                  <a:lnTo>
                    <a:pt x="943597" y="75031"/>
                  </a:lnTo>
                  <a:lnTo>
                    <a:pt x="943343" y="69583"/>
                  </a:lnTo>
                  <a:lnTo>
                    <a:pt x="942949" y="62560"/>
                  </a:lnTo>
                  <a:lnTo>
                    <a:pt x="945896" y="67297"/>
                  </a:lnTo>
                  <a:lnTo>
                    <a:pt x="949363" y="72758"/>
                  </a:lnTo>
                  <a:lnTo>
                    <a:pt x="953516" y="78701"/>
                  </a:lnTo>
                  <a:lnTo>
                    <a:pt x="1009116" y="159143"/>
                  </a:lnTo>
                  <a:lnTo>
                    <a:pt x="1009992" y="159600"/>
                  </a:lnTo>
                  <a:lnTo>
                    <a:pt x="1045870" y="159600"/>
                  </a:lnTo>
                  <a:lnTo>
                    <a:pt x="1047153" y="158330"/>
                  </a:lnTo>
                  <a:lnTo>
                    <a:pt x="1047153" y="156756"/>
                  </a:lnTo>
                  <a:lnTo>
                    <a:pt x="1047153" y="5448"/>
                  </a:lnTo>
                  <a:lnTo>
                    <a:pt x="1047153" y="3873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1351991" y="1969833"/>
              <a:ext cx="541020" cy="158750"/>
            </a:xfrm>
            <a:custGeom>
              <a:avLst/>
              <a:gdLst/>
              <a:ahLst/>
              <a:cxnLst/>
              <a:rect l="l" t="t" r="r" b="b"/>
              <a:pathLst>
                <a:path w="541019" h="158750">
                  <a:moveTo>
                    <a:pt x="2857" y="3149"/>
                  </a:moveTo>
                  <a:lnTo>
                    <a:pt x="1435" y="3149"/>
                  </a:lnTo>
                  <a:lnTo>
                    <a:pt x="1435" y="1879"/>
                  </a:lnTo>
                  <a:lnTo>
                    <a:pt x="1435" y="609"/>
                  </a:lnTo>
                  <a:lnTo>
                    <a:pt x="635" y="609"/>
                  </a:lnTo>
                  <a:lnTo>
                    <a:pt x="635" y="1879"/>
                  </a:lnTo>
                  <a:lnTo>
                    <a:pt x="0" y="1879"/>
                  </a:lnTo>
                  <a:lnTo>
                    <a:pt x="0" y="3149"/>
                  </a:lnTo>
                  <a:lnTo>
                    <a:pt x="0" y="154279"/>
                  </a:lnTo>
                  <a:lnTo>
                    <a:pt x="2857" y="154279"/>
                  </a:lnTo>
                  <a:lnTo>
                    <a:pt x="2857" y="3149"/>
                  </a:lnTo>
                  <a:close/>
                </a:path>
                <a:path w="541019" h="158750">
                  <a:moveTo>
                    <a:pt x="40551" y="1879"/>
                  </a:moveTo>
                  <a:lnTo>
                    <a:pt x="39903" y="1879"/>
                  </a:lnTo>
                  <a:lnTo>
                    <a:pt x="39903" y="609"/>
                  </a:lnTo>
                  <a:lnTo>
                    <a:pt x="39116" y="609"/>
                  </a:lnTo>
                  <a:lnTo>
                    <a:pt x="39116" y="1879"/>
                  </a:lnTo>
                  <a:lnTo>
                    <a:pt x="39116" y="3149"/>
                  </a:lnTo>
                  <a:lnTo>
                    <a:pt x="39116" y="110477"/>
                  </a:lnTo>
                  <a:lnTo>
                    <a:pt x="40551" y="110477"/>
                  </a:lnTo>
                  <a:lnTo>
                    <a:pt x="40551" y="3149"/>
                  </a:lnTo>
                  <a:lnTo>
                    <a:pt x="40551" y="1879"/>
                  </a:lnTo>
                  <a:close/>
                </a:path>
                <a:path w="541019" h="158750">
                  <a:moveTo>
                    <a:pt x="389610" y="1892"/>
                  </a:moveTo>
                  <a:lnTo>
                    <a:pt x="388327" y="609"/>
                  </a:lnTo>
                  <a:lnTo>
                    <a:pt x="353314" y="609"/>
                  </a:lnTo>
                  <a:lnTo>
                    <a:pt x="352031" y="1892"/>
                  </a:lnTo>
                  <a:lnTo>
                    <a:pt x="352132" y="97243"/>
                  </a:lnTo>
                  <a:lnTo>
                    <a:pt x="345160" y="87299"/>
                  </a:lnTo>
                  <a:lnTo>
                    <a:pt x="288213" y="3467"/>
                  </a:lnTo>
                  <a:lnTo>
                    <a:pt x="286600" y="1079"/>
                  </a:lnTo>
                  <a:lnTo>
                    <a:pt x="285711" y="609"/>
                  </a:lnTo>
                  <a:lnTo>
                    <a:pt x="250050" y="609"/>
                  </a:lnTo>
                  <a:lnTo>
                    <a:pt x="248780" y="1892"/>
                  </a:lnTo>
                  <a:lnTo>
                    <a:pt x="248780" y="150075"/>
                  </a:lnTo>
                  <a:lnTo>
                    <a:pt x="193078" y="3454"/>
                  </a:lnTo>
                  <a:lnTo>
                    <a:pt x="192278" y="1333"/>
                  </a:lnTo>
                  <a:lnTo>
                    <a:pt x="191211" y="609"/>
                  </a:lnTo>
                  <a:lnTo>
                    <a:pt x="184238" y="609"/>
                  </a:lnTo>
                  <a:lnTo>
                    <a:pt x="184238" y="86017"/>
                  </a:lnTo>
                  <a:lnTo>
                    <a:pt x="158775" y="86017"/>
                  </a:lnTo>
                  <a:lnTo>
                    <a:pt x="171183" y="50507"/>
                  </a:lnTo>
                  <a:lnTo>
                    <a:pt x="184238" y="86017"/>
                  </a:lnTo>
                  <a:lnTo>
                    <a:pt x="184238" y="609"/>
                  </a:lnTo>
                  <a:lnTo>
                    <a:pt x="155282" y="609"/>
                  </a:lnTo>
                  <a:lnTo>
                    <a:pt x="154228" y="1333"/>
                  </a:lnTo>
                  <a:lnTo>
                    <a:pt x="104660" y="128485"/>
                  </a:lnTo>
                  <a:lnTo>
                    <a:pt x="104660" y="127609"/>
                  </a:lnTo>
                  <a:lnTo>
                    <a:pt x="103911" y="127609"/>
                  </a:lnTo>
                  <a:lnTo>
                    <a:pt x="103911" y="128879"/>
                  </a:lnTo>
                  <a:lnTo>
                    <a:pt x="103911" y="130149"/>
                  </a:lnTo>
                  <a:lnTo>
                    <a:pt x="102476" y="130149"/>
                  </a:lnTo>
                  <a:lnTo>
                    <a:pt x="102476" y="134086"/>
                  </a:lnTo>
                  <a:lnTo>
                    <a:pt x="94386" y="154838"/>
                  </a:lnTo>
                  <a:lnTo>
                    <a:pt x="94500" y="155829"/>
                  </a:lnTo>
                  <a:lnTo>
                    <a:pt x="95592" y="157378"/>
                  </a:lnTo>
                  <a:lnTo>
                    <a:pt x="96456" y="157835"/>
                  </a:lnTo>
                  <a:lnTo>
                    <a:pt x="131508" y="157835"/>
                  </a:lnTo>
                  <a:lnTo>
                    <a:pt x="132575" y="157099"/>
                  </a:lnTo>
                  <a:lnTo>
                    <a:pt x="133375" y="154978"/>
                  </a:lnTo>
                  <a:lnTo>
                    <a:pt x="148234" y="116001"/>
                  </a:lnTo>
                  <a:lnTo>
                    <a:pt x="194411" y="116001"/>
                  </a:lnTo>
                  <a:lnTo>
                    <a:pt x="209651" y="157099"/>
                  </a:lnTo>
                  <a:lnTo>
                    <a:pt x="210718" y="157835"/>
                  </a:lnTo>
                  <a:lnTo>
                    <a:pt x="248526" y="157835"/>
                  </a:lnTo>
                  <a:lnTo>
                    <a:pt x="249415" y="157378"/>
                  </a:lnTo>
                  <a:lnTo>
                    <a:pt x="249567" y="157149"/>
                  </a:lnTo>
                  <a:lnTo>
                    <a:pt x="250050" y="157619"/>
                  </a:lnTo>
                  <a:lnTo>
                    <a:pt x="284873" y="157619"/>
                  </a:lnTo>
                  <a:lnTo>
                    <a:pt x="286143" y="156349"/>
                  </a:lnTo>
                  <a:lnTo>
                    <a:pt x="286143" y="154774"/>
                  </a:lnTo>
                  <a:lnTo>
                    <a:pt x="286042" y="73050"/>
                  </a:lnTo>
                  <a:lnTo>
                    <a:pt x="285800" y="67602"/>
                  </a:lnTo>
                  <a:lnTo>
                    <a:pt x="285407" y="60579"/>
                  </a:lnTo>
                  <a:lnTo>
                    <a:pt x="288353" y="65316"/>
                  </a:lnTo>
                  <a:lnTo>
                    <a:pt x="291820" y="70777"/>
                  </a:lnTo>
                  <a:lnTo>
                    <a:pt x="295960" y="76720"/>
                  </a:lnTo>
                  <a:lnTo>
                    <a:pt x="351574" y="157162"/>
                  </a:lnTo>
                  <a:lnTo>
                    <a:pt x="352450" y="157619"/>
                  </a:lnTo>
                  <a:lnTo>
                    <a:pt x="388327" y="157619"/>
                  </a:lnTo>
                  <a:lnTo>
                    <a:pt x="389610" y="156349"/>
                  </a:lnTo>
                  <a:lnTo>
                    <a:pt x="389610" y="154774"/>
                  </a:lnTo>
                  <a:lnTo>
                    <a:pt x="389610" y="3467"/>
                  </a:lnTo>
                  <a:lnTo>
                    <a:pt x="389610" y="1892"/>
                  </a:lnTo>
                  <a:close/>
                </a:path>
                <a:path w="541019" h="158750">
                  <a:moveTo>
                    <a:pt x="540448" y="78905"/>
                  </a:moveTo>
                  <a:lnTo>
                    <a:pt x="534758" y="44157"/>
                  </a:lnTo>
                  <a:lnTo>
                    <a:pt x="517588" y="19507"/>
                  </a:lnTo>
                  <a:lnTo>
                    <a:pt x="497979" y="9525"/>
                  </a:lnTo>
                  <a:lnTo>
                    <a:pt x="497979" y="79984"/>
                  </a:lnTo>
                  <a:lnTo>
                    <a:pt x="495046" y="100291"/>
                  </a:lnTo>
                  <a:lnTo>
                    <a:pt x="486257" y="114858"/>
                  </a:lnTo>
                  <a:lnTo>
                    <a:pt x="471678" y="123621"/>
                  </a:lnTo>
                  <a:lnTo>
                    <a:pt x="451332" y="126555"/>
                  </a:lnTo>
                  <a:lnTo>
                    <a:pt x="449199" y="126555"/>
                  </a:lnTo>
                  <a:lnTo>
                    <a:pt x="446112" y="126225"/>
                  </a:lnTo>
                  <a:lnTo>
                    <a:pt x="445693" y="126225"/>
                  </a:lnTo>
                  <a:lnTo>
                    <a:pt x="445693" y="32194"/>
                  </a:lnTo>
                  <a:lnTo>
                    <a:pt x="454063" y="32194"/>
                  </a:lnTo>
                  <a:lnTo>
                    <a:pt x="471982" y="34988"/>
                  </a:lnTo>
                  <a:lnTo>
                    <a:pt x="486321" y="44157"/>
                  </a:lnTo>
                  <a:lnTo>
                    <a:pt x="495033" y="59194"/>
                  </a:lnTo>
                  <a:lnTo>
                    <a:pt x="497979" y="79984"/>
                  </a:lnTo>
                  <a:lnTo>
                    <a:pt x="497979" y="9525"/>
                  </a:lnTo>
                  <a:lnTo>
                    <a:pt x="488772" y="4826"/>
                  </a:lnTo>
                  <a:lnTo>
                    <a:pt x="472300" y="2857"/>
                  </a:lnTo>
                  <a:lnTo>
                    <a:pt x="448462" y="0"/>
                  </a:lnTo>
                  <a:lnTo>
                    <a:pt x="446265" y="0"/>
                  </a:lnTo>
                  <a:lnTo>
                    <a:pt x="440029" y="241"/>
                  </a:lnTo>
                  <a:lnTo>
                    <a:pt x="427939" y="889"/>
                  </a:lnTo>
                  <a:lnTo>
                    <a:pt x="406946" y="2235"/>
                  </a:lnTo>
                  <a:lnTo>
                    <a:pt x="405777" y="3479"/>
                  </a:lnTo>
                  <a:lnTo>
                    <a:pt x="405853" y="155016"/>
                  </a:lnTo>
                  <a:lnTo>
                    <a:pt x="406882" y="156159"/>
                  </a:lnTo>
                  <a:lnTo>
                    <a:pt x="417537" y="157238"/>
                  </a:lnTo>
                  <a:lnTo>
                    <a:pt x="425310" y="157848"/>
                  </a:lnTo>
                  <a:lnTo>
                    <a:pt x="435660" y="158280"/>
                  </a:lnTo>
                  <a:lnTo>
                    <a:pt x="443052" y="158280"/>
                  </a:lnTo>
                  <a:lnTo>
                    <a:pt x="469671" y="155422"/>
                  </a:lnTo>
                  <a:lnTo>
                    <a:pt x="486676" y="153593"/>
                  </a:lnTo>
                  <a:lnTo>
                    <a:pt x="517004" y="139179"/>
                  </a:lnTo>
                  <a:lnTo>
                    <a:pt x="534695" y="114465"/>
                  </a:lnTo>
                  <a:lnTo>
                    <a:pt x="540448" y="78905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1080201" y="1754517"/>
              <a:ext cx="138430" cy="154305"/>
            </a:xfrm>
            <a:custGeom>
              <a:avLst/>
              <a:gdLst/>
              <a:ahLst/>
              <a:cxnLst/>
              <a:rect l="l" t="t" r="r" b="b"/>
              <a:pathLst>
                <a:path w="138430" h="154305">
                  <a:moveTo>
                    <a:pt x="137337" y="0"/>
                  </a:moveTo>
                  <a:lnTo>
                    <a:pt x="103898" y="0"/>
                  </a:lnTo>
                  <a:lnTo>
                    <a:pt x="103251" y="647"/>
                  </a:lnTo>
                  <a:lnTo>
                    <a:pt x="103251" y="85763"/>
                  </a:lnTo>
                  <a:lnTo>
                    <a:pt x="103555" y="100190"/>
                  </a:lnTo>
                  <a:lnTo>
                    <a:pt x="35750" y="635"/>
                  </a:lnTo>
                  <a:lnTo>
                    <a:pt x="35039" y="0"/>
                  </a:lnTo>
                  <a:lnTo>
                    <a:pt x="647" y="0"/>
                  </a:lnTo>
                  <a:lnTo>
                    <a:pt x="0" y="647"/>
                  </a:lnTo>
                  <a:lnTo>
                    <a:pt x="0" y="153530"/>
                  </a:lnTo>
                  <a:lnTo>
                    <a:pt x="647" y="154165"/>
                  </a:lnTo>
                  <a:lnTo>
                    <a:pt x="33870" y="154165"/>
                  </a:lnTo>
                  <a:lnTo>
                    <a:pt x="34518" y="153530"/>
                  </a:lnTo>
                  <a:lnTo>
                    <a:pt x="34410" y="72886"/>
                  </a:lnTo>
                  <a:lnTo>
                    <a:pt x="33426" y="52959"/>
                  </a:lnTo>
                  <a:lnTo>
                    <a:pt x="41859" y="66586"/>
                  </a:lnTo>
                  <a:lnTo>
                    <a:pt x="102285" y="153936"/>
                  </a:lnTo>
                  <a:lnTo>
                    <a:pt x="103187" y="154165"/>
                  </a:lnTo>
                  <a:lnTo>
                    <a:pt x="137337" y="154165"/>
                  </a:lnTo>
                  <a:lnTo>
                    <a:pt x="137985" y="153530"/>
                  </a:lnTo>
                  <a:lnTo>
                    <a:pt x="137985" y="647"/>
                  </a:lnTo>
                  <a:lnTo>
                    <a:pt x="13733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1078781" y="1753095"/>
              <a:ext cx="140970" cy="157480"/>
            </a:xfrm>
            <a:custGeom>
              <a:avLst/>
              <a:gdLst/>
              <a:ahLst/>
              <a:cxnLst/>
              <a:rect l="l" t="t" r="r" b="b"/>
              <a:pathLst>
                <a:path w="140969" h="157480">
                  <a:moveTo>
                    <a:pt x="36931" y="0"/>
                  </a:moveTo>
                  <a:lnTo>
                    <a:pt x="1270" y="0"/>
                  </a:lnTo>
                  <a:lnTo>
                    <a:pt x="0" y="1282"/>
                  </a:lnTo>
                  <a:lnTo>
                    <a:pt x="0" y="155740"/>
                  </a:lnTo>
                  <a:lnTo>
                    <a:pt x="1270" y="157010"/>
                  </a:lnTo>
                  <a:lnTo>
                    <a:pt x="36093" y="157010"/>
                  </a:lnTo>
                  <a:lnTo>
                    <a:pt x="37363" y="155740"/>
                  </a:lnTo>
                  <a:lnTo>
                    <a:pt x="37363" y="154165"/>
                  </a:lnTo>
                  <a:lnTo>
                    <a:pt x="2844" y="154165"/>
                  </a:lnTo>
                  <a:lnTo>
                    <a:pt x="2844" y="2857"/>
                  </a:lnTo>
                  <a:lnTo>
                    <a:pt x="39442" y="2857"/>
                  </a:lnTo>
                  <a:lnTo>
                    <a:pt x="37820" y="469"/>
                  </a:lnTo>
                  <a:lnTo>
                    <a:pt x="36931" y="0"/>
                  </a:lnTo>
                  <a:close/>
                </a:path>
                <a:path w="140969" h="157480">
                  <a:moveTo>
                    <a:pt x="40012" y="59969"/>
                  </a:moveTo>
                  <a:lnTo>
                    <a:pt x="36626" y="59969"/>
                  </a:lnTo>
                  <a:lnTo>
                    <a:pt x="39573" y="64706"/>
                  </a:lnTo>
                  <a:lnTo>
                    <a:pt x="43040" y="70167"/>
                  </a:lnTo>
                  <a:lnTo>
                    <a:pt x="47187" y="76109"/>
                  </a:lnTo>
                  <a:lnTo>
                    <a:pt x="102793" y="156552"/>
                  </a:lnTo>
                  <a:lnTo>
                    <a:pt x="103670" y="157010"/>
                  </a:lnTo>
                  <a:lnTo>
                    <a:pt x="139547" y="157010"/>
                  </a:lnTo>
                  <a:lnTo>
                    <a:pt x="140830" y="155740"/>
                  </a:lnTo>
                  <a:lnTo>
                    <a:pt x="140830" y="154165"/>
                  </a:lnTo>
                  <a:lnTo>
                    <a:pt x="104609" y="154165"/>
                  </a:lnTo>
                  <a:lnTo>
                    <a:pt x="48107" y="72440"/>
                  </a:lnTo>
                  <a:lnTo>
                    <a:pt x="43328" y="65236"/>
                  </a:lnTo>
                  <a:lnTo>
                    <a:pt x="40012" y="59969"/>
                  </a:lnTo>
                  <a:close/>
                </a:path>
                <a:path w="140969" h="157480">
                  <a:moveTo>
                    <a:pt x="33020" y="48590"/>
                  </a:moveTo>
                  <a:lnTo>
                    <a:pt x="33879" y="59831"/>
                  </a:lnTo>
                  <a:lnTo>
                    <a:pt x="34179" y="64706"/>
                  </a:lnTo>
                  <a:lnTo>
                    <a:pt x="34287" y="66459"/>
                  </a:lnTo>
                  <a:lnTo>
                    <a:pt x="34404" y="70167"/>
                  </a:lnTo>
                  <a:lnTo>
                    <a:pt x="34505" y="154165"/>
                  </a:lnTo>
                  <a:lnTo>
                    <a:pt x="37363" y="154165"/>
                  </a:lnTo>
                  <a:lnTo>
                    <a:pt x="37266" y="72440"/>
                  </a:lnTo>
                  <a:lnTo>
                    <a:pt x="37019" y="66987"/>
                  </a:lnTo>
                  <a:lnTo>
                    <a:pt x="36626" y="59969"/>
                  </a:lnTo>
                  <a:lnTo>
                    <a:pt x="40012" y="59969"/>
                  </a:lnTo>
                  <a:lnTo>
                    <a:pt x="38411" y="57424"/>
                  </a:lnTo>
                  <a:lnTo>
                    <a:pt x="34570" y="51157"/>
                  </a:lnTo>
                  <a:lnTo>
                    <a:pt x="33020" y="48590"/>
                  </a:lnTo>
                  <a:close/>
                </a:path>
                <a:path w="140969" h="157480">
                  <a:moveTo>
                    <a:pt x="140830" y="2857"/>
                  </a:moveTo>
                  <a:lnTo>
                    <a:pt x="137972" y="2857"/>
                  </a:lnTo>
                  <a:lnTo>
                    <a:pt x="137972" y="154165"/>
                  </a:lnTo>
                  <a:lnTo>
                    <a:pt x="140830" y="154165"/>
                  </a:lnTo>
                  <a:lnTo>
                    <a:pt x="140830" y="2857"/>
                  </a:lnTo>
                  <a:close/>
                </a:path>
                <a:path w="140969" h="157480">
                  <a:moveTo>
                    <a:pt x="39442" y="2857"/>
                  </a:moveTo>
                  <a:lnTo>
                    <a:pt x="35991" y="2857"/>
                  </a:lnTo>
                  <a:lnTo>
                    <a:pt x="92075" y="85445"/>
                  </a:lnTo>
                  <a:lnTo>
                    <a:pt x="96190" y="91388"/>
                  </a:lnTo>
                  <a:lnTo>
                    <a:pt x="99873" y="96634"/>
                  </a:lnTo>
                  <a:lnTo>
                    <a:pt x="103463" y="101903"/>
                  </a:lnTo>
                  <a:lnTo>
                    <a:pt x="106743" y="107124"/>
                  </a:lnTo>
                  <a:lnTo>
                    <a:pt x="106108" y="97802"/>
                  </a:lnTo>
                  <a:lnTo>
                    <a:pt x="106108" y="96634"/>
                  </a:lnTo>
                  <a:lnTo>
                    <a:pt x="103352" y="96634"/>
                  </a:lnTo>
                  <a:lnTo>
                    <a:pt x="96380" y="86690"/>
                  </a:lnTo>
                  <a:lnTo>
                    <a:pt x="39442" y="2857"/>
                  </a:lnTo>
                  <a:close/>
                </a:path>
                <a:path w="140969" h="157480">
                  <a:moveTo>
                    <a:pt x="139547" y="0"/>
                  </a:moveTo>
                  <a:lnTo>
                    <a:pt x="104533" y="0"/>
                  </a:lnTo>
                  <a:lnTo>
                    <a:pt x="103251" y="1282"/>
                  </a:lnTo>
                  <a:lnTo>
                    <a:pt x="103352" y="96634"/>
                  </a:lnTo>
                  <a:lnTo>
                    <a:pt x="106108" y="96634"/>
                  </a:lnTo>
                  <a:lnTo>
                    <a:pt x="106108" y="2857"/>
                  </a:lnTo>
                  <a:lnTo>
                    <a:pt x="140830" y="2857"/>
                  </a:lnTo>
                  <a:lnTo>
                    <a:pt x="140830" y="1282"/>
                  </a:lnTo>
                  <a:lnTo>
                    <a:pt x="139547" y="0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1232326" y="1751918"/>
              <a:ext cx="145415" cy="160020"/>
            </a:xfrm>
            <a:custGeom>
              <a:avLst/>
              <a:gdLst/>
              <a:ahLst/>
              <a:cxnLst/>
              <a:rect l="l" t="t" r="r" b="b"/>
              <a:pathLst>
                <a:path w="145415" h="160019">
                  <a:moveTo>
                    <a:pt x="73647" y="0"/>
                  </a:moveTo>
                  <a:lnTo>
                    <a:pt x="42975" y="5478"/>
                  </a:lnTo>
                  <a:lnTo>
                    <a:pt x="19788" y="21178"/>
                  </a:lnTo>
                  <a:lnTo>
                    <a:pt x="5119" y="45996"/>
                  </a:lnTo>
                  <a:lnTo>
                    <a:pt x="0" y="78828"/>
                  </a:lnTo>
                  <a:lnTo>
                    <a:pt x="4856" y="113096"/>
                  </a:lnTo>
                  <a:lnTo>
                    <a:pt x="18999" y="138447"/>
                  </a:lnTo>
                  <a:lnTo>
                    <a:pt x="41790" y="154175"/>
                  </a:lnTo>
                  <a:lnTo>
                    <a:pt x="72593" y="159575"/>
                  </a:lnTo>
                  <a:lnTo>
                    <a:pt x="104260" y="154493"/>
                  </a:lnTo>
                  <a:lnTo>
                    <a:pt x="126960" y="139295"/>
                  </a:lnTo>
                  <a:lnTo>
                    <a:pt x="131836" y="130289"/>
                  </a:lnTo>
                  <a:lnTo>
                    <a:pt x="72809" y="130289"/>
                  </a:lnTo>
                  <a:lnTo>
                    <a:pt x="59026" y="126643"/>
                  </a:lnTo>
                  <a:lnTo>
                    <a:pt x="48491" y="116279"/>
                  </a:lnTo>
                  <a:lnTo>
                    <a:pt x="41762" y="100055"/>
                  </a:lnTo>
                  <a:lnTo>
                    <a:pt x="39395" y="78828"/>
                  </a:lnTo>
                  <a:lnTo>
                    <a:pt x="41762" y="59288"/>
                  </a:lnTo>
                  <a:lnTo>
                    <a:pt x="48491" y="44357"/>
                  </a:lnTo>
                  <a:lnTo>
                    <a:pt x="59026" y="34823"/>
                  </a:lnTo>
                  <a:lnTo>
                    <a:pt x="72809" y="31470"/>
                  </a:lnTo>
                  <a:lnTo>
                    <a:pt x="132578" y="31470"/>
                  </a:lnTo>
                  <a:lnTo>
                    <a:pt x="126472" y="20631"/>
                  </a:lnTo>
                  <a:lnTo>
                    <a:pt x="104008" y="5273"/>
                  </a:lnTo>
                  <a:lnTo>
                    <a:pt x="73647" y="0"/>
                  </a:lnTo>
                  <a:close/>
                </a:path>
                <a:path w="145415" h="160019">
                  <a:moveTo>
                    <a:pt x="132578" y="31470"/>
                  </a:moveTo>
                  <a:lnTo>
                    <a:pt x="72809" y="31470"/>
                  </a:lnTo>
                  <a:lnTo>
                    <a:pt x="86801" y="34823"/>
                  </a:lnTo>
                  <a:lnTo>
                    <a:pt x="86614" y="34823"/>
                  </a:lnTo>
                  <a:lnTo>
                    <a:pt x="96935" y="44196"/>
                  </a:lnTo>
                  <a:lnTo>
                    <a:pt x="103509" y="59106"/>
                  </a:lnTo>
                  <a:lnTo>
                    <a:pt x="105803" y="78828"/>
                  </a:lnTo>
                  <a:lnTo>
                    <a:pt x="103466" y="100055"/>
                  </a:lnTo>
                  <a:lnTo>
                    <a:pt x="96821" y="116279"/>
                  </a:lnTo>
                  <a:lnTo>
                    <a:pt x="86419" y="126643"/>
                  </a:lnTo>
                  <a:lnTo>
                    <a:pt x="72809" y="130289"/>
                  </a:lnTo>
                  <a:lnTo>
                    <a:pt x="131836" y="130289"/>
                  </a:lnTo>
                  <a:lnTo>
                    <a:pt x="140628" y="114050"/>
                  </a:lnTo>
                  <a:lnTo>
                    <a:pt x="145199" y="78828"/>
                  </a:lnTo>
                  <a:lnTo>
                    <a:pt x="140500" y="45996"/>
                  </a:lnTo>
                  <a:lnTo>
                    <a:pt x="140412" y="45380"/>
                  </a:lnTo>
                  <a:lnTo>
                    <a:pt x="132578" y="3147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1230894" y="1750500"/>
              <a:ext cx="148590" cy="162560"/>
            </a:xfrm>
            <a:custGeom>
              <a:avLst/>
              <a:gdLst/>
              <a:ahLst/>
              <a:cxnLst/>
              <a:rect l="l" t="t" r="r" b="b"/>
              <a:pathLst>
                <a:path w="148590" h="162560">
                  <a:moveTo>
                    <a:pt x="75082" y="0"/>
                  </a:moveTo>
                  <a:lnTo>
                    <a:pt x="43816" y="5577"/>
                  </a:lnTo>
                  <a:lnTo>
                    <a:pt x="20177" y="21559"/>
                  </a:lnTo>
                  <a:lnTo>
                    <a:pt x="5317" y="46656"/>
                  </a:lnTo>
                  <a:lnTo>
                    <a:pt x="5220" y="46821"/>
                  </a:lnTo>
                  <a:lnTo>
                    <a:pt x="0" y="80238"/>
                  </a:lnTo>
                  <a:lnTo>
                    <a:pt x="4951" y="115116"/>
                  </a:lnTo>
                  <a:lnTo>
                    <a:pt x="19373" y="140917"/>
                  </a:lnTo>
                  <a:lnTo>
                    <a:pt x="42616" y="156924"/>
                  </a:lnTo>
                  <a:lnTo>
                    <a:pt x="74028" y="162420"/>
                  </a:lnTo>
                  <a:lnTo>
                    <a:pt x="91270" y="159575"/>
                  </a:lnTo>
                  <a:lnTo>
                    <a:pt x="74028" y="159575"/>
                  </a:lnTo>
                  <a:lnTo>
                    <a:pt x="43635" y="154281"/>
                  </a:lnTo>
                  <a:lnTo>
                    <a:pt x="21312" y="138847"/>
                  </a:lnTo>
                  <a:lnTo>
                    <a:pt x="7553" y="113943"/>
                  </a:lnTo>
                  <a:lnTo>
                    <a:pt x="2857" y="80238"/>
                  </a:lnTo>
                  <a:lnTo>
                    <a:pt x="7659" y="48482"/>
                  </a:lnTo>
                  <a:lnTo>
                    <a:pt x="21682" y="24063"/>
                  </a:lnTo>
                  <a:lnTo>
                    <a:pt x="44348" y="8383"/>
                  </a:lnTo>
                  <a:lnTo>
                    <a:pt x="75082" y="2844"/>
                  </a:lnTo>
                  <a:lnTo>
                    <a:pt x="91498" y="2844"/>
                  </a:lnTo>
                  <a:lnTo>
                    <a:pt x="75082" y="0"/>
                  </a:lnTo>
                  <a:close/>
                </a:path>
                <a:path w="148590" h="162560">
                  <a:moveTo>
                    <a:pt x="91498" y="2844"/>
                  </a:moveTo>
                  <a:lnTo>
                    <a:pt x="75082" y="2844"/>
                  </a:lnTo>
                  <a:lnTo>
                    <a:pt x="106186" y="8383"/>
                  </a:lnTo>
                  <a:lnTo>
                    <a:pt x="105931" y="8383"/>
                  </a:lnTo>
                  <a:lnTo>
                    <a:pt x="127747" y="23901"/>
                  </a:lnTo>
                  <a:lnTo>
                    <a:pt x="140845" y="48300"/>
                  </a:lnTo>
                  <a:lnTo>
                    <a:pt x="145199" y="80238"/>
                  </a:lnTo>
                  <a:lnTo>
                    <a:pt x="140949" y="113943"/>
                  </a:lnTo>
                  <a:lnTo>
                    <a:pt x="127935" y="138847"/>
                  </a:lnTo>
                  <a:lnTo>
                    <a:pt x="105760" y="154281"/>
                  </a:lnTo>
                  <a:lnTo>
                    <a:pt x="74028" y="159575"/>
                  </a:lnTo>
                  <a:lnTo>
                    <a:pt x="91270" y="159575"/>
                  </a:lnTo>
                  <a:lnTo>
                    <a:pt x="106024" y="157141"/>
                  </a:lnTo>
                  <a:lnTo>
                    <a:pt x="129201" y="141493"/>
                  </a:lnTo>
                  <a:lnTo>
                    <a:pt x="143299" y="115764"/>
                  </a:lnTo>
                  <a:lnTo>
                    <a:pt x="148056" y="80238"/>
                  </a:lnTo>
                  <a:lnTo>
                    <a:pt x="143267" y="46821"/>
                  </a:lnTo>
                  <a:lnTo>
                    <a:pt x="143176" y="46189"/>
                  </a:lnTo>
                  <a:lnTo>
                    <a:pt x="128962" y="20997"/>
                  </a:lnTo>
                  <a:lnTo>
                    <a:pt x="106051" y="5366"/>
                  </a:lnTo>
                  <a:lnTo>
                    <a:pt x="91498" y="2844"/>
                  </a:lnTo>
                  <a:close/>
                </a:path>
                <a:path w="148590" h="162560">
                  <a:moveTo>
                    <a:pt x="74244" y="31457"/>
                  </a:moveTo>
                  <a:lnTo>
                    <a:pt x="59835" y="34963"/>
                  </a:lnTo>
                  <a:lnTo>
                    <a:pt x="48852" y="44870"/>
                  </a:lnTo>
                  <a:lnTo>
                    <a:pt x="41852" y="60266"/>
                  </a:lnTo>
                  <a:lnTo>
                    <a:pt x="39395" y="80238"/>
                  </a:lnTo>
                  <a:lnTo>
                    <a:pt x="41767" y="100878"/>
                  </a:lnTo>
                  <a:lnTo>
                    <a:pt x="41890" y="101946"/>
                  </a:lnTo>
                  <a:lnTo>
                    <a:pt x="41911" y="102128"/>
                  </a:lnTo>
                  <a:lnTo>
                    <a:pt x="48940" y="118635"/>
                  </a:lnTo>
                  <a:lnTo>
                    <a:pt x="49009" y="118797"/>
                  </a:lnTo>
                  <a:lnTo>
                    <a:pt x="60012" y="129410"/>
                  </a:lnTo>
                  <a:lnTo>
                    <a:pt x="74244" y="133134"/>
                  </a:lnTo>
                  <a:lnTo>
                    <a:pt x="84936" y="130276"/>
                  </a:lnTo>
                  <a:lnTo>
                    <a:pt x="74244" y="130276"/>
                  </a:lnTo>
                  <a:lnTo>
                    <a:pt x="61048" y="126731"/>
                  </a:lnTo>
                  <a:lnTo>
                    <a:pt x="50961" y="116654"/>
                  </a:lnTo>
                  <a:lnTo>
                    <a:pt x="44519" y="100878"/>
                  </a:lnTo>
                  <a:lnTo>
                    <a:pt x="42252" y="80238"/>
                  </a:lnTo>
                  <a:lnTo>
                    <a:pt x="44519" y="61291"/>
                  </a:lnTo>
                  <a:lnTo>
                    <a:pt x="50958" y="46821"/>
                  </a:lnTo>
                  <a:lnTo>
                    <a:pt x="61048" y="37567"/>
                  </a:lnTo>
                  <a:lnTo>
                    <a:pt x="74244" y="34315"/>
                  </a:lnTo>
                  <a:lnTo>
                    <a:pt x="86381" y="34315"/>
                  </a:lnTo>
                  <a:lnTo>
                    <a:pt x="74244" y="31457"/>
                  </a:lnTo>
                  <a:close/>
                </a:path>
                <a:path w="148590" h="162560">
                  <a:moveTo>
                    <a:pt x="86381" y="34315"/>
                  </a:moveTo>
                  <a:lnTo>
                    <a:pt x="74244" y="34315"/>
                  </a:lnTo>
                  <a:lnTo>
                    <a:pt x="87631" y="37567"/>
                  </a:lnTo>
                  <a:lnTo>
                    <a:pt x="87452" y="37567"/>
                  </a:lnTo>
                  <a:lnTo>
                    <a:pt x="97324" y="46656"/>
                  </a:lnTo>
                  <a:lnTo>
                    <a:pt x="103610" y="61115"/>
                  </a:lnTo>
                  <a:lnTo>
                    <a:pt x="105803" y="80238"/>
                  </a:lnTo>
                  <a:lnTo>
                    <a:pt x="103569" y="100878"/>
                  </a:lnTo>
                  <a:lnTo>
                    <a:pt x="97215" y="116654"/>
                  </a:lnTo>
                  <a:lnTo>
                    <a:pt x="87265" y="126731"/>
                  </a:lnTo>
                  <a:lnTo>
                    <a:pt x="74244" y="130276"/>
                  </a:lnTo>
                  <a:lnTo>
                    <a:pt x="84936" y="130276"/>
                  </a:lnTo>
                  <a:lnTo>
                    <a:pt x="88176" y="129410"/>
                  </a:lnTo>
                  <a:lnTo>
                    <a:pt x="88341" y="129410"/>
                  </a:lnTo>
                  <a:lnTo>
                    <a:pt x="99258" y="118635"/>
                  </a:lnTo>
                  <a:lnTo>
                    <a:pt x="106134" y="102128"/>
                  </a:lnTo>
                  <a:lnTo>
                    <a:pt x="106210" y="101946"/>
                  </a:lnTo>
                  <a:lnTo>
                    <a:pt x="108661" y="80238"/>
                  </a:lnTo>
                  <a:lnTo>
                    <a:pt x="106414" y="61291"/>
                  </a:lnTo>
                  <a:lnTo>
                    <a:pt x="106293" y="60266"/>
                  </a:lnTo>
                  <a:lnTo>
                    <a:pt x="106239" y="59811"/>
                  </a:lnTo>
                  <a:lnTo>
                    <a:pt x="99334" y="44465"/>
                  </a:lnTo>
                  <a:lnTo>
                    <a:pt x="88489" y="34811"/>
                  </a:lnTo>
                  <a:lnTo>
                    <a:pt x="86381" y="34315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1392088" y="1754209"/>
              <a:ext cx="124460" cy="154940"/>
            </a:xfrm>
            <a:custGeom>
              <a:avLst/>
              <a:gdLst/>
              <a:ahLst/>
              <a:cxnLst/>
              <a:rect l="l" t="t" r="r" b="b"/>
              <a:pathLst>
                <a:path w="124459" h="154939">
                  <a:moveTo>
                    <a:pt x="48116" y="0"/>
                  </a:moveTo>
                  <a:lnTo>
                    <a:pt x="39088" y="0"/>
                  </a:lnTo>
                  <a:lnTo>
                    <a:pt x="12789" y="796"/>
                  </a:lnTo>
                  <a:lnTo>
                    <a:pt x="122" y="1460"/>
                  </a:lnTo>
                  <a:lnTo>
                    <a:pt x="584" y="1460"/>
                  </a:lnTo>
                  <a:lnTo>
                    <a:pt x="0" y="2069"/>
                  </a:lnTo>
                  <a:lnTo>
                    <a:pt x="0" y="153834"/>
                  </a:lnTo>
                  <a:lnTo>
                    <a:pt x="647" y="154469"/>
                  </a:lnTo>
                  <a:lnTo>
                    <a:pt x="36639" y="154469"/>
                  </a:lnTo>
                  <a:lnTo>
                    <a:pt x="37274" y="153834"/>
                  </a:lnTo>
                  <a:lnTo>
                    <a:pt x="37274" y="96532"/>
                  </a:lnTo>
                  <a:lnTo>
                    <a:pt x="78699" y="96532"/>
                  </a:lnTo>
                  <a:lnTo>
                    <a:pt x="69545" y="85203"/>
                  </a:lnTo>
                  <a:lnTo>
                    <a:pt x="88080" y="81548"/>
                  </a:lnTo>
                  <a:lnTo>
                    <a:pt x="102063" y="73304"/>
                  </a:lnTo>
                  <a:lnTo>
                    <a:pt x="109007" y="63613"/>
                  </a:lnTo>
                  <a:lnTo>
                    <a:pt x="45950" y="63613"/>
                  </a:lnTo>
                  <a:lnTo>
                    <a:pt x="37274" y="62864"/>
                  </a:lnTo>
                  <a:lnTo>
                    <a:pt x="37274" y="27977"/>
                  </a:lnTo>
                  <a:lnTo>
                    <a:pt x="41097" y="27660"/>
                  </a:lnTo>
                  <a:lnTo>
                    <a:pt x="110349" y="27660"/>
                  </a:lnTo>
                  <a:lnTo>
                    <a:pt x="109837" y="25195"/>
                  </a:lnTo>
                  <a:lnTo>
                    <a:pt x="97361" y="11080"/>
                  </a:lnTo>
                  <a:lnTo>
                    <a:pt x="76422" y="2670"/>
                  </a:lnTo>
                  <a:lnTo>
                    <a:pt x="48116" y="0"/>
                  </a:lnTo>
                  <a:close/>
                </a:path>
                <a:path w="124459" h="154939">
                  <a:moveTo>
                    <a:pt x="78699" y="96532"/>
                  </a:moveTo>
                  <a:lnTo>
                    <a:pt x="37274" y="96532"/>
                  </a:lnTo>
                  <a:lnTo>
                    <a:pt x="81953" y="154469"/>
                  </a:lnTo>
                  <a:lnTo>
                    <a:pt x="123075" y="154469"/>
                  </a:lnTo>
                  <a:lnTo>
                    <a:pt x="123571" y="154152"/>
                  </a:lnTo>
                  <a:lnTo>
                    <a:pt x="124053" y="153161"/>
                  </a:lnTo>
                  <a:lnTo>
                    <a:pt x="123990" y="152577"/>
                  </a:lnTo>
                  <a:lnTo>
                    <a:pt x="78699" y="96532"/>
                  </a:lnTo>
                  <a:close/>
                </a:path>
                <a:path w="124459" h="154939">
                  <a:moveTo>
                    <a:pt x="110349" y="27660"/>
                  </a:moveTo>
                  <a:lnTo>
                    <a:pt x="46685" y="27660"/>
                  </a:lnTo>
                  <a:lnTo>
                    <a:pt x="59428" y="28787"/>
                  </a:lnTo>
                  <a:lnTo>
                    <a:pt x="68468" y="32190"/>
                  </a:lnTo>
                  <a:lnTo>
                    <a:pt x="73856" y="37904"/>
                  </a:lnTo>
                  <a:lnTo>
                    <a:pt x="75641" y="45960"/>
                  </a:lnTo>
                  <a:lnTo>
                    <a:pt x="73701" y="53310"/>
                  </a:lnTo>
                  <a:lnTo>
                    <a:pt x="68143" y="58868"/>
                  </a:lnTo>
                  <a:lnTo>
                    <a:pt x="59358" y="62386"/>
                  </a:lnTo>
                  <a:lnTo>
                    <a:pt x="47663" y="63613"/>
                  </a:lnTo>
                  <a:lnTo>
                    <a:pt x="109007" y="63613"/>
                  </a:lnTo>
                  <a:lnTo>
                    <a:pt x="110893" y="60983"/>
                  </a:lnTo>
                  <a:lnTo>
                    <a:pt x="113969" y="45097"/>
                  </a:lnTo>
                  <a:lnTo>
                    <a:pt x="110415" y="27977"/>
                  </a:lnTo>
                  <a:lnTo>
                    <a:pt x="110349" y="2766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1390670" y="1752779"/>
              <a:ext cx="127000" cy="157480"/>
            </a:xfrm>
            <a:custGeom>
              <a:avLst/>
              <a:gdLst/>
              <a:ahLst/>
              <a:cxnLst/>
              <a:rect l="l" t="t" r="r" b="b"/>
              <a:pathLst>
                <a:path w="127000" h="157480">
                  <a:moveTo>
                    <a:pt x="49528" y="0"/>
                  </a:moveTo>
                  <a:lnTo>
                    <a:pt x="40483" y="0"/>
                  </a:lnTo>
                  <a:lnTo>
                    <a:pt x="14117" y="801"/>
                  </a:lnTo>
                  <a:lnTo>
                    <a:pt x="723" y="1510"/>
                  </a:lnTo>
                  <a:lnTo>
                    <a:pt x="1155" y="1510"/>
                  </a:lnTo>
                  <a:lnTo>
                    <a:pt x="0" y="2846"/>
                  </a:lnTo>
                  <a:lnTo>
                    <a:pt x="0" y="156057"/>
                  </a:lnTo>
                  <a:lnTo>
                    <a:pt x="1270" y="157327"/>
                  </a:lnTo>
                  <a:lnTo>
                    <a:pt x="38836" y="157327"/>
                  </a:lnTo>
                  <a:lnTo>
                    <a:pt x="40119" y="156057"/>
                  </a:lnTo>
                  <a:lnTo>
                    <a:pt x="40119" y="154482"/>
                  </a:lnTo>
                  <a:lnTo>
                    <a:pt x="2857" y="154482"/>
                  </a:lnTo>
                  <a:lnTo>
                    <a:pt x="2857" y="4253"/>
                  </a:lnTo>
                  <a:lnTo>
                    <a:pt x="14229" y="3651"/>
                  </a:lnTo>
                  <a:lnTo>
                    <a:pt x="40408" y="2846"/>
                  </a:lnTo>
                  <a:lnTo>
                    <a:pt x="79388" y="2846"/>
                  </a:lnTo>
                  <a:lnTo>
                    <a:pt x="49528" y="0"/>
                  </a:lnTo>
                  <a:close/>
                </a:path>
                <a:path w="127000" h="157480">
                  <a:moveTo>
                    <a:pt x="43704" y="102259"/>
                  </a:moveTo>
                  <a:lnTo>
                    <a:pt x="40119" y="102259"/>
                  </a:lnTo>
                  <a:lnTo>
                    <a:pt x="81635" y="156907"/>
                  </a:lnTo>
                  <a:lnTo>
                    <a:pt x="82473" y="157327"/>
                  </a:lnTo>
                  <a:lnTo>
                    <a:pt x="125044" y="157327"/>
                  </a:lnTo>
                  <a:lnTo>
                    <a:pt x="126047" y="156704"/>
                  </a:lnTo>
                  <a:lnTo>
                    <a:pt x="127000" y="154710"/>
                  </a:lnTo>
                  <a:lnTo>
                    <a:pt x="126972" y="154482"/>
                  </a:lnTo>
                  <a:lnTo>
                    <a:pt x="83362" y="154482"/>
                  </a:lnTo>
                  <a:lnTo>
                    <a:pt x="43704" y="102259"/>
                  </a:lnTo>
                  <a:close/>
                </a:path>
                <a:path w="127000" h="157480">
                  <a:moveTo>
                    <a:pt x="37261" y="93776"/>
                  </a:moveTo>
                  <a:lnTo>
                    <a:pt x="37261" y="154482"/>
                  </a:lnTo>
                  <a:lnTo>
                    <a:pt x="40119" y="154482"/>
                  </a:lnTo>
                  <a:lnTo>
                    <a:pt x="40119" y="102259"/>
                  </a:lnTo>
                  <a:lnTo>
                    <a:pt x="43704" y="102259"/>
                  </a:lnTo>
                  <a:lnTo>
                    <a:pt x="37261" y="93776"/>
                  </a:lnTo>
                  <a:close/>
                </a:path>
                <a:path w="127000" h="157480">
                  <a:moveTo>
                    <a:pt x="78684" y="2846"/>
                  </a:moveTo>
                  <a:lnTo>
                    <a:pt x="49553" y="2846"/>
                  </a:lnTo>
                  <a:lnTo>
                    <a:pt x="78027" y="5548"/>
                  </a:lnTo>
                  <a:lnTo>
                    <a:pt x="98428" y="13896"/>
                  </a:lnTo>
                  <a:lnTo>
                    <a:pt x="108802" y="25999"/>
                  </a:lnTo>
                  <a:lnTo>
                    <a:pt x="110194" y="27660"/>
                  </a:lnTo>
                  <a:lnTo>
                    <a:pt x="113957" y="46532"/>
                  </a:lnTo>
                  <a:lnTo>
                    <a:pt x="110957" y="61318"/>
                  </a:lnTo>
                  <a:lnTo>
                    <a:pt x="110717" y="62342"/>
                  </a:lnTo>
                  <a:lnTo>
                    <a:pt x="101611" y="74378"/>
                  </a:lnTo>
                  <a:lnTo>
                    <a:pt x="87162" y="82245"/>
                  </a:lnTo>
                  <a:lnTo>
                    <a:pt x="68072" y="85318"/>
                  </a:lnTo>
                  <a:lnTo>
                    <a:pt x="123952" y="154482"/>
                  </a:lnTo>
                  <a:lnTo>
                    <a:pt x="126972" y="154482"/>
                  </a:lnTo>
                  <a:lnTo>
                    <a:pt x="126860" y="153542"/>
                  </a:lnTo>
                  <a:lnTo>
                    <a:pt x="73774" y="87845"/>
                  </a:lnTo>
                  <a:lnTo>
                    <a:pt x="91611" y="83565"/>
                  </a:lnTo>
                  <a:lnTo>
                    <a:pt x="105171" y="74875"/>
                  </a:lnTo>
                  <a:lnTo>
                    <a:pt x="113695" y="62485"/>
                  </a:lnTo>
                  <a:lnTo>
                    <a:pt x="113793" y="62342"/>
                  </a:lnTo>
                  <a:lnTo>
                    <a:pt x="116814" y="46532"/>
                  </a:lnTo>
                  <a:lnTo>
                    <a:pt x="112594" y="25999"/>
                  </a:lnTo>
                  <a:lnTo>
                    <a:pt x="99852" y="11435"/>
                  </a:lnTo>
                  <a:lnTo>
                    <a:pt x="78684" y="2846"/>
                  </a:lnTo>
                  <a:close/>
                </a:path>
                <a:path w="127000" h="157480">
                  <a:moveTo>
                    <a:pt x="48107" y="27660"/>
                  </a:moveTo>
                  <a:lnTo>
                    <a:pt x="41732" y="27660"/>
                  </a:lnTo>
                  <a:lnTo>
                    <a:pt x="37261" y="28104"/>
                  </a:lnTo>
                  <a:lnTo>
                    <a:pt x="37261" y="65594"/>
                  </a:lnTo>
                  <a:lnTo>
                    <a:pt x="47040" y="66458"/>
                  </a:lnTo>
                  <a:lnTo>
                    <a:pt x="49161" y="66458"/>
                  </a:lnTo>
                  <a:lnTo>
                    <a:pt x="61362" y="65126"/>
                  </a:lnTo>
                  <a:lnTo>
                    <a:pt x="65030" y="63613"/>
                  </a:lnTo>
                  <a:lnTo>
                    <a:pt x="47523" y="63613"/>
                  </a:lnTo>
                  <a:lnTo>
                    <a:pt x="40119" y="62978"/>
                  </a:lnTo>
                  <a:lnTo>
                    <a:pt x="40119" y="30733"/>
                  </a:lnTo>
                  <a:lnTo>
                    <a:pt x="43357" y="30517"/>
                  </a:lnTo>
                  <a:lnTo>
                    <a:pt x="65653" y="30517"/>
                  </a:lnTo>
                  <a:lnTo>
                    <a:pt x="61726" y="28945"/>
                  </a:lnTo>
                  <a:lnTo>
                    <a:pt x="48107" y="27660"/>
                  </a:lnTo>
                  <a:close/>
                </a:path>
                <a:path w="127000" h="157480">
                  <a:moveTo>
                    <a:pt x="65653" y="30517"/>
                  </a:moveTo>
                  <a:lnTo>
                    <a:pt x="48107" y="30517"/>
                  </a:lnTo>
                  <a:lnTo>
                    <a:pt x="62812" y="32134"/>
                  </a:lnTo>
                  <a:lnTo>
                    <a:pt x="71116" y="36237"/>
                  </a:lnTo>
                  <a:lnTo>
                    <a:pt x="74796" y="41699"/>
                  </a:lnTo>
                  <a:lnTo>
                    <a:pt x="75502" y="46532"/>
                  </a:lnTo>
                  <a:lnTo>
                    <a:pt x="75628" y="47395"/>
                  </a:lnTo>
                  <a:lnTo>
                    <a:pt x="73787" y="54146"/>
                  </a:lnTo>
                  <a:lnTo>
                    <a:pt x="68514" y="59252"/>
                  </a:lnTo>
                  <a:lnTo>
                    <a:pt x="60181" y="62485"/>
                  </a:lnTo>
                  <a:lnTo>
                    <a:pt x="49161" y="63613"/>
                  </a:lnTo>
                  <a:lnTo>
                    <a:pt x="65030" y="63613"/>
                  </a:lnTo>
                  <a:lnTo>
                    <a:pt x="70596" y="61318"/>
                  </a:lnTo>
                  <a:lnTo>
                    <a:pt x="76443" y="55314"/>
                  </a:lnTo>
                  <a:lnTo>
                    <a:pt x="78486" y="47395"/>
                  </a:lnTo>
                  <a:lnTo>
                    <a:pt x="76696" y="38916"/>
                  </a:lnTo>
                  <a:lnTo>
                    <a:pt x="71183" y="32732"/>
                  </a:lnTo>
                  <a:lnTo>
                    <a:pt x="65653" y="30517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1494485" y="1755012"/>
              <a:ext cx="114300" cy="153670"/>
            </a:xfrm>
            <a:custGeom>
              <a:avLst/>
              <a:gdLst/>
              <a:ahLst/>
              <a:cxnLst/>
              <a:rect l="l" t="t" r="r" b="b"/>
              <a:pathLst>
                <a:path w="114300" h="153669">
                  <a:moveTo>
                    <a:pt x="114173" y="0"/>
                  </a:moveTo>
                  <a:lnTo>
                    <a:pt x="0" y="0"/>
                  </a:lnTo>
                  <a:lnTo>
                    <a:pt x="0" y="26670"/>
                  </a:lnTo>
                  <a:lnTo>
                    <a:pt x="39522" y="26670"/>
                  </a:lnTo>
                  <a:lnTo>
                    <a:pt x="39522" y="153670"/>
                  </a:lnTo>
                  <a:lnTo>
                    <a:pt x="75082" y="153670"/>
                  </a:lnTo>
                  <a:lnTo>
                    <a:pt x="75082" y="26670"/>
                  </a:lnTo>
                  <a:lnTo>
                    <a:pt x="114173" y="26670"/>
                  </a:lnTo>
                  <a:lnTo>
                    <a:pt x="11417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1493062" y="1753095"/>
              <a:ext cx="117475" cy="157480"/>
            </a:xfrm>
            <a:custGeom>
              <a:avLst/>
              <a:gdLst/>
              <a:ahLst/>
              <a:cxnLst/>
              <a:rect l="l" t="t" r="r" b="b"/>
              <a:pathLst>
                <a:path w="117475" h="157480">
                  <a:moveTo>
                    <a:pt x="117030" y="1270"/>
                  </a:moveTo>
                  <a:lnTo>
                    <a:pt x="116382" y="1270"/>
                  </a:lnTo>
                  <a:lnTo>
                    <a:pt x="116382" y="0"/>
                  </a:lnTo>
                  <a:lnTo>
                    <a:pt x="114173" y="0"/>
                  </a:lnTo>
                  <a:lnTo>
                    <a:pt x="114173" y="2540"/>
                  </a:lnTo>
                  <a:lnTo>
                    <a:pt x="114173" y="27940"/>
                  </a:lnTo>
                  <a:lnTo>
                    <a:pt x="75082" y="27940"/>
                  </a:lnTo>
                  <a:lnTo>
                    <a:pt x="75082" y="29210"/>
                  </a:lnTo>
                  <a:lnTo>
                    <a:pt x="75082" y="30480"/>
                  </a:lnTo>
                  <a:lnTo>
                    <a:pt x="75082" y="153670"/>
                  </a:lnTo>
                  <a:lnTo>
                    <a:pt x="42367" y="153670"/>
                  </a:lnTo>
                  <a:lnTo>
                    <a:pt x="42367" y="30480"/>
                  </a:lnTo>
                  <a:lnTo>
                    <a:pt x="42367" y="29210"/>
                  </a:lnTo>
                  <a:lnTo>
                    <a:pt x="42367" y="27940"/>
                  </a:lnTo>
                  <a:lnTo>
                    <a:pt x="2857" y="27940"/>
                  </a:lnTo>
                  <a:lnTo>
                    <a:pt x="2857" y="2540"/>
                  </a:lnTo>
                  <a:lnTo>
                    <a:pt x="114173" y="2540"/>
                  </a:lnTo>
                  <a:lnTo>
                    <a:pt x="114173" y="0"/>
                  </a:lnTo>
                  <a:lnTo>
                    <a:pt x="647" y="0"/>
                  </a:lnTo>
                  <a:lnTo>
                    <a:pt x="647" y="1270"/>
                  </a:lnTo>
                  <a:lnTo>
                    <a:pt x="0" y="1270"/>
                  </a:lnTo>
                  <a:lnTo>
                    <a:pt x="0" y="2540"/>
                  </a:lnTo>
                  <a:lnTo>
                    <a:pt x="0" y="27940"/>
                  </a:lnTo>
                  <a:lnTo>
                    <a:pt x="0" y="29210"/>
                  </a:lnTo>
                  <a:lnTo>
                    <a:pt x="914" y="29210"/>
                  </a:lnTo>
                  <a:lnTo>
                    <a:pt x="914" y="30480"/>
                  </a:lnTo>
                  <a:lnTo>
                    <a:pt x="39522" y="30480"/>
                  </a:lnTo>
                  <a:lnTo>
                    <a:pt x="39522" y="153670"/>
                  </a:lnTo>
                  <a:lnTo>
                    <a:pt x="39522" y="156210"/>
                  </a:lnTo>
                  <a:lnTo>
                    <a:pt x="40627" y="156210"/>
                  </a:lnTo>
                  <a:lnTo>
                    <a:pt x="40627" y="157480"/>
                  </a:lnTo>
                  <a:lnTo>
                    <a:pt x="76822" y="157480"/>
                  </a:lnTo>
                  <a:lnTo>
                    <a:pt x="76822" y="156210"/>
                  </a:lnTo>
                  <a:lnTo>
                    <a:pt x="77939" y="156210"/>
                  </a:lnTo>
                  <a:lnTo>
                    <a:pt x="77939" y="153670"/>
                  </a:lnTo>
                  <a:lnTo>
                    <a:pt x="77939" y="30480"/>
                  </a:lnTo>
                  <a:lnTo>
                    <a:pt x="116319" y="30480"/>
                  </a:lnTo>
                  <a:lnTo>
                    <a:pt x="116319" y="29210"/>
                  </a:lnTo>
                  <a:lnTo>
                    <a:pt x="117030" y="29210"/>
                  </a:lnTo>
                  <a:lnTo>
                    <a:pt x="117030" y="27940"/>
                  </a:lnTo>
                  <a:lnTo>
                    <a:pt x="117030" y="2540"/>
                  </a:lnTo>
                  <a:lnTo>
                    <a:pt x="117030" y="1270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1610918" y="1755012"/>
              <a:ext cx="130175" cy="153670"/>
            </a:xfrm>
            <a:custGeom>
              <a:avLst/>
              <a:gdLst/>
              <a:ahLst/>
              <a:cxnLst/>
              <a:rect l="l" t="t" r="r" b="b"/>
              <a:pathLst>
                <a:path w="130175" h="153669">
                  <a:moveTo>
                    <a:pt x="129667" y="0"/>
                  </a:moveTo>
                  <a:lnTo>
                    <a:pt x="93472" y="0"/>
                  </a:lnTo>
                  <a:lnTo>
                    <a:pt x="93472" y="62230"/>
                  </a:lnTo>
                  <a:lnTo>
                    <a:pt x="36195" y="62230"/>
                  </a:lnTo>
                  <a:lnTo>
                    <a:pt x="36195" y="0"/>
                  </a:lnTo>
                  <a:lnTo>
                    <a:pt x="0" y="0"/>
                  </a:lnTo>
                  <a:lnTo>
                    <a:pt x="0" y="62230"/>
                  </a:lnTo>
                  <a:lnTo>
                    <a:pt x="0" y="88900"/>
                  </a:lnTo>
                  <a:lnTo>
                    <a:pt x="0" y="153670"/>
                  </a:lnTo>
                  <a:lnTo>
                    <a:pt x="35991" y="153670"/>
                  </a:lnTo>
                  <a:lnTo>
                    <a:pt x="35991" y="88900"/>
                  </a:lnTo>
                  <a:lnTo>
                    <a:pt x="92837" y="88900"/>
                  </a:lnTo>
                  <a:lnTo>
                    <a:pt x="92837" y="153670"/>
                  </a:lnTo>
                  <a:lnTo>
                    <a:pt x="129667" y="153670"/>
                  </a:lnTo>
                  <a:lnTo>
                    <a:pt x="129667" y="88900"/>
                  </a:lnTo>
                  <a:lnTo>
                    <a:pt x="129667" y="62230"/>
                  </a:lnTo>
                  <a:lnTo>
                    <a:pt x="12966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1609483" y="1753095"/>
              <a:ext cx="132715" cy="157480"/>
            </a:xfrm>
            <a:custGeom>
              <a:avLst/>
              <a:gdLst/>
              <a:ahLst/>
              <a:cxnLst/>
              <a:rect l="l" t="t" r="r" b="b"/>
              <a:pathLst>
                <a:path w="132714" h="157480">
                  <a:moveTo>
                    <a:pt x="37782" y="0"/>
                  </a:moveTo>
                  <a:lnTo>
                    <a:pt x="1282" y="0"/>
                  </a:lnTo>
                  <a:lnTo>
                    <a:pt x="0" y="1282"/>
                  </a:lnTo>
                  <a:lnTo>
                    <a:pt x="0" y="155740"/>
                  </a:lnTo>
                  <a:lnTo>
                    <a:pt x="1282" y="157010"/>
                  </a:lnTo>
                  <a:lnTo>
                    <a:pt x="37579" y="157010"/>
                  </a:lnTo>
                  <a:lnTo>
                    <a:pt x="38849" y="155740"/>
                  </a:lnTo>
                  <a:lnTo>
                    <a:pt x="38849" y="154165"/>
                  </a:lnTo>
                  <a:lnTo>
                    <a:pt x="2857" y="154165"/>
                  </a:lnTo>
                  <a:lnTo>
                    <a:pt x="2857" y="2857"/>
                  </a:lnTo>
                  <a:lnTo>
                    <a:pt x="39052" y="2857"/>
                  </a:lnTo>
                  <a:lnTo>
                    <a:pt x="39052" y="1282"/>
                  </a:lnTo>
                  <a:lnTo>
                    <a:pt x="37782" y="0"/>
                  </a:lnTo>
                  <a:close/>
                </a:path>
                <a:path w="132714" h="157480">
                  <a:moveTo>
                    <a:pt x="95694" y="92633"/>
                  </a:moveTo>
                  <a:lnTo>
                    <a:pt x="92836" y="92633"/>
                  </a:lnTo>
                  <a:lnTo>
                    <a:pt x="92836" y="155740"/>
                  </a:lnTo>
                  <a:lnTo>
                    <a:pt x="94119" y="157010"/>
                  </a:lnTo>
                  <a:lnTo>
                    <a:pt x="131254" y="157010"/>
                  </a:lnTo>
                  <a:lnTo>
                    <a:pt x="132537" y="155740"/>
                  </a:lnTo>
                  <a:lnTo>
                    <a:pt x="132537" y="154165"/>
                  </a:lnTo>
                  <a:lnTo>
                    <a:pt x="95694" y="154165"/>
                  </a:lnTo>
                  <a:lnTo>
                    <a:pt x="95694" y="92633"/>
                  </a:lnTo>
                  <a:close/>
                </a:path>
                <a:path w="132714" h="157480">
                  <a:moveTo>
                    <a:pt x="95694" y="89776"/>
                  </a:moveTo>
                  <a:lnTo>
                    <a:pt x="35991" y="89776"/>
                  </a:lnTo>
                  <a:lnTo>
                    <a:pt x="35991" y="154165"/>
                  </a:lnTo>
                  <a:lnTo>
                    <a:pt x="38849" y="154165"/>
                  </a:lnTo>
                  <a:lnTo>
                    <a:pt x="38849" y="92633"/>
                  </a:lnTo>
                  <a:lnTo>
                    <a:pt x="95694" y="92633"/>
                  </a:lnTo>
                  <a:lnTo>
                    <a:pt x="95694" y="89776"/>
                  </a:lnTo>
                  <a:close/>
                </a:path>
                <a:path w="132714" h="157480">
                  <a:moveTo>
                    <a:pt x="132537" y="2857"/>
                  </a:moveTo>
                  <a:lnTo>
                    <a:pt x="129679" y="2857"/>
                  </a:lnTo>
                  <a:lnTo>
                    <a:pt x="129679" y="154165"/>
                  </a:lnTo>
                  <a:lnTo>
                    <a:pt x="132537" y="154165"/>
                  </a:lnTo>
                  <a:lnTo>
                    <a:pt x="132537" y="2857"/>
                  </a:lnTo>
                  <a:close/>
                </a:path>
                <a:path w="132714" h="157480">
                  <a:moveTo>
                    <a:pt x="39052" y="2857"/>
                  </a:moveTo>
                  <a:lnTo>
                    <a:pt x="36207" y="2857"/>
                  </a:lnTo>
                  <a:lnTo>
                    <a:pt x="36207" y="65074"/>
                  </a:lnTo>
                  <a:lnTo>
                    <a:pt x="96329" y="65074"/>
                  </a:lnTo>
                  <a:lnTo>
                    <a:pt x="96329" y="62217"/>
                  </a:lnTo>
                  <a:lnTo>
                    <a:pt x="39052" y="62217"/>
                  </a:lnTo>
                  <a:lnTo>
                    <a:pt x="39052" y="2857"/>
                  </a:lnTo>
                  <a:close/>
                </a:path>
                <a:path w="132714" h="157480">
                  <a:moveTo>
                    <a:pt x="131254" y="0"/>
                  </a:moveTo>
                  <a:lnTo>
                    <a:pt x="94754" y="0"/>
                  </a:lnTo>
                  <a:lnTo>
                    <a:pt x="93471" y="1282"/>
                  </a:lnTo>
                  <a:lnTo>
                    <a:pt x="93471" y="62217"/>
                  </a:lnTo>
                  <a:lnTo>
                    <a:pt x="96329" y="62217"/>
                  </a:lnTo>
                  <a:lnTo>
                    <a:pt x="96329" y="2857"/>
                  </a:lnTo>
                  <a:lnTo>
                    <a:pt x="132537" y="2857"/>
                  </a:lnTo>
                  <a:lnTo>
                    <a:pt x="132537" y="1282"/>
                  </a:lnTo>
                  <a:lnTo>
                    <a:pt x="131254" y="0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6" name="object 46"/>
            <p:cNvSpPr/>
            <p:nvPr/>
          </p:nvSpPr>
          <p:spPr>
            <a:xfrm>
              <a:off x="1757083" y="1755012"/>
              <a:ext cx="92710" cy="153670"/>
            </a:xfrm>
            <a:custGeom>
              <a:avLst/>
              <a:gdLst/>
              <a:ahLst/>
              <a:cxnLst/>
              <a:rect l="l" t="t" r="r" b="b"/>
              <a:pathLst>
                <a:path w="92710" h="153669">
                  <a:moveTo>
                    <a:pt x="92481" y="125730"/>
                  </a:moveTo>
                  <a:lnTo>
                    <a:pt x="35344" y="125730"/>
                  </a:lnTo>
                  <a:lnTo>
                    <a:pt x="35344" y="88900"/>
                  </a:lnTo>
                  <a:lnTo>
                    <a:pt x="86080" y="88900"/>
                  </a:lnTo>
                  <a:lnTo>
                    <a:pt x="86080" y="87630"/>
                  </a:lnTo>
                  <a:lnTo>
                    <a:pt x="86131" y="60960"/>
                  </a:lnTo>
                  <a:lnTo>
                    <a:pt x="85610" y="60960"/>
                  </a:lnTo>
                  <a:lnTo>
                    <a:pt x="85610" y="59690"/>
                  </a:lnTo>
                  <a:lnTo>
                    <a:pt x="35344" y="59690"/>
                  </a:lnTo>
                  <a:lnTo>
                    <a:pt x="35344" y="29210"/>
                  </a:lnTo>
                  <a:lnTo>
                    <a:pt x="91668" y="29210"/>
                  </a:lnTo>
                  <a:lnTo>
                    <a:pt x="91668" y="27940"/>
                  </a:lnTo>
                  <a:lnTo>
                    <a:pt x="92278" y="27940"/>
                  </a:lnTo>
                  <a:lnTo>
                    <a:pt x="92278" y="0"/>
                  </a:lnTo>
                  <a:lnTo>
                    <a:pt x="0" y="0"/>
                  </a:lnTo>
                  <a:lnTo>
                    <a:pt x="0" y="27940"/>
                  </a:lnTo>
                  <a:lnTo>
                    <a:pt x="0" y="29210"/>
                  </a:lnTo>
                  <a:lnTo>
                    <a:pt x="0" y="153670"/>
                  </a:lnTo>
                  <a:lnTo>
                    <a:pt x="92481" y="153670"/>
                  </a:lnTo>
                  <a:lnTo>
                    <a:pt x="92481" y="12573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7" name="object 47"/>
            <p:cNvSpPr/>
            <p:nvPr/>
          </p:nvSpPr>
          <p:spPr>
            <a:xfrm>
              <a:off x="1755648" y="1753095"/>
              <a:ext cx="95885" cy="157480"/>
            </a:xfrm>
            <a:custGeom>
              <a:avLst/>
              <a:gdLst/>
              <a:ahLst/>
              <a:cxnLst/>
              <a:rect l="l" t="t" r="r" b="b"/>
              <a:pathLst>
                <a:path w="95885" h="157480">
                  <a:moveTo>
                    <a:pt x="95351" y="127000"/>
                  </a:moveTo>
                  <a:lnTo>
                    <a:pt x="94284" y="127000"/>
                  </a:lnTo>
                  <a:lnTo>
                    <a:pt x="94284" y="125730"/>
                  </a:lnTo>
                  <a:lnTo>
                    <a:pt x="92494" y="125730"/>
                  </a:lnTo>
                  <a:lnTo>
                    <a:pt x="92494" y="129540"/>
                  </a:lnTo>
                  <a:lnTo>
                    <a:pt x="92494" y="153670"/>
                  </a:lnTo>
                  <a:lnTo>
                    <a:pt x="2857" y="153670"/>
                  </a:lnTo>
                  <a:lnTo>
                    <a:pt x="2857" y="2540"/>
                  </a:lnTo>
                  <a:lnTo>
                    <a:pt x="92290" y="2540"/>
                  </a:lnTo>
                  <a:lnTo>
                    <a:pt x="92290" y="29210"/>
                  </a:lnTo>
                  <a:lnTo>
                    <a:pt x="35356" y="29210"/>
                  </a:lnTo>
                  <a:lnTo>
                    <a:pt x="35356" y="30480"/>
                  </a:lnTo>
                  <a:lnTo>
                    <a:pt x="35356" y="31750"/>
                  </a:lnTo>
                  <a:lnTo>
                    <a:pt x="35356" y="60960"/>
                  </a:lnTo>
                  <a:lnTo>
                    <a:pt x="35356" y="62230"/>
                  </a:lnTo>
                  <a:lnTo>
                    <a:pt x="35356" y="63500"/>
                  </a:lnTo>
                  <a:lnTo>
                    <a:pt x="86131" y="63500"/>
                  </a:lnTo>
                  <a:lnTo>
                    <a:pt x="86131" y="88900"/>
                  </a:lnTo>
                  <a:lnTo>
                    <a:pt x="35356" y="88900"/>
                  </a:lnTo>
                  <a:lnTo>
                    <a:pt x="35356" y="91440"/>
                  </a:lnTo>
                  <a:lnTo>
                    <a:pt x="35356" y="92710"/>
                  </a:lnTo>
                  <a:lnTo>
                    <a:pt x="35356" y="125730"/>
                  </a:lnTo>
                  <a:lnTo>
                    <a:pt x="35356" y="127000"/>
                  </a:lnTo>
                  <a:lnTo>
                    <a:pt x="35356" y="129540"/>
                  </a:lnTo>
                  <a:lnTo>
                    <a:pt x="92494" y="129540"/>
                  </a:lnTo>
                  <a:lnTo>
                    <a:pt x="92494" y="125730"/>
                  </a:lnTo>
                  <a:lnTo>
                    <a:pt x="38214" y="125730"/>
                  </a:lnTo>
                  <a:lnTo>
                    <a:pt x="38214" y="92710"/>
                  </a:lnTo>
                  <a:lnTo>
                    <a:pt x="87845" y="92710"/>
                  </a:lnTo>
                  <a:lnTo>
                    <a:pt x="87845" y="91440"/>
                  </a:lnTo>
                  <a:lnTo>
                    <a:pt x="88988" y="91440"/>
                  </a:lnTo>
                  <a:lnTo>
                    <a:pt x="88988" y="88900"/>
                  </a:lnTo>
                  <a:lnTo>
                    <a:pt x="88988" y="63500"/>
                  </a:lnTo>
                  <a:lnTo>
                    <a:pt x="88988" y="62230"/>
                  </a:lnTo>
                  <a:lnTo>
                    <a:pt x="88620" y="62230"/>
                  </a:lnTo>
                  <a:lnTo>
                    <a:pt x="88620" y="60960"/>
                  </a:lnTo>
                  <a:lnTo>
                    <a:pt x="38214" y="60960"/>
                  </a:lnTo>
                  <a:lnTo>
                    <a:pt x="38214" y="31750"/>
                  </a:lnTo>
                  <a:lnTo>
                    <a:pt x="94691" y="31750"/>
                  </a:lnTo>
                  <a:lnTo>
                    <a:pt x="94691" y="30480"/>
                  </a:lnTo>
                  <a:lnTo>
                    <a:pt x="95148" y="30480"/>
                  </a:lnTo>
                  <a:lnTo>
                    <a:pt x="95148" y="29210"/>
                  </a:lnTo>
                  <a:lnTo>
                    <a:pt x="95148" y="2540"/>
                  </a:lnTo>
                  <a:lnTo>
                    <a:pt x="95148" y="1270"/>
                  </a:lnTo>
                  <a:lnTo>
                    <a:pt x="94500" y="1270"/>
                  </a:lnTo>
                  <a:lnTo>
                    <a:pt x="94500" y="0"/>
                  </a:lnTo>
                  <a:lnTo>
                    <a:pt x="647" y="0"/>
                  </a:lnTo>
                  <a:lnTo>
                    <a:pt x="647" y="1270"/>
                  </a:lnTo>
                  <a:lnTo>
                    <a:pt x="0" y="1270"/>
                  </a:lnTo>
                  <a:lnTo>
                    <a:pt x="0" y="2540"/>
                  </a:lnTo>
                  <a:lnTo>
                    <a:pt x="0" y="153670"/>
                  </a:lnTo>
                  <a:lnTo>
                    <a:pt x="0" y="156210"/>
                  </a:lnTo>
                  <a:lnTo>
                    <a:pt x="1117" y="156210"/>
                  </a:lnTo>
                  <a:lnTo>
                    <a:pt x="1117" y="157480"/>
                  </a:lnTo>
                  <a:lnTo>
                    <a:pt x="94246" y="157480"/>
                  </a:lnTo>
                  <a:lnTo>
                    <a:pt x="94246" y="156210"/>
                  </a:lnTo>
                  <a:lnTo>
                    <a:pt x="95351" y="156210"/>
                  </a:lnTo>
                  <a:lnTo>
                    <a:pt x="95351" y="153670"/>
                  </a:lnTo>
                  <a:lnTo>
                    <a:pt x="95351" y="129540"/>
                  </a:lnTo>
                  <a:lnTo>
                    <a:pt x="95351" y="127000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8" name="object 48"/>
            <p:cNvSpPr/>
            <p:nvPr/>
          </p:nvSpPr>
          <p:spPr>
            <a:xfrm>
              <a:off x="1858213" y="1754209"/>
              <a:ext cx="124460" cy="154940"/>
            </a:xfrm>
            <a:custGeom>
              <a:avLst/>
              <a:gdLst/>
              <a:ahLst/>
              <a:cxnLst/>
              <a:rect l="l" t="t" r="r" b="b"/>
              <a:pathLst>
                <a:path w="124460" h="154939">
                  <a:moveTo>
                    <a:pt x="48104" y="0"/>
                  </a:moveTo>
                  <a:lnTo>
                    <a:pt x="39075" y="0"/>
                  </a:lnTo>
                  <a:lnTo>
                    <a:pt x="12776" y="796"/>
                  </a:lnTo>
                  <a:lnTo>
                    <a:pt x="109" y="1460"/>
                  </a:lnTo>
                  <a:lnTo>
                    <a:pt x="571" y="1460"/>
                  </a:lnTo>
                  <a:lnTo>
                    <a:pt x="0" y="2069"/>
                  </a:lnTo>
                  <a:lnTo>
                    <a:pt x="0" y="153834"/>
                  </a:lnTo>
                  <a:lnTo>
                    <a:pt x="634" y="154469"/>
                  </a:lnTo>
                  <a:lnTo>
                    <a:pt x="36626" y="154469"/>
                  </a:lnTo>
                  <a:lnTo>
                    <a:pt x="37261" y="153834"/>
                  </a:lnTo>
                  <a:lnTo>
                    <a:pt x="37261" y="96532"/>
                  </a:lnTo>
                  <a:lnTo>
                    <a:pt x="78697" y="96532"/>
                  </a:lnTo>
                  <a:lnTo>
                    <a:pt x="69545" y="85203"/>
                  </a:lnTo>
                  <a:lnTo>
                    <a:pt x="88078" y="81548"/>
                  </a:lnTo>
                  <a:lnTo>
                    <a:pt x="102057" y="73304"/>
                  </a:lnTo>
                  <a:lnTo>
                    <a:pt x="108998" y="63613"/>
                  </a:lnTo>
                  <a:lnTo>
                    <a:pt x="45937" y="63613"/>
                  </a:lnTo>
                  <a:lnTo>
                    <a:pt x="37261" y="62864"/>
                  </a:lnTo>
                  <a:lnTo>
                    <a:pt x="37261" y="27977"/>
                  </a:lnTo>
                  <a:lnTo>
                    <a:pt x="41097" y="27660"/>
                  </a:lnTo>
                  <a:lnTo>
                    <a:pt x="110336" y="27660"/>
                  </a:lnTo>
                  <a:lnTo>
                    <a:pt x="109824" y="25195"/>
                  </a:lnTo>
                  <a:lnTo>
                    <a:pt x="97348" y="11080"/>
                  </a:lnTo>
                  <a:lnTo>
                    <a:pt x="76409" y="2670"/>
                  </a:lnTo>
                  <a:lnTo>
                    <a:pt x="48104" y="0"/>
                  </a:lnTo>
                  <a:close/>
                </a:path>
                <a:path w="124460" h="154939">
                  <a:moveTo>
                    <a:pt x="78697" y="96532"/>
                  </a:moveTo>
                  <a:lnTo>
                    <a:pt x="37261" y="96532"/>
                  </a:lnTo>
                  <a:lnTo>
                    <a:pt x="81940" y="154469"/>
                  </a:lnTo>
                  <a:lnTo>
                    <a:pt x="123075" y="154469"/>
                  </a:lnTo>
                  <a:lnTo>
                    <a:pt x="123570" y="154152"/>
                  </a:lnTo>
                  <a:lnTo>
                    <a:pt x="124040" y="153161"/>
                  </a:lnTo>
                  <a:lnTo>
                    <a:pt x="123977" y="152577"/>
                  </a:lnTo>
                  <a:lnTo>
                    <a:pt x="78697" y="96532"/>
                  </a:lnTo>
                  <a:close/>
                </a:path>
                <a:path w="124460" h="154939">
                  <a:moveTo>
                    <a:pt x="110336" y="27660"/>
                  </a:moveTo>
                  <a:lnTo>
                    <a:pt x="46685" y="27660"/>
                  </a:lnTo>
                  <a:lnTo>
                    <a:pt x="59421" y="28787"/>
                  </a:lnTo>
                  <a:lnTo>
                    <a:pt x="68457" y="32190"/>
                  </a:lnTo>
                  <a:lnTo>
                    <a:pt x="73843" y="37904"/>
                  </a:lnTo>
                  <a:lnTo>
                    <a:pt x="75628" y="45960"/>
                  </a:lnTo>
                  <a:lnTo>
                    <a:pt x="73688" y="53310"/>
                  </a:lnTo>
                  <a:lnTo>
                    <a:pt x="68130" y="58868"/>
                  </a:lnTo>
                  <a:lnTo>
                    <a:pt x="59346" y="62386"/>
                  </a:lnTo>
                  <a:lnTo>
                    <a:pt x="47650" y="63613"/>
                  </a:lnTo>
                  <a:lnTo>
                    <a:pt x="108998" y="63613"/>
                  </a:lnTo>
                  <a:lnTo>
                    <a:pt x="110882" y="60983"/>
                  </a:lnTo>
                  <a:lnTo>
                    <a:pt x="113957" y="45097"/>
                  </a:lnTo>
                  <a:lnTo>
                    <a:pt x="110402" y="27977"/>
                  </a:lnTo>
                  <a:lnTo>
                    <a:pt x="110336" y="2766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9" name="object 49"/>
            <p:cNvSpPr/>
            <p:nvPr/>
          </p:nvSpPr>
          <p:spPr>
            <a:xfrm>
              <a:off x="1856784" y="1752779"/>
              <a:ext cx="127000" cy="157480"/>
            </a:xfrm>
            <a:custGeom>
              <a:avLst/>
              <a:gdLst/>
              <a:ahLst/>
              <a:cxnLst/>
              <a:rect l="l" t="t" r="r" b="b"/>
              <a:pathLst>
                <a:path w="127000" h="157480">
                  <a:moveTo>
                    <a:pt x="49516" y="0"/>
                  </a:moveTo>
                  <a:lnTo>
                    <a:pt x="40478" y="0"/>
                  </a:lnTo>
                  <a:lnTo>
                    <a:pt x="14117" y="801"/>
                  </a:lnTo>
                  <a:lnTo>
                    <a:pt x="723" y="1510"/>
                  </a:lnTo>
                  <a:lnTo>
                    <a:pt x="1155" y="1510"/>
                  </a:lnTo>
                  <a:lnTo>
                    <a:pt x="0" y="2846"/>
                  </a:lnTo>
                  <a:lnTo>
                    <a:pt x="0" y="156057"/>
                  </a:lnTo>
                  <a:lnTo>
                    <a:pt x="1269" y="157327"/>
                  </a:lnTo>
                  <a:lnTo>
                    <a:pt x="38836" y="157327"/>
                  </a:lnTo>
                  <a:lnTo>
                    <a:pt x="40119" y="156057"/>
                  </a:lnTo>
                  <a:lnTo>
                    <a:pt x="40119" y="154482"/>
                  </a:lnTo>
                  <a:lnTo>
                    <a:pt x="2857" y="154482"/>
                  </a:lnTo>
                  <a:lnTo>
                    <a:pt x="2857" y="4253"/>
                  </a:lnTo>
                  <a:lnTo>
                    <a:pt x="14224" y="3651"/>
                  </a:lnTo>
                  <a:lnTo>
                    <a:pt x="40401" y="2846"/>
                  </a:lnTo>
                  <a:lnTo>
                    <a:pt x="79383" y="2846"/>
                  </a:lnTo>
                  <a:lnTo>
                    <a:pt x="49516" y="0"/>
                  </a:lnTo>
                  <a:close/>
                </a:path>
                <a:path w="127000" h="157480">
                  <a:moveTo>
                    <a:pt x="43704" y="102259"/>
                  </a:moveTo>
                  <a:lnTo>
                    <a:pt x="40119" y="102259"/>
                  </a:lnTo>
                  <a:lnTo>
                    <a:pt x="81635" y="156907"/>
                  </a:lnTo>
                  <a:lnTo>
                    <a:pt x="82473" y="157327"/>
                  </a:lnTo>
                  <a:lnTo>
                    <a:pt x="125044" y="157327"/>
                  </a:lnTo>
                  <a:lnTo>
                    <a:pt x="126047" y="156704"/>
                  </a:lnTo>
                  <a:lnTo>
                    <a:pt x="126999" y="154710"/>
                  </a:lnTo>
                  <a:lnTo>
                    <a:pt x="126972" y="154482"/>
                  </a:lnTo>
                  <a:lnTo>
                    <a:pt x="83362" y="154482"/>
                  </a:lnTo>
                  <a:lnTo>
                    <a:pt x="43704" y="102259"/>
                  </a:lnTo>
                  <a:close/>
                </a:path>
                <a:path w="127000" h="157480">
                  <a:moveTo>
                    <a:pt x="37261" y="93776"/>
                  </a:moveTo>
                  <a:lnTo>
                    <a:pt x="37261" y="154482"/>
                  </a:lnTo>
                  <a:lnTo>
                    <a:pt x="40119" y="154482"/>
                  </a:lnTo>
                  <a:lnTo>
                    <a:pt x="40119" y="102259"/>
                  </a:lnTo>
                  <a:lnTo>
                    <a:pt x="43704" y="102259"/>
                  </a:lnTo>
                  <a:lnTo>
                    <a:pt x="37261" y="93776"/>
                  </a:lnTo>
                  <a:close/>
                </a:path>
                <a:path w="127000" h="157480">
                  <a:moveTo>
                    <a:pt x="78679" y="2846"/>
                  </a:moveTo>
                  <a:lnTo>
                    <a:pt x="49540" y="2846"/>
                  </a:lnTo>
                  <a:lnTo>
                    <a:pt x="78022" y="5548"/>
                  </a:lnTo>
                  <a:lnTo>
                    <a:pt x="98426" y="13896"/>
                  </a:lnTo>
                  <a:lnTo>
                    <a:pt x="108802" y="25999"/>
                  </a:lnTo>
                  <a:lnTo>
                    <a:pt x="110194" y="27660"/>
                  </a:lnTo>
                  <a:lnTo>
                    <a:pt x="113957" y="46532"/>
                  </a:lnTo>
                  <a:lnTo>
                    <a:pt x="110957" y="61318"/>
                  </a:lnTo>
                  <a:lnTo>
                    <a:pt x="110717" y="62342"/>
                  </a:lnTo>
                  <a:lnTo>
                    <a:pt x="101611" y="74378"/>
                  </a:lnTo>
                  <a:lnTo>
                    <a:pt x="87162" y="82245"/>
                  </a:lnTo>
                  <a:lnTo>
                    <a:pt x="68071" y="85318"/>
                  </a:lnTo>
                  <a:lnTo>
                    <a:pt x="123951" y="154482"/>
                  </a:lnTo>
                  <a:lnTo>
                    <a:pt x="126972" y="154482"/>
                  </a:lnTo>
                  <a:lnTo>
                    <a:pt x="126860" y="153542"/>
                  </a:lnTo>
                  <a:lnTo>
                    <a:pt x="73774" y="87845"/>
                  </a:lnTo>
                  <a:lnTo>
                    <a:pt x="91611" y="83565"/>
                  </a:lnTo>
                  <a:lnTo>
                    <a:pt x="105171" y="74875"/>
                  </a:lnTo>
                  <a:lnTo>
                    <a:pt x="113695" y="62485"/>
                  </a:lnTo>
                  <a:lnTo>
                    <a:pt x="113793" y="62342"/>
                  </a:lnTo>
                  <a:lnTo>
                    <a:pt x="116814" y="46532"/>
                  </a:lnTo>
                  <a:lnTo>
                    <a:pt x="112593" y="25999"/>
                  </a:lnTo>
                  <a:lnTo>
                    <a:pt x="99850" y="11435"/>
                  </a:lnTo>
                  <a:lnTo>
                    <a:pt x="78679" y="2846"/>
                  </a:lnTo>
                  <a:close/>
                </a:path>
                <a:path w="127000" h="157480">
                  <a:moveTo>
                    <a:pt x="48107" y="27660"/>
                  </a:moveTo>
                  <a:lnTo>
                    <a:pt x="41732" y="27660"/>
                  </a:lnTo>
                  <a:lnTo>
                    <a:pt x="37261" y="28104"/>
                  </a:lnTo>
                  <a:lnTo>
                    <a:pt x="37261" y="65594"/>
                  </a:lnTo>
                  <a:lnTo>
                    <a:pt x="47040" y="66458"/>
                  </a:lnTo>
                  <a:lnTo>
                    <a:pt x="49161" y="66458"/>
                  </a:lnTo>
                  <a:lnTo>
                    <a:pt x="61362" y="65126"/>
                  </a:lnTo>
                  <a:lnTo>
                    <a:pt x="65030" y="63613"/>
                  </a:lnTo>
                  <a:lnTo>
                    <a:pt x="47523" y="63613"/>
                  </a:lnTo>
                  <a:lnTo>
                    <a:pt x="40119" y="62978"/>
                  </a:lnTo>
                  <a:lnTo>
                    <a:pt x="40119" y="30733"/>
                  </a:lnTo>
                  <a:lnTo>
                    <a:pt x="43357" y="30517"/>
                  </a:lnTo>
                  <a:lnTo>
                    <a:pt x="65653" y="30517"/>
                  </a:lnTo>
                  <a:lnTo>
                    <a:pt x="61726" y="28945"/>
                  </a:lnTo>
                  <a:lnTo>
                    <a:pt x="48107" y="27660"/>
                  </a:lnTo>
                  <a:close/>
                </a:path>
                <a:path w="127000" h="157480">
                  <a:moveTo>
                    <a:pt x="65653" y="30517"/>
                  </a:moveTo>
                  <a:lnTo>
                    <a:pt x="48107" y="30517"/>
                  </a:lnTo>
                  <a:lnTo>
                    <a:pt x="62812" y="32134"/>
                  </a:lnTo>
                  <a:lnTo>
                    <a:pt x="71116" y="36237"/>
                  </a:lnTo>
                  <a:lnTo>
                    <a:pt x="74796" y="41699"/>
                  </a:lnTo>
                  <a:lnTo>
                    <a:pt x="75502" y="46532"/>
                  </a:lnTo>
                  <a:lnTo>
                    <a:pt x="75628" y="47395"/>
                  </a:lnTo>
                  <a:lnTo>
                    <a:pt x="73787" y="54146"/>
                  </a:lnTo>
                  <a:lnTo>
                    <a:pt x="68514" y="59252"/>
                  </a:lnTo>
                  <a:lnTo>
                    <a:pt x="60181" y="62485"/>
                  </a:lnTo>
                  <a:lnTo>
                    <a:pt x="49161" y="63613"/>
                  </a:lnTo>
                  <a:lnTo>
                    <a:pt x="65030" y="63613"/>
                  </a:lnTo>
                  <a:lnTo>
                    <a:pt x="70596" y="61318"/>
                  </a:lnTo>
                  <a:lnTo>
                    <a:pt x="76443" y="55314"/>
                  </a:lnTo>
                  <a:lnTo>
                    <a:pt x="78485" y="47395"/>
                  </a:lnTo>
                  <a:lnTo>
                    <a:pt x="76696" y="38916"/>
                  </a:lnTo>
                  <a:lnTo>
                    <a:pt x="71183" y="32732"/>
                  </a:lnTo>
                  <a:lnTo>
                    <a:pt x="65653" y="30517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0" name="object 50"/>
            <p:cNvSpPr/>
            <p:nvPr/>
          </p:nvSpPr>
          <p:spPr>
            <a:xfrm>
              <a:off x="1983345" y="1754517"/>
              <a:ext cx="138430" cy="154305"/>
            </a:xfrm>
            <a:custGeom>
              <a:avLst/>
              <a:gdLst/>
              <a:ahLst/>
              <a:cxnLst/>
              <a:rect l="l" t="t" r="r" b="b"/>
              <a:pathLst>
                <a:path w="138430" h="154305">
                  <a:moveTo>
                    <a:pt x="137337" y="0"/>
                  </a:moveTo>
                  <a:lnTo>
                    <a:pt x="103898" y="0"/>
                  </a:lnTo>
                  <a:lnTo>
                    <a:pt x="103251" y="647"/>
                  </a:lnTo>
                  <a:lnTo>
                    <a:pt x="103251" y="85763"/>
                  </a:lnTo>
                  <a:lnTo>
                    <a:pt x="103555" y="100190"/>
                  </a:lnTo>
                  <a:lnTo>
                    <a:pt x="35737" y="635"/>
                  </a:lnTo>
                  <a:lnTo>
                    <a:pt x="35039" y="0"/>
                  </a:lnTo>
                  <a:lnTo>
                    <a:pt x="635" y="0"/>
                  </a:lnTo>
                  <a:lnTo>
                    <a:pt x="0" y="647"/>
                  </a:lnTo>
                  <a:lnTo>
                    <a:pt x="0" y="153530"/>
                  </a:lnTo>
                  <a:lnTo>
                    <a:pt x="635" y="154165"/>
                  </a:lnTo>
                  <a:lnTo>
                    <a:pt x="33870" y="154165"/>
                  </a:lnTo>
                  <a:lnTo>
                    <a:pt x="34518" y="153530"/>
                  </a:lnTo>
                  <a:lnTo>
                    <a:pt x="34410" y="72886"/>
                  </a:lnTo>
                  <a:lnTo>
                    <a:pt x="33426" y="52959"/>
                  </a:lnTo>
                  <a:lnTo>
                    <a:pt x="41859" y="66586"/>
                  </a:lnTo>
                  <a:lnTo>
                    <a:pt x="102285" y="153936"/>
                  </a:lnTo>
                  <a:lnTo>
                    <a:pt x="103187" y="154165"/>
                  </a:lnTo>
                  <a:lnTo>
                    <a:pt x="137337" y="154165"/>
                  </a:lnTo>
                  <a:lnTo>
                    <a:pt x="137972" y="153530"/>
                  </a:lnTo>
                  <a:lnTo>
                    <a:pt x="137972" y="647"/>
                  </a:lnTo>
                  <a:lnTo>
                    <a:pt x="13733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1" name="object 51"/>
            <p:cNvSpPr/>
            <p:nvPr/>
          </p:nvSpPr>
          <p:spPr>
            <a:xfrm>
              <a:off x="1981921" y="1753095"/>
              <a:ext cx="140970" cy="157480"/>
            </a:xfrm>
            <a:custGeom>
              <a:avLst/>
              <a:gdLst/>
              <a:ahLst/>
              <a:cxnLst/>
              <a:rect l="l" t="t" r="r" b="b"/>
              <a:pathLst>
                <a:path w="140969" h="157480">
                  <a:moveTo>
                    <a:pt x="36931" y="0"/>
                  </a:moveTo>
                  <a:lnTo>
                    <a:pt x="1270" y="0"/>
                  </a:lnTo>
                  <a:lnTo>
                    <a:pt x="0" y="1282"/>
                  </a:lnTo>
                  <a:lnTo>
                    <a:pt x="0" y="155740"/>
                  </a:lnTo>
                  <a:lnTo>
                    <a:pt x="1270" y="157010"/>
                  </a:lnTo>
                  <a:lnTo>
                    <a:pt x="36093" y="157010"/>
                  </a:lnTo>
                  <a:lnTo>
                    <a:pt x="37363" y="155740"/>
                  </a:lnTo>
                  <a:lnTo>
                    <a:pt x="37363" y="154165"/>
                  </a:lnTo>
                  <a:lnTo>
                    <a:pt x="2857" y="154165"/>
                  </a:lnTo>
                  <a:lnTo>
                    <a:pt x="2857" y="2857"/>
                  </a:lnTo>
                  <a:lnTo>
                    <a:pt x="39442" y="2857"/>
                  </a:lnTo>
                  <a:lnTo>
                    <a:pt x="37820" y="469"/>
                  </a:lnTo>
                  <a:lnTo>
                    <a:pt x="36931" y="0"/>
                  </a:lnTo>
                  <a:close/>
                </a:path>
                <a:path w="140969" h="157480">
                  <a:moveTo>
                    <a:pt x="40012" y="59969"/>
                  </a:moveTo>
                  <a:lnTo>
                    <a:pt x="36626" y="59969"/>
                  </a:lnTo>
                  <a:lnTo>
                    <a:pt x="39573" y="64706"/>
                  </a:lnTo>
                  <a:lnTo>
                    <a:pt x="43040" y="70167"/>
                  </a:lnTo>
                  <a:lnTo>
                    <a:pt x="47185" y="76105"/>
                  </a:lnTo>
                  <a:lnTo>
                    <a:pt x="102793" y="156552"/>
                  </a:lnTo>
                  <a:lnTo>
                    <a:pt x="103670" y="157010"/>
                  </a:lnTo>
                  <a:lnTo>
                    <a:pt x="139547" y="157010"/>
                  </a:lnTo>
                  <a:lnTo>
                    <a:pt x="140830" y="155740"/>
                  </a:lnTo>
                  <a:lnTo>
                    <a:pt x="140830" y="154165"/>
                  </a:lnTo>
                  <a:lnTo>
                    <a:pt x="104609" y="154165"/>
                  </a:lnTo>
                  <a:lnTo>
                    <a:pt x="48107" y="72440"/>
                  </a:lnTo>
                  <a:lnTo>
                    <a:pt x="43328" y="65236"/>
                  </a:lnTo>
                  <a:lnTo>
                    <a:pt x="40012" y="59969"/>
                  </a:lnTo>
                  <a:close/>
                </a:path>
                <a:path w="140969" h="157480">
                  <a:moveTo>
                    <a:pt x="33020" y="48590"/>
                  </a:moveTo>
                  <a:lnTo>
                    <a:pt x="33879" y="59831"/>
                  </a:lnTo>
                  <a:lnTo>
                    <a:pt x="34179" y="64706"/>
                  </a:lnTo>
                  <a:lnTo>
                    <a:pt x="34287" y="66459"/>
                  </a:lnTo>
                  <a:lnTo>
                    <a:pt x="34404" y="70167"/>
                  </a:lnTo>
                  <a:lnTo>
                    <a:pt x="34505" y="154165"/>
                  </a:lnTo>
                  <a:lnTo>
                    <a:pt x="37363" y="154165"/>
                  </a:lnTo>
                  <a:lnTo>
                    <a:pt x="37266" y="72440"/>
                  </a:lnTo>
                  <a:lnTo>
                    <a:pt x="37019" y="66987"/>
                  </a:lnTo>
                  <a:lnTo>
                    <a:pt x="36626" y="59969"/>
                  </a:lnTo>
                  <a:lnTo>
                    <a:pt x="40012" y="59969"/>
                  </a:lnTo>
                  <a:lnTo>
                    <a:pt x="38411" y="57424"/>
                  </a:lnTo>
                  <a:lnTo>
                    <a:pt x="34570" y="51157"/>
                  </a:lnTo>
                  <a:lnTo>
                    <a:pt x="33020" y="48590"/>
                  </a:lnTo>
                  <a:close/>
                </a:path>
                <a:path w="140969" h="157480">
                  <a:moveTo>
                    <a:pt x="140830" y="2857"/>
                  </a:moveTo>
                  <a:lnTo>
                    <a:pt x="137972" y="2857"/>
                  </a:lnTo>
                  <a:lnTo>
                    <a:pt x="137972" y="154165"/>
                  </a:lnTo>
                  <a:lnTo>
                    <a:pt x="140830" y="154165"/>
                  </a:lnTo>
                  <a:lnTo>
                    <a:pt x="140830" y="2857"/>
                  </a:lnTo>
                  <a:close/>
                </a:path>
                <a:path w="140969" h="157480">
                  <a:moveTo>
                    <a:pt x="39442" y="2857"/>
                  </a:moveTo>
                  <a:lnTo>
                    <a:pt x="35991" y="2857"/>
                  </a:lnTo>
                  <a:lnTo>
                    <a:pt x="92075" y="85445"/>
                  </a:lnTo>
                  <a:lnTo>
                    <a:pt x="96190" y="91388"/>
                  </a:lnTo>
                  <a:lnTo>
                    <a:pt x="99873" y="96634"/>
                  </a:lnTo>
                  <a:lnTo>
                    <a:pt x="103463" y="101903"/>
                  </a:lnTo>
                  <a:lnTo>
                    <a:pt x="106743" y="107124"/>
                  </a:lnTo>
                  <a:lnTo>
                    <a:pt x="106108" y="97802"/>
                  </a:lnTo>
                  <a:lnTo>
                    <a:pt x="106108" y="96634"/>
                  </a:lnTo>
                  <a:lnTo>
                    <a:pt x="103352" y="96634"/>
                  </a:lnTo>
                  <a:lnTo>
                    <a:pt x="96380" y="86690"/>
                  </a:lnTo>
                  <a:lnTo>
                    <a:pt x="39442" y="2857"/>
                  </a:lnTo>
                  <a:close/>
                </a:path>
                <a:path w="140969" h="157480">
                  <a:moveTo>
                    <a:pt x="139547" y="0"/>
                  </a:moveTo>
                  <a:lnTo>
                    <a:pt x="104533" y="0"/>
                  </a:lnTo>
                  <a:lnTo>
                    <a:pt x="103251" y="1282"/>
                  </a:lnTo>
                  <a:lnTo>
                    <a:pt x="103352" y="96634"/>
                  </a:lnTo>
                  <a:lnTo>
                    <a:pt x="106108" y="96634"/>
                  </a:lnTo>
                  <a:lnTo>
                    <a:pt x="106108" y="2857"/>
                  </a:lnTo>
                  <a:lnTo>
                    <a:pt x="140830" y="2857"/>
                  </a:lnTo>
                  <a:lnTo>
                    <a:pt x="140830" y="1282"/>
                  </a:lnTo>
                  <a:lnTo>
                    <a:pt x="139547" y="0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2" name="object 52"/>
            <p:cNvSpPr/>
            <p:nvPr/>
          </p:nvSpPr>
          <p:spPr>
            <a:xfrm>
              <a:off x="1077023" y="1952040"/>
              <a:ext cx="35560" cy="154940"/>
            </a:xfrm>
            <a:custGeom>
              <a:avLst/>
              <a:gdLst/>
              <a:ahLst/>
              <a:cxnLst/>
              <a:rect l="l" t="t" r="r" b="b"/>
              <a:pathLst>
                <a:path w="35559" h="154939">
                  <a:moveTo>
                    <a:pt x="35140" y="1270"/>
                  </a:moveTo>
                  <a:lnTo>
                    <a:pt x="34569" y="1270"/>
                  </a:lnTo>
                  <a:lnTo>
                    <a:pt x="34569" y="0"/>
                  </a:lnTo>
                  <a:lnTo>
                    <a:pt x="571" y="0"/>
                  </a:lnTo>
                  <a:lnTo>
                    <a:pt x="571" y="1270"/>
                  </a:lnTo>
                  <a:lnTo>
                    <a:pt x="0" y="1270"/>
                  </a:lnTo>
                  <a:lnTo>
                    <a:pt x="0" y="154940"/>
                  </a:lnTo>
                  <a:lnTo>
                    <a:pt x="35140" y="154940"/>
                  </a:lnTo>
                  <a:lnTo>
                    <a:pt x="35140" y="127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3" name="object 53"/>
            <p:cNvSpPr/>
            <p:nvPr/>
          </p:nvSpPr>
          <p:spPr>
            <a:xfrm>
              <a:off x="1075593" y="1951173"/>
              <a:ext cx="38100" cy="157480"/>
            </a:xfrm>
            <a:custGeom>
              <a:avLst/>
              <a:gdLst/>
              <a:ahLst/>
              <a:cxnLst/>
              <a:rect l="l" t="t" r="r" b="b"/>
              <a:pathLst>
                <a:path w="38100" h="157480">
                  <a:moveTo>
                    <a:pt x="36728" y="0"/>
                  </a:moveTo>
                  <a:lnTo>
                    <a:pt x="1282" y="0"/>
                  </a:lnTo>
                  <a:lnTo>
                    <a:pt x="0" y="1282"/>
                  </a:lnTo>
                  <a:lnTo>
                    <a:pt x="0" y="155956"/>
                  </a:lnTo>
                  <a:lnTo>
                    <a:pt x="1282" y="157226"/>
                  </a:lnTo>
                  <a:lnTo>
                    <a:pt x="36728" y="157226"/>
                  </a:lnTo>
                  <a:lnTo>
                    <a:pt x="38011" y="155956"/>
                  </a:lnTo>
                  <a:lnTo>
                    <a:pt x="38011" y="154368"/>
                  </a:lnTo>
                  <a:lnTo>
                    <a:pt x="2857" y="154368"/>
                  </a:lnTo>
                  <a:lnTo>
                    <a:pt x="2857" y="2844"/>
                  </a:lnTo>
                  <a:lnTo>
                    <a:pt x="38011" y="2844"/>
                  </a:lnTo>
                  <a:lnTo>
                    <a:pt x="38011" y="1282"/>
                  </a:lnTo>
                  <a:lnTo>
                    <a:pt x="36728" y="0"/>
                  </a:lnTo>
                  <a:close/>
                </a:path>
                <a:path w="38100" h="157480">
                  <a:moveTo>
                    <a:pt x="38011" y="2844"/>
                  </a:moveTo>
                  <a:lnTo>
                    <a:pt x="35153" y="2844"/>
                  </a:lnTo>
                  <a:lnTo>
                    <a:pt x="35153" y="154368"/>
                  </a:lnTo>
                  <a:lnTo>
                    <a:pt x="38011" y="154368"/>
                  </a:lnTo>
                  <a:lnTo>
                    <a:pt x="38011" y="2844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4" name="object 54"/>
            <p:cNvSpPr/>
            <p:nvPr/>
          </p:nvSpPr>
          <p:spPr>
            <a:xfrm>
              <a:off x="1127156" y="1952495"/>
              <a:ext cx="124460" cy="154940"/>
            </a:xfrm>
            <a:custGeom>
              <a:avLst/>
              <a:gdLst/>
              <a:ahLst/>
              <a:cxnLst/>
              <a:rect l="l" t="t" r="r" b="b"/>
              <a:pathLst>
                <a:path w="124459" h="154939">
                  <a:moveTo>
                    <a:pt x="48099" y="0"/>
                  </a:moveTo>
                  <a:lnTo>
                    <a:pt x="39018" y="0"/>
                  </a:lnTo>
                  <a:lnTo>
                    <a:pt x="12818" y="797"/>
                  </a:lnTo>
                  <a:lnTo>
                    <a:pt x="584" y="1461"/>
                  </a:lnTo>
                  <a:lnTo>
                    <a:pt x="0" y="2083"/>
                  </a:lnTo>
                  <a:lnTo>
                    <a:pt x="0" y="153836"/>
                  </a:lnTo>
                  <a:lnTo>
                    <a:pt x="647" y="154471"/>
                  </a:lnTo>
                  <a:lnTo>
                    <a:pt x="36639" y="154471"/>
                  </a:lnTo>
                  <a:lnTo>
                    <a:pt x="37274" y="153836"/>
                  </a:lnTo>
                  <a:lnTo>
                    <a:pt x="37274" y="96546"/>
                  </a:lnTo>
                  <a:lnTo>
                    <a:pt x="78701" y="96546"/>
                  </a:lnTo>
                  <a:lnTo>
                    <a:pt x="69545" y="85218"/>
                  </a:lnTo>
                  <a:lnTo>
                    <a:pt x="88080" y="81557"/>
                  </a:lnTo>
                  <a:lnTo>
                    <a:pt x="102063" y="73311"/>
                  </a:lnTo>
                  <a:lnTo>
                    <a:pt x="109011" y="63615"/>
                  </a:lnTo>
                  <a:lnTo>
                    <a:pt x="45801" y="63615"/>
                  </a:lnTo>
                  <a:lnTo>
                    <a:pt x="37274" y="62866"/>
                  </a:lnTo>
                  <a:lnTo>
                    <a:pt x="37274" y="27979"/>
                  </a:lnTo>
                  <a:lnTo>
                    <a:pt x="41109" y="27674"/>
                  </a:lnTo>
                  <a:lnTo>
                    <a:pt x="110350" y="27674"/>
                  </a:lnTo>
                  <a:lnTo>
                    <a:pt x="109837" y="25202"/>
                  </a:lnTo>
                  <a:lnTo>
                    <a:pt x="97361" y="11086"/>
                  </a:lnTo>
                  <a:lnTo>
                    <a:pt x="76422" y="2673"/>
                  </a:lnTo>
                  <a:lnTo>
                    <a:pt x="48099" y="0"/>
                  </a:lnTo>
                  <a:close/>
                </a:path>
                <a:path w="124459" h="154939">
                  <a:moveTo>
                    <a:pt x="78701" y="96546"/>
                  </a:moveTo>
                  <a:lnTo>
                    <a:pt x="37274" y="96546"/>
                  </a:lnTo>
                  <a:lnTo>
                    <a:pt x="81953" y="154471"/>
                  </a:lnTo>
                  <a:lnTo>
                    <a:pt x="123075" y="154471"/>
                  </a:lnTo>
                  <a:lnTo>
                    <a:pt x="123571" y="154153"/>
                  </a:lnTo>
                  <a:lnTo>
                    <a:pt x="124053" y="153163"/>
                  </a:lnTo>
                  <a:lnTo>
                    <a:pt x="123990" y="152578"/>
                  </a:lnTo>
                  <a:lnTo>
                    <a:pt x="78701" y="96546"/>
                  </a:lnTo>
                  <a:close/>
                </a:path>
                <a:path w="124459" h="154939">
                  <a:moveTo>
                    <a:pt x="110350" y="27674"/>
                  </a:moveTo>
                  <a:lnTo>
                    <a:pt x="46697" y="27674"/>
                  </a:lnTo>
                  <a:lnTo>
                    <a:pt x="59433" y="28801"/>
                  </a:lnTo>
                  <a:lnTo>
                    <a:pt x="68470" y="32203"/>
                  </a:lnTo>
                  <a:lnTo>
                    <a:pt x="73856" y="37913"/>
                  </a:lnTo>
                  <a:lnTo>
                    <a:pt x="75641" y="45962"/>
                  </a:lnTo>
                  <a:lnTo>
                    <a:pt x="73701" y="53312"/>
                  </a:lnTo>
                  <a:lnTo>
                    <a:pt x="68145" y="58870"/>
                  </a:lnTo>
                  <a:lnTo>
                    <a:pt x="59364" y="62387"/>
                  </a:lnTo>
                  <a:lnTo>
                    <a:pt x="47663" y="63615"/>
                  </a:lnTo>
                  <a:lnTo>
                    <a:pt x="109011" y="63615"/>
                  </a:lnTo>
                  <a:lnTo>
                    <a:pt x="110893" y="60990"/>
                  </a:lnTo>
                  <a:lnTo>
                    <a:pt x="113969" y="45098"/>
                  </a:lnTo>
                  <a:lnTo>
                    <a:pt x="110414" y="27979"/>
                  </a:lnTo>
                  <a:lnTo>
                    <a:pt x="110350" y="2767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5" name="object 55"/>
            <p:cNvSpPr/>
            <p:nvPr/>
          </p:nvSpPr>
          <p:spPr>
            <a:xfrm>
              <a:off x="1125738" y="1951071"/>
              <a:ext cx="127000" cy="157480"/>
            </a:xfrm>
            <a:custGeom>
              <a:avLst/>
              <a:gdLst/>
              <a:ahLst/>
              <a:cxnLst/>
              <a:rect l="l" t="t" r="r" b="b"/>
              <a:pathLst>
                <a:path w="127000" h="157480">
                  <a:moveTo>
                    <a:pt x="49516" y="0"/>
                  </a:moveTo>
                  <a:lnTo>
                    <a:pt x="40478" y="0"/>
                  </a:lnTo>
                  <a:lnTo>
                    <a:pt x="14117" y="801"/>
                  </a:lnTo>
                  <a:lnTo>
                    <a:pt x="723" y="1510"/>
                  </a:lnTo>
                  <a:lnTo>
                    <a:pt x="1155" y="1510"/>
                  </a:lnTo>
                  <a:lnTo>
                    <a:pt x="0" y="2846"/>
                  </a:lnTo>
                  <a:lnTo>
                    <a:pt x="0" y="156057"/>
                  </a:lnTo>
                  <a:lnTo>
                    <a:pt x="1270" y="157327"/>
                  </a:lnTo>
                  <a:lnTo>
                    <a:pt x="38836" y="157327"/>
                  </a:lnTo>
                  <a:lnTo>
                    <a:pt x="40119" y="156057"/>
                  </a:lnTo>
                  <a:lnTo>
                    <a:pt x="40119" y="154482"/>
                  </a:lnTo>
                  <a:lnTo>
                    <a:pt x="2857" y="154482"/>
                  </a:lnTo>
                  <a:lnTo>
                    <a:pt x="2857" y="4253"/>
                  </a:lnTo>
                  <a:lnTo>
                    <a:pt x="14229" y="3651"/>
                  </a:lnTo>
                  <a:lnTo>
                    <a:pt x="40403" y="2846"/>
                  </a:lnTo>
                  <a:lnTo>
                    <a:pt x="79383" y="2846"/>
                  </a:lnTo>
                  <a:lnTo>
                    <a:pt x="49516" y="0"/>
                  </a:lnTo>
                  <a:close/>
                </a:path>
                <a:path w="127000" h="157480">
                  <a:moveTo>
                    <a:pt x="43704" y="102259"/>
                  </a:moveTo>
                  <a:lnTo>
                    <a:pt x="40119" y="102259"/>
                  </a:lnTo>
                  <a:lnTo>
                    <a:pt x="81635" y="156907"/>
                  </a:lnTo>
                  <a:lnTo>
                    <a:pt x="82473" y="157327"/>
                  </a:lnTo>
                  <a:lnTo>
                    <a:pt x="125044" y="157327"/>
                  </a:lnTo>
                  <a:lnTo>
                    <a:pt x="126047" y="156704"/>
                  </a:lnTo>
                  <a:lnTo>
                    <a:pt x="127000" y="154710"/>
                  </a:lnTo>
                  <a:lnTo>
                    <a:pt x="126972" y="154482"/>
                  </a:lnTo>
                  <a:lnTo>
                    <a:pt x="83362" y="154482"/>
                  </a:lnTo>
                  <a:lnTo>
                    <a:pt x="43704" y="102259"/>
                  </a:lnTo>
                  <a:close/>
                </a:path>
                <a:path w="127000" h="157480">
                  <a:moveTo>
                    <a:pt x="37261" y="93776"/>
                  </a:moveTo>
                  <a:lnTo>
                    <a:pt x="37261" y="154482"/>
                  </a:lnTo>
                  <a:lnTo>
                    <a:pt x="40119" y="154482"/>
                  </a:lnTo>
                  <a:lnTo>
                    <a:pt x="40119" y="102259"/>
                  </a:lnTo>
                  <a:lnTo>
                    <a:pt x="43704" y="102259"/>
                  </a:lnTo>
                  <a:lnTo>
                    <a:pt x="37261" y="93776"/>
                  </a:lnTo>
                  <a:close/>
                </a:path>
                <a:path w="127000" h="157480">
                  <a:moveTo>
                    <a:pt x="78679" y="2846"/>
                  </a:moveTo>
                  <a:lnTo>
                    <a:pt x="49540" y="2846"/>
                  </a:lnTo>
                  <a:lnTo>
                    <a:pt x="78016" y="5548"/>
                  </a:lnTo>
                  <a:lnTo>
                    <a:pt x="98421" y="13896"/>
                  </a:lnTo>
                  <a:lnTo>
                    <a:pt x="108800" y="25999"/>
                  </a:lnTo>
                  <a:lnTo>
                    <a:pt x="110192" y="27660"/>
                  </a:lnTo>
                  <a:lnTo>
                    <a:pt x="113957" y="46532"/>
                  </a:lnTo>
                  <a:lnTo>
                    <a:pt x="110957" y="61318"/>
                  </a:lnTo>
                  <a:lnTo>
                    <a:pt x="110717" y="62342"/>
                  </a:lnTo>
                  <a:lnTo>
                    <a:pt x="101611" y="74378"/>
                  </a:lnTo>
                  <a:lnTo>
                    <a:pt x="87162" y="82245"/>
                  </a:lnTo>
                  <a:lnTo>
                    <a:pt x="68072" y="85318"/>
                  </a:lnTo>
                  <a:lnTo>
                    <a:pt x="123952" y="154482"/>
                  </a:lnTo>
                  <a:lnTo>
                    <a:pt x="126972" y="154482"/>
                  </a:lnTo>
                  <a:lnTo>
                    <a:pt x="126860" y="153542"/>
                  </a:lnTo>
                  <a:lnTo>
                    <a:pt x="73774" y="87845"/>
                  </a:lnTo>
                  <a:lnTo>
                    <a:pt x="91611" y="83565"/>
                  </a:lnTo>
                  <a:lnTo>
                    <a:pt x="105171" y="74875"/>
                  </a:lnTo>
                  <a:lnTo>
                    <a:pt x="113695" y="62485"/>
                  </a:lnTo>
                  <a:lnTo>
                    <a:pt x="113793" y="62342"/>
                  </a:lnTo>
                  <a:lnTo>
                    <a:pt x="116814" y="46532"/>
                  </a:lnTo>
                  <a:lnTo>
                    <a:pt x="112593" y="25999"/>
                  </a:lnTo>
                  <a:lnTo>
                    <a:pt x="99850" y="11435"/>
                  </a:lnTo>
                  <a:lnTo>
                    <a:pt x="78679" y="2846"/>
                  </a:lnTo>
                  <a:close/>
                </a:path>
                <a:path w="127000" h="157480">
                  <a:moveTo>
                    <a:pt x="48107" y="27660"/>
                  </a:moveTo>
                  <a:lnTo>
                    <a:pt x="41732" y="27660"/>
                  </a:lnTo>
                  <a:lnTo>
                    <a:pt x="37261" y="28104"/>
                  </a:lnTo>
                  <a:lnTo>
                    <a:pt x="37261" y="65594"/>
                  </a:lnTo>
                  <a:lnTo>
                    <a:pt x="47040" y="66458"/>
                  </a:lnTo>
                  <a:lnTo>
                    <a:pt x="49161" y="66458"/>
                  </a:lnTo>
                  <a:lnTo>
                    <a:pt x="61362" y="65126"/>
                  </a:lnTo>
                  <a:lnTo>
                    <a:pt x="65030" y="63613"/>
                  </a:lnTo>
                  <a:lnTo>
                    <a:pt x="47523" y="63613"/>
                  </a:lnTo>
                  <a:lnTo>
                    <a:pt x="40119" y="62978"/>
                  </a:lnTo>
                  <a:lnTo>
                    <a:pt x="40119" y="30733"/>
                  </a:lnTo>
                  <a:lnTo>
                    <a:pt x="43357" y="30517"/>
                  </a:lnTo>
                  <a:lnTo>
                    <a:pt x="65653" y="30517"/>
                  </a:lnTo>
                  <a:lnTo>
                    <a:pt x="61726" y="28945"/>
                  </a:lnTo>
                  <a:lnTo>
                    <a:pt x="48107" y="27660"/>
                  </a:lnTo>
                  <a:close/>
                </a:path>
                <a:path w="127000" h="157480">
                  <a:moveTo>
                    <a:pt x="65653" y="30517"/>
                  </a:moveTo>
                  <a:lnTo>
                    <a:pt x="48107" y="30517"/>
                  </a:lnTo>
                  <a:lnTo>
                    <a:pt x="62812" y="32134"/>
                  </a:lnTo>
                  <a:lnTo>
                    <a:pt x="71116" y="36237"/>
                  </a:lnTo>
                  <a:lnTo>
                    <a:pt x="74796" y="41699"/>
                  </a:lnTo>
                  <a:lnTo>
                    <a:pt x="75502" y="46532"/>
                  </a:lnTo>
                  <a:lnTo>
                    <a:pt x="75628" y="47395"/>
                  </a:lnTo>
                  <a:lnTo>
                    <a:pt x="73787" y="54146"/>
                  </a:lnTo>
                  <a:lnTo>
                    <a:pt x="68514" y="59252"/>
                  </a:lnTo>
                  <a:lnTo>
                    <a:pt x="60181" y="62485"/>
                  </a:lnTo>
                  <a:lnTo>
                    <a:pt x="49161" y="63613"/>
                  </a:lnTo>
                  <a:lnTo>
                    <a:pt x="65030" y="63613"/>
                  </a:lnTo>
                  <a:lnTo>
                    <a:pt x="70596" y="61318"/>
                  </a:lnTo>
                  <a:lnTo>
                    <a:pt x="76443" y="55314"/>
                  </a:lnTo>
                  <a:lnTo>
                    <a:pt x="78486" y="47395"/>
                  </a:lnTo>
                  <a:lnTo>
                    <a:pt x="76696" y="38916"/>
                  </a:lnTo>
                  <a:lnTo>
                    <a:pt x="71183" y="32732"/>
                  </a:lnTo>
                  <a:lnTo>
                    <a:pt x="65653" y="30517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6" name="object 56"/>
            <p:cNvSpPr/>
            <p:nvPr/>
          </p:nvSpPr>
          <p:spPr>
            <a:xfrm>
              <a:off x="1250162" y="1953310"/>
              <a:ext cx="92710" cy="153670"/>
            </a:xfrm>
            <a:custGeom>
              <a:avLst/>
              <a:gdLst/>
              <a:ahLst/>
              <a:cxnLst/>
              <a:rect l="l" t="t" r="r" b="b"/>
              <a:pathLst>
                <a:path w="92709" h="153669">
                  <a:moveTo>
                    <a:pt x="92494" y="125730"/>
                  </a:moveTo>
                  <a:lnTo>
                    <a:pt x="35356" y="125730"/>
                  </a:lnTo>
                  <a:lnTo>
                    <a:pt x="35356" y="88900"/>
                  </a:lnTo>
                  <a:lnTo>
                    <a:pt x="86080" y="88900"/>
                  </a:lnTo>
                  <a:lnTo>
                    <a:pt x="86080" y="87630"/>
                  </a:lnTo>
                  <a:lnTo>
                    <a:pt x="86131" y="60960"/>
                  </a:lnTo>
                  <a:lnTo>
                    <a:pt x="85610" y="60960"/>
                  </a:lnTo>
                  <a:lnTo>
                    <a:pt x="85610" y="59690"/>
                  </a:lnTo>
                  <a:lnTo>
                    <a:pt x="35356" y="59690"/>
                  </a:lnTo>
                  <a:lnTo>
                    <a:pt x="35356" y="29210"/>
                  </a:lnTo>
                  <a:lnTo>
                    <a:pt x="91668" y="29210"/>
                  </a:lnTo>
                  <a:lnTo>
                    <a:pt x="91668" y="27940"/>
                  </a:lnTo>
                  <a:lnTo>
                    <a:pt x="92290" y="27940"/>
                  </a:lnTo>
                  <a:lnTo>
                    <a:pt x="92290" y="0"/>
                  </a:lnTo>
                  <a:lnTo>
                    <a:pt x="0" y="0"/>
                  </a:lnTo>
                  <a:lnTo>
                    <a:pt x="0" y="27940"/>
                  </a:lnTo>
                  <a:lnTo>
                    <a:pt x="0" y="29210"/>
                  </a:lnTo>
                  <a:lnTo>
                    <a:pt x="0" y="153670"/>
                  </a:lnTo>
                  <a:lnTo>
                    <a:pt x="92494" y="153670"/>
                  </a:lnTo>
                  <a:lnTo>
                    <a:pt x="92494" y="12573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7" name="object 57"/>
            <p:cNvSpPr/>
            <p:nvPr/>
          </p:nvSpPr>
          <p:spPr>
            <a:xfrm>
              <a:off x="1248740" y="1951386"/>
              <a:ext cx="95885" cy="157480"/>
            </a:xfrm>
            <a:custGeom>
              <a:avLst/>
              <a:gdLst/>
              <a:ahLst/>
              <a:cxnLst/>
              <a:rect l="l" t="t" r="r" b="b"/>
              <a:pathLst>
                <a:path w="95884" h="157480">
                  <a:moveTo>
                    <a:pt x="93865" y="0"/>
                  </a:moveTo>
                  <a:lnTo>
                    <a:pt x="1282" y="0"/>
                  </a:lnTo>
                  <a:lnTo>
                    <a:pt x="0" y="1282"/>
                  </a:lnTo>
                  <a:lnTo>
                    <a:pt x="0" y="155740"/>
                  </a:lnTo>
                  <a:lnTo>
                    <a:pt x="1282" y="157010"/>
                  </a:lnTo>
                  <a:lnTo>
                    <a:pt x="94068" y="157010"/>
                  </a:lnTo>
                  <a:lnTo>
                    <a:pt x="95351" y="155740"/>
                  </a:lnTo>
                  <a:lnTo>
                    <a:pt x="95351" y="154165"/>
                  </a:lnTo>
                  <a:lnTo>
                    <a:pt x="2857" y="154165"/>
                  </a:lnTo>
                  <a:lnTo>
                    <a:pt x="2857" y="2857"/>
                  </a:lnTo>
                  <a:lnTo>
                    <a:pt x="95148" y="2857"/>
                  </a:lnTo>
                  <a:lnTo>
                    <a:pt x="95148" y="1282"/>
                  </a:lnTo>
                  <a:lnTo>
                    <a:pt x="93865" y="0"/>
                  </a:lnTo>
                  <a:close/>
                </a:path>
                <a:path w="95884" h="157480">
                  <a:moveTo>
                    <a:pt x="95148" y="2857"/>
                  </a:moveTo>
                  <a:lnTo>
                    <a:pt x="92290" y="2857"/>
                  </a:lnTo>
                  <a:lnTo>
                    <a:pt x="92290" y="29083"/>
                  </a:lnTo>
                  <a:lnTo>
                    <a:pt x="35356" y="29083"/>
                  </a:lnTo>
                  <a:lnTo>
                    <a:pt x="35356" y="63550"/>
                  </a:lnTo>
                  <a:lnTo>
                    <a:pt x="86131" y="63550"/>
                  </a:lnTo>
                  <a:lnTo>
                    <a:pt x="86131" y="89344"/>
                  </a:lnTo>
                  <a:lnTo>
                    <a:pt x="35356" y="89344"/>
                  </a:lnTo>
                  <a:lnTo>
                    <a:pt x="35356" y="129019"/>
                  </a:lnTo>
                  <a:lnTo>
                    <a:pt x="92494" y="129019"/>
                  </a:lnTo>
                  <a:lnTo>
                    <a:pt x="92494" y="154165"/>
                  </a:lnTo>
                  <a:lnTo>
                    <a:pt x="95351" y="154165"/>
                  </a:lnTo>
                  <a:lnTo>
                    <a:pt x="95351" y="127431"/>
                  </a:lnTo>
                  <a:lnTo>
                    <a:pt x="94068" y="126161"/>
                  </a:lnTo>
                  <a:lnTo>
                    <a:pt x="38214" y="126161"/>
                  </a:lnTo>
                  <a:lnTo>
                    <a:pt x="38214" y="92202"/>
                  </a:lnTo>
                  <a:lnTo>
                    <a:pt x="87706" y="92202"/>
                  </a:lnTo>
                  <a:lnTo>
                    <a:pt x="88988" y="90919"/>
                  </a:lnTo>
                  <a:lnTo>
                    <a:pt x="88988" y="61976"/>
                  </a:lnTo>
                  <a:lnTo>
                    <a:pt x="87706" y="60693"/>
                  </a:lnTo>
                  <a:lnTo>
                    <a:pt x="38214" y="60693"/>
                  </a:lnTo>
                  <a:lnTo>
                    <a:pt x="38214" y="31940"/>
                  </a:lnTo>
                  <a:lnTo>
                    <a:pt x="93865" y="31940"/>
                  </a:lnTo>
                  <a:lnTo>
                    <a:pt x="95148" y="30657"/>
                  </a:lnTo>
                  <a:lnTo>
                    <a:pt x="95148" y="2857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8" name="object 58"/>
            <p:cNvSpPr/>
            <p:nvPr/>
          </p:nvSpPr>
          <p:spPr>
            <a:xfrm>
              <a:off x="1353426" y="1953310"/>
              <a:ext cx="102870" cy="153670"/>
            </a:xfrm>
            <a:custGeom>
              <a:avLst/>
              <a:gdLst/>
              <a:ahLst/>
              <a:cxnLst/>
              <a:rect l="l" t="t" r="r" b="b"/>
              <a:pathLst>
                <a:path w="102869" h="153669">
                  <a:moveTo>
                    <a:pt x="102476" y="127000"/>
                  </a:moveTo>
                  <a:lnTo>
                    <a:pt x="37680" y="127000"/>
                  </a:lnTo>
                  <a:lnTo>
                    <a:pt x="37680" y="0"/>
                  </a:lnTo>
                  <a:lnTo>
                    <a:pt x="0" y="0"/>
                  </a:lnTo>
                  <a:lnTo>
                    <a:pt x="0" y="127000"/>
                  </a:lnTo>
                  <a:lnTo>
                    <a:pt x="0" y="153670"/>
                  </a:lnTo>
                  <a:lnTo>
                    <a:pt x="102476" y="153670"/>
                  </a:lnTo>
                  <a:lnTo>
                    <a:pt x="102476" y="127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9" name="object 59"/>
            <p:cNvSpPr/>
            <p:nvPr/>
          </p:nvSpPr>
          <p:spPr>
            <a:xfrm>
              <a:off x="1351991" y="1951392"/>
              <a:ext cx="105410" cy="157480"/>
            </a:xfrm>
            <a:custGeom>
              <a:avLst/>
              <a:gdLst/>
              <a:ahLst/>
              <a:cxnLst/>
              <a:rect l="l" t="t" r="r" b="b"/>
              <a:pathLst>
                <a:path w="105409" h="157480">
                  <a:moveTo>
                    <a:pt x="105333" y="128270"/>
                  </a:moveTo>
                  <a:lnTo>
                    <a:pt x="104660" y="128270"/>
                  </a:lnTo>
                  <a:lnTo>
                    <a:pt x="104660" y="127000"/>
                  </a:lnTo>
                  <a:lnTo>
                    <a:pt x="102476" y="127000"/>
                  </a:lnTo>
                  <a:lnTo>
                    <a:pt x="102476" y="129540"/>
                  </a:lnTo>
                  <a:lnTo>
                    <a:pt x="102476" y="153670"/>
                  </a:lnTo>
                  <a:lnTo>
                    <a:pt x="2857" y="153670"/>
                  </a:lnTo>
                  <a:lnTo>
                    <a:pt x="2857" y="2540"/>
                  </a:lnTo>
                  <a:lnTo>
                    <a:pt x="37693" y="2540"/>
                  </a:lnTo>
                  <a:lnTo>
                    <a:pt x="37693" y="127000"/>
                  </a:lnTo>
                  <a:lnTo>
                    <a:pt x="37693" y="128270"/>
                  </a:lnTo>
                  <a:lnTo>
                    <a:pt x="37693" y="129540"/>
                  </a:lnTo>
                  <a:lnTo>
                    <a:pt x="102476" y="129540"/>
                  </a:lnTo>
                  <a:lnTo>
                    <a:pt x="102476" y="127000"/>
                  </a:lnTo>
                  <a:lnTo>
                    <a:pt x="40551" y="127000"/>
                  </a:lnTo>
                  <a:lnTo>
                    <a:pt x="40551" y="2540"/>
                  </a:lnTo>
                  <a:lnTo>
                    <a:pt x="40551" y="1270"/>
                  </a:lnTo>
                  <a:lnTo>
                    <a:pt x="39903" y="1270"/>
                  </a:lnTo>
                  <a:lnTo>
                    <a:pt x="39903" y="0"/>
                  </a:lnTo>
                  <a:lnTo>
                    <a:pt x="635" y="0"/>
                  </a:lnTo>
                  <a:lnTo>
                    <a:pt x="635" y="1270"/>
                  </a:lnTo>
                  <a:lnTo>
                    <a:pt x="0" y="1270"/>
                  </a:lnTo>
                  <a:lnTo>
                    <a:pt x="0" y="2540"/>
                  </a:lnTo>
                  <a:lnTo>
                    <a:pt x="0" y="153670"/>
                  </a:lnTo>
                  <a:lnTo>
                    <a:pt x="0" y="156210"/>
                  </a:lnTo>
                  <a:lnTo>
                    <a:pt x="1104" y="156210"/>
                  </a:lnTo>
                  <a:lnTo>
                    <a:pt x="1104" y="157480"/>
                  </a:lnTo>
                  <a:lnTo>
                    <a:pt x="104228" y="157480"/>
                  </a:lnTo>
                  <a:lnTo>
                    <a:pt x="104228" y="156210"/>
                  </a:lnTo>
                  <a:lnTo>
                    <a:pt x="105333" y="156210"/>
                  </a:lnTo>
                  <a:lnTo>
                    <a:pt x="105333" y="153670"/>
                  </a:lnTo>
                  <a:lnTo>
                    <a:pt x="105333" y="129540"/>
                  </a:lnTo>
                  <a:lnTo>
                    <a:pt x="105333" y="128270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0" name="object 60"/>
            <p:cNvSpPr/>
            <p:nvPr/>
          </p:nvSpPr>
          <p:spPr>
            <a:xfrm>
              <a:off x="1447882" y="1952818"/>
              <a:ext cx="153670" cy="154940"/>
            </a:xfrm>
            <a:custGeom>
              <a:avLst/>
              <a:gdLst/>
              <a:ahLst/>
              <a:cxnLst/>
              <a:rect l="l" t="t" r="r" b="b"/>
              <a:pathLst>
                <a:path w="153669" h="154939">
                  <a:moveTo>
                    <a:pt x="94729" y="0"/>
                  </a:moveTo>
                  <a:lnTo>
                    <a:pt x="59969" y="0"/>
                  </a:lnTo>
                  <a:lnTo>
                    <a:pt x="59443" y="368"/>
                  </a:lnTo>
                  <a:lnTo>
                    <a:pt x="0" y="152869"/>
                  </a:lnTo>
                  <a:lnTo>
                    <a:pt x="63" y="153365"/>
                  </a:lnTo>
                  <a:lnTo>
                    <a:pt x="500" y="154000"/>
                  </a:lnTo>
                  <a:lnTo>
                    <a:pt x="596" y="154139"/>
                  </a:lnTo>
                  <a:lnTo>
                    <a:pt x="1028" y="154368"/>
                  </a:lnTo>
                  <a:lnTo>
                    <a:pt x="35039" y="154368"/>
                  </a:lnTo>
                  <a:lnTo>
                    <a:pt x="35560" y="154000"/>
                  </a:lnTo>
                  <a:lnTo>
                    <a:pt x="51358" y="112534"/>
                  </a:lnTo>
                  <a:lnTo>
                    <a:pt x="137876" y="112534"/>
                  </a:lnTo>
                  <a:lnTo>
                    <a:pt x="127570" y="85407"/>
                  </a:lnTo>
                  <a:lnTo>
                    <a:pt x="60871" y="85407"/>
                  </a:lnTo>
                  <a:lnTo>
                    <a:pt x="75260" y="44234"/>
                  </a:lnTo>
                  <a:lnTo>
                    <a:pt x="111927" y="44234"/>
                  </a:lnTo>
                  <a:lnTo>
                    <a:pt x="95262" y="368"/>
                  </a:lnTo>
                  <a:lnTo>
                    <a:pt x="94729" y="0"/>
                  </a:lnTo>
                  <a:close/>
                </a:path>
                <a:path w="153669" h="154939">
                  <a:moveTo>
                    <a:pt x="137876" y="112534"/>
                  </a:moveTo>
                  <a:lnTo>
                    <a:pt x="99517" y="112534"/>
                  </a:lnTo>
                  <a:lnTo>
                    <a:pt x="114884" y="154000"/>
                  </a:lnTo>
                  <a:lnTo>
                    <a:pt x="115417" y="154368"/>
                  </a:lnTo>
                  <a:lnTo>
                    <a:pt x="152171" y="154368"/>
                  </a:lnTo>
                  <a:lnTo>
                    <a:pt x="152603" y="154139"/>
                  </a:lnTo>
                  <a:lnTo>
                    <a:pt x="153136" y="153365"/>
                  </a:lnTo>
                  <a:lnTo>
                    <a:pt x="153200" y="152869"/>
                  </a:lnTo>
                  <a:lnTo>
                    <a:pt x="137876" y="112534"/>
                  </a:lnTo>
                  <a:close/>
                </a:path>
                <a:path w="153669" h="154939">
                  <a:moveTo>
                    <a:pt x="111927" y="44234"/>
                  </a:moveTo>
                  <a:lnTo>
                    <a:pt x="75260" y="44234"/>
                  </a:lnTo>
                  <a:lnTo>
                    <a:pt x="90385" y="85407"/>
                  </a:lnTo>
                  <a:lnTo>
                    <a:pt x="127570" y="85407"/>
                  </a:lnTo>
                  <a:lnTo>
                    <a:pt x="111927" y="4423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1446382" y="1951390"/>
              <a:ext cx="156210" cy="157480"/>
            </a:xfrm>
            <a:custGeom>
              <a:avLst/>
              <a:gdLst/>
              <a:ahLst/>
              <a:cxnLst/>
              <a:rect l="l" t="t" r="r" b="b"/>
              <a:pathLst>
                <a:path w="156209" h="157480">
                  <a:moveTo>
                    <a:pt x="96823" y="0"/>
                  </a:moveTo>
                  <a:lnTo>
                    <a:pt x="60895" y="0"/>
                  </a:lnTo>
                  <a:lnTo>
                    <a:pt x="59840" y="723"/>
                  </a:lnTo>
                  <a:lnTo>
                    <a:pt x="0" y="154228"/>
                  </a:lnTo>
                  <a:lnTo>
                    <a:pt x="121" y="155219"/>
                  </a:lnTo>
                  <a:lnTo>
                    <a:pt x="1203" y="156768"/>
                  </a:lnTo>
                  <a:lnTo>
                    <a:pt x="2068" y="157226"/>
                  </a:lnTo>
                  <a:lnTo>
                    <a:pt x="37120" y="157226"/>
                  </a:lnTo>
                  <a:lnTo>
                    <a:pt x="38187" y="156489"/>
                  </a:lnTo>
                  <a:lnTo>
                    <a:pt x="38995" y="154368"/>
                  </a:lnTo>
                  <a:lnTo>
                    <a:pt x="3008" y="154368"/>
                  </a:lnTo>
                  <a:lnTo>
                    <a:pt x="62063" y="2844"/>
                  </a:lnTo>
                  <a:lnTo>
                    <a:pt x="98695" y="2844"/>
                  </a:lnTo>
                  <a:lnTo>
                    <a:pt x="97890" y="723"/>
                  </a:lnTo>
                  <a:lnTo>
                    <a:pt x="96823" y="0"/>
                  </a:lnTo>
                  <a:close/>
                </a:path>
                <a:path w="156209" h="157480">
                  <a:moveTo>
                    <a:pt x="103076" y="115392"/>
                  </a:moveTo>
                  <a:lnTo>
                    <a:pt x="100023" y="115392"/>
                  </a:lnTo>
                  <a:lnTo>
                    <a:pt x="115269" y="156489"/>
                  </a:lnTo>
                  <a:lnTo>
                    <a:pt x="116330" y="157226"/>
                  </a:lnTo>
                  <a:lnTo>
                    <a:pt x="154138" y="157226"/>
                  </a:lnTo>
                  <a:lnTo>
                    <a:pt x="155027" y="156768"/>
                  </a:lnTo>
                  <a:lnTo>
                    <a:pt x="156094" y="155219"/>
                  </a:lnTo>
                  <a:lnTo>
                    <a:pt x="156192" y="154368"/>
                  </a:lnTo>
                  <a:lnTo>
                    <a:pt x="117524" y="154368"/>
                  </a:lnTo>
                  <a:lnTo>
                    <a:pt x="103076" y="115392"/>
                  </a:lnTo>
                  <a:close/>
                </a:path>
                <a:path w="156209" h="157480">
                  <a:moveTo>
                    <a:pt x="102017" y="112534"/>
                  </a:moveTo>
                  <a:lnTo>
                    <a:pt x="51878" y="112534"/>
                  </a:lnTo>
                  <a:lnTo>
                    <a:pt x="35992" y="154228"/>
                  </a:lnTo>
                  <a:lnTo>
                    <a:pt x="35939" y="154368"/>
                  </a:lnTo>
                  <a:lnTo>
                    <a:pt x="38995" y="154368"/>
                  </a:lnTo>
                  <a:lnTo>
                    <a:pt x="53846" y="115392"/>
                  </a:lnTo>
                  <a:lnTo>
                    <a:pt x="103076" y="115392"/>
                  </a:lnTo>
                  <a:lnTo>
                    <a:pt x="102017" y="112534"/>
                  </a:lnTo>
                  <a:close/>
                </a:path>
                <a:path w="156209" h="157480">
                  <a:moveTo>
                    <a:pt x="98695" y="2844"/>
                  </a:moveTo>
                  <a:lnTo>
                    <a:pt x="95642" y="2844"/>
                  </a:lnTo>
                  <a:lnTo>
                    <a:pt x="153158" y="154228"/>
                  </a:lnTo>
                  <a:lnTo>
                    <a:pt x="153211" y="154368"/>
                  </a:lnTo>
                  <a:lnTo>
                    <a:pt x="156192" y="154368"/>
                  </a:lnTo>
                  <a:lnTo>
                    <a:pt x="156208" y="154228"/>
                  </a:lnTo>
                  <a:lnTo>
                    <a:pt x="98695" y="2844"/>
                  </a:lnTo>
                  <a:close/>
                </a:path>
                <a:path w="156209" h="157480">
                  <a:moveTo>
                    <a:pt x="76731" y="41440"/>
                  </a:moveTo>
                  <a:lnTo>
                    <a:pt x="60361" y="88265"/>
                  </a:lnTo>
                  <a:lnTo>
                    <a:pt x="93940" y="88265"/>
                  </a:lnTo>
                  <a:lnTo>
                    <a:pt x="92890" y="85407"/>
                  </a:lnTo>
                  <a:lnTo>
                    <a:pt x="64387" y="85407"/>
                  </a:lnTo>
                  <a:lnTo>
                    <a:pt x="76795" y="49898"/>
                  </a:lnTo>
                  <a:lnTo>
                    <a:pt x="79840" y="49898"/>
                  </a:lnTo>
                  <a:lnTo>
                    <a:pt x="76731" y="41440"/>
                  </a:lnTo>
                  <a:close/>
                </a:path>
                <a:path w="156209" h="157480">
                  <a:moveTo>
                    <a:pt x="79840" y="49898"/>
                  </a:moveTo>
                  <a:lnTo>
                    <a:pt x="76795" y="49898"/>
                  </a:lnTo>
                  <a:lnTo>
                    <a:pt x="89851" y="85407"/>
                  </a:lnTo>
                  <a:lnTo>
                    <a:pt x="92890" y="85407"/>
                  </a:lnTo>
                  <a:lnTo>
                    <a:pt x="79840" y="49898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2" name="object 62"/>
            <p:cNvSpPr/>
            <p:nvPr/>
          </p:nvSpPr>
          <p:spPr>
            <a:xfrm>
              <a:off x="1602196" y="1952819"/>
              <a:ext cx="138430" cy="154305"/>
            </a:xfrm>
            <a:custGeom>
              <a:avLst/>
              <a:gdLst/>
              <a:ahLst/>
              <a:cxnLst/>
              <a:rect l="l" t="t" r="r" b="b"/>
              <a:pathLst>
                <a:path w="138430" h="154305">
                  <a:moveTo>
                    <a:pt x="137337" y="0"/>
                  </a:moveTo>
                  <a:lnTo>
                    <a:pt x="103898" y="0"/>
                  </a:lnTo>
                  <a:lnTo>
                    <a:pt x="103251" y="634"/>
                  </a:lnTo>
                  <a:lnTo>
                    <a:pt x="103251" y="85750"/>
                  </a:lnTo>
                  <a:lnTo>
                    <a:pt x="103555" y="100177"/>
                  </a:lnTo>
                  <a:lnTo>
                    <a:pt x="35750" y="622"/>
                  </a:lnTo>
                  <a:lnTo>
                    <a:pt x="35039" y="0"/>
                  </a:lnTo>
                  <a:lnTo>
                    <a:pt x="635" y="0"/>
                  </a:lnTo>
                  <a:lnTo>
                    <a:pt x="0" y="634"/>
                  </a:lnTo>
                  <a:lnTo>
                    <a:pt x="0" y="153517"/>
                  </a:lnTo>
                  <a:lnTo>
                    <a:pt x="635" y="154152"/>
                  </a:lnTo>
                  <a:lnTo>
                    <a:pt x="33870" y="154152"/>
                  </a:lnTo>
                  <a:lnTo>
                    <a:pt x="34518" y="153517"/>
                  </a:lnTo>
                  <a:lnTo>
                    <a:pt x="34410" y="72873"/>
                  </a:lnTo>
                  <a:lnTo>
                    <a:pt x="33426" y="52946"/>
                  </a:lnTo>
                  <a:lnTo>
                    <a:pt x="41859" y="66573"/>
                  </a:lnTo>
                  <a:lnTo>
                    <a:pt x="102285" y="153923"/>
                  </a:lnTo>
                  <a:lnTo>
                    <a:pt x="103187" y="154152"/>
                  </a:lnTo>
                  <a:lnTo>
                    <a:pt x="137337" y="154152"/>
                  </a:lnTo>
                  <a:lnTo>
                    <a:pt x="137972" y="153517"/>
                  </a:lnTo>
                  <a:lnTo>
                    <a:pt x="137972" y="634"/>
                  </a:lnTo>
                  <a:lnTo>
                    <a:pt x="13733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3" name="object 63"/>
            <p:cNvSpPr/>
            <p:nvPr/>
          </p:nvSpPr>
          <p:spPr>
            <a:xfrm>
              <a:off x="1600775" y="1951386"/>
              <a:ext cx="140970" cy="157480"/>
            </a:xfrm>
            <a:custGeom>
              <a:avLst/>
              <a:gdLst/>
              <a:ahLst/>
              <a:cxnLst/>
              <a:rect l="l" t="t" r="r" b="b"/>
              <a:pathLst>
                <a:path w="140969" h="157480">
                  <a:moveTo>
                    <a:pt x="36931" y="0"/>
                  </a:moveTo>
                  <a:lnTo>
                    <a:pt x="1270" y="0"/>
                  </a:lnTo>
                  <a:lnTo>
                    <a:pt x="0" y="1282"/>
                  </a:lnTo>
                  <a:lnTo>
                    <a:pt x="0" y="155740"/>
                  </a:lnTo>
                  <a:lnTo>
                    <a:pt x="1270" y="157010"/>
                  </a:lnTo>
                  <a:lnTo>
                    <a:pt x="36093" y="157010"/>
                  </a:lnTo>
                  <a:lnTo>
                    <a:pt x="37363" y="155740"/>
                  </a:lnTo>
                  <a:lnTo>
                    <a:pt x="37363" y="154165"/>
                  </a:lnTo>
                  <a:lnTo>
                    <a:pt x="2844" y="154165"/>
                  </a:lnTo>
                  <a:lnTo>
                    <a:pt x="2844" y="2857"/>
                  </a:lnTo>
                  <a:lnTo>
                    <a:pt x="39442" y="2857"/>
                  </a:lnTo>
                  <a:lnTo>
                    <a:pt x="37820" y="469"/>
                  </a:lnTo>
                  <a:lnTo>
                    <a:pt x="36931" y="0"/>
                  </a:lnTo>
                  <a:close/>
                </a:path>
                <a:path w="140969" h="157480">
                  <a:moveTo>
                    <a:pt x="40012" y="59969"/>
                  </a:moveTo>
                  <a:lnTo>
                    <a:pt x="36626" y="59969"/>
                  </a:lnTo>
                  <a:lnTo>
                    <a:pt x="39573" y="64706"/>
                  </a:lnTo>
                  <a:lnTo>
                    <a:pt x="43040" y="70167"/>
                  </a:lnTo>
                  <a:lnTo>
                    <a:pt x="47187" y="76107"/>
                  </a:lnTo>
                  <a:lnTo>
                    <a:pt x="102793" y="156552"/>
                  </a:lnTo>
                  <a:lnTo>
                    <a:pt x="103670" y="157010"/>
                  </a:lnTo>
                  <a:lnTo>
                    <a:pt x="139547" y="157010"/>
                  </a:lnTo>
                  <a:lnTo>
                    <a:pt x="140830" y="155740"/>
                  </a:lnTo>
                  <a:lnTo>
                    <a:pt x="140830" y="154165"/>
                  </a:lnTo>
                  <a:lnTo>
                    <a:pt x="104609" y="154165"/>
                  </a:lnTo>
                  <a:lnTo>
                    <a:pt x="48107" y="72440"/>
                  </a:lnTo>
                  <a:lnTo>
                    <a:pt x="43328" y="65236"/>
                  </a:lnTo>
                  <a:lnTo>
                    <a:pt x="40012" y="59969"/>
                  </a:lnTo>
                  <a:close/>
                </a:path>
                <a:path w="140969" h="157480">
                  <a:moveTo>
                    <a:pt x="33020" y="48590"/>
                  </a:moveTo>
                  <a:lnTo>
                    <a:pt x="33879" y="59831"/>
                  </a:lnTo>
                  <a:lnTo>
                    <a:pt x="34179" y="64706"/>
                  </a:lnTo>
                  <a:lnTo>
                    <a:pt x="34287" y="66459"/>
                  </a:lnTo>
                  <a:lnTo>
                    <a:pt x="34404" y="70167"/>
                  </a:lnTo>
                  <a:lnTo>
                    <a:pt x="34505" y="154165"/>
                  </a:lnTo>
                  <a:lnTo>
                    <a:pt x="37363" y="154165"/>
                  </a:lnTo>
                  <a:lnTo>
                    <a:pt x="37266" y="72440"/>
                  </a:lnTo>
                  <a:lnTo>
                    <a:pt x="37019" y="66987"/>
                  </a:lnTo>
                  <a:lnTo>
                    <a:pt x="36626" y="59969"/>
                  </a:lnTo>
                  <a:lnTo>
                    <a:pt x="40012" y="59969"/>
                  </a:lnTo>
                  <a:lnTo>
                    <a:pt x="38411" y="57424"/>
                  </a:lnTo>
                  <a:lnTo>
                    <a:pt x="34570" y="51157"/>
                  </a:lnTo>
                  <a:lnTo>
                    <a:pt x="33020" y="48590"/>
                  </a:lnTo>
                  <a:close/>
                </a:path>
                <a:path w="140969" h="157480">
                  <a:moveTo>
                    <a:pt x="140830" y="2857"/>
                  </a:moveTo>
                  <a:lnTo>
                    <a:pt x="137972" y="2857"/>
                  </a:lnTo>
                  <a:lnTo>
                    <a:pt x="137972" y="154165"/>
                  </a:lnTo>
                  <a:lnTo>
                    <a:pt x="140830" y="154165"/>
                  </a:lnTo>
                  <a:lnTo>
                    <a:pt x="140830" y="2857"/>
                  </a:lnTo>
                  <a:close/>
                </a:path>
                <a:path w="140969" h="157480">
                  <a:moveTo>
                    <a:pt x="39442" y="2857"/>
                  </a:moveTo>
                  <a:lnTo>
                    <a:pt x="35991" y="2857"/>
                  </a:lnTo>
                  <a:lnTo>
                    <a:pt x="92075" y="85445"/>
                  </a:lnTo>
                  <a:lnTo>
                    <a:pt x="96190" y="91388"/>
                  </a:lnTo>
                  <a:lnTo>
                    <a:pt x="99873" y="96634"/>
                  </a:lnTo>
                  <a:lnTo>
                    <a:pt x="103463" y="101903"/>
                  </a:lnTo>
                  <a:lnTo>
                    <a:pt x="106743" y="107124"/>
                  </a:lnTo>
                  <a:lnTo>
                    <a:pt x="106108" y="97802"/>
                  </a:lnTo>
                  <a:lnTo>
                    <a:pt x="106108" y="96634"/>
                  </a:lnTo>
                  <a:lnTo>
                    <a:pt x="103352" y="96634"/>
                  </a:lnTo>
                  <a:lnTo>
                    <a:pt x="96380" y="86690"/>
                  </a:lnTo>
                  <a:lnTo>
                    <a:pt x="39442" y="2857"/>
                  </a:lnTo>
                  <a:close/>
                </a:path>
                <a:path w="140969" h="157480">
                  <a:moveTo>
                    <a:pt x="139547" y="0"/>
                  </a:moveTo>
                  <a:lnTo>
                    <a:pt x="104533" y="0"/>
                  </a:lnTo>
                  <a:lnTo>
                    <a:pt x="103251" y="1282"/>
                  </a:lnTo>
                  <a:lnTo>
                    <a:pt x="103352" y="96634"/>
                  </a:lnTo>
                  <a:lnTo>
                    <a:pt x="106108" y="96634"/>
                  </a:lnTo>
                  <a:lnTo>
                    <a:pt x="106108" y="2857"/>
                  </a:lnTo>
                  <a:lnTo>
                    <a:pt x="140830" y="2857"/>
                  </a:lnTo>
                  <a:lnTo>
                    <a:pt x="140830" y="1282"/>
                  </a:lnTo>
                  <a:lnTo>
                    <a:pt x="139547" y="0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4" name="object 64"/>
            <p:cNvSpPr/>
            <p:nvPr/>
          </p:nvSpPr>
          <p:spPr>
            <a:xfrm>
              <a:off x="1759203" y="1952206"/>
              <a:ext cx="132080" cy="155575"/>
            </a:xfrm>
            <a:custGeom>
              <a:avLst/>
              <a:gdLst/>
              <a:ahLst/>
              <a:cxnLst/>
              <a:rect l="l" t="t" r="r" b="b"/>
              <a:pathLst>
                <a:path w="132080" h="155575">
                  <a:moveTo>
                    <a:pt x="41257" y="0"/>
                  </a:moveTo>
                  <a:lnTo>
                    <a:pt x="39057" y="0"/>
                  </a:lnTo>
                  <a:lnTo>
                    <a:pt x="32850" y="242"/>
                  </a:lnTo>
                  <a:lnTo>
                    <a:pt x="20786" y="884"/>
                  </a:lnTo>
                  <a:lnTo>
                    <a:pt x="335" y="2185"/>
                  </a:lnTo>
                  <a:lnTo>
                    <a:pt x="584" y="2185"/>
                  </a:lnTo>
                  <a:lnTo>
                    <a:pt x="0" y="2794"/>
                  </a:lnTo>
                  <a:lnTo>
                    <a:pt x="0" y="152769"/>
                  </a:lnTo>
                  <a:lnTo>
                    <a:pt x="625" y="153467"/>
                  </a:lnTo>
                  <a:lnTo>
                    <a:pt x="1282" y="153467"/>
                  </a:lnTo>
                  <a:lnTo>
                    <a:pt x="10445" y="154394"/>
                  </a:lnTo>
                  <a:lnTo>
                    <a:pt x="18175" y="154997"/>
                  </a:lnTo>
                  <a:lnTo>
                    <a:pt x="28482" y="155423"/>
                  </a:lnTo>
                  <a:lnTo>
                    <a:pt x="35839" y="155423"/>
                  </a:lnTo>
                  <a:lnTo>
                    <a:pt x="78833" y="150824"/>
                  </a:lnTo>
                  <a:lnTo>
                    <a:pt x="108708" y="136663"/>
                  </a:lnTo>
                  <a:lnTo>
                    <a:pt x="115968" y="126556"/>
                  </a:lnTo>
                  <a:lnTo>
                    <a:pt x="42011" y="126556"/>
                  </a:lnTo>
                  <a:lnTo>
                    <a:pt x="37058" y="126048"/>
                  </a:lnTo>
                  <a:lnTo>
                    <a:pt x="37058" y="29401"/>
                  </a:lnTo>
                  <a:lnTo>
                    <a:pt x="42252" y="29121"/>
                  </a:lnTo>
                  <a:lnTo>
                    <a:pt x="116259" y="29121"/>
                  </a:lnTo>
                  <a:lnTo>
                    <a:pt x="109299" y="19157"/>
                  </a:lnTo>
                  <a:lnTo>
                    <a:pt x="80933" y="4738"/>
                  </a:lnTo>
                  <a:lnTo>
                    <a:pt x="41257" y="0"/>
                  </a:lnTo>
                  <a:close/>
                </a:path>
                <a:path w="132080" h="155575">
                  <a:moveTo>
                    <a:pt x="116259" y="29121"/>
                  </a:moveTo>
                  <a:lnTo>
                    <a:pt x="45472" y="29121"/>
                  </a:lnTo>
                  <a:lnTo>
                    <a:pt x="65391" y="32226"/>
                  </a:lnTo>
                  <a:lnTo>
                    <a:pt x="80175" y="41653"/>
                  </a:lnTo>
                  <a:lnTo>
                    <a:pt x="89167" y="57152"/>
                  </a:lnTo>
                  <a:lnTo>
                    <a:pt x="92202" y="78550"/>
                  </a:lnTo>
                  <a:lnTo>
                    <a:pt x="89112" y="99295"/>
                  </a:lnTo>
                  <a:lnTo>
                    <a:pt x="79957" y="114326"/>
                  </a:lnTo>
                  <a:lnTo>
                    <a:pt x="64903" y="123470"/>
                  </a:lnTo>
                  <a:lnTo>
                    <a:pt x="44119" y="126556"/>
                  </a:lnTo>
                  <a:lnTo>
                    <a:pt x="115968" y="126556"/>
                  </a:lnTo>
                  <a:lnTo>
                    <a:pt x="126139" y="112394"/>
                  </a:lnTo>
                  <a:lnTo>
                    <a:pt x="131800" y="77470"/>
                  </a:lnTo>
                  <a:lnTo>
                    <a:pt x="126201" y="43355"/>
                  </a:lnTo>
                  <a:lnTo>
                    <a:pt x="116259" y="2912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5" name="object 65"/>
            <p:cNvSpPr/>
            <p:nvPr/>
          </p:nvSpPr>
          <p:spPr>
            <a:xfrm>
              <a:off x="1757772" y="1950775"/>
              <a:ext cx="135255" cy="158750"/>
            </a:xfrm>
            <a:custGeom>
              <a:avLst/>
              <a:gdLst/>
              <a:ahLst/>
              <a:cxnLst/>
              <a:rect l="l" t="t" r="r" b="b"/>
              <a:pathLst>
                <a:path w="135255" h="158750">
                  <a:moveTo>
                    <a:pt x="42693" y="0"/>
                  </a:moveTo>
                  <a:lnTo>
                    <a:pt x="40484" y="0"/>
                  </a:lnTo>
                  <a:lnTo>
                    <a:pt x="34253" y="243"/>
                  </a:lnTo>
                  <a:lnTo>
                    <a:pt x="22157" y="889"/>
                  </a:lnTo>
                  <a:lnTo>
                    <a:pt x="1168" y="2235"/>
                  </a:lnTo>
                  <a:lnTo>
                    <a:pt x="0" y="3480"/>
                  </a:lnTo>
                  <a:lnTo>
                    <a:pt x="79" y="155016"/>
                  </a:lnTo>
                  <a:lnTo>
                    <a:pt x="1104" y="156159"/>
                  </a:lnTo>
                  <a:lnTo>
                    <a:pt x="11765" y="157246"/>
                  </a:lnTo>
                  <a:lnTo>
                    <a:pt x="19537" y="157853"/>
                  </a:lnTo>
                  <a:lnTo>
                    <a:pt x="29887" y="158280"/>
                  </a:lnTo>
                  <a:lnTo>
                    <a:pt x="37274" y="158280"/>
                  </a:lnTo>
                  <a:lnTo>
                    <a:pt x="63894" y="155423"/>
                  </a:lnTo>
                  <a:lnTo>
                    <a:pt x="29971" y="155423"/>
                  </a:lnTo>
                  <a:lnTo>
                    <a:pt x="19904" y="155016"/>
                  </a:lnTo>
                  <a:lnTo>
                    <a:pt x="12178" y="154415"/>
                  </a:lnTo>
                  <a:lnTo>
                    <a:pt x="2857" y="153467"/>
                  </a:lnTo>
                  <a:lnTo>
                    <a:pt x="2857" y="4978"/>
                  </a:lnTo>
                  <a:lnTo>
                    <a:pt x="22475" y="3730"/>
                  </a:lnTo>
                  <a:lnTo>
                    <a:pt x="34567" y="3089"/>
                  </a:lnTo>
                  <a:lnTo>
                    <a:pt x="40685" y="2853"/>
                  </a:lnTo>
                  <a:lnTo>
                    <a:pt x="66520" y="2853"/>
                  </a:lnTo>
                  <a:lnTo>
                    <a:pt x="42693" y="0"/>
                  </a:lnTo>
                  <a:close/>
                </a:path>
                <a:path w="135255" h="158750">
                  <a:moveTo>
                    <a:pt x="66520" y="2853"/>
                  </a:moveTo>
                  <a:lnTo>
                    <a:pt x="42663" y="2853"/>
                  </a:lnTo>
                  <a:lnTo>
                    <a:pt x="81894" y="7514"/>
                  </a:lnTo>
                  <a:lnTo>
                    <a:pt x="109799" y="21679"/>
                  </a:lnTo>
                  <a:lnTo>
                    <a:pt x="126352" y="45436"/>
                  </a:lnTo>
                  <a:lnTo>
                    <a:pt x="131813" y="78905"/>
                  </a:lnTo>
                  <a:lnTo>
                    <a:pt x="127258" y="110889"/>
                  </a:lnTo>
                  <a:lnTo>
                    <a:pt x="111790" y="134966"/>
                  </a:lnTo>
                  <a:lnTo>
                    <a:pt x="82698" y="150143"/>
                  </a:lnTo>
                  <a:lnTo>
                    <a:pt x="37274" y="155423"/>
                  </a:lnTo>
                  <a:lnTo>
                    <a:pt x="63894" y="155423"/>
                  </a:lnTo>
                  <a:lnTo>
                    <a:pt x="80905" y="153597"/>
                  </a:lnTo>
                  <a:lnTo>
                    <a:pt x="111228" y="139176"/>
                  </a:lnTo>
                  <a:lnTo>
                    <a:pt x="128923" y="114464"/>
                  </a:lnTo>
                  <a:lnTo>
                    <a:pt x="134670" y="78905"/>
                  </a:lnTo>
                  <a:lnTo>
                    <a:pt x="128981" y="44159"/>
                  </a:lnTo>
                  <a:lnTo>
                    <a:pt x="111809" y="19512"/>
                  </a:lnTo>
                  <a:lnTo>
                    <a:pt x="82994" y="4826"/>
                  </a:lnTo>
                  <a:lnTo>
                    <a:pt x="66520" y="2853"/>
                  </a:lnTo>
                  <a:close/>
                </a:path>
                <a:path w="135255" h="158750">
                  <a:moveTo>
                    <a:pt x="46418" y="29045"/>
                  </a:moveTo>
                  <a:lnTo>
                    <a:pt x="43853" y="29045"/>
                  </a:lnTo>
                  <a:lnTo>
                    <a:pt x="41948" y="29261"/>
                  </a:lnTo>
                  <a:lnTo>
                    <a:pt x="37058" y="29477"/>
                  </a:lnTo>
                  <a:lnTo>
                    <a:pt x="37058" y="128765"/>
                  </a:lnTo>
                  <a:lnTo>
                    <a:pt x="41097" y="129184"/>
                  </a:lnTo>
                  <a:lnTo>
                    <a:pt x="43014" y="129413"/>
                  </a:lnTo>
                  <a:lnTo>
                    <a:pt x="45554" y="129413"/>
                  </a:lnTo>
                  <a:lnTo>
                    <a:pt x="64739" y="126556"/>
                  </a:lnTo>
                  <a:lnTo>
                    <a:pt x="43424" y="126556"/>
                  </a:lnTo>
                  <a:lnTo>
                    <a:pt x="40337" y="126232"/>
                  </a:lnTo>
                  <a:lnTo>
                    <a:pt x="39916" y="126232"/>
                  </a:lnTo>
                  <a:lnTo>
                    <a:pt x="39916" y="32195"/>
                  </a:lnTo>
                  <a:lnTo>
                    <a:pt x="66433" y="32195"/>
                  </a:lnTo>
                  <a:lnTo>
                    <a:pt x="46418" y="29045"/>
                  </a:lnTo>
                  <a:close/>
                </a:path>
                <a:path w="135255" h="158750">
                  <a:moveTo>
                    <a:pt x="66433" y="32195"/>
                  </a:moveTo>
                  <a:lnTo>
                    <a:pt x="48289" y="32195"/>
                  </a:lnTo>
                  <a:lnTo>
                    <a:pt x="66205" y="34992"/>
                  </a:lnTo>
                  <a:lnTo>
                    <a:pt x="80547" y="44159"/>
                  </a:lnTo>
                  <a:lnTo>
                    <a:pt x="89259" y="59201"/>
                  </a:lnTo>
                  <a:lnTo>
                    <a:pt x="92202" y="79985"/>
                  </a:lnTo>
                  <a:lnTo>
                    <a:pt x="89265" y="100297"/>
                  </a:lnTo>
                  <a:lnTo>
                    <a:pt x="80484" y="114857"/>
                  </a:lnTo>
                  <a:lnTo>
                    <a:pt x="65900" y="123624"/>
                  </a:lnTo>
                  <a:lnTo>
                    <a:pt x="45554" y="126556"/>
                  </a:lnTo>
                  <a:lnTo>
                    <a:pt x="64739" y="126556"/>
                  </a:lnTo>
                  <a:lnTo>
                    <a:pt x="66914" y="126232"/>
                  </a:lnTo>
                  <a:lnTo>
                    <a:pt x="82418" y="116810"/>
                  </a:lnTo>
                  <a:lnTo>
                    <a:pt x="91866" y="101333"/>
                  </a:lnTo>
                  <a:lnTo>
                    <a:pt x="95059" y="79985"/>
                  </a:lnTo>
                  <a:lnTo>
                    <a:pt x="91908" y="58036"/>
                  </a:lnTo>
                  <a:lnTo>
                    <a:pt x="82602" y="42080"/>
                  </a:lnTo>
                  <a:lnTo>
                    <a:pt x="67364" y="32341"/>
                  </a:lnTo>
                  <a:lnTo>
                    <a:pt x="66433" y="32195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7" name="object 59">
            <a:extLst>
              <a:ext uri="{FF2B5EF4-FFF2-40B4-BE49-F238E27FC236}">
                <a16:creationId xmlns:a16="http://schemas.microsoft.com/office/drawing/2014/main" id="{0771828F-97C3-4E33-D563-9714243EAAF6}"/>
              </a:ext>
            </a:extLst>
          </p:cNvPr>
          <p:cNvSpPr txBox="1"/>
          <p:nvPr/>
        </p:nvSpPr>
        <p:spPr>
          <a:xfrm>
            <a:off x="5417660" y="6461773"/>
            <a:ext cx="2583340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" panose="020B0604020202020204" pitchFamily="34" charset="0"/>
              </a:rPr>
              <a:t>www.grammarsaurus.co.uk</a:t>
            </a:r>
            <a:endParaRPr sz="1050" dirty="0">
              <a:latin typeface="Grammarsaurus" pitchFamily="2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779163" y="49578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15</a:t>
            </a:r>
            <a:endParaRPr sz="2400" dirty="0">
              <a:latin typeface="Grammarsaurus" pitchFamily="2" charset="0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1395311" y="838200"/>
            <a:ext cx="568089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Scale</a:t>
            </a:r>
            <a:endParaRPr sz="700" dirty="0">
              <a:latin typeface="Grammarsaurus" pitchFamily="2" charset="0"/>
              <a:cs typeface="Arial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5591479" y="157906"/>
            <a:ext cx="6120130" cy="768350"/>
            <a:chOff x="5591479" y="157906"/>
            <a:chExt cx="6120130" cy="768350"/>
          </a:xfrm>
        </p:grpSpPr>
        <p:sp>
          <p:nvSpPr>
            <p:cNvPr id="5" name="object 5"/>
            <p:cNvSpPr/>
            <p:nvPr/>
          </p:nvSpPr>
          <p:spPr>
            <a:xfrm>
              <a:off x="11337909" y="497752"/>
              <a:ext cx="364490" cy="326390"/>
            </a:xfrm>
            <a:custGeom>
              <a:avLst/>
              <a:gdLst/>
              <a:ahLst/>
              <a:cxnLst/>
              <a:rect l="l" t="t" r="r" b="b"/>
              <a:pathLst>
                <a:path w="364490" h="326390">
                  <a:moveTo>
                    <a:pt x="252768" y="0"/>
                  </a:moveTo>
                  <a:lnTo>
                    <a:pt x="111251" y="0"/>
                  </a:lnTo>
                  <a:lnTo>
                    <a:pt x="100697" y="1407"/>
                  </a:lnTo>
                  <a:lnTo>
                    <a:pt x="5410" y="142811"/>
                  </a:lnTo>
                  <a:lnTo>
                    <a:pt x="0" y="163067"/>
                  </a:lnTo>
                  <a:lnTo>
                    <a:pt x="1352" y="173479"/>
                  </a:lnTo>
                  <a:lnTo>
                    <a:pt x="76161" y="305892"/>
                  </a:lnTo>
                  <a:lnTo>
                    <a:pt x="111251" y="326148"/>
                  </a:lnTo>
                  <a:lnTo>
                    <a:pt x="252768" y="326148"/>
                  </a:lnTo>
                  <a:lnTo>
                    <a:pt x="287858" y="305892"/>
                  </a:lnTo>
                  <a:lnTo>
                    <a:pt x="358622" y="183324"/>
                  </a:lnTo>
                  <a:lnTo>
                    <a:pt x="364032" y="163067"/>
                  </a:lnTo>
                  <a:lnTo>
                    <a:pt x="362680" y="152656"/>
                  </a:lnTo>
                  <a:lnTo>
                    <a:pt x="287858" y="20256"/>
                  </a:lnTo>
                  <a:lnTo>
                    <a:pt x="2527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11328425" y="488289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59156" y="179730"/>
                  </a:moveTo>
                  <a:lnTo>
                    <a:pt x="259143" y="174993"/>
                  </a:lnTo>
                  <a:lnTo>
                    <a:pt x="258533" y="173520"/>
                  </a:lnTo>
                  <a:lnTo>
                    <a:pt x="255739" y="170726"/>
                  </a:lnTo>
                  <a:lnTo>
                    <a:pt x="239344" y="154330"/>
                  </a:lnTo>
                  <a:lnTo>
                    <a:pt x="239344" y="170726"/>
                  </a:lnTo>
                  <a:lnTo>
                    <a:pt x="212737" y="170726"/>
                  </a:lnTo>
                  <a:lnTo>
                    <a:pt x="212737" y="144119"/>
                  </a:lnTo>
                  <a:lnTo>
                    <a:pt x="239344" y="170726"/>
                  </a:lnTo>
                  <a:lnTo>
                    <a:pt x="239344" y="154330"/>
                  </a:lnTo>
                  <a:lnTo>
                    <a:pt x="229146" y="144119"/>
                  </a:lnTo>
                  <a:lnTo>
                    <a:pt x="208775" y="123748"/>
                  </a:lnTo>
                  <a:lnTo>
                    <a:pt x="205092" y="123748"/>
                  </a:lnTo>
                  <a:lnTo>
                    <a:pt x="201739" y="127101"/>
                  </a:lnTo>
                  <a:lnTo>
                    <a:pt x="201129" y="128574"/>
                  </a:lnTo>
                  <a:lnTo>
                    <a:pt x="201129" y="179730"/>
                  </a:lnTo>
                  <a:lnTo>
                    <a:pt x="203733" y="182333"/>
                  </a:lnTo>
                  <a:lnTo>
                    <a:pt x="256552" y="182333"/>
                  </a:lnTo>
                  <a:lnTo>
                    <a:pt x="259156" y="179730"/>
                  </a:lnTo>
                  <a:close/>
                </a:path>
                <a:path w="383540" h="345440">
                  <a:moveTo>
                    <a:pt x="340372" y="215303"/>
                  </a:moveTo>
                  <a:lnTo>
                    <a:pt x="320560" y="189522"/>
                  </a:lnTo>
                  <a:lnTo>
                    <a:pt x="320560" y="206413"/>
                  </a:lnTo>
                  <a:lnTo>
                    <a:pt x="293954" y="206413"/>
                  </a:lnTo>
                  <a:lnTo>
                    <a:pt x="293954" y="197523"/>
                  </a:lnTo>
                  <a:lnTo>
                    <a:pt x="291363" y="194983"/>
                  </a:lnTo>
                  <a:lnTo>
                    <a:pt x="284949" y="194983"/>
                  </a:lnTo>
                  <a:lnTo>
                    <a:pt x="282346" y="197523"/>
                  </a:lnTo>
                  <a:lnTo>
                    <a:pt x="282346" y="206413"/>
                  </a:lnTo>
                  <a:lnTo>
                    <a:pt x="270751" y="206413"/>
                  </a:lnTo>
                  <a:lnTo>
                    <a:pt x="270751" y="197523"/>
                  </a:lnTo>
                  <a:lnTo>
                    <a:pt x="268147" y="194983"/>
                  </a:lnTo>
                  <a:lnTo>
                    <a:pt x="261264" y="194983"/>
                  </a:lnTo>
                  <a:lnTo>
                    <a:pt x="259143" y="197523"/>
                  </a:lnTo>
                  <a:lnTo>
                    <a:pt x="259143" y="206413"/>
                  </a:lnTo>
                  <a:lnTo>
                    <a:pt x="247535" y="206413"/>
                  </a:lnTo>
                  <a:lnTo>
                    <a:pt x="247535" y="197523"/>
                  </a:lnTo>
                  <a:lnTo>
                    <a:pt x="244944" y="194983"/>
                  </a:lnTo>
                  <a:lnTo>
                    <a:pt x="244170" y="194983"/>
                  </a:lnTo>
                  <a:lnTo>
                    <a:pt x="244170" y="217843"/>
                  </a:lnTo>
                  <a:lnTo>
                    <a:pt x="242163" y="221653"/>
                  </a:lnTo>
                  <a:lnTo>
                    <a:pt x="239801" y="226733"/>
                  </a:lnTo>
                  <a:lnTo>
                    <a:pt x="237134" y="230543"/>
                  </a:lnTo>
                  <a:lnTo>
                    <a:pt x="235991" y="229273"/>
                  </a:lnTo>
                  <a:lnTo>
                    <a:pt x="234962" y="229273"/>
                  </a:lnTo>
                  <a:lnTo>
                    <a:pt x="231990" y="225463"/>
                  </a:lnTo>
                  <a:lnTo>
                    <a:pt x="232194" y="224193"/>
                  </a:lnTo>
                  <a:lnTo>
                    <a:pt x="234289" y="217843"/>
                  </a:lnTo>
                  <a:lnTo>
                    <a:pt x="244170" y="217843"/>
                  </a:lnTo>
                  <a:lnTo>
                    <a:pt x="244170" y="194983"/>
                  </a:lnTo>
                  <a:lnTo>
                    <a:pt x="239560" y="194983"/>
                  </a:lnTo>
                  <a:lnTo>
                    <a:pt x="237667" y="196253"/>
                  </a:lnTo>
                  <a:lnTo>
                    <a:pt x="236207" y="198793"/>
                  </a:lnTo>
                  <a:lnTo>
                    <a:pt x="235940" y="198793"/>
                  </a:lnTo>
                  <a:lnTo>
                    <a:pt x="235940" y="206413"/>
                  </a:lnTo>
                  <a:lnTo>
                    <a:pt x="228981" y="206413"/>
                  </a:lnTo>
                  <a:lnTo>
                    <a:pt x="228981" y="240703"/>
                  </a:lnTo>
                  <a:lnTo>
                    <a:pt x="216242" y="250863"/>
                  </a:lnTo>
                  <a:lnTo>
                    <a:pt x="201460" y="259753"/>
                  </a:lnTo>
                  <a:lnTo>
                    <a:pt x="185039" y="264833"/>
                  </a:lnTo>
                  <a:lnTo>
                    <a:pt x="167335" y="266103"/>
                  </a:lnTo>
                  <a:lnTo>
                    <a:pt x="134366" y="259753"/>
                  </a:lnTo>
                  <a:lnTo>
                    <a:pt x="107403" y="241973"/>
                  </a:lnTo>
                  <a:lnTo>
                    <a:pt x="89217" y="215303"/>
                  </a:lnTo>
                  <a:lnTo>
                    <a:pt x="82537" y="182283"/>
                  </a:lnTo>
                  <a:lnTo>
                    <a:pt x="82765" y="175933"/>
                  </a:lnTo>
                  <a:lnTo>
                    <a:pt x="82804" y="174663"/>
                  </a:lnTo>
                  <a:lnTo>
                    <a:pt x="83578" y="168313"/>
                  </a:lnTo>
                  <a:lnTo>
                    <a:pt x="84836" y="161963"/>
                  </a:lnTo>
                  <a:lnTo>
                    <a:pt x="86563" y="155613"/>
                  </a:lnTo>
                  <a:lnTo>
                    <a:pt x="87922" y="158153"/>
                  </a:lnTo>
                  <a:lnTo>
                    <a:pt x="89458" y="159423"/>
                  </a:lnTo>
                  <a:lnTo>
                    <a:pt x="95631" y="165773"/>
                  </a:lnTo>
                  <a:lnTo>
                    <a:pt x="100825" y="170853"/>
                  </a:lnTo>
                  <a:lnTo>
                    <a:pt x="107403" y="175933"/>
                  </a:lnTo>
                  <a:lnTo>
                    <a:pt x="107708" y="175933"/>
                  </a:lnTo>
                  <a:lnTo>
                    <a:pt x="107746" y="179743"/>
                  </a:lnTo>
                  <a:lnTo>
                    <a:pt x="107594" y="182283"/>
                  </a:lnTo>
                  <a:lnTo>
                    <a:pt x="107505" y="183553"/>
                  </a:lnTo>
                  <a:lnTo>
                    <a:pt x="107429" y="184823"/>
                  </a:lnTo>
                  <a:lnTo>
                    <a:pt x="107353" y="186093"/>
                  </a:lnTo>
                  <a:lnTo>
                    <a:pt x="107264" y="187363"/>
                  </a:lnTo>
                  <a:lnTo>
                    <a:pt x="111328" y="194983"/>
                  </a:lnTo>
                  <a:lnTo>
                    <a:pt x="119138" y="202603"/>
                  </a:lnTo>
                  <a:lnTo>
                    <a:pt x="119938" y="206413"/>
                  </a:lnTo>
                  <a:lnTo>
                    <a:pt x="119316" y="214033"/>
                  </a:lnTo>
                  <a:lnTo>
                    <a:pt x="119202" y="215303"/>
                  </a:lnTo>
                  <a:lnTo>
                    <a:pt x="120954" y="222923"/>
                  </a:lnTo>
                  <a:lnTo>
                    <a:pt x="128054" y="231813"/>
                  </a:lnTo>
                  <a:lnTo>
                    <a:pt x="129019" y="234353"/>
                  </a:lnTo>
                  <a:lnTo>
                    <a:pt x="129387" y="238163"/>
                  </a:lnTo>
                  <a:lnTo>
                    <a:pt x="129514" y="239433"/>
                  </a:lnTo>
                  <a:lnTo>
                    <a:pt x="129641" y="240703"/>
                  </a:lnTo>
                  <a:lnTo>
                    <a:pt x="129755" y="241973"/>
                  </a:lnTo>
                  <a:lnTo>
                    <a:pt x="131749" y="249593"/>
                  </a:lnTo>
                  <a:lnTo>
                    <a:pt x="136601" y="254673"/>
                  </a:lnTo>
                  <a:lnTo>
                    <a:pt x="150977" y="254673"/>
                  </a:lnTo>
                  <a:lnTo>
                    <a:pt x="155638" y="248323"/>
                  </a:lnTo>
                  <a:lnTo>
                    <a:pt x="156019" y="243243"/>
                  </a:lnTo>
                  <a:lnTo>
                    <a:pt x="156108" y="241973"/>
                  </a:lnTo>
                  <a:lnTo>
                    <a:pt x="156591" y="235623"/>
                  </a:lnTo>
                  <a:lnTo>
                    <a:pt x="156679" y="234353"/>
                  </a:lnTo>
                  <a:lnTo>
                    <a:pt x="156768" y="233083"/>
                  </a:lnTo>
                  <a:lnTo>
                    <a:pt x="157759" y="233083"/>
                  </a:lnTo>
                  <a:lnTo>
                    <a:pt x="163245" y="231813"/>
                  </a:lnTo>
                  <a:lnTo>
                    <a:pt x="169608" y="225463"/>
                  </a:lnTo>
                  <a:lnTo>
                    <a:pt x="167792" y="216573"/>
                  </a:lnTo>
                  <a:lnTo>
                    <a:pt x="167614" y="215303"/>
                  </a:lnTo>
                  <a:lnTo>
                    <a:pt x="168681" y="216573"/>
                  </a:lnTo>
                  <a:lnTo>
                    <a:pt x="170294" y="217843"/>
                  </a:lnTo>
                  <a:lnTo>
                    <a:pt x="220891" y="217843"/>
                  </a:lnTo>
                  <a:lnTo>
                    <a:pt x="219341" y="222923"/>
                  </a:lnTo>
                  <a:lnTo>
                    <a:pt x="218909" y="229273"/>
                  </a:lnTo>
                  <a:lnTo>
                    <a:pt x="225856" y="238163"/>
                  </a:lnTo>
                  <a:lnTo>
                    <a:pt x="227355" y="239433"/>
                  </a:lnTo>
                  <a:lnTo>
                    <a:pt x="228981" y="240703"/>
                  </a:lnTo>
                  <a:lnTo>
                    <a:pt x="228981" y="206413"/>
                  </a:lnTo>
                  <a:lnTo>
                    <a:pt x="224332" y="206413"/>
                  </a:lnTo>
                  <a:lnTo>
                    <a:pt x="224332" y="197523"/>
                  </a:lnTo>
                  <a:lnTo>
                    <a:pt x="221742" y="194983"/>
                  </a:lnTo>
                  <a:lnTo>
                    <a:pt x="215938" y="194983"/>
                  </a:lnTo>
                  <a:lnTo>
                    <a:pt x="213601" y="196253"/>
                  </a:lnTo>
                  <a:lnTo>
                    <a:pt x="212725" y="198793"/>
                  </a:lnTo>
                  <a:lnTo>
                    <a:pt x="212725" y="206413"/>
                  </a:lnTo>
                  <a:lnTo>
                    <a:pt x="201129" y="206413"/>
                  </a:lnTo>
                  <a:lnTo>
                    <a:pt x="201129" y="197523"/>
                  </a:lnTo>
                  <a:lnTo>
                    <a:pt x="198526" y="194983"/>
                  </a:lnTo>
                  <a:lnTo>
                    <a:pt x="192125" y="194983"/>
                  </a:lnTo>
                  <a:lnTo>
                    <a:pt x="189522" y="197523"/>
                  </a:lnTo>
                  <a:lnTo>
                    <a:pt x="189522" y="206413"/>
                  </a:lnTo>
                  <a:lnTo>
                    <a:pt x="177914" y="206413"/>
                  </a:lnTo>
                  <a:lnTo>
                    <a:pt x="177914" y="194983"/>
                  </a:lnTo>
                  <a:lnTo>
                    <a:pt x="185000" y="194983"/>
                  </a:lnTo>
                  <a:lnTo>
                    <a:pt x="186169" y="193713"/>
                  </a:lnTo>
                  <a:lnTo>
                    <a:pt x="188582" y="192443"/>
                  </a:lnTo>
                  <a:lnTo>
                    <a:pt x="189522" y="191173"/>
                  </a:lnTo>
                  <a:lnTo>
                    <a:pt x="189522" y="187363"/>
                  </a:lnTo>
                  <a:lnTo>
                    <a:pt x="189001" y="186093"/>
                  </a:lnTo>
                  <a:lnTo>
                    <a:pt x="187083" y="183553"/>
                  </a:lnTo>
                  <a:lnTo>
                    <a:pt x="177914" y="183553"/>
                  </a:lnTo>
                  <a:lnTo>
                    <a:pt x="177914" y="179743"/>
                  </a:lnTo>
                  <a:lnTo>
                    <a:pt x="177914" y="172123"/>
                  </a:lnTo>
                  <a:lnTo>
                    <a:pt x="177914" y="170853"/>
                  </a:lnTo>
                  <a:lnTo>
                    <a:pt x="186931" y="170853"/>
                  </a:lnTo>
                  <a:lnTo>
                    <a:pt x="189522" y="168313"/>
                  </a:lnTo>
                  <a:lnTo>
                    <a:pt x="189522" y="161963"/>
                  </a:lnTo>
                  <a:lnTo>
                    <a:pt x="186931" y="159423"/>
                  </a:lnTo>
                  <a:lnTo>
                    <a:pt x="177914" y="159423"/>
                  </a:lnTo>
                  <a:lnTo>
                    <a:pt x="177914" y="147993"/>
                  </a:lnTo>
                  <a:lnTo>
                    <a:pt x="186931" y="147993"/>
                  </a:lnTo>
                  <a:lnTo>
                    <a:pt x="189522" y="145453"/>
                  </a:lnTo>
                  <a:lnTo>
                    <a:pt x="189522" y="139103"/>
                  </a:lnTo>
                  <a:lnTo>
                    <a:pt x="186931" y="136563"/>
                  </a:lnTo>
                  <a:lnTo>
                    <a:pt x="177914" y="136563"/>
                  </a:lnTo>
                  <a:lnTo>
                    <a:pt x="177914" y="125133"/>
                  </a:lnTo>
                  <a:lnTo>
                    <a:pt x="186207" y="125133"/>
                  </a:lnTo>
                  <a:lnTo>
                    <a:pt x="188595" y="122593"/>
                  </a:lnTo>
                  <a:lnTo>
                    <a:pt x="189522" y="121323"/>
                  </a:lnTo>
                  <a:lnTo>
                    <a:pt x="189522" y="117513"/>
                  </a:lnTo>
                  <a:lnTo>
                    <a:pt x="188480" y="114973"/>
                  </a:lnTo>
                  <a:lnTo>
                    <a:pt x="185991" y="113703"/>
                  </a:lnTo>
                  <a:lnTo>
                    <a:pt x="177914" y="113703"/>
                  </a:lnTo>
                  <a:lnTo>
                    <a:pt x="177914" y="102273"/>
                  </a:lnTo>
                  <a:lnTo>
                    <a:pt x="185483" y="102273"/>
                  </a:lnTo>
                  <a:lnTo>
                    <a:pt x="187058" y="101003"/>
                  </a:lnTo>
                  <a:lnTo>
                    <a:pt x="189001" y="98463"/>
                  </a:lnTo>
                  <a:lnTo>
                    <a:pt x="189522" y="97193"/>
                  </a:lnTo>
                  <a:lnTo>
                    <a:pt x="189522" y="92113"/>
                  </a:lnTo>
                  <a:lnTo>
                    <a:pt x="186931" y="89573"/>
                  </a:lnTo>
                  <a:lnTo>
                    <a:pt x="177914" y="89573"/>
                  </a:lnTo>
                  <a:lnTo>
                    <a:pt x="177914" y="62903"/>
                  </a:lnTo>
                  <a:lnTo>
                    <a:pt x="320560" y="206413"/>
                  </a:lnTo>
                  <a:lnTo>
                    <a:pt x="320560" y="189522"/>
                  </a:lnTo>
                  <a:lnTo>
                    <a:pt x="194233" y="62903"/>
                  </a:lnTo>
                  <a:lnTo>
                    <a:pt x="173951" y="42583"/>
                  </a:lnTo>
                  <a:lnTo>
                    <a:pt x="170281" y="42583"/>
                  </a:lnTo>
                  <a:lnTo>
                    <a:pt x="166928" y="46393"/>
                  </a:lnTo>
                  <a:lnTo>
                    <a:pt x="166319" y="47663"/>
                  </a:lnTo>
                  <a:lnTo>
                    <a:pt x="166319" y="84493"/>
                  </a:lnTo>
                  <a:lnTo>
                    <a:pt x="166319" y="97193"/>
                  </a:lnTo>
                  <a:lnTo>
                    <a:pt x="166319" y="167043"/>
                  </a:lnTo>
                  <a:lnTo>
                    <a:pt x="166319" y="179743"/>
                  </a:lnTo>
                  <a:lnTo>
                    <a:pt x="166319" y="196253"/>
                  </a:lnTo>
                  <a:lnTo>
                    <a:pt x="154813" y="206413"/>
                  </a:lnTo>
                  <a:lnTo>
                    <a:pt x="154762" y="208953"/>
                  </a:lnTo>
                  <a:lnTo>
                    <a:pt x="154647" y="214033"/>
                  </a:lnTo>
                  <a:lnTo>
                    <a:pt x="154597" y="215303"/>
                  </a:lnTo>
                  <a:lnTo>
                    <a:pt x="155422" y="219113"/>
                  </a:lnTo>
                  <a:lnTo>
                    <a:pt x="155575" y="220383"/>
                  </a:lnTo>
                  <a:lnTo>
                    <a:pt x="153149" y="220383"/>
                  </a:lnTo>
                  <a:lnTo>
                    <a:pt x="144678" y="225463"/>
                  </a:lnTo>
                  <a:lnTo>
                    <a:pt x="143662" y="238163"/>
                  </a:lnTo>
                  <a:lnTo>
                    <a:pt x="143548" y="239433"/>
                  </a:lnTo>
                  <a:lnTo>
                    <a:pt x="142989" y="241973"/>
                  </a:lnTo>
                  <a:lnTo>
                    <a:pt x="142824" y="240703"/>
                  </a:lnTo>
                  <a:lnTo>
                    <a:pt x="142684" y="240703"/>
                  </a:lnTo>
                  <a:lnTo>
                    <a:pt x="142303" y="239433"/>
                  </a:lnTo>
                  <a:lnTo>
                    <a:pt x="141503" y="231813"/>
                  </a:lnTo>
                  <a:lnTo>
                    <a:pt x="139357" y="225463"/>
                  </a:lnTo>
                  <a:lnTo>
                    <a:pt x="132715" y="216573"/>
                  </a:lnTo>
                  <a:lnTo>
                    <a:pt x="132041" y="214033"/>
                  </a:lnTo>
                  <a:lnTo>
                    <a:pt x="132372" y="210223"/>
                  </a:lnTo>
                  <a:lnTo>
                    <a:pt x="132473" y="208953"/>
                  </a:lnTo>
                  <a:lnTo>
                    <a:pt x="132588" y="207683"/>
                  </a:lnTo>
                  <a:lnTo>
                    <a:pt x="132689" y="206413"/>
                  </a:lnTo>
                  <a:lnTo>
                    <a:pt x="132791" y="205143"/>
                  </a:lnTo>
                  <a:lnTo>
                    <a:pt x="130556" y="196253"/>
                  </a:lnTo>
                  <a:lnTo>
                    <a:pt x="121767" y="187363"/>
                  </a:lnTo>
                  <a:lnTo>
                    <a:pt x="120218" y="184823"/>
                  </a:lnTo>
                  <a:lnTo>
                    <a:pt x="120345" y="182283"/>
                  </a:lnTo>
                  <a:lnTo>
                    <a:pt x="120726" y="175933"/>
                  </a:lnTo>
                  <a:lnTo>
                    <a:pt x="120789" y="174663"/>
                  </a:lnTo>
                  <a:lnTo>
                    <a:pt x="118440" y="168313"/>
                  </a:lnTo>
                  <a:lnTo>
                    <a:pt x="108889" y="160693"/>
                  </a:lnTo>
                  <a:lnTo>
                    <a:pt x="104292" y="156883"/>
                  </a:lnTo>
                  <a:lnTo>
                    <a:pt x="103060" y="155613"/>
                  </a:lnTo>
                  <a:lnTo>
                    <a:pt x="98082" y="150533"/>
                  </a:lnTo>
                  <a:lnTo>
                    <a:pt x="96062" y="147993"/>
                  </a:lnTo>
                  <a:lnTo>
                    <a:pt x="94983" y="144183"/>
                  </a:lnTo>
                  <a:lnTo>
                    <a:pt x="94424" y="142913"/>
                  </a:lnTo>
                  <a:lnTo>
                    <a:pt x="94056" y="141643"/>
                  </a:lnTo>
                  <a:lnTo>
                    <a:pt x="126174" y="107353"/>
                  </a:lnTo>
                  <a:lnTo>
                    <a:pt x="140576" y="101003"/>
                  </a:lnTo>
                  <a:lnTo>
                    <a:pt x="142087" y="106083"/>
                  </a:lnTo>
                  <a:lnTo>
                    <a:pt x="143814" y="109893"/>
                  </a:lnTo>
                  <a:lnTo>
                    <a:pt x="148475" y="121323"/>
                  </a:lnTo>
                  <a:lnTo>
                    <a:pt x="148132" y="125133"/>
                  </a:lnTo>
                  <a:lnTo>
                    <a:pt x="148018" y="126403"/>
                  </a:lnTo>
                  <a:lnTo>
                    <a:pt x="147789" y="126403"/>
                  </a:lnTo>
                  <a:lnTo>
                    <a:pt x="147688" y="127673"/>
                  </a:lnTo>
                  <a:lnTo>
                    <a:pt x="137960" y="127673"/>
                  </a:lnTo>
                  <a:lnTo>
                    <a:pt x="133553" y="131483"/>
                  </a:lnTo>
                  <a:lnTo>
                    <a:pt x="130136" y="134023"/>
                  </a:lnTo>
                  <a:lnTo>
                    <a:pt x="119329" y="134023"/>
                  </a:lnTo>
                  <a:lnTo>
                    <a:pt x="110655" y="135293"/>
                  </a:lnTo>
                  <a:lnTo>
                    <a:pt x="104381" y="142913"/>
                  </a:lnTo>
                  <a:lnTo>
                    <a:pt x="103771" y="146723"/>
                  </a:lnTo>
                  <a:lnTo>
                    <a:pt x="105549" y="153073"/>
                  </a:lnTo>
                  <a:lnTo>
                    <a:pt x="107137" y="154343"/>
                  </a:lnTo>
                  <a:lnTo>
                    <a:pt x="114134" y="160693"/>
                  </a:lnTo>
                  <a:lnTo>
                    <a:pt x="121932" y="164503"/>
                  </a:lnTo>
                  <a:lnTo>
                    <a:pt x="130949" y="165773"/>
                  </a:lnTo>
                  <a:lnTo>
                    <a:pt x="138506" y="167043"/>
                  </a:lnTo>
                  <a:lnTo>
                    <a:pt x="140055" y="167043"/>
                  </a:lnTo>
                  <a:lnTo>
                    <a:pt x="141897" y="170853"/>
                  </a:lnTo>
                  <a:lnTo>
                    <a:pt x="143776" y="175933"/>
                  </a:lnTo>
                  <a:lnTo>
                    <a:pt x="147320" y="182283"/>
                  </a:lnTo>
                  <a:lnTo>
                    <a:pt x="151993" y="184823"/>
                  </a:lnTo>
                  <a:lnTo>
                    <a:pt x="160375" y="184823"/>
                  </a:lnTo>
                  <a:lnTo>
                    <a:pt x="165912" y="179743"/>
                  </a:lnTo>
                  <a:lnTo>
                    <a:pt x="166319" y="179743"/>
                  </a:lnTo>
                  <a:lnTo>
                    <a:pt x="166319" y="167043"/>
                  </a:lnTo>
                  <a:lnTo>
                    <a:pt x="163093" y="167043"/>
                  </a:lnTo>
                  <a:lnTo>
                    <a:pt x="159918" y="169583"/>
                  </a:lnTo>
                  <a:lnTo>
                    <a:pt x="156667" y="170853"/>
                  </a:lnTo>
                  <a:lnTo>
                    <a:pt x="156311" y="172123"/>
                  </a:lnTo>
                  <a:lnTo>
                    <a:pt x="156146" y="170853"/>
                  </a:lnTo>
                  <a:lnTo>
                    <a:pt x="155956" y="170853"/>
                  </a:lnTo>
                  <a:lnTo>
                    <a:pt x="155359" y="169583"/>
                  </a:lnTo>
                  <a:lnTo>
                    <a:pt x="153466" y="164503"/>
                  </a:lnTo>
                  <a:lnTo>
                    <a:pt x="147878" y="154343"/>
                  </a:lnTo>
                  <a:lnTo>
                    <a:pt x="134569" y="153073"/>
                  </a:lnTo>
                  <a:lnTo>
                    <a:pt x="132689" y="153073"/>
                  </a:lnTo>
                  <a:lnTo>
                    <a:pt x="127063" y="151803"/>
                  </a:lnTo>
                  <a:lnTo>
                    <a:pt x="122250" y="150533"/>
                  </a:lnTo>
                  <a:lnTo>
                    <a:pt x="118554" y="146723"/>
                  </a:lnTo>
                  <a:lnTo>
                    <a:pt x="129806" y="146723"/>
                  </a:lnTo>
                  <a:lnTo>
                    <a:pt x="135978" y="145453"/>
                  </a:lnTo>
                  <a:lnTo>
                    <a:pt x="141135" y="141643"/>
                  </a:lnTo>
                  <a:lnTo>
                    <a:pt x="142455" y="140373"/>
                  </a:lnTo>
                  <a:lnTo>
                    <a:pt x="159512" y="139103"/>
                  </a:lnTo>
                  <a:lnTo>
                    <a:pt x="161455" y="120053"/>
                  </a:lnTo>
                  <a:lnTo>
                    <a:pt x="155740" y="106083"/>
                  </a:lnTo>
                  <a:lnTo>
                    <a:pt x="154241" y="102273"/>
                  </a:lnTo>
                  <a:lnTo>
                    <a:pt x="153809" y="101003"/>
                  </a:lnTo>
                  <a:lnTo>
                    <a:pt x="152946" y="98463"/>
                  </a:lnTo>
                  <a:lnTo>
                    <a:pt x="157289" y="97193"/>
                  </a:lnTo>
                  <a:lnTo>
                    <a:pt x="166319" y="97193"/>
                  </a:lnTo>
                  <a:lnTo>
                    <a:pt x="166319" y="84493"/>
                  </a:lnTo>
                  <a:lnTo>
                    <a:pt x="147434" y="87033"/>
                  </a:lnTo>
                  <a:lnTo>
                    <a:pt x="98374" y="112433"/>
                  </a:lnTo>
                  <a:lnTo>
                    <a:pt x="77190" y="144183"/>
                  </a:lnTo>
                  <a:lnTo>
                    <a:pt x="70065" y="179743"/>
                  </a:lnTo>
                  <a:lnTo>
                    <a:pt x="70192" y="186093"/>
                  </a:lnTo>
                  <a:lnTo>
                    <a:pt x="86144" y="235623"/>
                  </a:lnTo>
                  <a:lnTo>
                    <a:pt x="113271" y="263563"/>
                  </a:lnTo>
                  <a:lnTo>
                    <a:pt x="167335" y="278803"/>
                  </a:lnTo>
                  <a:lnTo>
                    <a:pt x="186512" y="277533"/>
                  </a:lnTo>
                  <a:lnTo>
                    <a:pt x="236296" y="250863"/>
                  </a:lnTo>
                  <a:lnTo>
                    <a:pt x="258076" y="217843"/>
                  </a:lnTo>
                  <a:lnTo>
                    <a:pt x="337769" y="217843"/>
                  </a:lnTo>
                  <a:lnTo>
                    <a:pt x="340372" y="215303"/>
                  </a:lnTo>
                  <a:close/>
                </a:path>
                <a:path w="383540" h="345440">
                  <a:moveTo>
                    <a:pt x="382981" y="172542"/>
                  </a:moveTo>
                  <a:lnTo>
                    <a:pt x="381304" y="159702"/>
                  </a:lnTo>
                  <a:lnTo>
                    <a:pt x="376288" y="147548"/>
                  </a:lnTo>
                  <a:lnTo>
                    <a:pt x="364058" y="126365"/>
                  </a:lnTo>
                  <a:lnTo>
                    <a:pt x="364058" y="172542"/>
                  </a:lnTo>
                  <a:lnTo>
                    <a:pt x="363016" y="180517"/>
                  </a:lnTo>
                  <a:lnTo>
                    <a:pt x="289153" y="310629"/>
                  </a:lnTo>
                  <a:lnTo>
                    <a:pt x="262255" y="326148"/>
                  </a:lnTo>
                  <a:lnTo>
                    <a:pt x="120738" y="326148"/>
                  </a:lnTo>
                  <a:lnTo>
                    <a:pt x="23075" y="188061"/>
                  </a:lnTo>
                  <a:lnTo>
                    <a:pt x="18923" y="172542"/>
                  </a:lnTo>
                  <a:lnTo>
                    <a:pt x="19964" y="164566"/>
                  </a:lnTo>
                  <a:lnTo>
                    <a:pt x="93840" y="34442"/>
                  </a:lnTo>
                  <a:lnTo>
                    <a:pt x="120738" y="18910"/>
                  </a:lnTo>
                  <a:lnTo>
                    <a:pt x="262255" y="18910"/>
                  </a:lnTo>
                  <a:lnTo>
                    <a:pt x="359918" y="157010"/>
                  </a:lnTo>
                  <a:lnTo>
                    <a:pt x="364058" y="172542"/>
                  </a:lnTo>
                  <a:lnTo>
                    <a:pt x="364058" y="126365"/>
                  </a:lnTo>
                  <a:lnTo>
                    <a:pt x="305536" y="24993"/>
                  </a:lnTo>
                  <a:lnTo>
                    <a:pt x="275297" y="1739"/>
                  </a:lnTo>
                  <a:lnTo>
                    <a:pt x="262255" y="0"/>
                  </a:lnTo>
                  <a:lnTo>
                    <a:pt x="120738" y="0"/>
                  </a:lnTo>
                  <a:lnTo>
                    <a:pt x="85471" y="14566"/>
                  </a:lnTo>
                  <a:lnTo>
                    <a:pt x="6692" y="147548"/>
                  </a:lnTo>
                  <a:lnTo>
                    <a:pt x="0" y="172542"/>
                  </a:lnTo>
                  <a:lnTo>
                    <a:pt x="1663" y="185369"/>
                  </a:lnTo>
                  <a:lnTo>
                    <a:pt x="77457" y="320078"/>
                  </a:lnTo>
                  <a:lnTo>
                    <a:pt x="107696" y="343344"/>
                  </a:lnTo>
                  <a:lnTo>
                    <a:pt x="120738" y="345071"/>
                  </a:lnTo>
                  <a:lnTo>
                    <a:pt x="262255" y="345071"/>
                  </a:lnTo>
                  <a:lnTo>
                    <a:pt x="275297" y="343344"/>
                  </a:lnTo>
                  <a:lnTo>
                    <a:pt x="287235" y="338378"/>
                  </a:lnTo>
                  <a:lnTo>
                    <a:pt x="297510" y="330517"/>
                  </a:lnTo>
                  <a:lnTo>
                    <a:pt x="300863" y="326148"/>
                  </a:lnTo>
                  <a:lnTo>
                    <a:pt x="305536" y="320078"/>
                  </a:lnTo>
                  <a:lnTo>
                    <a:pt x="376288" y="197523"/>
                  </a:lnTo>
                  <a:lnTo>
                    <a:pt x="381304" y="185369"/>
                  </a:lnTo>
                  <a:lnTo>
                    <a:pt x="382981" y="172542"/>
                  </a:lnTo>
                  <a:close/>
                </a:path>
              </a:pathLst>
            </a:custGeom>
            <a:solidFill>
              <a:srgbClr val="B0466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5597829" y="164256"/>
              <a:ext cx="4339590" cy="755650"/>
            </a:xfrm>
            <a:custGeom>
              <a:avLst/>
              <a:gdLst/>
              <a:ahLst/>
              <a:cxnLst/>
              <a:rect l="l" t="t" r="r" b="b"/>
              <a:pathLst>
                <a:path w="4339590" h="755650">
                  <a:moveTo>
                    <a:pt x="4318177" y="0"/>
                  </a:moveTo>
                  <a:lnTo>
                    <a:pt x="21170" y="0"/>
                  </a:lnTo>
                  <a:lnTo>
                    <a:pt x="12939" y="3498"/>
                  </a:lnTo>
                  <a:lnTo>
                    <a:pt x="6208" y="13033"/>
                  </a:lnTo>
                  <a:lnTo>
                    <a:pt x="1666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1666" y="727977"/>
                  </a:lnTo>
                  <a:lnTo>
                    <a:pt x="6208" y="742108"/>
                  </a:lnTo>
                  <a:lnTo>
                    <a:pt x="12939" y="751643"/>
                  </a:lnTo>
                  <a:lnTo>
                    <a:pt x="21170" y="755142"/>
                  </a:lnTo>
                  <a:lnTo>
                    <a:pt x="4318177" y="755142"/>
                  </a:lnTo>
                  <a:lnTo>
                    <a:pt x="4326409" y="751643"/>
                  </a:lnTo>
                  <a:lnTo>
                    <a:pt x="4333139" y="742108"/>
                  </a:lnTo>
                  <a:lnTo>
                    <a:pt x="4337682" y="727977"/>
                  </a:lnTo>
                  <a:lnTo>
                    <a:pt x="4339348" y="710692"/>
                  </a:lnTo>
                  <a:lnTo>
                    <a:pt x="4339348" y="44450"/>
                  </a:lnTo>
                  <a:lnTo>
                    <a:pt x="4337682" y="27164"/>
                  </a:lnTo>
                  <a:lnTo>
                    <a:pt x="4333139" y="13033"/>
                  </a:lnTo>
                  <a:lnTo>
                    <a:pt x="4326409" y="3498"/>
                  </a:lnTo>
                  <a:lnTo>
                    <a:pt x="4318177" y="0"/>
                  </a:lnTo>
                  <a:close/>
                </a:path>
              </a:pathLst>
            </a:custGeom>
            <a:solidFill>
              <a:srgbClr val="45589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5597829" y="164256"/>
              <a:ext cx="4339590" cy="755650"/>
            </a:xfrm>
            <a:custGeom>
              <a:avLst/>
              <a:gdLst/>
              <a:ahLst/>
              <a:cxnLst/>
              <a:rect l="l" t="t" r="r" b="b"/>
              <a:pathLst>
                <a:path w="4339590" h="755650">
                  <a:moveTo>
                    <a:pt x="21170" y="755142"/>
                  </a:moveTo>
                  <a:lnTo>
                    <a:pt x="12939" y="751643"/>
                  </a:lnTo>
                  <a:lnTo>
                    <a:pt x="6208" y="742108"/>
                  </a:lnTo>
                  <a:lnTo>
                    <a:pt x="1666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1666" y="27164"/>
                  </a:lnTo>
                  <a:lnTo>
                    <a:pt x="6208" y="13033"/>
                  </a:lnTo>
                  <a:lnTo>
                    <a:pt x="12939" y="3498"/>
                  </a:lnTo>
                  <a:lnTo>
                    <a:pt x="21170" y="0"/>
                  </a:lnTo>
                  <a:lnTo>
                    <a:pt x="4318177" y="0"/>
                  </a:lnTo>
                  <a:lnTo>
                    <a:pt x="4326409" y="3498"/>
                  </a:lnTo>
                  <a:lnTo>
                    <a:pt x="4333139" y="13033"/>
                  </a:lnTo>
                  <a:lnTo>
                    <a:pt x="4337682" y="27164"/>
                  </a:lnTo>
                  <a:lnTo>
                    <a:pt x="4339348" y="44450"/>
                  </a:lnTo>
                  <a:lnTo>
                    <a:pt x="4339348" y="710692"/>
                  </a:lnTo>
                  <a:lnTo>
                    <a:pt x="4337682" y="727977"/>
                  </a:lnTo>
                  <a:lnTo>
                    <a:pt x="4333139" y="742108"/>
                  </a:lnTo>
                  <a:lnTo>
                    <a:pt x="4326409" y="751643"/>
                  </a:lnTo>
                  <a:lnTo>
                    <a:pt x="4318177" y="755142"/>
                  </a:lnTo>
                  <a:lnTo>
                    <a:pt x="21170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5597828" y="263416"/>
            <a:ext cx="4339591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418013" indent="-4408488" algn="ctr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Grammarsaurus" pitchFamily="2" charset="0"/>
              </a:rPr>
              <a:t>What are counties?</a:t>
            </a:r>
          </a:p>
        </p:txBody>
      </p:sp>
      <p:grpSp>
        <p:nvGrpSpPr>
          <p:cNvPr id="10" name="object 10"/>
          <p:cNvGrpSpPr/>
          <p:nvPr/>
        </p:nvGrpSpPr>
        <p:grpSpPr>
          <a:xfrm>
            <a:off x="5694083" y="685800"/>
            <a:ext cx="6497928" cy="6110151"/>
            <a:chOff x="5694083" y="685800"/>
            <a:chExt cx="6497928" cy="6110151"/>
          </a:xfrm>
        </p:grpSpPr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050654" y="685800"/>
              <a:ext cx="3141357" cy="6110151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5694083" y="1666606"/>
              <a:ext cx="4154804" cy="2297430"/>
            </a:xfrm>
            <a:custGeom>
              <a:avLst/>
              <a:gdLst/>
              <a:ahLst/>
              <a:cxnLst/>
              <a:rect l="l" t="t" r="r" b="b"/>
              <a:pathLst>
                <a:path w="4154804" h="2297429">
                  <a:moveTo>
                    <a:pt x="4084320" y="0"/>
                  </a:moveTo>
                  <a:lnTo>
                    <a:pt x="69989" y="0"/>
                  </a:lnTo>
                  <a:lnTo>
                    <a:pt x="42744" y="5501"/>
                  </a:lnTo>
                  <a:lnTo>
                    <a:pt x="20497" y="20504"/>
                  </a:lnTo>
                  <a:lnTo>
                    <a:pt x="5499" y="42755"/>
                  </a:lnTo>
                  <a:lnTo>
                    <a:pt x="0" y="70002"/>
                  </a:lnTo>
                  <a:lnTo>
                    <a:pt x="0" y="2227033"/>
                  </a:lnTo>
                  <a:lnTo>
                    <a:pt x="5499" y="2254278"/>
                  </a:lnTo>
                  <a:lnTo>
                    <a:pt x="20497" y="2276525"/>
                  </a:lnTo>
                  <a:lnTo>
                    <a:pt x="42744" y="2291524"/>
                  </a:lnTo>
                  <a:lnTo>
                    <a:pt x="69989" y="2297023"/>
                  </a:lnTo>
                  <a:lnTo>
                    <a:pt x="4084320" y="2297023"/>
                  </a:lnTo>
                  <a:lnTo>
                    <a:pt x="4111559" y="2291524"/>
                  </a:lnTo>
                  <a:lnTo>
                    <a:pt x="4133807" y="2276525"/>
                  </a:lnTo>
                  <a:lnTo>
                    <a:pt x="4148808" y="2254278"/>
                  </a:lnTo>
                  <a:lnTo>
                    <a:pt x="4154309" y="2227033"/>
                  </a:lnTo>
                  <a:lnTo>
                    <a:pt x="4154309" y="70002"/>
                  </a:lnTo>
                  <a:lnTo>
                    <a:pt x="4148808" y="42755"/>
                  </a:lnTo>
                  <a:lnTo>
                    <a:pt x="4133807" y="20504"/>
                  </a:lnTo>
                  <a:lnTo>
                    <a:pt x="4111559" y="5501"/>
                  </a:lnTo>
                  <a:lnTo>
                    <a:pt x="4084320" y="0"/>
                  </a:lnTo>
                  <a:close/>
                </a:path>
              </a:pathLst>
            </a:custGeom>
            <a:solidFill>
              <a:srgbClr val="E5E5E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5694083" y="1666606"/>
              <a:ext cx="4154804" cy="2297430"/>
            </a:xfrm>
            <a:custGeom>
              <a:avLst/>
              <a:gdLst/>
              <a:ahLst/>
              <a:cxnLst/>
              <a:rect l="l" t="t" r="r" b="b"/>
              <a:pathLst>
                <a:path w="4154804" h="2297429">
                  <a:moveTo>
                    <a:pt x="69989" y="2297023"/>
                  </a:moveTo>
                  <a:lnTo>
                    <a:pt x="4084320" y="2297023"/>
                  </a:lnTo>
                  <a:lnTo>
                    <a:pt x="4111559" y="2291524"/>
                  </a:lnTo>
                  <a:lnTo>
                    <a:pt x="4133807" y="2276525"/>
                  </a:lnTo>
                  <a:lnTo>
                    <a:pt x="4148808" y="2254278"/>
                  </a:lnTo>
                  <a:lnTo>
                    <a:pt x="4154309" y="2227033"/>
                  </a:lnTo>
                  <a:lnTo>
                    <a:pt x="4154309" y="70002"/>
                  </a:lnTo>
                  <a:lnTo>
                    <a:pt x="4148808" y="42755"/>
                  </a:lnTo>
                  <a:lnTo>
                    <a:pt x="4133807" y="20504"/>
                  </a:lnTo>
                  <a:lnTo>
                    <a:pt x="4111559" y="5501"/>
                  </a:lnTo>
                  <a:lnTo>
                    <a:pt x="4084320" y="0"/>
                  </a:lnTo>
                  <a:lnTo>
                    <a:pt x="69989" y="0"/>
                  </a:lnTo>
                  <a:lnTo>
                    <a:pt x="42744" y="5501"/>
                  </a:lnTo>
                  <a:lnTo>
                    <a:pt x="20497" y="20504"/>
                  </a:lnTo>
                  <a:lnTo>
                    <a:pt x="5499" y="42755"/>
                  </a:lnTo>
                  <a:lnTo>
                    <a:pt x="0" y="70002"/>
                  </a:lnTo>
                  <a:lnTo>
                    <a:pt x="0" y="2227033"/>
                  </a:lnTo>
                  <a:lnTo>
                    <a:pt x="5499" y="2254278"/>
                  </a:lnTo>
                  <a:lnTo>
                    <a:pt x="20497" y="2276525"/>
                  </a:lnTo>
                  <a:lnTo>
                    <a:pt x="42744" y="2291524"/>
                  </a:lnTo>
                  <a:lnTo>
                    <a:pt x="69989" y="2297023"/>
                  </a:lnTo>
                  <a:close/>
                </a:path>
              </a:pathLst>
            </a:custGeom>
            <a:ln w="12636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9681982" y="1890805"/>
              <a:ext cx="725805" cy="361950"/>
            </a:xfrm>
            <a:custGeom>
              <a:avLst/>
              <a:gdLst/>
              <a:ahLst/>
              <a:cxnLst/>
              <a:rect l="l" t="t" r="r" b="b"/>
              <a:pathLst>
                <a:path w="725804" h="361950">
                  <a:moveTo>
                    <a:pt x="97370" y="0"/>
                  </a:moveTo>
                  <a:lnTo>
                    <a:pt x="0" y="361861"/>
                  </a:lnTo>
                  <a:lnTo>
                    <a:pt x="51127" y="352001"/>
                  </a:lnTo>
                  <a:lnTo>
                    <a:pt x="102423" y="343042"/>
                  </a:lnTo>
                  <a:lnTo>
                    <a:pt x="153871" y="334985"/>
                  </a:lnTo>
                  <a:lnTo>
                    <a:pt x="205455" y="327830"/>
                  </a:lnTo>
                  <a:lnTo>
                    <a:pt x="257158" y="321580"/>
                  </a:lnTo>
                  <a:lnTo>
                    <a:pt x="308966" y="316234"/>
                  </a:lnTo>
                  <a:lnTo>
                    <a:pt x="360860" y="311796"/>
                  </a:lnTo>
                  <a:lnTo>
                    <a:pt x="412826" y="308265"/>
                  </a:lnTo>
                  <a:lnTo>
                    <a:pt x="464847" y="305644"/>
                  </a:lnTo>
                  <a:lnTo>
                    <a:pt x="516907" y="303933"/>
                  </a:lnTo>
                  <a:lnTo>
                    <a:pt x="568989" y="303134"/>
                  </a:lnTo>
                  <a:lnTo>
                    <a:pt x="621077" y="303248"/>
                  </a:lnTo>
                  <a:lnTo>
                    <a:pt x="673155" y="304277"/>
                  </a:lnTo>
                  <a:lnTo>
                    <a:pt x="725208" y="306222"/>
                  </a:lnTo>
                  <a:lnTo>
                    <a:pt x="682996" y="279486"/>
                  </a:lnTo>
                  <a:lnTo>
                    <a:pt x="640327" y="253473"/>
                  </a:lnTo>
                  <a:lnTo>
                    <a:pt x="597212" y="228188"/>
                  </a:lnTo>
                  <a:lnTo>
                    <a:pt x="553667" y="203639"/>
                  </a:lnTo>
                  <a:lnTo>
                    <a:pt x="509702" y="179831"/>
                  </a:lnTo>
                  <a:lnTo>
                    <a:pt x="465333" y="156771"/>
                  </a:lnTo>
                  <a:lnTo>
                    <a:pt x="420571" y="134466"/>
                  </a:lnTo>
                  <a:lnTo>
                    <a:pt x="375431" y="112921"/>
                  </a:lnTo>
                  <a:lnTo>
                    <a:pt x="329925" y="92144"/>
                  </a:lnTo>
                  <a:lnTo>
                    <a:pt x="284066" y="72142"/>
                  </a:lnTo>
                  <a:lnTo>
                    <a:pt x="237868" y="52919"/>
                  </a:lnTo>
                  <a:lnTo>
                    <a:pt x="191344" y="34484"/>
                  </a:lnTo>
                  <a:lnTo>
                    <a:pt x="144507" y="16842"/>
                  </a:lnTo>
                  <a:lnTo>
                    <a:pt x="97370" y="0"/>
                  </a:lnTo>
                  <a:close/>
                </a:path>
              </a:pathLst>
            </a:custGeom>
            <a:solidFill>
              <a:srgbClr val="E5E5E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9681982" y="1890805"/>
              <a:ext cx="748665" cy="361950"/>
            </a:xfrm>
            <a:custGeom>
              <a:avLst/>
              <a:gdLst/>
              <a:ahLst/>
              <a:cxnLst/>
              <a:rect l="l" t="t" r="r" b="b"/>
              <a:pathLst>
                <a:path w="748665" h="361950">
                  <a:moveTo>
                    <a:pt x="621573" y="297196"/>
                  </a:moveTo>
                  <a:lnTo>
                    <a:pt x="568981" y="297196"/>
                  </a:lnTo>
                  <a:lnTo>
                    <a:pt x="516800" y="298148"/>
                  </a:lnTo>
                  <a:lnTo>
                    <a:pt x="464648" y="300063"/>
                  </a:lnTo>
                  <a:lnTo>
                    <a:pt x="412546" y="302960"/>
                  </a:lnTo>
                  <a:lnTo>
                    <a:pt x="360514" y="306857"/>
                  </a:lnTo>
                  <a:lnTo>
                    <a:pt x="308606" y="311791"/>
                  </a:lnTo>
                  <a:lnTo>
                    <a:pt x="256791" y="317651"/>
                  </a:lnTo>
                  <a:lnTo>
                    <a:pt x="205095" y="324468"/>
                  </a:lnTo>
                  <a:lnTo>
                    <a:pt x="153543" y="332269"/>
                  </a:lnTo>
                  <a:lnTo>
                    <a:pt x="102160" y="341082"/>
                  </a:lnTo>
                  <a:lnTo>
                    <a:pt x="50970" y="350937"/>
                  </a:lnTo>
                  <a:lnTo>
                    <a:pt x="0" y="361861"/>
                  </a:lnTo>
                  <a:lnTo>
                    <a:pt x="51256" y="353033"/>
                  </a:lnTo>
                  <a:lnTo>
                    <a:pt x="102643" y="344982"/>
                  </a:lnTo>
                  <a:lnTo>
                    <a:pt x="154148" y="337717"/>
                  </a:lnTo>
                  <a:lnTo>
                    <a:pt x="205758" y="331248"/>
                  </a:lnTo>
                  <a:lnTo>
                    <a:pt x="257461" y="325585"/>
                  </a:lnTo>
                  <a:lnTo>
                    <a:pt x="309244" y="320737"/>
                  </a:lnTo>
                  <a:lnTo>
                    <a:pt x="361095" y="316715"/>
                  </a:lnTo>
                  <a:lnTo>
                    <a:pt x="412039" y="313588"/>
                  </a:lnTo>
                  <a:lnTo>
                    <a:pt x="411690" y="313588"/>
                  </a:lnTo>
                  <a:lnTo>
                    <a:pt x="464953" y="311188"/>
                  </a:lnTo>
                  <a:lnTo>
                    <a:pt x="516934" y="309702"/>
                  </a:lnTo>
                  <a:lnTo>
                    <a:pt x="568933" y="309081"/>
                  </a:lnTo>
                  <a:lnTo>
                    <a:pt x="717968" y="309081"/>
                  </a:lnTo>
                  <a:lnTo>
                    <a:pt x="702343" y="299124"/>
                  </a:lnTo>
                  <a:lnTo>
                    <a:pt x="674483" y="298148"/>
                  </a:lnTo>
                  <a:lnTo>
                    <a:pt x="675602" y="298148"/>
                  </a:lnTo>
                  <a:lnTo>
                    <a:pt x="621573" y="297196"/>
                  </a:lnTo>
                  <a:close/>
                </a:path>
                <a:path w="748665" h="361950">
                  <a:moveTo>
                    <a:pt x="717968" y="309081"/>
                  </a:moveTo>
                  <a:lnTo>
                    <a:pt x="568933" y="309081"/>
                  </a:lnTo>
                  <a:lnTo>
                    <a:pt x="620938" y="309335"/>
                  </a:lnTo>
                  <a:lnTo>
                    <a:pt x="672936" y="310474"/>
                  </a:lnTo>
                  <a:lnTo>
                    <a:pt x="748436" y="313588"/>
                  </a:lnTo>
                  <a:lnTo>
                    <a:pt x="745194" y="311518"/>
                  </a:lnTo>
                  <a:lnTo>
                    <a:pt x="721791" y="311518"/>
                  </a:lnTo>
                  <a:lnTo>
                    <a:pt x="717968" y="309081"/>
                  </a:lnTo>
                  <a:close/>
                </a:path>
                <a:path w="748665" h="361950">
                  <a:moveTo>
                    <a:pt x="702343" y="299124"/>
                  </a:moveTo>
                  <a:lnTo>
                    <a:pt x="721791" y="311518"/>
                  </a:lnTo>
                  <a:lnTo>
                    <a:pt x="725459" y="300063"/>
                  </a:lnTo>
                  <a:lnTo>
                    <a:pt x="725500" y="299935"/>
                  </a:lnTo>
                  <a:lnTo>
                    <a:pt x="702343" y="299124"/>
                  </a:lnTo>
                  <a:close/>
                </a:path>
                <a:path w="748665" h="361950">
                  <a:moveTo>
                    <a:pt x="97370" y="0"/>
                  </a:moveTo>
                  <a:lnTo>
                    <a:pt x="144073" y="17758"/>
                  </a:lnTo>
                  <a:lnTo>
                    <a:pt x="190510" y="36193"/>
                  </a:lnTo>
                  <a:lnTo>
                    <a:pt x="236666" y="55306"/>
                  </a:lnTo>
                  <a:lnTo>
                    <a:pt x="282529" y="75103"/>
                  </a:lnTo>
                  <a:lnTo>
                    <a:pt x="328082" y="95587"/>
                  </a:lnTo>
                  <a:lnTo>
                    <a:pt x="373313" y="116762"/>
                  </a:lnTo>
                  <a:lnTo>
                    <a:pt x="418206" y="138633"/>
                  </a:lnTo>
                  <a:lnTo>
                    <a:pt x="462747" y="161202"/>
                  </a:lnTo>
                  <a:lnTo>
                    <a:pt x="506921" y="184474"/>
                  </a:lnTo>
                  <a:lnTo>
                    <a:pt x="550714" y="208453"/>
                  </a:lnTo>
                  <a:lnTo>
                    <a:pt x="594112" y="233143"/>
                  </a:lnTo>
                  <a:lnTo>
                    <a:pt x="637251" y="258640"/>
                  </a:lnTo>
                  <a:lnTo>
                    <a:pt x="679665" y="284672"/>
                  </a:lnTo>
                  <a:lnTo>
                    <a:pt x="702343" y="299124"/>
                  </a:lnTo>
                  <a:lnTo>
                    <a:pt x="725500" y="299935"/>
                  </a:lnTo>
                  <a:lnTo>
                    <a:pt x="721897" y="311188"/>
                  </a:lnTo>
                  <a:lnTo>
                    <a:pt x="721791" y="311518"/>
                  </a:lnTo>
                  <a:lnTo>
                    <a:pt x="745194" y="311518"/>
                  </a:lnTo>
                  <a:lnTo>
                    <a:pt x="704811" y="285734"/>
                  </a:lnTo>
                  <a:lnTo>
                    <a:pt x="660697" y="258640"/>
                  </a:lnTo>
                  <a:lnTo>
                    <a:pt x="616105" y="232325"/>
                  </a:lnTo>
                  <a:lnTo>
                    <a:pt x="571048" y="206810"/>
                  </a:lnTo>
                  <a:lnTo>
                    <a:pt x="525536" y="182113"/>
                  </a:lnTo>
                  <a:lnTo>
                    <a:pt x="479581" y="158256"/>
                  </a:lnTo>
                  <a:lnTo>
                    <a:pt x="433195" y="135258"/>
                  </a:lnTo>
                  <a:lnTo>
                    <a:pt x="386388" y="113139"/>
                  </a:lnTo>
                  <a:lnTo>
                    <a:pt x="339173" y="91918"/>
                  </a:lnTo>
                  <a:lnTo>
                    <a:pt x="291561" y="71617"/>
                  </a:lnTo>
                  <a:lnTo>
                    <a:pt x="243563" y="52255"/>
                  </a:lnTo>
                  <a:lnTo>
                    <a:pt x="195191" y="33851"/>
                  </a:lnTo>
                  <a:lnTo>
                    <a:pt x="146456" y="16426"/>
                  </a:lnTo>
                  <a:lnTo>
                    <a:pt x="97370" y="0"/>
                  </a:lnTo>
                  <a:close/>
                </a:path>
              </a:pathLst>
            </a:custGeom>
            <a:solidFill>
              <a:srgbClr val="05142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5989713" y="2022379"/>
            <a:ext cx="3532504" cy="15858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11100"/>
              </a:lnSpc>
              <a:spcBef>
                <a:spcPts val="100"/>
              </a:spcBef>
            </a:pPr>
            <a:r>
              <a:rPr sz="17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Before regions existed, England was divided into </a:t>
            </a:r>
            <a:r>
              <a:rPr sz="17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smaller areas </a:t>
            </a:r>
            <a:r>
              <a:rPr sz="17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called </a:t>
            </a:r>
            <a:r>
              <a:rPr sz="17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shires</a:t>
            </a:r>
            <a:r>
              <a:rPr sz="17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, which we now call </a:t>
            </a:r>
            <a:r>
              <a:rPr sz="17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counties</a:t>
            </a:r>
            <a:r>
              <a:rPr sz="17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.</a:t>
            </a:r>
            <a:endParaRPr sz="1700" dirty="0">
              <a:latin typeface="Grammarsaurus" pitchFamily="2" charset="0"/>
              <a:cs typeface="Arial MT"/>
            </a:endParaRPr>
          </a:p>
          <a:p>
            <a:pPr marL="12700" marR="5080" algn="just">
              <a:lnSpc>
                <a:spcPct val="111100"/>
              </a:lnSpc>
              <a:spcBef>
                <a:spcPts val="975"/>
              </a:spcBef>
            </a:pPr>
            <a:r>
              <a:rPr sz="17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There are currently </a:t>
            </a:r>
            <a:r>
              <a:rPr sz="17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48 counties in England.</a:t>
            </a:r>
            <a:endParaRPr sz="1700" dirty="0">
              <a:latin typeface="Grammarsaurus" pitchFamily="2" charset="0"/>
              <a:cs typeface="Arial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728294" y="829284"/>
            <a:ext cx="4513580" cy="5318760"/>
            <a:chOff x="728294" y="829284"/>
            <a:chExt cx="4513580" cy="5318760"/>
          </a:xfrm>
        </p:grpSpPr>
        <p:sp>
          <p:nvSpPr>
            <p:cNvPr id="18" name="object 18"/>
            <p:cNvSpPr/>
            <p:nvPr/>
          </p:nvSpPr>
          <p:spPr>
            <a:xfrm>
              <a:off x="731469" y="832472"/>
              <a:ext cx="4507230" cy="5312410"/>
            </a:xfrm>
            <a:custGeom>
              <a:avLst/>
              <a:gdLst/>
              <a:ahLst/>
              <a:cxnLst/>
              <a:rect l="l" t="t" r="r" b="b"/>
              <a:pathLst>
                <a:path w="4507230" h="5312410">
                  <a:moveTo>
                    <a:pt x="4506937" y="0"/>
                  </a:moveTo>
                  <a:lnTo>
                    <a:pt x="0" y="0"/>
                  </a:lnTo>
                  <a:lnTo>
                    <a:pt x="0" y="5311851"/>
                  </a:lnTo>
                  <a:lnTo>
                    <a:pt x="4506937" y="5311851"/>
                  </a:lnTo>
                  <a:lnTo>
                    <a:pt x="4506937" y="0"/>
                  </a:lnTo>
                  <a:close/>
                </a:path>
              </a:pathLst>
            </a:custGeom>
            <a:solidFill>
              <a:srgbClr val="B9D6E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9" name="object 1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37768" y="832472"/>
              <a:ext cx="4471266" cy="5244686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731469" y="832459"/>
              <a:ext cx="4507230" cy="5312410"/>
            </a:xfrm>
            <a:custGeom>
              <a:avLst/>
              <a:gdLst/>
              <a:ahLst/>
              <a:cxnLst/>
              <a:rect l="l" t="t" r="r" b="b"/>
              <a:pathLst>
                <a:path w="4507230" h="5312410">
                  <a:moveTo>
                    <a:pt x="4506937" y="5311863"/>
                  </a:moveTo>
                  <a:lnTo>
                    <a:pt x="0" y="5311863"/>
                  </a:lnTo>
                  <a:lnTo>
                    <a:pt x="0" y="0"/>
                  </a:lnTo>
                  <a:lnTo>
                    <a:pt x="4506937" y="0"/>
                  </a:lnTo>
                  <a:lnTo>
                    <a:pt x="4506937" y="5311863"/>
                  </a:lnTo>
                  <a:close/>
                </a:path>
              </a:pathLst>
            </a:custGeom>
            <a:ln w="635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2" name="object 59">
            <a:extLst>
              <a:ext uri="{FF2B5EF4-FFF2-40B4-BE49-F238E27FC236}">
                <a16:creationId xmlns:a16="http://schemas.microsoft.com/office/drawing/2014/main" id="{EAD603B6-AE17-F790-358C-21F2A0094363}"/>
              </a:ext>
            </a:extLst>
          </p:cNvPr>
          <p:cNvSpPr txBox="1"/>
          <p:nvPr/>
        </p:nvSpPr>
        <p:spPr>
          <a:xfrm>
            <a:off x="5417660" y="6461773"/>
            <a:ext cx="2583340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" panose="020B0604020202020204" pitchFamily="34" charset="0"/>
              </a:rPr>
              <a:t>www.grammarsaurus.co.uk</a:t>
            </a:r>
            <a:endParaRPr sz="1050" dirty="0">
              <a:latin typeface="Grammarsaurus" pitchFamily="2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779163" y="49578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16</a:t>
            </a:r>
            <a:endParaRPr sz="2400" dirty="0">
              <a:latin typeface="Grammarsaurus" pitchFamily="2" charset="0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1395311" y="838200"/>
            <a:ext cx="744532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Scale</a:t>
            </a:r>
            <a:endParaRPr sz="700" dirty="0">
              <a:latin typeface="Grammarsaurus" pitchFamily="2" charset="0"/>
              <a:cs typeface="Arial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5591479" y="157906"/>
            <a:ext cx="6120130" cy="768350"/>
            <a:chOff x="5591479" y="157906"/>
            <a:chExt cx="6120130" cy="768350"/>
          </a:xfrm>
        </p:grpSpPr>
        <p:sp>
          <p:nvSpPr>
            <p:cNvPr id="5" name="object 5"/>
            <p:cNvSpPr/>
            <p:nvPr/>
          </p:nvSpPr>
          <p:spPr>
            <a:xfrm>
              <a:off x="11337909" y="497752"/>
              <a:ext cx="364490" cy="326390"/>
            </a:xfrm>
            <a:custGeom>
              <a:avLst/>
              <a:gdLst/>
              <a:ahLst/>
              <a:cxnLst/>
              <a:rect l="l" t="t" r="r" b="b"/>
              <a:pathLst>
                <a:path w="364490" h="326390">
                  <a:moveTo>
                    <a:pt x="252768" y="0"/>
                  </a:moveTo>
                  <a:lnTo>
                    <a:pt x="111251" y="0"/>
                  </a:lnTo>
                  <a:lnTo>
                    <a:pt x="100697" y="1407"/>
                  </a:lnTo>
                  <a:lnTo>
                    <a:pt x="5410" y="142811"/>
                  </a:lnTo>
                  <a:lnTo>
                    <a:pt x="0" y="163067"/>
                  </a:lnTo>
                  <a:lnTo>
                    <a:pt x="1352" y="173479"/>
                  </a:lnTo>
                  <a:lnTo>
                    <a:pt x="76161" y="305892"/>
                  </a:lnTo>
                  <a:lnTo>
                    <a:pt x="111251" y="326148"/>
                  </a:lnTo>
                  <a:lnTo>
                    <a:pt x="252768" y="326148"/>
                  </a:lnTo>
                  <a:lnTo>
                    <a:pt x="287858" y="305892"/>
                  </a:lnTo>
                  <a:lnTo>
                    <a:pt x="358622" y="183324"/>
                  </a:lnTo>
                  <a:lnTo>
                    <a:pt x="364032" y="163067"/>
                  </a:lnTo>
                  <a:lnTo>
                    <a:pt x="362680" y="152656"/>
                  </a:lnTo>
                  <a:lnTo>
                    <a:pt x="287858" y="20256"/>
                  </a:lnTo>
                  <a:lnTo>
                    <a:pt x="2527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11328425" y="488289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59156" y="179730"/>
                  </a:moveTo>
                  <a:lnTo>
                    <a:pt x="259143" y="174993"/>
                  </a:lnTo>
                  <a:lnTo>
                    <a:pt x="258533" y="173520"/>
                  </a:lnTo>
                  <a:lnTo>
                    <a:pt x="255739" y="170726"/>
                  </a:lnTo>
                  <a:lnTo>
                    <a:pt x="239344" y="154330"/>
                  </a:lnTo>
                  <a:lnTo>
                    <a:pt x="239344" y="170726"/>
                  </a:lnTo>
                  <a:lnTo>
                    <a:pt x="212737" y="170726"/>
                  </a:lnTo>
                  <a:lnTo>
                    <a:pt x="212737" y="144119"/>
                  </a:lnTo>
                  <a:lnTo>
                    <a:pt x="239344" y="170726"/>
                  </a:lnTo>
                  <a:lnTo>
                    <a:pt x="239344" y="154330"/>
                  </a:lnTo>
                  <a:lnTo>
                    <a:pt x="229146" y="144119"/>
                  </a:lnTo>
                  <a:lnTo>
                    <a:pt x="208775" y="123748"/>
                  </a:lnTo>
                  <a:lnTo>
                    <a:pt x="205092" y="123748"/>
                  </a:lnTo>
                  <a:lnTo>
                    <a:pt x="201739" y="127101"/>
                  </a:lnTo>
                  <a:lnTo>
                    <a:pt x="201129" y="128574"/>
                  </a:lnTo>
                  <a:lnTo>
                    <a:pt x="201129" y="179730"/>
                  </a:lnTo>
                  <a:lnTo>
                    <a:pt x="203733" y="182333"/>
                  </a:lnTo>
                  <a:lnTo>
                    <a:pt x="256552" y="182333"/>
                  </a:lnTo>
                  <a:lnTo>
                    <a:pt x="259156" y="179730"/>
                  </a:lnTo>
                  <a:close/>
                </a:path>
                <a:path w="383540" h="345440">
                  <a:moveTo>
                    <a:pt x="340372" y="215303"/>
                  </a:moveTo>
                  <a:lnTo>
                    <a:pt x="320560" y="189522"/>
                  </a:lnTo>
                  <a:lnTo>
                    <a:pt x="320560" y="206413"/>
                  </a:lnTo>
                  <a:lnTo>
                    <a:pt x="293954" y="206413"/>
                  </a:lnTo>
                  <a:lnTo>
                    <a:pt x="293954" y="197523"/>
                  </a:lnTo>
                  <a:lnTo>
                    <a:pt x="291363" y="194983"/>
                  </a:lnTo>
                  <a:lnTo>
                    <a:pt x="284949" y="194983"/>
                  </a:lnTo>
                  <a:lnTo>
                    <a:pt x="282346" y="197523"/>
                  </a:lnTo>
                  <a:lnTo>
                    <a:pt x="282346" y="206413"/>
                  </a:lnTo>
                  <a:lnTo>
                    <a:pt x="270751" y="206413"/>
                  </a:lnTo>
                  <a:lnTo>
                    <a:pt x="270751" y="197523"/>
                  </a:lnTo>
                  <a:lnTo>
                    <a:pt x="268147" y="194983"/>
                  </a:lnTo>
                  <a:lnTo>
                    <a:pt x="261264" y="194983"/>
                  </a:lnTo>
                  <a:lnTo>
                    <a:pt x="259143" y="197523"/>
                  </a:lnTo>
                  <a:lnTo>
                    <a:pt x="259143" y="206413"/>
                  </a:lnTo>
                  <a:lnTo>
                    <a:pt x="247535" y="206413"/>
                  </a:lnTo>
                  <a:lnTo>
                    <a:pt x="247535" y="197523"/>
                  </a:lnTo>
                  <a:lnTo>
                    <a:pt x="244944" y="194983"/>
                  </a:lnTo>
                  <a:lnTo>
                    <a:pt x="244170" y="194983"/>
                  </a:lnTo>
                  <a:lnTo>
                    <a:pt x="244170" y="217843"/>
                  </a:lnTo>
                  <a:lnTo>
                    <a:pt x="242163" y="221653"/>
                  </a:lnTo>
                  <a:lnTo>
                    <a:pt x="239801" y="226733"/>
                  </a:lnTo>
                  <a:lnTo>
                    <a:pt x="237134" y="230543"/>
                  </a:lnTo>
                  <a:lnTo>
                    <a:pt x="235991" y="229273"/>
                  </a:lnTo>
                  <a:lnTo>
                    <a:pt x="234962" y="229273"/>
                  </a:lnTo>
                  <a:lnTo>
                    <a:pt x="231990" y="225463"/>
                  </a:lnTo>
                  <a:lnTo>
                    <a:pt x="232194" y="224193"/>
                  </a:lnTo>
                  <a:lnTo>
                    <a:pt x="234289" y="217843"/>
                  </a:lnTo>
                  <a:lnTo>
                    <a:pt x="244170" y="217843"/>
                  </a:lnTo>
                  <a:lnTo>
                    <a:pt x="244170" y="194983"/>
                  </a:lnTo>
                  <a:lnTo>
                    <a:pt x="239560" y="194983"/>
                  </a:lnTo>
                  <a:lnTo>
                    <a:pt x="237667" y="196253"/>
                  </a:lnTo>
                  <a:lnTo>
                    <a:pt x="236207" y="198793"/>
                  </a:lnTo>
                  <a:lnTo>
                    <a:pt x="235940" y="198793"/>
                  </a:lnTo>
                  <a:lnTo>
                    <a:pt x="235940" y="206413"/>
                  </a:lnTo>
                  <a:lnTo>
                    <a:pt x="228981" y="206413"/>
                  </a:lnTo>
                  <a:lnTo>
                    <a:pt x="228981" y="240703"/>
                  </a:lnTo>
                  <a:lnTo>
                    <a:pt x="216242" y="250863"/>
                  </a:lnTo>
                  <a:lnTo>
                    <a:pt x="201460" y="259753"/>
                  </a:lnTo>
                  <a:lnTo>
                    <a:pt x="185039" y="264833"/>
                  </a:lnTo>
                  <a:lnTo>
                    <a:pt x="167335" y="266103"/>
                  </a:lnTo>
                  <a:lnTo>
                    <a:pt x="134366" y="259753"/>
                  </a:lnTo>
                  <a:lnTo>
                    <a:pt x="107403" y="241973"/>
                  </a:lnTo>
                  <a:lnTo>
                    <a:pt x="89217" y="215303"/>
                  </a:lnTo>
                  <a:lnTo>
                    <a:pt x="82537" y="182283"/>
                  </a:lnTo>
                  <a:lnTo>
                    <a:pt x="82765" y="175933"/>
                  </a:lnTo>
                  <a:lnTo>
                    <a:pt x="82804" y="174663"/>
                  </a:lnTo>
                  <a:lnTo>
                    <a:pt x="83578" y="168313"/>
                  </a:lnTo>
                  <a:lnTo>
                    <a:pt x="84836" y="161963"/>
                  </a:lnTo>
                  <a:lnTo>
                    <a:pt x="86563" y="155613"/>
                  </a:lnTo>
                  <a:lnTo>
                    <a:pt x="87922" y="158153"/>
                  </a:lnTo>
                  <a:lnTo>
                    <a:pt x="89458" y="159423"/>
                  </a:lnTo>
                  <a:lnTo>
                    <a:pt x="95631" y="165773"/>
                  </a:lnTo>
                  <a:lnTo>
                    <a:pt x="100825" y="170853"/>
                  </a:lnTo>
                  <a:lnTo>
                    <a:pt x="107403" y="175933"/>
                  </a:lnTo>
                  <a:lnTo>
                    <a:pt x="107708" y="175933"/>
                  </a:lnTo>
                  <a:lnTo>
                    <a:pt x="107746" y="179743"/>
                  </a:lnTo>
                  <a:lnTo>
                    <a:pt x="107594" y="182283"/>
                  </a:lnTo>
                  <a:lnTo>
                    <a:pt x="107505" y="183553"/>
                  </a:lnTo>
                  <a:lnTo>
                    <a:pt x="107429" y="184823"/>
                  </a:lnTo>
                  <a:lnTo>
                    <a:pt x="107353" y="186093"/>
                  </a:lnTo>
                  <a:lnTo>
                    <a:pt x="107264" y="187363"/>
                  </a:lnTo>
                  <a:lnTo>
                    <a:pt x="111328" y="194983"/>
                  </a:lnTo>
                  <a:lnTo>
                    <a:pt x="119138" y="202603"/>
                  </a:lnTo>
                  <a:lnTo>
                    <a:pt x="119938" y="206413"/>
                  </a:lnTo>
                  <a:lnTo>
                    <a:pt x="119316" y="214033"/>
                  </a:lnTo>
                  <a:lnTo>
                    <a:pt x="119202" y="215303"/>
                  </a:lnTo>
                  <a:lnTo>
                    <a:pt x="120954" y="222923"/>
                  </a:lnTo>
                  <a:lnTo>
                    <a:pt x="128054" y="231813"/>
                  </a:lnTo>
                  <a:lnTo>
                    <a:pt x="129019" y="234353"/>
                  </a:lnTo>
                  <a:lnTo>
                    <a:pt x="129387" y="238163"/>
                  </a:lnTo>
                  <a:lnTo>
                    <a:pt x="129514" y="239433"/>
                  </a:lnTo>
                  <a:lnTo>
                    <a:pt x="129641" y="240703"/>
                  </a:lnTo>
                  <a:lnTo>
                    <a:pt x="129755" y="241973"/>
                  </a:lnTo>
                  <a:lnTo>
                    <a:pt x="131749" y="249593"/>
                  </a:lnTo>
                  <a:lnTo>
                    <a:pt x="136601" y="254673"/>
                  </a:lnTo>
                  <a:lnTo>
                    <a:pt x="150977" y="254673"/>
                  </a:lnTo>
                  <a:lnTo>
                    <a:pt x="155638" y="248323"/>
                  </a:lnTo>
                  <a:lnTo>
                    <a:pt x="156019" y="243243"/>
                  </a:lnTo>
                  <a:lnTo>
                    <a:pt x="156108" y="241973"/>
                  </a:lnTo>
                  <a:lnTo>
                    <a:pt x="156591" y="235623"/>
                  </a:lnTo>
                  <a:lnTo>
                    <a:pt x="156679" y="234353"/>
                  </a:lnTo>
                  <a:lnTo>
                    <a:pt x="156768" y="233083"/>
                  </a:lnTo>
                  <a:lnTo>
                    <a:pt x="157759" y="233083"/>
                  </a:lnTo>
                  <a:lnTo>
                    <a:pt x="163245" y="231813"/>
                  </a:lnTo>
                  <a:lnTo>
                    <a:pt x="169608" y="225463"/>
                  </a:lnTo>
                  <a:lnTo>
                    <a:pt x="167792" y="216573"/>
                  </a:lnTo>
                  <a:lnTo>
                    <a:pt x="167614" y="215303"/>
                  </a:lnTo>
                  <a:lnTo>
                    <a:pt x="168681" y="216573"/>
                  </a:lnTo>
                  <a:lnTo>
                    <a:pt x="170294" y="217843"/>
                  </a:lnTo>
                  <a:lnTo>
                    <a:pt x="220891" y="217843"/>
                  </a:lnTo>
                  <a:lnTo>
                    <a:pt x="219341" y="222923"/>
                  </a:lnTo>
                  <a:lnTo>
                    <a:pt x="218909" y="229273"/>
                  </a:lnTo>
                  <a:lnTo>
                    <a:pt x="225856" y="238163"/>
                  </a:lnTo>
                  <a:lnTo>
                    <a:pt x="227355" y="239433"/>
                  </a:lnTo>
                  <a:lnTo>
                    <a:pt x="228981" y="240703"/>
                  </a:lnTo>
                  <a:lnTo>
                    <a:pt x="228981" y="206413"/>
                  </a:lnTo>
                  <a:lnTo>
                    <a:pt x="224332" y="206413"/>
                  </a:lnTo>
                  <a:lnTo>
                    <a:pt x="224332" y="197523"/>
                  </a:lnTo>
                  <a:lnTo>
                    <a:pt x="221742" y="194983"/>
                  </a:lnTo>
                  <a:lnTo>
                    <a:pt x="215938" y="194983"/>
                  </a:lnTo>
                  <a:lnTo>
                    <a:pt x="213601" y="196253"/>
                  </a:lnTo>
                  <a:lnTo>
                    <a:pt x="212725" y="198793"/>
                  </a:lnTo>
                  <a:lnTo>
                    <a:pt x="212725" y="206413"/>
                  </a:lnTo>
                  <a:lnTo>
                    <a:pt x="201129" y="206413"/>
                  </a:lnTo>
                  <a:lnTo>
                    <a:pt x="201129" y="197523"/>
                  </a:lnTo>
                  <a:lnTo>
                    <a:pt x="198526" y="194983"/>
                  </a:lnTo>
                  <a:lnTo>
                    <a:pt x="192125" y="194983"/>
                  </a:lnTo>
                  <a:lnTo>
                    <a:pt x="189522" y="197523"/>
                  </a:lnTo>
                  <a:lnTo>
                    <a:pt x="189522" y="206413"/>
                  </a:lnTo>
                  <a:lnTo>
                    <a:pt x="177914" y="206413"/>
                  </a:lnTo>
                  <a:lnTo>
                    <a:pt x="177914" y="194983"/>
                  </a:lnTo>
                  <a:lnTo>
                    <a:pt x="185000" y="194983"/>
                  </a:lnTo>
                  <a:lnTo>
                    <a:pt x="186169" y="193713"/>
                  </a:lnTo>
                  <a:lnTo>
                    <a:pt x="188582" y="192443"/>
                  </a:lnTo>
                  <a:lnTo>
                    <a:pt x="189522" y="191173"/>
                  </a:lnTo>
                  <a:lnTo>
                    <a:pt x="189522" y="187363"/>
                  </a:lnTo>
                  <a:lnTo>
                    <a:pt x="189001" y="186093"/>
                  </a:lnTo>
                  <a:lnTo>
                    <a:pt x="187083" y="183553"/>
                  </a:lnTo>
                  <a:lnTo>
                    <a:pt x="177914" y="183553"/>
                  </a:lnTo>
                  <a:lnTo>
                    <a:pt x="177914" y="179743"/>
                  </a:lnTo>
                  <a:lnTo>
                    <a:pt x="177914" y="172123"/>
                  </a:lnTo>
                  <a:lnTo>
                    <a:pt x="177914" y="170853"/>
                  </a:lnTo>
                  <a:lnTo>
                    <a:pt x="186931" y="170853"/>
                  </a:lnTo>
                  <a:lnTo>
                    <a:pt x="189522" y="168313"/>
                  </a:lnTo>
                  <a:lnTo>
                    <a:pt x="189522" y="161963"/>
                  </a:lnTo>
                  <a:lnTo>
                    <a:pt x="186931" y="159423"/>
                  </a:lnTo>
                  <a:lnTo>
                    <a:pt x="177914" y="159423"/>
                  </a:lnTo>
                  <a:lnTo>
                    <a:pt x="177914" y="147993"/>
                  </a:lnTo>
                  <a:lnTo>
                    <a:pt x="186931" y="147993"/>
                  </a:lnTo>
                  <a:lnTo>
                    <a:pt x="189522" y="145453"/>
                  </a:lnTo>
                  <a:lnTo>
                    <a:pt x="189522" y="139103"/>
                  </a:lnTo>
                  <a:lnTo>
                    <a:pt x="186931" y="136563"/>
                  </a:lnTo>
                  <a:lnTo>
                    <a:pt x="177914" y="136563"/>
                  </a:lnTo>
                  <a:lnTo>
                    <a:pt x="177914" y="125133"/>
                  </a:lnTo>
                  <a:lnTo>
                    <a:pt x="186207" y="125133"/>
                  </a:lnTo>
                  <a:lnTo>
                    <a:pt x="188595" y="122593"/>
                  </a:lnTo>
                  <a:lnTo>
                    <a:pt x="189522" y="121323"/>
                  </a:lnTo>
                  <a:lnTo>
                    <a:pt x="189522" y="117513"/>
                  </a:lnTo>
                  <a:lnTo>
                    <a:pt x="188480" y="114973"/>
                  </a:lnTo>
                  <a:lnTo>
                    <a:pt x="185991" y="113703"/>
                  </a:lnTo>
                  <a:lnTo>
                    <a:pt x="177914" y="113703"/>
                  </a:lnTo>
                  <a:lnTo>
                    <a:pt x="177914" y="102273"/>
                  </a:lnTo>
                  <a:lnTo>
                    <a:pt x="185483" y="102273"/>
                  </a:lnTo>
                  <a:lnTo>
                    <a:pt x="187058" y="101003"/>
                  </a:lnTo>
                  <a:lnTo>
                    <a:pt x="189001" y="98463"/>
                  </a:lnTo>
                  <a:lnTo>
                    <a:pt x="189522" y="97193"/>
                  </a:lnTo>
                  <a:lnTo>
                    <a:pt x="189522" y="92113"/>
                  </a:lnTo>
                  <a:lnTo>
                    <a:pt x="186931" y="89573"/>
                  </a:lnTo>
                  <a:lnTo>
                    <a:pt x="177914" y="89573"/>
                  </a:lnTo>
                  <a:lnTo>
                    <a:pt x="177914" y="62903"/>
                  </a:lnTo>
                  <a:lnTo>
                    <a:pt x="320560" y="206413"/>
                  </a:lnTo>
                  <a:lnTo>
                    <a:pt x="320560" y="189522"/>
                  </a:lnTo>
                  <a:lnTo>
                    <a:pt x="194233" y="62903"/>
                  </a:lnTo>
                  <a:lnTo>
                    <a:pt x="173951" y="42583"/>
                  </a:lnTo>
                  <a:lnTo>
                    <a:pt x="170281" y="42583"/>
                  </a:lnTo>
                  <a:lnTo>
                    <a:pt x="166928" y="46393"/>
                  </a:lnTo>
                  <a:lnTo>
                    <a:pt x="166319" y="47663"/>
                  </a:lnTo>
                  <a:lnTo>
                    <a:pt x="166319" y="84493"/>
                  </a:lnTo>
                  <a:lnTo>
                    <a:pt x="166319" y="97193"/>
                  </a:lnTo>
                  <a:lnTo>
                    <a:pt x="166319" y="167043"/>
                  </a:lnTo>
                  <a:lnTo>
                    <a:pt x="166319" y="179743"/>
                  </a:lnTo>
                  <a:lnTo>
                    <a:pt x="166319" y="196253"/>
                  </a:lnTo>
                  <a:lnTo>
                    <a:pt x="154813" y="206413"/>
                  </a:lnTo>
                  <a:lnTo>
                    <a:pt x="154762" y="208953"/>
                  </a:lnTo>
                  <a:lnTo>
                    <a:pt x="154647" y="214033"/>
                  </a:lnTo>
                  <a:lnTo>
                    <a:pt x="154597" y="215303"/>
                  </a:lnTo>
                  <a:lnTo>
                    <a:pt x="155422" y="219113"/>
                  </a:lnTo>
                  <a:lnTo>
                    <a:pt x="155575" y="220383"/>
                  </a:lnTo>
                  <a:lnTo>
                    <a:pt x="153149" y="220383"/>
                  </a:lnTo>
                  <a:lnTo>
                    <a:pt x="144678" y="225463"/>
                  </a:lnTo>
                  <a:lnTo>
                    <a:pt x="143662" y="238163"/>
                  </a:lnTo>
                  <a:lnTo>
                    <a:pt x="143548" y="239433"/>
                  </a:lnTo>
                  <a:lnTo>
                    <a:pt x="142989" y="241973"/>
                  </a:lnTo>
                  <a:lnTo>
                    <a:pt x="142824" y="240703"/>
                  </a:lnTo>
                  <a:lnTo>
                    <a:pt x="142684" y="240703"/>
                  </a:lnTo>
                  <a:lnTo>
                    <a:pt x="142303" y="239433"/>
                  </a:lnTo>
                  <a:lnTo>
                    <a:pt x="141503" y="231813"/>
                  </a:lnTo>
                  <a:lnTo>
                    <a:pt x="139357" y="225463"/>
                  </a:lnTo>
                  <a:lnTo>
                    <a:pt x="132715" y="216573"/>
                  </a:lnTo>
                  <a:lnTo>
                    <a:pt x="132041" y="214033"/>
                  </a:lnTo>
                  <a:lnTo>
                    <a:pt x="132372" y="210223"/>
                  </a:lnTo>
                  <a:lnTo>
                    <a:pt x="132473" y="208953"/>
                  </a:lnTo>
                  <a:lnTo>
                    <a:pt x="132588" y="207683"/>
                  </a:lnTo>
                  <a:lnTo>
                    <a:pt x="132689" y="206413"/>
                  </a:lnTo>
                  <a:lnTo>
                    <a:pt x="132791" y="205143"/>
                  </a:lnTo>
                  <a:lnTo>
                    <a:pt x="130556" y="196253"/>
                  </a:lnTo>
                  <a:lnTo>
                    <a:pt x="121767" y="187363"/>
                  </a:lnTo>
                  <a:lnTo>
                    <a:pt x="120218" y="184823"/>
                  </a:lnTo>
                  <a:lnTo>
                    <a:pt x="120345" y="182283"/>
                  </a:lnTo>
                  <a:lnTo>
                    <a:pt x="120726" y="175933"/>
                  </a:lnTo>
                  <a:lnTo>
                    <a:pt x="120789" y="174663"/>
                  </a:lnTo>
                  <a:lnTo>
                    <a:pt x="118440" y="168313"/>
                  </a:lnTo>
                  <a:lnTo>
                    <a:pt x="108889" y="160693"/>
                  </a:lnTo>
                  <a:lnTo>
                    <a:pt x="104292" y="156883"/>
                  </a:lnTo>
                  <a:lnTo>
                    <a:pt x="103060" y="155613"/>
                  </a:lnTo>
                  <a:lnTo>
                    <a:pt x="98082" y="150533"/>
                  </a:lnTo>
                  <a:lnTo>
                    <a:pt x="96062" y="147993"/>
                  </a:lnTo>
                  <a:lnTo>
                    <a:pt x="94983" y="144183"/>
                  </a:lnTo>
                  <a:lnTo>
                    <a:pt x="94424" y="142913"/>
                  </a:lnTo>
                  <a:lnTo>
                    <a:pt x="94056" y="141643"/>
                  </a:lnTo>
                  <a:lnTo>
                    <a:pt x="126174" y="107353"/>
                  </a:lnTo>
                  <a:lnTo>
                    <a:pt x="140576" y="101003"/>
                  </a:lnTo>
                  <a:lnTo>
                    <a:pt x="142087" y="106083"/>
                  </a:lnTo>
                  <a:lnTo>
                    <a:pt x="143814" y="109893"/>
                  </a:lnTo>
                  <a:lnTo>
                    <a:pt x="148475" y="121323"/>
                  </a:lnTo>
                  <a:lnTo>
                    <a:pt x="148132" y="125133"/>
                  </a:lnTo>
                  <a:lnTo>
                    <a:pt x="148018" y="126403"/>
                  </a:lnTo>
                  <a:lnTo>
                    <a:pt x="147789" y="126403"/>
                  </a:lnTo>
                  <a:lnTo>
                    <a:pt x="147688" y="127673"/>
                  </a:lnTo>
                  <a:lnTo>
                    <a:pt x="137960" y="127673"/>
                  </a:lnTo>
                  <a:lnTo>
                    <a:pt x="133553" y="131483"/>
                  </a:lnTo>
                  <a:lnTo>
                    <a:pt x="130136" y="134023"/>
                  </a:lnTo>
                  <a:lnTo>
                    <a:pt x="119329" y="134023"/>
                  </a:lnTo>
                  <a:lnTo>
                    <a:pt x="110655" y="135293"/>
                  </a:lnTo>
                  <a:lnTo>
                    <a:pt x="104381" y="142913"/>
                  </a:lnTo>
                  <a:lnTo>
                    <a:pt x="103771" y="146723"/>
                  </a:lnTo>
                  <a:lnTo>
                    <a:pt x="105549" y="153073"/>
                  </a:lnTo>
                  <a:lnTo>
                    <a:pt x="107137" y="154343"/>
                  </a:lnTo>
                  <a:lnTo>
                    <a:pt x="114134" y="160693"/>
                  </a:lnTo>
                  <a:lnTo>
                    <a:pt x="121932" y="164503"/>
                  </a:lnTo>
                  <a:lnTo>
                    <a:pt x="130949" y="165773"/>
                  </a:lnTo>
                  <a:lnTo>
                    <a:pt x="138506" y="167043"/>
                  </a:lnTo>
                  <a:lnTo>
                    <a:pt x="140055" y="167043"/>
                  </a:lnTo>
                  <a:lnTo>
                    <a:pt x="141897" y="170853"/>
                  </a:lnTo>
                  <a:lnTo>
                    <a:pt x="143776" y="175933"/>
                  </a:lnTo>
                  <a:lnTo>
                    <a:pt x="147320" y="182283"/>
                  </a:lnTo>
                  <a:lnTo>
                    <a:pt x="151993" y="184823"/>
                  </a:lnTo>
                  <a:lnTo>
                    <a:pt x="160375" y="184823"/>
                  </a:lnTo>
                  <a:lnTo>
                    <a:pt x="165912" y="179743"/>
                  </a:lnTo>
                  <a:lnTo>
                    <a:pt x="166319" y="179743"/>
                  </a:lnTo>
                  <a:lnTo>
                    <a:pt x="166319" y="167043"/>
                  </a:lnTo>
                  <a:lnTo>
                    <a:pt x="163093" y="167043"/>
                  </a:lnTo>
                  <a:lnTo>
                    <a:pt x="159918" y="169583"/>
                  </a:lnTo>
                  <a:lnTo>
                    <a:pt x="156667" y="170853"/>
                  </a:lnTo>
                  <a:lnTo>
                    <a:pt x="156311" y="172123"/>
                  </a:lnTo>
                  <a:lnTo>
                    <a:pt x="156146" y="170853"/>
                  </a:lnTo>
                  <a:lnTo>
                    <a:pt x="155956" y="170853"/>
                  </a:lnTo>
                  <a:lnTo>
                    <a:pt x="155359" y="169583"/>
                  </a:lnTo>
                  <a:lnTo>
                    <a:pt x="153466" y="164503"/>
                  </a:lnTo>
                  <a:lnTo>
                    <a:pt x="147878" y="154343"/>
                  </a:lnTo>
                  <a:lnTo>
                    <a:pt x="134569" y="153073"/>
                  </a:lnTo>
                  <a:lnTo>
                    <a:pt x="132689" y="153073"/>
                  </a:lnTo>
                  <a:lnTo>
                    <a:pt x="127063" y="151803"/>
                  </a:lnTo>
                  <a:lnTo>
                    <a:pt x="122250" y="150533"/>
                  </a:lnTo>
                  <a:lnTo>
                    <a:pt x="118554" y="146723"/>
                  </a:lnTo>
                  <a:lnTo>
                    <a:pt x="129806" y="146723"/>
                  </a:lnTo>
                  <a:lnTo>
                    <a:pt x="135978" y="145453"/>
                  </a:lnTo>
                  <a:lnTo>
                    <a:pt x="141135" y="141643"/>
                  </a:lnTo>
                  <a:lnTo>
                    <a:pt x="142455" y="140373"/>
                  </a:lnTo>
                  <a:lnTo>
                    <a:pt x="159512" y="139103"/>
                  </a:lnTo>
                  <a:lnTo>
                    <a:pt x="161455" y="120053"/>
                  </a:lnTo>
                  <a:lnTo>
                    <a:pt x="155740" y="106083"/>
                  </a:lnTo>
                  <a:lnTo>
                    <a:pt x="154241" y="102273"/>
                  </a:lnTo>
                  <a:lnTo>
                    <a:pt x="153809" y="101003"/>
                  </a:lnTo>
                  <a:lnTo>
                    <a:pt x="152946" y="98463"/>
                  </a:lnTo>
                  <a:lnTo>
                    <a:pt x="157289" y="97193"/>
                  </a:lnTo>
                  <a:lnTo>
                    <a:pt x="166319" y="97193"/>
                  </a:lnTo>
                  <a:lnTo>
                    <a:pt x="166319" y="84493"/>
                  </a:lnTo>
                  <a:lnTo>
                    <a:pt x="147434" y="87033"/>
                  </a:lnTo>
                  <a:lnTo>
                    <a:pt x="98374" y="112433"/>
                  </a:lnTo>
                  <a:lnTo>
                    <a:pt x="77190" y="144183"/>
                  </a:lnTo>
                  <a:lnTo>
                    <a:pt x="70065" y="179743"/>
                  </a:lnTo>
                  <a:lnTo>
                    <a:pt x="70192" y="186093"/>
                  </a:lnTo>
                  <a:lnTo>
                    <a:pt x="86144" y="235623"/>
                  </a:lnTo>
                  <a:lnTo>
                    <a:pt x="113271" y="263563"/>
                  </a:lnTo>
                  <a:lnTo>
                    <a:pt x="167335" y="278803"/>
                  </a:lnTo>
                  <a:lnTo>
                    <a:pt x="186512" y="277533"/>
                  </a:lnTo>
                  <a:lnTo>
                    <a:pt x="236296" y="250863"/>
                  </a:lnTo>
                  <a:lnTo>
                    <a:pt x="258076" y="217843"/>
                  </a:lnTo>
                  <a:lnTo>
                    <a:pt x="337769" y="217843"/>
                  </a:lnTo>
                  <a:lnTo>
                    <a:pt x="340372" y="215303"/>
                  </a:lnTo>
                  <a:close/>
                </a:path>
                <a:path w="383540" h="345440">
                  <a:moveTo>
                    <a:pt x="382981" y="172542"/>
                  </a:moveTo>
                  <a:lnTo>
                    <a:pt x="381304" y="159702"/>
                  </a:lnTo>
                  <a:lnTo>
                    <a:pt x="376288" y="147548"/>
                  </a:lnTo>
                  <a:lnTo>
                    <a:pt x="364058" y="126365"/>
                  </a:lnTo>
                  <a:lnTo>
                    <a:pt x="364058" y="172542"/>
                  </a:lnTo>
                  <a:lnTo>
                    <a:pt x="363016" y="180517"/>
                  </a:lnTo>
                  <a:lnTo>
                    <a:pt x="289153" y="310629"/>
                  </a:lnTo>
                  <a:lnTo>
                    <a:pt x="262255" y="326148"/>
                  </a:lnTo>
                  <a:lnTo>
                    <a:pt x="120738" y="326148"/>
                  </a:lnTo>
                  <a:lnTo>
                    <a:pt x="23075" y="188061"/>
                  </a:lnTo>
                  <a:lnTo>
                    <a:pt x="18923" y="172542"/>
                  </a:lnTo>
                  <a:lnTo>
                    <a:pt x="19964" y="164566"/>
                  </a:lnTo>
                  <a:lnTo>
                    <a:pt x="93840" y="34442"/>
                  </a:lnTo>
                  <a:lnTo>
                    <a:pt x="120738" y="18910"/>
                  </a:lnTo>
                  <a:lnTo>
                    <a:pt x="262255" y="18910"/>
                  </a:lnTo>
                  <a:lnTo>
                    <a:pt x="359918" y="157010"/>
                  </a:lnTo>
                  <a:lnTo>
                    <a:pt x="364058" y="172542"/>
                  </a:lnTo>
                  <a:lnTo>
                    <a:pt x="364058" y="126365"/>
                  </a:lnTo>
                  <a:lnTo>
                    <a:pt x="305536" y="24993"/>
                  </a:lnTo>
                  <a:lnTo>
                    <a:pt x="275297" y="1739"/>
                  </a:lnTo>
                  <a:lnTo>
                    <a:pt x="262255" y="0"/>
                  </a:lnTo>
                  <a:lnTo>
                    <a:pt x="120738" y="0"/>
                  </a:lnTo>
                  <a:lnTo>
                    <a:pt x="85471" y="14566"/>
                  </a:lnTo>
                  <a:lnTo>
                    <a:pt x="6692" y="147548"/>
                  </a:lnTo>
                  <a:lnTo>
                    <a:pt x="0" y="172542"/>
                  </a:lnTo>
                  <a:lnTo>
                    <a:pt x="1663" y="185369"/>
                  </a:lnTo>
                  <a:lnTo>
                    <a:pt x="77457" y="320078"/>
                  </a:lnTo>
                  <a:lnTo>
                    <a:pt x="107696" y="343344"/>
                  </a:lnTo>
                  <a:lnTo>
                    <a:pt x="120738" y="345071"/>
                  </a:lnTo>
                  <a:lnTo>
                    <a:pt x="262255" y="345071"/>
                  </a:lnTo>
                  <a:lnTo>
                    <a:pt x="275297" y="343344"/>
                  </a:lnTo>
                  <a:lnTo>
                    <a:pt x="287235" y="338378"/>
                  </a:lnTo>
                  <a:lnTo>
                    <a:pt x="297510" y="330517"/>
                  </a:lnTo>
                  <a:lnTo>
                    <a:pt x="300863" y="326148"/>
                  </a:lnTo>
                  <a:lnTo>
                    <a:pt x="305536" y="320078"/>
                  </a:lnTo>
                  <a:lnTo>
                    <a:pt x="376288" y="197523"/>
                  </a:lnTo>
                  <a:lnTo>
                    <a:pt x="381304" y="185369"/>
                  </a:lnTo>
                  <a:lnTo>
                    <a:pt x="382981" y="172542"/>
                  </a:lnTo>
                  <a:close/>
                </a:path>
              </a:pathLst>
            </a:custGeom>
            <a:solidFill>
              <a:srgbClr val="B0466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5597829" y="164256"/>
              <a:ext cx="4339590" cy="755650"/>
            </a:xfrm>
            <a:custGeom>
              <a:avLst/>
              <a:gdLst/>
              <a:ahLst/>
              <a:cxnLst/>
              <a:rect l="l" t="t" r="r" b="b"/>
              <a:pathLst>
                <a:path w="4339590" h="755650">
                  <a:moveTo>
                    <a:pt x="4318177" y="0"/>
                  </a:moveTo>
                  <a:lnTo>
                    <a:pt x="21170" y="0"/>
                  </a:lnTo>
                  <a:lnTo>
                    <a:pt x="12939" y="3498"/>
                  </a:lnTo>
                  <a:lnTo>
                    <a:pt x="6208" y="13033"/>
                  </a:lnTo>
                  <a:lnTo>
                    <a:pt x="1666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1666" y="727977"/>
                  </a:lnTo>
                  <a:lnTo>
                    <a:pt x="6208" y="742108"/>
                  </a:lnTo>
                  <a:lnTo>
                    <a:pt x="12939" y="751643"/>
                  </a:lnTo>
                  <a:lnTo>
                    <a:pt x="21170" y="755142"/>
                  </a:lnTo>
                  <a:lnTo>
                    <a:pt x="4318177" y="755142"/>
                  </a:lnTo>
                  <a:lnTo>
                    <a:pt x="4326409" y="751643"/>
                  </a:lnTo>
                  <a:lnTo>
                    <a:pt x="4333139" y="742108"/>
                  </a:lnTo>
                  <a:lnTo>
                    <a:pt x="4337682" y="727977"/>
                  </a:lnTo>
                  <a:lnTo>
                    <a:pt x="4339348" y="710692"/>
                  </a:lnTo>
                  <a:lnTo>
                    <a:pt x="4339348" y="44450"/>
                  </a:lnTo>
                  <a:lnTo>
                    <a:pt x="4337682" y="27164"/>
                  </a:lnTo>
                  <a:lnTo>
                    <a:pt x="4333139" y="13033"/>
                  </a:lnTo>
                  <a:lnTo>
                    <a:pt x="4326409" y="3498"/>
                  </a:lnTo>
                  <a:lnTo>
                    <a:pt x="4318177" y="0"/>
                  </a:lnTo>
                  <a:close/>
                </a:path>
              </a:pathLst>
            </a:custGeom>
            <a:solidFill>
              <a:srgbClr val="45589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5597829" y="164256"/>
              <a:ext cx="4339590" cy="755650"/>
            </a:xfrm>
            <a:custGeom>
              <a:avLst/>
              <a:gdLst/>
              <a:ahLst/>
              <a:cxnLst/>
              <a:rect l="l" t="t" r="r" b="b"/>
              <a:pathLst>
                <a:path w="4339590" h="755650">
                  <a:moveTo>
                    <a:pt x="21170" y="755142"/>
                  </a:moveTo>
                  <a:lnTo>
                    <a:pt x="12939" y="751643"/>
                  </a:lnTo>
                  <a:lnTo>
                    <a:pt x="6208" y="742108"/>
                  </a:lnTo>
                  <a:lnTo>
                    <a:pt x="1666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1666" y="27164"/>
                  </a:lnTo>
                  <a:lnTo>
                    <a:pt x="6208" y="13033"/>
                  </a:lnTo>
                  <a:lnTo>
                    <a:pt x="12939" y="3498"/>
                  </a:lnTo>
                  <a:lnTo>
                    <a:pt x="21170" y="0"/>
                  </a:lnTo>
                  <a:lnTo>
                    <a:pt x="4318177" y="0"/>
                  </a:lnTo>
                  <a:lnTo>
                    <a:pt x="4326409" y="3498"/>
                  </a:lnTo>
                  <a:lnTo>
                    <a:pt x="4333139" y="13033"/>
                  </a:lnTo>
                  <a:lnTo>
                    <a:pt x="4337682" y="27164"/>
                  </a:lnTo>
                  <a:lnTo>
                    <a:pt x="4339348" y="44450"/>
                  </a:lnTo>
                  <a:lnTo>
                    <a:pt x="4339348" y="710692"/>
                  </a:lnTo>
                  <a:lnTo>
                    <a:pt x="4337682" y="727977"/>
                  </a:lnTo>
                  <a:lnTo>
                    <a:pt x="4333139" y="742108"/>
                  </a:lnTo>
                  <a:lnTo>
                    <a:pt x="4326409" y="751643"/>
                  </a:lnTo>
                  <a:lnTo>
                    <a:pt x="4318177" y="755142"/>
                  </a:lnTo>
                  <a:lnTo>
                    <a:pt x="21170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5597828" y="238441"/>
            <a:ext cx="4349075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418013" indent="-4408488" algn="ctr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Grammarsaurus" pitchFamily="2" charset="0"/>
              </a:rPr>
              <a:t>What are counties?</a:t>
            </a:r>
          </a:p>
        </p:txBody>
      </p:sp>
      <p:grpSp>
        <p:nvGrpSpPr>
          <p:cNvPr id="10" name="object 10"/>
          <p:cNvGrpSpPr/>
          <p:nvPr/>
        </p:nvGrpSpPr>
        <p:grpSpPr>
          <a:xfrm>
            <a:off x="731469" y="609600"/>
            <a:ext cx="11460530" cy="6110151"/>
            <a:chOff x="731469" y="609600"/>
            <a:chExt cx="11460530" cy="6110151"/>
          </a:xfrm>
        </p:grpSpPr>
        <p:sp>
          <p:nvSpPr>
            <p:cNvPr id="11" name="object 11"/>
            <p:cNvSpPr/>
            <p:nvPr/>
          </p:nvSpPr>
          <p:spPr>
            <a:xfrm>
              <a:off x="731469" y="832472"/>
              <a:ext cx="4507230" cy="5312410"/>
            </a:xfrm>
            <a:custGeom>
              <a:avLst/>
              <a:gdLst/>
              <a:ahLst/>
              <a:cxnLst/>
              <a:rect l="l" t="t" r="r" b="b"/>
              <a:pathLst>
                <a:path w="4507230" h="5312410">
                  <a:moveTo>
                    <a:pt x="4506937" y="0"/>
                  </a:moveTo>
                  <a:lnTo>
                    <a:pt x="0" y="0"/>
                  </a:lnTo>
                  <a:lnTo>
                    <a:pt x="0" y="5311851"/>
                  </a:lnTo>
                  <a:lnTo>
                    <a:pt x="4506937" y="5311851"/>
                  </a:lnTo>
                  <a:lnTo>
                    <a:pt x="4506937" y="0"/>
                  </a:lnTo>
                  <a:close/>
                </a:path>
              </a:pathLst>
            </a:custGeom>
            <a:solidFill>
              <a:srgbClr val="B9D6E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2" name="object 1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37768" y="832472"/>
              <a:ext cx="4471266" cy="5244686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731469" y="832459"/>
              <a:ext cx="4507230" cy="5312410"/>
            </a:xfrm>
            <a:custGeom>
              <a:avLst/>
              <a:gdLst/>
              <a:ahLst/>
              <a:cxnLst/>
              <a:rect l="l" t="t" r="r" b="b"/>
              <a:pathLst>
                <a:path w="4507230" h="5312410">
                  <a:moveTo>
                    <a:pt x="4506937" y="5311863"/>
                  </a:moveTo>
                  <a:lnTo>
                    <a:pt x="0" y="5311863"/>
                  </a:lnTo>
                  <a:lnTo>
                    <a:pt x="0" y="0"/>
                  </a:lnTo>
                  <a:lnTo>
                    <a:pt x="4506937" y="0"/>
                  </a:lnTo>
                  <a:lnTo>
                    <a:pt x="4506937" y="5311863"/>
                  </a:lnTo>
                  <a:close/>
                </a:path>
              </a:pathLst>
            </a:custGeom>
            <a:ln w="635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79992" y="609600"/>
              <a:ext cx="3112007" cy="6110151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687764" y="1851793"/>
              <a:ext cx="4742653" cy="1196208"/>
            </a:xfrm>
            <a:prstGeom prst="rect">
              <a:avLst/>
            </a:prstGeom>
          </p:spPr>
        </p:pic>
      </p:grpSp>
      <p:sp>
        <p:nvSpPr>
          <p:cNvPr id="16" name="object 16"/>
          <p:cNvSpPr txBox="1"/>
          <p:nvPr/>
        </p:nvSpPr>
        <p:spPr>
          <a:xfrm>
            <a:off x="5715000" y="2051538"/>
            <a:ext cx="5029200" cy="29070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720" marR="980440">
              <a:lnSpc>
                <a:spcPct val="132500"/>
              </a:lnSpc>
              <a:spcBef>
                <a:spcPts val="100"/>
              </a:spcBef>
              <a:tabLst>
                <a:tab pos="2252345" algn="l"/>
              </a:tabLst>
            </a:pPr>
            <a:r>
              <a:rPr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Which county	are you in? </a:t>
            </a:r>
            <a:br>
              <a:rPr lang="en-US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</a:br>
            <a:r>
              <a:rPr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Can you find it on the map?</a:t>
            </a:r>
            <a:endParaRPr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</a:pPr>
            <a:endParaRPr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785"/>
              </a:spcBef>
            </a:pPr>
            <a:endParaRPr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Use the sentence starter to help you:</a:t>
            </a:r>
            <a:endParaRPr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40"/>
              </a:spcBef>
            </a:pPr>
            <a:r>
              <a:rPr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“We are in the county called…”</a:t>
            </a:r>
            <a:endParaRPr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145"/>
              </a:spcBef>
            </a:pPr>
            <a:endParaRPr dirty="0">
              <a:latin typeface="Grammarsaurus" pitchFamily="2" charset="0"/>
              <a:cs typeface="Arial MT"/>
            </a:endParaRPr>
          </a:p>
          <a:p>
            <a:pPr marL="32384" marR="5080">
              <a:lnSpc>
                <a:spcPct val="108300"/>
              </a:lnSpc>
            </a:pPr>
            <a:r>
              <a:rPr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Share your ideas </a:t>
            </a:r>
            <a:r>
              <a:rPr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with your learning </a:t>
            </a:r>
            <a:br>
              <a:rPr lang="en-US" dirty="0">
                <a:solidFill>
                  <a:srgbClr val="06152F"/>
                </a:solidFill>
                <a:latin typeface="Grammarsaurus" pitchFamily="2" charset="0"/>
                <a:cs typeface="Arial MT"/>
              </a:rPr>
            </a:br>
            <a:r>
              <a:rPr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partner. Be ready to </a:t>
            </a:r>
            <a:r>
              <a:rPr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feed back </a:t>
            </a:r>
            <a:r>
              <a:rPr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to the class.</a:t>
            </a:r>
            <a:endParaRPr dirty="0">
              <a:latin typeface="Grammarsaurus" pitchFamily="2" charset="0"/>
              <a:cs typeface="Arial MT"/>
            </a:endParaRPr>
          </a:p>
        </p:txBody>
      </p:sp>
      <p:sp>
        <p:nvSpPr>
          <p:cNvPr id="18" name="object 59">
            <a:extLst>
              <a:ext uri="{FF2B5EF4-FFF2-40B4-BE49-F238E27FC236}">
                <a16:creationId xmlns:a16="http://schemas.microsoft.com/office/drawing/2014/main" id="{4B237CC2-5209-2314-AB7D-1781C69C048C}"/>
              </a:ext>
            </a:extLst>
          </p:cNvPr>
          <p:cNvSpPr txBox="1"/>
          <p:nvPr/>
        </p:nvSpPr>
        <p:spPr>
          <a:xfrm>
            <a:off x="5417660" y="6461773"/>
            <a:ext cx="2583340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" panose="020B0604020202020204" pitchFamily="34" charset="0"/>
              </a:rPr>
              <a:t>www.grammarsaurus.co.uk</a:t>
            </a:r>
            <a:endParaRPr sz="1050" dirty="0">
              <a:latin typeface="Grammarsaurus" pitchFamily="2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779163" y="49578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17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306067" y="157906"/>
            <a:ext cx="7579995" cy="768350"/>
            <a:chOff x="2306067" y="157906"/>
            <a:chExt cx="7579995" cy="768350"/>
          </a:xfrm>
        </p:grpSpPr>
        <p:sp>
          <p:nvSpPr>
            <p:cNvPr id="4" name="object 4"/>
            <p:cNvSpPr/>
            <p:nvPr/>
          </p:nvSpPr>
          <p:spPr>
            <a:xfrm>
              <a:off x="2312417" y="164256"/>
              <a:ext cx="7567295" cy="755650"/>
            </a:xfrm>
            <a:custGeom>
              <a:avLst/>
              <a:gdLst/>
              <a:ahLst/>
              <a:cxnLst/>
              <a:rect l="l" t="t" r="r" b="b"/>
              <a:pathLst>
                <a:path w="7567295" h="755650">
                  <a:moveTo>
                    <a:pt x="7530249" y="0"/>
                  </a:moveTo>
                  <a:lnTo>
                    <a:pt x="36918" y="0"/>
                  </a:lnTo>
                  <a:lnTo>
                    <a:pt x="22561" y="3498"/>
                  </a:lnTo>
                  <a:lnTo>
                    <a:pt x="10825" y="13033"/>
                  </a:lnTo>
                  <a:lnTo>
                    <a:pt x="2905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2905" y="727977"/>
                  </a:lnTo>
                  <a:lnTo>
                    <a:pt x="10825" y="742108"/>
                  </a:lnTo>
                  <a:lnTo>
                    <a:pt x="22561" y="751643"/>
                  </a:lnTo>
                  <a:lnTo>
                    <a:pt x="36918" y="755142"/>
                  </a:lnTo>
                  <a:lnTo>
                    <a:pt x="7530249" y="755142"/>
                  </a:lnTo>
                  <a:lnTo>
                    <a:pt x="7544606" y="751643"/>
                  </a:lnTo>
                  <a:lnTo>
                    <a:pt x="7556342" y="742108"/>
                  </a:lnTo>
                  <a:lnTo>
                    <a:pt x="7564262" y="727977"/>
                  </a:lnTo>
                  <a:lnTo>
                    <a:pt x="7567168" y="710692"/>
                  </a:lnTo>
                  <a:lnTo>
                    <a:pt x="7567168" y="44450"/>
                  </a:lnTo>
                  <a:lnTo>
                    <a:pt x="7564262" y="27164"/>
                  </a:lnTo>
                  <a:lnTo>
                    <a:pt x="7556342" y="13033"/>
                  </a:lnTo>
                  <a:lnTo>
                    <a:pt x="7544606" y="3498"/>
                  </a:lnTo>
                  <a:lnTo>
                    <a:pt x="7530249" y="0"/>
                  </a:lnTo>
                  <a:close/>
                </a:path>
              </a:pathLst>
            </a:custGeom>
            <a:solidFill>
              <a:srgbClr val="45589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2312417" y="164256"/>
              <a:ext cx="7567295" cy="755650"/>
            </a:xfrm>
            <a:custGeom>
              <a:avLst/>
              <a:gdLst/>
              <a:ahLst/>
              <a:cxnLst/>
              <a:rect l="l" t="t" r="r" b="b"/>
              <a:pathLst>
                <a:path w="7567295" h="755650">
                  <a:moveTo>
                    <a:pt x="36918" y="755142"/>
                  </a:moveTo>
                  <a:lnTo>
                    <a:pt x="22561" y="751643"/>
                  </a:lnTo>
                  <a:lnTo>
                    <a:pt x="10825" y="742108"/>
                  </a:lnTo>
                  <a:lnTo>
                    <a:pt x="2905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2905" y="27164"/>
                  </a:lnTo>
                  <a:lnTo>
                    <a:pt x="10825" y="13033"/>
                  </a:lnTo>
                  <a:lnTo>
                    <a:pt x="22561" y="3498"/>
                  </a:lnTo>
                  <a:lnTo>
                    <a:pt x="36918" y="0"/>
                  </a:lnTo>
                  <a:lnTo>
                    <a:pt x="7530249" y="0"/>
                  </a:lnTo>
                  <a:lnTo>
                    <a:pt x="7544606" y="3498"/>
                  </a:lnTo>
                  <a:lnTo>
                    <a:pt x="7556342" y="13033"/>
                  </a:lnTo>
                  <a:lnTo>
                    <a:pt x="7564262" y="27164"/>
                  </a:lnTo>
                  <a:lnTo>
                    <a:pt x="7567168" y="44450"/>
                  </a:lnTo>
                  <a:lnTo>
                    <a:pt x="7567168" y="710692"/>
                  </a:lnTo>
                  <a:lnTo>
                    <a:pt x="7564262" y="727977"/>
                  </a:lnTo>
                  <a:lnTo>
                    <a:pt x="7556342" y="742108"/>
                  </a:lnTo>
                  <a:lnTo>
                    <a:pt x="7544606" y="751643"/>
                  </a:lnTo>
                  <a:lnTo>
                    <a:pt x="7530249" y="755142"/>
                  </a:lnTo>
                  <a:lnTo>
                    <a:pt x="36918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309779" y="253458"/>
            <a:ext cx="7567294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Grammarsaurus" pitchFamily="2" charset="0"/>
              </a:rPr>
              <a:t>What makes each county different?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1347397" y="806678"/>
            <a:ext cx="254000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4E6B8E"/>
                </a:solidFill>
                <a:latin typeface="Grammarsaurus" pitchFamily="2" charset="0"/>
                <a:cs typeface="Arial"/>
              </a:rPr>
              <a:t>Place</a:t>
            </a:r>
            <a:endParaRPr sz="700">
              <a:latin typeface="Grammarsaurus" pitchFamily="2" charset="0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1293143" y="458179"/>
            <a:ext cx="383540" cy="345440"/>
            <a:chOff x="11293143" y="458179"/>
            <a:chExt cx="383540" cy="345440"/>
          </a:xfrm>
        </p:grpSpPr>
        <p:sp>
          <p:nvSpPr>
            <p:cNvPr id="9" name="object 9"/>
            <p:cNvSpPr/>
            <p:nvPr/>
          </p:nvSpPr>
          <p:spPr>
            <a:xfrm>
              <a:off x="11302626" y="467643"/>
              <a:ext cx="364490" cy="326390"/>
            </a:xfrm>
            <a:custGeom>
              <a:avLst/>
              <a:gdLst/>
              <a:ahLst/>
              <a:cxnLst/>
              <a:rect l="l" t="t" r="r" b="b"/>
              <a:pathLst>
                <a:path w="364490" h="326390">
                  <a:moveTo>
                    <a:pt x="252768" y="0"/>
                  </a:moveTo>
                  <a:lnTo>
                    <a:pt x="111251" y="0"/>
                  </a:lnTo>
                  <a:lnTo>
                    <a:pt x="100697" y="1407"/>
                  </a:lnTo>
                  <a:lnTo>
                    <a:pt x="5410" y="142811"/>
                  </a:lnTo>
                  <a:lnTo>
                    <a:pt x="0" y="163067"/>
                  </a:lnTo>
                  <a:lnTo>
                    <a:pt x="1352" y="173479"/>
                  </a:lnTo>
                  <a:lnTo>
                    <a:pt x="76161" y="305892"/>
                  </a:lnTo>
                  <a:lnTo>
                    <a:pt x="111251" y="326148"/>
                  </a:lnTo>
                  <a:lnTo>
                    <a:pt x="252768" y="326148"/>
                  </a:lnTo>
                  <a:lnTo>
                    <a:pt x="287858" y="305892"/>
                  </a:lnTo>
                  <a:lnTo>
                    <a:pt x="358622" y="183324"/>
                  </a:lnTo>
                  <a:lnTo>
                    <a:pt x="364032" y="163067"/>
                  </a:lnTo>
                  <a:lnTo>
                    <a:pt x="362680" y="152656"/>
                  </a:lnTo>
                  <a:lnTo>
                    <a:pt x="287858" y="20256"/>
                  </a:lnTo>
                  <a:lnTo>
                    <a:pt x="2527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11293143" y="458179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7" y="0"/>
                  </a:moveTo>
                  <a:lnTo>
                    <a:pt x="120741" y="0"/>
                  </a:lnTo>
                  <a:lnTo>
                    <a:pt x="107701" y="1729"/>
                  </a:lnTo>
                  <a:lnTo>
                    <a:pt x="77459" y="24993"/>
                  </a:lnTo>
                  <a:lnTo>
                    <a:pt x="6695" y="147548"/>
                  </a:lnTo>
                  <a:lnTo>
                    <a:pt x="0" y="172535"/>
                  </a:lnTo>
                  <a:lnTo>
                    <a:pt x="1673" y="185362"/>
                  </a:lnTo>
                  <a:lnTo>
                    <a:pt x="77459" y="320078"/>
                  </a:lnTo>
                  <a:lnTo>
                    <a:pt x="107701" y="343341"/>
                  </a:lnTo>
                  <a:lnTo>
                    <a:pt x="120741" y="345071"/>
                  </a:lnTo>
                  <a:lnTo>
                    <a:pt x="262257" y="345071"/>
                  </a:lnTo>
                  <a:lnTo>
                    <a:pt x="275297" y="343341"/>
                  </a:lnTo>
                  <a:lnTo>
                    <a:pt x="287246" y="338375"/>
                  </a:lnTo>
                  <a:lnTo>
                    <a:pt x="297520" y="330509"/>
                  </a:lnTo>
                  <a:lnTo>
                    <a:pt x="300872" y="326148"/>
                  </a:lnTo>
                  <a:lnTo>
                    <a:pt x="120741" y="326148"/>
                  </a:lnTo>
                  <a:lnTo>
                    <a:pt x="112648" y="325070"/>
                  </a:lnTo>
                  <a:lnTo>
                    <a:pt x="23078" y="188061"/>
                  </a:lnTo>
                  <a:lnTo>
                    <a:pt x="18925" y="172535"/>
                  </a:lnTo>
                  <a:lnTo>
                    <a:pt x="19963" y="164555"/>
                  </a:lnTo>
                  <a:lnTo>
                    <a:pt x="93842" y="34442"/>
                  </a:lnTo>
                  <a:lnTo>
                    <a:pt x="120741" y="18910"/>
                  </a:lnTo>
                  <a:lnTo>
                    <a:pt x="300862" y="18910"/>
                  </a:lnTo>
                  <a:lnTo>
                    <a:pt x="297520" y="14562"/>
                  </a:lnTo>
                  <a:lnTo>
                    <a:pt x="287246" y="6696"/>
                  </a:lnTo>
                  <a:lnTo>
                    <a:pt x="275297" y="1729"/>
                  </a:lnTo>
                  <a:lnTo>
                    <a:pt x="262257" y="0"/>
                  </a:lnTo>
                  <a:close/>
                </a:path>
                <a:path w="383540" h="345440">
                  <a:moveTo>
                    <a:pt x="300862" y="18910"/>
                  </a:moveTo>
                  <a:lnTo>
                    <a:pt x="262257" y="18910"/>
                  </a:lnTo>
                  <a:lnTo>
                    <a:pt x="270348" y="19990"/>
                  </a:lnTo>
                  <a:lnTo>
                    <a:pt x="277778" y="23085"/>
                  </a:lnTo>
                  <a:lnTo>
                    <a:pt x="359920" y="157010"/>
                  </a:lnTo>
                  <a:lnTo>
                    <a:pt x="364063" y="172535"/>
                  </a:lnTo>
                  <a:lnTo>
                    <a:pt x="363028" y="180516"/>
                  </a:lnTo>
                  <a:lnTo>
                    <a:pt x="289156" y="310629"/>
                  </a:lnTo>
                  <a:lnTo>
                    <a:pt x="262257" y="326148"/>
                  </a:lnTo>
                  <a:lnTo>
                    <a:pt x="300872" y="326148"/>
                  </a:lnTo>
                  <a:lnTo>
                    <a:pt x="305539" y="320078"/>
                  </a:lnTo>
                  <a:lnTo>
                    <a:pt x="376290" y="197523"/>
                  </a:lnTo>
                  <a:lnTo>
                    <a:pt x="381312" y="185362"/>
                  </a:lnTo>
                  <a:lnTo>
                    <a:pt x="382986" y="172535"/>
                  </a:lnTo>
                  <a:lnTo>
                    <a:pt x="381312" y="159702"/>
                  </a:lnTo>
                  <a:lnTo>
                    <a:pt x="376290" y="147548"/>
                  </a:lnTo>
                  <a:lnTo>
                    <a:pt x="305539" y="24993"/>
                  </a:lnTo>
                  <a:lnTo>
                    <a:pt x="300862" y="18910"/>
                  </a:lnTo>
                  <a:close/>
                </a:path>
              </a:pathLst>
            </a:custGeom>
            <a:solidFill>
              <a:srgbClr val="4D6B8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385308" y="546785"/>
              <a:ext cx="198170" cy="171743"/>
            </a:xfrm>
            <a:prstGeom prst="rect">
              <a:avLst/>
            </a:prstGeom>
          </p:spPr>
        </p:pic>
      </p:grpSp>
      <p:sp>
        <p:nvSpPr>
          <p:cNvPr id="12" name="object 12"/>
          <p:cNvSpPr txBox="1"/>
          <p:nvPr/>
        </p:nvSpPr>
        <p:spPr>
          <a:xfrm>
            <a:off x="10432463" y="805313"/>
            <a:ext cx="849630" cy="239809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46050" marR="5080" indent="-133985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662C91"/>
                </a:solidFill>
                <a:latin typeface="Grammarsaurus" pitchFamily="2" charset="0"/>
                <a:cs typeface="Arial"/>
              </a:rPr>
              <a:t>Cultural awareness and diversity</a:t>
            </a:r>
            <a:endParaRPr sz="700" dirty="0">
              <a:latin typeface="Grammarsaurus" pitchFamily="2" charset="0"/>
              <a:cs typeface="Arial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10675941" y="456821"/>
            <a:ext cx="383540" cy="345440"/>
            <a:chOff x="10675941" y="456821"/>
            <a:chExt cx="383540" cy="345440"/>
          </a:xfrm>
        </p:grpSpPr>
        <p:sp>
          <p:nvSpPr>
            <p:cNvPr id="14" name="object 14"/>
            <p:cNvSpPr/>
            <p:nvPr/>
          </p:nvSpPr>
          <p:spPr>
            <a:xfrm>
              <a:off x="10685424" y="466284"/>
              <a:ext cx="364490" cy="326390"/>
            </a:xfrm>
            <a:custGeom>
              <a:avLst/>
              <a:gdLst/>
              <a:ahLst/>
              <a:cxnLst/>
              <a:rect l="l" t="t" r="r" b="b"/>
              <a:pathLst>
                <a:path w="364490" h="326390">
                  <a:moveTo>
                    <a:pt x="252768" y="0"/>
                  </a:moveTo>
                  <a:lnTo>
                    <a:pt x="111251" y="0"/>
                  </a:lnTo>
                  <a:lnTo>
                    <a:pt x="100697" y="1407"/>
                  </a:lnTo>
                  <a:lnTo>
                    <a:pt x="5410" y="142811"/>
                  </a:lnTo>
                  <a:lnTo>
                    <a:pt x="0" y="163067"/>
                  </a:lnTo>
                  <a:lnTo>
                    <a:pt x="1352" y="173479"/>
                  </a:lnTo>
                  <a:lnTo>
                    <a:pt x="76161" y="305892"/>
                  </a:lnTo>
                  <a:lnTo>
                    <a:pt x="111251" y="326148"/>
                  </a:lnTo>
                  <a:lnTo>
                    <a:pt x="252768" y="326148"/>
                  </a:lnTo>
                  <a:lnTo>
                    <a:pt x="287858" y="305892"/>
                  </a:lnTo>
                  <a:lnTo>
                    <a:pt x="358622" y="183324"/>
                  </a:lnTo>
                  <a:lnTo>
                    <a:pt x="364032" y="163067"/>
                  </a:lnTo>
                  <a:lnTo>
                    <a:pt x="362680" y="152656"/>
                  </a:lnTo>
                  <a:lnTo>
                    <a:pt x="287858" y="20256"/>
                  </a:lnTo>
                  <a:lnTo>
                    <a:pt x="2527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10675941" y="456821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7" y="0"/>
                  </a:moveTo>
                  <a:lnTo>
                    <a:pt x="120741" y="0"/>
                  </a:lnTo>
                  <a:lnTo>
                    <a:pt x="107701" y="1729"/>
                  </a:lnTo>
                  <a:lnTo>
                    <a:pt x="77459" y="24993"/>
                  </a:lnTo>
                  <a:lnTo>
                    <a:pt x="6695" y="147548"/>
                  </a:lnTo>
                  <a:lnTo>
                    <a:pt x="0" y="172535"/>
                  </a:lnTo>
                  <a:lnTo>
                    <a:pt x="1673" y="185362"/>
                  </a:lnTo>
                  <a:lnTo>
                    <a:pt x="77459" y="320078"/>
                  </a:lnTo>
                  <a:lnTo>
                    <a:pt x="107701" y="343341"/>
                  </a:lnTo>
                  <a:lnTo>
                    <a:pt x="120741" y="345071"/>
                  </a:lnTo>
                  <a:lnTo>
                    <a:pt x="262257" y="345071"/>
                  </a:lnTo>
                  <a:lnTo>
                    <a:pt x="275297" y="343341"/>
                  </a:lnTo>
                  <a:lnTo>
                    <a:pt x="287246" y="338375"/>
                  </a:lnTo>
                  <a:lnTo>
                    <a:pt x="297520" y="330509"/>
                  </a:lnTo>
                  <a:lnTo>
                    <a:pt x="300872" y="326148"/>
                  </a:lnTo>
                  <a:lnTo>
                    <a:pt x="120741" y="326148"/>
                  </a:lnTo>
                  <a:lnTo>
                    <a:pt x="112648" y="325070"/>
                  </a:lnTo>
                  <a:lnTo>
                    <a:pt x="23078" y="188061"/>
                  </a:lnTo>
                  <a:lnTo>
                    <a:pt x="18925" y="172535"/>
                  </a:lnTo>
                  <a:lnTo>
                    <a:pt x="19963" y="164555"/>
                  </a:lnTo>
                  <a:lnTo>
                    <a:pt x="93842" y="34442"/>
                  </a:lnTo>
                  <a:lnTo>
                    <a:pt x="120741" y="18910"/>
                  </a:lnTo>
                  <a:lnTo>
                    <a:pt x="300862" y="18910"/>
                  </a:lnTo>
                  <a:lnTo>
                    <a:pt x="297520" y="14562"/>
                  </a:lnTo>
                  <a:lnTo>
                    <a:pt x="287246" y="6696"/>
                  </a:lnTo>
                  <a:lnTo>
                    <a:pt x="275297" y="1729"/>
                  </a:lnTo>
                  <a:lnTo>
                    <a:pt x="262257" y="0"/>
                  </a:lnTo>
                  <a:close/>
                </a:path>
                <a:path w="383540" h="345440">
                  <a:moveTo>
                    <a:pt x="300862" y="18910"/>
                  </a:moveTo>
                  <a:lnTo>
                    <a:pt x="262257" y="18910"/>
                  </a:lnTo>
                  <a:lnTo>
                    <a:pt x="270348" y="19990"/>
                  </a:lnTo>
                  <a:lnTo>
                    <a:pt x="277778" y="23085"/>
                  </a:lnTo>
                  <a:lnTo>
                    <a:pt x="359920" y="157010"/>
                  </a:lnTo>
                  <a:lnTo>
                    <a:pt x="364063" y="172535"/>
                  </a:lnTo>
                  <a:lnTo>
                    <a:pt x="363028" y="180516"/>
                  </a:lnTo>
                  <a:lnTo>
                    <a:pt x="289156" y="310629"/>
                  </a:lnTo>
                  <a:lnTo>
                    <a:pt x="262257" y="326148"/>
                  </a:lnTo>
                  <a:lnTo>
                    <a:pt x="300872" y="326148"/>
                  </a:lnTo>
                  <a:lnTo>
                    <a:pt x="305539" y="320078"/>
                  </a:lnTo>
                  <a:lnTo>
                    <a:pt x="376290" y="197523"/>
                  </a:lnTo>
                  <a:lnTo>
                    <a:pt x="381312" y="185362"/>
                  </a:lnTo>
                  <a:lnTo>
                    <a:pt x="382986" y="172535"/>
                  </a:lnTo>
                  <a:lnTo>
                    <a:pt x="381312" y="159702"/>
                  </a:lnTo>
                  <a:lnTo>
                    <a:pt x="376290" y="147548"/>
                  </a:lnTo>
                  <a:lnTo>
                    <a:pt x="305539" y="24993"/>
                  </a:lnTo>
                  <a:lnTo>
                    <a:pt x="300862" y="18910"/>
                  </a:lnTo>
                  <a:close/>
                </a:path>
              </a:pathLst>
            </a:custGeom>
            <a:solidFill>
              <a:srgbClr val="662D9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6" name="object 1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753855" y="502267"/>
              <a:ext cx="223903" cy="223904"/>
            </a:xfrm>
            <a:prstGeom prst="rect">
              <a:avLst/>
            </a:prstGeom>
          </p:spPr>
        </p:pic>
      </p:grpSp>
      <p:sp>
        <p:nvSpPr>
          <p:cNvPr id="17" name="object 17"/>
          <p:cNvSpPr txBox="1"/>
          <p:nvPr/>
        </p:nvSpPr>
        <p:spPr>
          <a:xfrm>
            <a:off x="1556060" y="863013"/>
            <a:ext cx="9017873" cy="829073"/>
          </a:xfrm>
          <a:prstGeom prst="rect">
            <a:avLst/>
          </a:prstGeom>
        </p:spPr>
        <p:txBody>
          <a:bodyPr vert="horz" wrap="square" lIns="0" tIns="206375" rIns="0" bIns="0" rtlCol="0">
            <a:spAutoFit/>
          </a:bodyPr>
          <a:lstStyle/>
          <a:p>
            <a:pPr marL="57150" algn="ctr">
              <a:lnSpc>
                <a:spcPct val="100000"/>
              </a:lnSpc>
              <a:spcBef>
                <a:spcPts val="1625"/>
              </a:spcBef>
            </a:pPr>
            <a:r>
              <a:rPr sz="20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Each county has its own </a:t>
            </a:r>
            <a:r>
              <a:rPr sz="20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unique character </a:t>
            </a:r>
            <a:r>
              <a:rPr sz="20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often shaped by:</a:t>
            </a:r>
            <a:endParaRPr sz="2000" dirty="0">
              <a:latin typeface="Grammarsaurus" pitchFamily="2" charset="0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969"/>
              </a:spcBef>
              <a:tabLst>
                <a:tab pos="2999740" algn="l"/>
                <a:tab pos="6701155" algn="l"/>
              </a:tabLst>
            </a:pPr>
            <a:r>
              <a:rPr sz="12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local events or traditions	a food or drink that is made there	the physical landscape</a:t>
            </a:r>
            <a:endParaRPr sz="1200" dirty="0">
              <a:latin typeface="Grammarsaurus" pitchFamily="2" charset="0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574205" y="3893063"/>
            <a:ext cx="237934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events that happened in history</a:t>
            </a:r>
            <a:endParaRPr sz="1200">
              <a:latin typeface="Grammarsaurus" pitchFamily="2" charset="0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282580" y="3893063"/>
            <a:ext cx="163957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important landmarks</a:t>
            </a:r>
            <a:endParaRPr sz="1200">
              <a:latin typeface="Grammarsaurus" pitchFamily="2" charset="0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8256818" y="3893063"/>
            <a:ext cx="231711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the size or kinds of settlements</a:t>
            </a:r>
            <a:endParaRPr sz="1200">
              <a:latin typeface="Grammarsaurus" pitchFamily="2" charset="0"/>
              <a:cs typeface="Arial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1309230" y="1773516"/>
            <a:ext cx="9573895" cy="4455795"/>
            <a:chOff x="1309230" y="1773516"/>
            <a:chExt cx="9573895" cy="4455795"/>
          </a:xfrm>
        </p:grpSpPr>
        <p:pic>
          <p:nvPicPr>
            <p:cNvPr id="22" name="object 2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652187" y="1778279"/>
              <a:ext cx="2908757" cy="2078278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965313" y="4146257"/>
              <a:ext cx="2908757" cy="2078278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13980" y="4146257"/>
              <a:ext cx="2908757" cy="1974529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652187" y="4146257"/>
              <a:ext cx="2908757" cy="1879688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1313992" y="1778279"/>
              <a:ext cx="6247130" cy="4446270"/>
            </a:xfrm>
            <a:custGeom>
              <a:avLst/>
              <a:gdLst/>
              <a:ahLst/>
              <a:cxnLst/>
              <a:rect l="l" t="t" r="r" b="b"/>
              <a:pathLst>
                <a:path w="6247130" h="4446270">
                  <a:moveTo>
                    <a:pt x="6246964" y="0"/>
                  </a:moveTo>
                  <a:lnTo>
                    <a:pt x="3338207" y="0"/>
                  </a:lnTo>
                  <a:lnTo>
                    <a:pt x="3338207" y="2078278"/>
                  </a:lnTo>
                  <a:lnTo>
                    <a:pt x="6246964" y="2078278"/>
                  </a:lnTo>
                  <a:lnTo>
                    <a:pt x="6246964" y="0"/>
                  </a:lnTo>
                  <a:close/>
                </a:path>
                <a:path w="6247130" h="4446270">
                  <a:moveTo>
                    <a:pt x="2908757" y="2367978"/>
                  </a:moveTo>
                  <a:lnTo>
                    <a:pt x="0" y="2367978"/>
                  </a:lnTo>
                  <a:lnTo>
                    <a:pt x="0" y="4446257"/>
                  </a:lnTo>
                  <a:lnTo>
                    <a:pt x="2908757" y="4446257"/>
                  </a:lnTo>
                  <a:lnTo>
                    <a:pt x="2908757" y="2367978"/>
                  </a:lnTo>
                  <a:close/>
                </a:path>
              </a:pathLst>
            </a:custGeom>
            <a:ln w="952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4652200" y="5996279"/>
              <a:ext cx="2908935" cy="228600"/>
            </a:xfrm>
            <a:custGeom>
              <a:avLst/>
              <a:gdLst/>
              <a:ahLst/>
              <a:cxnLst/>
              <a:rect l="l" t="t" r="r" b="b"/>
              <a:pathLst>
                <a:path w="2908934" h="228600">
                  <a:moveTo>
                    <a:pt x="2908757" y="0"/>
                  </a:moveTo>
                  <a:lnTo>
                    <a:pt x="0" y="0"/>
                  </a:lnTo>
                  <a:lnTo>
                    <a:pt x="0" y="228257"/>
                  </a:lnTo>
                  <a:lnTo>
                    <a:pt x="2908757" y="228257"/>
                  </a:lnTo>
                  <a:lnTo>
                    <a:pt x="2908757" y="0"/>
                  </a:lnTo>
                  <a:close/>
                </a:path>
              </a:pathLst>
            </a:custGeom>
            <a:ln w="9525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4652200" y="4146257"/>
              <a:ext cx="6226175" cy="2078355"/>
            </a:xfrm>
            <a:custGeom>
              <a:avLst/>
              <a:gdLst/>
              <a:ahLst/>
              <a:cxnLst/>
              <a:rect l="l" t="t" r="r" b="b"/>
              <a:pathLst>
                <a:path w="6226175" h="2078354">
                  <a:moveTo>
                    <a:pt x="2908757" y="0"/>
                  </a:moveTo>
                  <a:lnTo>
                    <a:pt x="0" y="0"/>
                  </a:lnTo>
                  <a:lnTo>
                    <a:pt x="0" y="2078278"/>
                  </a:lnTo>
                  <a:lnTo>
                    <a:pt x="2908757" y="2078278"/>
                  </a:lnTo>
                  <a:lnTo>
                    <a:pt x="2908757" y="0"/>
                  </a:lnTo>
                  <a:close/>
                </a:path>
                <a:path w="6226175" h="2078354">
                  <a:moveTo>
                    <a:pt x="6225819" y="0"/>
                  </a:moveTo>
                  <a:lnTo>
                    <a:pt x="3317062" y="0"/>
                  </a:lnTo>
                  <a:lnTo>
                    <a:pt x="3317062" y="2078278"/>
                  </a:lnTo>
                  <a:lnTo>
                    <a:pt x="6225819" y="2078278"/>
                  </a:lnTo>
                  <a:lnTo>
                    <a:pt x="6225819" y="0"/>
                  </a:lnTo>
                  <a:close/>
                </a:path>
              </a:pathLst>
            </a:custGeom>
            <a:ln w="952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4652010" y="6028978"/>
            <a:ext cx="2908935" cy="201337"/>
          </a:xfrm>
          <a:prstGeom prst="rect">
            <a:avLst/>
          </a:prstGeom>
          <a:solidFill>
            <a:srgbClr val="D6DD48"/>
          </a:solidFill>
        </p:spPr>
        <p:txBody>
          <a:bodyPr vert="horz" wrap="square" lIns="0" tIns="21590" rIns="0" bIns="0" rtlCol="0">
            <a:spAutoFit/>
          </a:bodyPr>
          <a:lstStyle/>
          <a:p>
            <a:pPr marL="532765">
              <a:lnSpc>
                <a:spcPct val="100000"/>
              </a:lnSpc>
              <a:spcBef>
                <a:spcPts val="170"/>
              </a:spcBef>
            </a:pPr>
            <a:r>
              <a:rPr sz="9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Angel of the North, Tyne and Wear</a:t>
            </a:r>
            <a:endParaRPr lang="en-US" sz="900" b="1" dirty="0">
              <a:solidFill>
                <a:srgbClr val="06152F"/>
              </a:solidFill>
              <a:latin typeface="Grammarsaurus" pitchFamily="2" charset="0"/>
              <a:cs typeface="Arial"/>
            </a:endParaRPr>
          </a:p>
          <a:p>
            <a:pPr marL="532765">
              <a:lnSpc>
                <a:spcPct val="100000"/>
              </a:lnSpc>
              <a:spcBef>
                <a:spcPts val="170"/>
              </a:spcBef>
            </a:pPr>
            <a:endParaRPr sz="100" dirty="0">
              <a:latin typeface="Grammarsaurus" pitchFamily="2" charset="0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313802" y="6028978"/>
            <a:ext cx="2908935" cy="201337"/>
          </a:xfrm>
          <a:prstGeom prst="rect">
            <a:avLst/>
          </a:prstGeom>
          <a:solidFill>
            <a:srgbClr val="D6DD48"/>
          </a:solidFill>
          <a:ln w="9525">
            <a:solidFill>
              <a:srgbClr val="06152F"/>
            </a:solidFill>
          </a:ln>
        </p:spPr>
        <p:txBody>
          <a:bodyPr vert="horz" wrap="square" lIns="0" tIns="21590" rIns="0" bIns="0" rtlCol="0">
            <a:spAutoFit/>
          </a:bodyPr>
          <a:lstStyle/>
          <a:p>
            <a:pPr marL="748665">
              <a:lnSpc>
                <a:spcPct val="100000"/>
              </a:lnSpc>
              <a:spcBef>
                <a:spcPts val="170"/>
              </a:spcBef>
            </a:pPr>
            <a:r>
              <a:rPr sz="9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The Iron Bridge, Shropshire</a:t>
            </a:r>
            <a:endParaRPr lang="en-US" sz="900" b="1" dirty="0">
              <a:solidFill>
                <a:srgbClr val="06152F"/>
              </a:solidFill>
              <a:latin typeface="Grammarsaurus" pitchFamily="2" charset="0"/>
              <a:cs typeface="Arial"/>
            </a:endParaRPr>
          </a:p>
          <a:p>
            <a:pPr marL="748665">
              <a:lnSpc>
                <a:spcPct val="100000"/>
              </a:lnSpc>
              <a:spcBef>
                <a:spcPts val="170"/>
              </a:spcBef>
            </a:pPr>
            <a:endParaRPr sz="100" dirty="0">
              <a:latin typeface="Grammarsaurus" pitchFamily="2" charset="0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7969072" y="6028978"/>
            <a:ext cx="2908935" cy="201337"/>
          </a:xfrm>
          <a:prstGeom prst="rect">
            <a:avLst/>
          </a:prstGeom>
          <a:solidFill>
            <a:srgbClr val="D6DD48"/>
          </a:solidFill>
          <a:ln w="9525">
            <a:solidFill>
              <a:srgbClr val="06152F"/>
            </a:solidFill>
          </a:ln>
        </p:spPr>
        <p:txBody>
          <a:bodyPr vert="horz" wrap="square" lIns="0" tIns="21590" rIns="0" bIns="0" rtlCol="0">
            <a:spAutoFit/>
          </a:bodyPr>
          <a:lstStyle/>
          <a:p>
            <a:pPr marL="462280">
              <a:lnSpc>
                <a:spcPct val="100000"/>
              </a:lnSpc>
              <a:spcBef>
                <a:spcPts val="170"/>
              </a:spcBef>
            </a:pPr>
            <a:r>
              <a:rPr sz="9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Middlesbrough town, North Yorkshire</a:t>
            </a:r>
            <a:endParaRPr lang="en-US" sz="900" b="1" dirty="0">
              <a:solidFill>
                <a:srgbClr val="06152F"/>
              </a:solidFill>
              <a:latin typeface="Grammarsaurus" pitchFamily="2" charset="0"/>
              <a:cs typeface="Arial"/>
            </a:endParaRPr>
          </a:p>
          <a:p>
            <a:pPr marL="462280">
              <a:lnSpc>
                <a:spcPct val="100000"/>
              </a:lnSpc>
              <a:spcBef>
                <a:spcPts val="170"/>
              </a:spcBef>
            </a:pPr>
            <a:endParaRPr sz="100" dirty="0">
              <a:latin typeface="Grammarsaurus" pitchFamily="2" charset="0"/>
              <a:cs typeface="Arial"/>
            </a:endParaRPr>
          </a:p>
        </p:txBody>
      </p:sp>
      <p:pic>
        <p:nvPicPr>
          <p:cNvPr id="33" name="object 3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965312" y="1784045"/>
            <a:ext cx="2908757" cy="2066765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313980" y="1778279"/>
            <a:ext cx="2908757" cy="2078278"/>
          </a:xfrm>
          <a:prstGeom prst="rect">
            <a:avLst/>
          </a:prstGeom>
        </p:spPr>
      </p:pic>
      <p:sp>
        <p:nvSpPr>
          <p:cNvPr id="41" name="object 41"/>
          <p:cNvSpPr/>
          <p:nvPr/>
        </p:nvSpPr>
        <p:spPr>
          <a:xfrm>
            <a:off x="1313992" y="1778279"/>
            <a:ext cx="9564370" cy="2078355"/>
          </a:xfrm>
          <a:custGeom>
            <a:avLst/>
            <a:gdLst/>
            <a:ahLst/>
            <a:cxnLst/>
            <a:rect l="l" t="t" r="r" b="b"/>
            <a:pathLst>
              <a:path w="9564370" h="2078354">
                <a:moveTo>
                  <a:pt x="9564027" y="0"/>
                </a:moveTo>
                <a:lnTo>
                  <a:pt x="6655269" y="0"/>
                </a:lnTo>
                <a:lnTo>
                  <a:pt x="6655269" y="2078278"/>
                </a:lnTo>
                <a:lnTo>
                  <a:pt x="9564027" y="2078278"/>
                </a:lnTo>
                <a:lnTo>
                  <a:pt x="9564027" y="0"/>
                </a:lnTo>
                <a:close/>
              </a:path>
              <a:path w="9564370" h="2078354">
                <a:moveTo>
                  <a:pt x="2908757" y="0"/>
                </a:moveTo>
                <a:lnTo>
                  <a:pt x="0" y="0"/>
                </a:lnTo>
                <a:lnTo>
                  <a:pt x="0" y="2078278"/>
                </a:lnTo>
                <a:lnTo>
                  <a:pt x="2908757" y="2078278"/>
                </a:lnTo>
                <a:lnTo>
                  <a:pt x="2908757" y="0"/>
                </a:lnTo>
                <a:close/>
              </a:path>
            </a:pathLst>
          </a:custGeom>
          <a:ln w="9525">
            <a:solidFill>
              <a:srgbClr val="221F1F"/>
            </a:solidFill>
          </a:ln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43" name="object 59">
            <a:extLst>
              <a:ext uri="{FF2B5EF4-FFF2-40B4-BE49-F238E27FC236}">
                <a16:creationId xmlns:a16="http://schemas.microsoft.com/office/drawing/2014/main" id="{CE5868C6-350E-A57F-D6F6-204CD68932F8}"/>
              </a:ext>
            </a:extLst>
          </p:cNvPr>
          <p:cNvSpPr txBox="1"/>
          <p:nvPr/>
        </p:nvSpPr>
        <p:spPr>
          <a:xfrm>
            <a:off x="5417660" y="6461773"/>
            <a:ext cx="2583340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" panose="020B0604020202020204" pitchFamily="34" charset="0"/>
              </a:rPr>
              <a:t>www.grammarsaurus.co.uk</a:t>
            </a:r>
            <a:endParaRPr sz="1050" dirty="0">
              <a:latin typeface="Grammarsaurus" pitchFamily="2" charset="0"/>
              <a:cs typeface="Arial" panose="020B0604020202020204" pitchFamily="34" charset="0"/>
            </a:endParaRPr>
          </a:p>
        </p:txBody>
      </p:sp>
      <p:sp>
        <p:nvSpPr>
          <p:cNvPr id="44" name="object 35">
            <a:extLst>
              <a:ext uri="{FF2B5EF4-FFF2-40B4-BE49-F238E27FC236}">
                <a16:creationId xmlns:a16="http://schemas.microsoft.com/office/drawing/2014/main" id="{3D66502A-B82D-107D-2FDC-6931EDCF69EA}"/>
              </a:ext>
            </a:extLst>
          </p:cNvPr>
          <p:cNvSpPr txBox="1"/>
          <p:nvPr/>
        </p:nvSpPr>
        <p:spPr>
          <a:xfrm>
            <a:off x="7969072" y="3652824"/>
            <a:ext cx="2908935" cy="201337"/>
          </a:xfrm>
          <a:prstGeom prst="rect">
            <a:avLst/>
          </a:prstGeom>
          <a:solidFill>
            <a:srgbClr val="D6DD48"/>
          </a:solidFill>
          <a:ln>
            <a:solidFill>
              <a:schemeClr val="tx1"/>
            </a:solidFill>
          </a:ln>
        </p:spPr>
        <p:txBody>
          <a:bodyPr vert="horz" wrap="square" lIns="0" tIns="21590" rIns="0" bIns="0" rtlCol="0">
            <a:spAutoFit/>
          </a:bodyPr>
          <a:lstStyle/>
          <a:p>
            <a:pPr marL="767080">
              <a:lnSpc>
                <a:spcPct val="100000"/>
              </a:lnSpc>
              <a:spcBef>
                <a:spcPts val="170"/>
              </a:spcBef>
            </a:pPr>
            <a:r>
              <a:rPr sz="9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Clent Hills, Worcestershire</a:t>
            </a:r>
            <a:endParaRPr lang="en-US" sz="900" b="1" dirty="0">
              <a:solidFill>
                <a:srgbClr val="06152F"/>
              </a:solidFill>
              <a:latin typeface="Grammarsaurus" pitchFamily="2" charset="0"/>
              <a:cs typeface="Arial"/>
            </a:endParaRPr>
          </a:p>
          <a:p>
            <a:pPr marL="767080">
              <a:lnSpc>
                <a:spcPct val="100000"/>
              </a:lnSpc>
              <a:spcBef>
                <a:spcPts val="170"/>
              </a:spcBef>
            </a:pPr>
            <a:endParaRPr sz="100" dirty="0">
              <a:latin typeface="Grammarsaurus" pitchFamily="2" charset="0"/>
              <a:cs typeface="Arial"/>
            </a:endParaRPr>
          </a:p>
        </p:txBody>
      </p:sp>
      <p:sp>
        <p:nvSpPr>
          <p:cNvPr id="45" name="object 36">
            <a:extLst>
              <a:ext uri="{FF2B5EF4-FFF2-40B4-BE49-F238E27FC236}">
                <a16:creationId xmlns:a16="http://schemas.microsoft.com/office/drawing/2014/main" id="{ECB03C63-5ACF-4915-BBD3-F046903CC0F1}"/>
              </a:ext>
            </a:extLst>
          </p:cNvPr>
          <p:cNvSpPr txBox="1"/>
          <p:nvPr/>
        </p:nvSpPr>
        <p:spPr>
          <a:xfrm>
            <a:off x="4652010" y="3652824"/>
            <a:ext cx="2908935" cy="201337"/>
          </a:xfrm>
          <a:prstGeom prst="rect">
            <a:avLst/>
          </a:prstGeom>
          <a:solidFill>
            <a:srgbClr val="D6DD48"/>
          </a:solidFill>
          <a:ln w="9525">
            <a:solidFill>
              <a:schemeClr val="tx1"/>
            </a:solidFill>
          </a:ln>
        </p:spPr>
        <p:txBody>
          <a:bodyPr vert="horz" wrap="square" lIns="0" tIns="21590" rIns="0" bIns="0" rtlCol="0">
            <a:spAutoFit/>
          </a:bodyPr>
          <a:lstStyle/>
          <a:p>
            <a:pPr marL="826135">
              <a:lnSpc>
                <a:spcPct val="100000"/>
              </a:lnSpc>
              <a:spcBef>
                <a:spcPts val="170"/>
              </a:spcBef>
            </a:pPr>
            <a:r>
              <a:rPr sz="9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Cornish pasty, Cornwall</a:t>
            </a:r>
            <a:endParaRPr lang="en-US" sz="900" b="1" dirty="0">
              <a:solidFill>
                <a:srgbClr val="06152F"/>
              </a:solidFill>
              <a:latin typeface="Grammarsaurus" pitchFamily="2" charset="0"/>
              <a:cs typeface="Arial"/>
            </a:endParaRPr>
          </a:p>
          <a:p>
            <a:pPr marL="826135">
              <a:lnSpc>
                <a:spcPct val="100000"/>
              </a:lnSpc>
              <a:spcBef>
                <a:spcPts val="170"/>
              </a:spcBef>
            </a:pPr>
            <a:endParaRPr sz="100" dirty="0">
              <a:latin typeface="Grammarsaurus" pitchFamily="2" charset="0"/>
              <a:cs typeface="Arial"/>
            </a:endParaRPr>
          </a:p>
        </p:txBody>
      </p:sp>
      <p:sp>
        <p:nvSpPr>
          <p:cNvPr id="46" name="object 40">
            <a:extLst>
              <a:ext uri="{FF2B5EF4-FFF2-40B4-BE49-F238E27FC236}">
                <a16:creationId xmlns:a16="http://schemas.microsoft.com/office/drawing/2014/main" id="{E976AA3F-FEEA-0926-719D-6F95541B565D}"/>
              </a:ext>
            </a:extLst>
          </p:cNvPr>
          <p:cNvSpPr txBox="1"/>
          <p:nvPr/>
        </p:nvSpPr>
        <p:spPr>
          <a:xfrm>
            <a:off x="1313802" y="3652824"/>
            <a:ext cx="2908935" cy="201337"/>
          </a:xfrm>
          <a:prstGeom prst="rect">
            <a:avLst/>
          </a:prstGeom>
          <a:solidFill>
            <a:srgbClr val="D6DD48"/>
          </a:solidFill>
          <a:ln>
            <a:solidFill>
              <a:schemeClr val="tx1"/>
            </a:solidFill>
          </a:ln>
        </p:spPr>
        <p:txBody>
          <a:bodyPr vert="horz" wrap="square" lIns="0" tIns="21590" rIns="0" bIns="0" rtlCol="0">
            <a:spAutoFit/>
          </a:bodyPr>
          <a:lstStyle/>
          <a:p>
            <a:pPr marL="645160">
              <a:lnSpc>
                <a:spcPct val="100000"/>
              </a:lnSpc>
              <a:spcBef>
                <a:spcPts val="170"/>
              </a:spcBef>
            </a:pPr>
            <a:r>
              <a:rPr sz="9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annual pancake race, Wiltshire</a:t>
            </a:r>
            <a:endParaRPr lang="en-US" sz="900" b="1" dirty="0">
              <a:solidFill>
                <a:srgbClr val="06152F"/>
              </a:solidFill>
              <a:latin typeface="Grammarsaurus" pitchFamily="2" charset="0"/>
              <a:cs typeface="Arial"/>
            </a:endParaRPr>
          </a:p>
          <a:p>
            <a:pPr marL="645160">
              <a:lnSpc>
                <a:spcPct val="100000"/>
              </a:lnSpc>
              <a:spcBef>
                <a:spcPts val="170"/>
              </a:spcBef>
            </a:pPr>
            <a:endParaRPr sz="1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779163" y="49578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18</a:t>
            </a:r>
            <a:endParaRPr sz="2400" dirty="0">
              <a:latin typeface="Grammarsaurus" pitchFamily="2" charset="0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598158" y="164256"/>
            <a:ext cx="2995930" cy="755650"/>
          </a:xfrm>
          <a:custGeom>
            <a:avLst/>
            <a:gdLst/>
            <a:ahLst/>
            <a:cxnLst/>
            <a:rect l="l" t="t" r="r" b="b"/>
            <a:pathLst>
              <a:path w="2995929" h="755650">
                <a:moveTo>
                  <a:pt x="2981071" y="0"/>
                </a:moveTo>
                <a:lnTo>
                  <a:pt x="14617" y="0"/>
                </a:lnTo>
                <a:lnTo>
                  <a:pt x="8931" y="3498"/>
                </a:lnTo>
                <a:lnTo>
                  <a:pt x="4284" y="13033"/>
                </a:lnTo>
                <a:lnTo>
                  <a:pt x="1149" y="27164"/>
                </a:lnTo>
                <a:lnTo>
                  <a:pt x="0" y="44450"/>
                </a:lnTo>
                <a:lnTo>
                  <a:pt x="0" y="710692"/>
                </a:lnTo>
                <a:lnTo>
                  <a:pt x="1149" y="727977"/>
                </a:lnTo>
                <a:lnTo>
                  <a:pt x="4284" y="742108"/>
                </a:lnTo>
                <a:lnTo>
                  <a:pt x="8931" y="751643"/>
                </a:lnTo>
                <a:lnTo>
                  <a:pt x="14617" y="755142"/>
                </a:lnTo>
                <a:lnTo>
                  <a:pt x="2981071" y="755142"/>
                </a:lnTo>
                <a:lnTo>
                  <a:pt x="2986751" y="751643"/>
                </a:lnTo>
                <a:lnTo>
                  <a:pt x="2991399" y="742108"/>
                </a:lnTo>
                <a:lnTo>
                  <a:pt x="2994536" y="727977"/>
                </a:lnTo>
                <a:lnTo>
                  <a:pt x="2995688" y="710692"/>
                </a:lnTo>
                <a:lnTo>
                  <a:pt x="2995688" y="44450"/>
                </a:lnTo>
                <a:lnTo>
                  <a:pt x="2994536" y="27164"/>
                </a:lnTo>
                <a:lnTo>
                  <a:pt x="2991399" y="13033"/>
                </a:lnTo>
                <a:lnTo>
                  <a:pt x="2986751" y="3498"/>
                </a:lnTo>
                <a:lnTo>
                  <a:pt x="2981071" y="0"/>
                </a:lnTo>
                <a:close/>
              </a:path>
            </a:pathLst>
          </a:custGeom>
          <a:solidFill>
            <a:srgbClr val="455895"/>
          </a:solidFill>
          <a:ln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598158" y="208927"/>
            <a:ext cx="2995930" cy="593752"/>
          </a:xfrm>
          <a:prstGeom prst="rect">
            <a:avLst/>
          </a:prstGeom>
          <a:ln w="21636">
            <a:noFill/>
          </a:ln>
        </p:spPr>
        <p:txBody>
          <a:bodyPr vert="horz" wrap="square" lIns="0" tIns="69850" rIns="0" bIns="0" rtlCol="0">
            <a:spAutoFit/>
          </a:bodyPr>
          <a:lstStyle/>
          <a:p>
            <a:pPr marL="225425" indent="-215900" algn="ctr">
              <a:lnSpc>
                <a:spcPct val="100000"/>
              </a:lnSpc>
              <a:spcBef>
                <a:spcPts val="550"/>
              </a:spcBef>
            </a:pPr>
            <a:r>
              <a:rPr sz="3400" dirty="0">
                <a:latin typeface="Grammarsaurus" pitchFamily="2" charset="0"/>
              </a:rPr>
              <a:t>Let’s discuss</a:t>
            </a:r>
          </a:p>
        </p:txBody>
      </p:sp>
      <p:grpSp>
        <p:nvGrpSpPr>
          <p:cNvPr id="5" name="object 5"/>
          <p:cNvGrpSpPr/>
          <p:nvPr/>
        </p:nvGrpSpPr>
        <p:grpSpPr>
          <a:xfrm>
            <a:off x="10592768" y="456821"/>
            <a:ext cx="383540" cy="345440"/>
            <a:chOff x="10592768" y="456821"/>
            <a:chExt cx="383540" cy="345440"/>
          </a:xfrm>
        </p:grpSpPr>
        <p:sp>
          <p:nvSpPr>
            <p:cNvPr id="6" name="object 6"/>
            <p:cNvSpPr/>
            <p:nvPr/>
          </p:nvSpPr>
          <p:spPr>
            <a:xfrm>
              <a:off x="10602252" y="466284"/>
              <a:ext cx="364490" cy="326390"/>
            </a:xfrm>
            <a:custGeom>
              <a:avLst/>
              <a:gdLst/>
              <a:ahLst/>
              <a:cxnLst/>
              <a:rect l="l" t="t" r="r" b="b"/>
              <a:pathLst>
                <a:path w="364490" h="326390">
                  <a:moveTo>
                    <a:pt x="252768" y="0"/>
                  </a:moveTo>
                  <a:lnTo>
                    <a:pt x="111251" y="0"/>
                  </a:lnTo>
                  <a:lnTo>
                    <a:pt x="100697" y="1407"/>
                  </a:lnTo>
                  <a:lnTo>
                    <a:pt x="5410" y="142811"/>
                  </a:lnTo>
                  <a:lnTo>
                    <a:pt x="0" y="163067"/>
                  </a:lnTo>
                  <a:lnTo>
                    <a:pt x="1352" y="173479"/>
                  </a:lnTo>
                  <a:lnTo>
                    <a:pt x="76161" y="305892"/>
                  </a:lnTo>
                  <a:lnTo>
                    <a:pt x="111251" y="326148"/>
                  </a:lnTo>
                  <a:lnTo>
                    <a:pt x="252768" y="326148"/>
                  </a:lnTo>
                  <a:lnTo>
                    <a:pt x="287858" y="305892"/>
                  </a:lnTo>
                  <a:lnTo>
                    <a:pt x="358622" y="183324"/>
                  </a:lnTo>
                  <a:lnTo>
                    <a:pt x="364032" y="163067"/>
                  </a:lnTo>
                  <a:lnTo>
                    <a:pt x="362680" y="152656"/>
                  </a:lnTo>
                  <a:lnTo>
                    <a:pt x="287858" y="20256"/>
                  </a:lnTo>
                  <a:lnTo>
                    <a:pt x="2527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10592768" y="456821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7" y="0"/>
                  </a:moveTo>
                  <a:lnTo>
                    <a:pt x="120741" y="0"/>
                  </a:lnTo>
                  <a:lnTo>
                    <a:pt x="107701" y="1729"/>
                  </a:lnTo>
                  <a:lnTo>
                    <a:pt x="77459" y="24993"/>
                  </a:lnTo>
                  <a:lnTo>
                    <a:pt x="6695" y="147548"/>
                  </a:lnTo>
                  <a:lnTo>
                    <a:pt x="0" y="172535"/>
                  </a:lnTo>
                  <a:lnTo>
                    <a:pt x="1673" y="185362"/>
                  </a:lnTo>
                  <a:lnTo>
                    <a:pt x="77459" y="320078"/>
                  </a:lnTo>
                  <a:lnTo>
                    <a:pt x="107701" y="343341"/>
                  </a:lnTo>
                  <a:lnTo>
                    <a:pt x="120741" y="345071"/>
                  </a:lnTo>
                  <a:lnTo>
                    <a:pt x="262257" y="345071"/>
                  </a:lnTo>
                  <a:lnTo>
                    <a:pt x="275297" y="343341"/>
                  </a:lnTo>
                  <a:lnTo>
                    <a:pt x="287246" y="338375"/>
                  </a:lnTo>
                  <a:lnTo>
                    <a:pt x="297520" y="330509"/>
                  </a:lnTo>
                  <a:lnTo>
                    <a:pt x="300872" y="326148"/>
                  </a:lnTo>
                  <a:lnTo>
                    <a:pt x="120741" y="326148"/>
                  </a:lnTo>
                  <a:lnTo>
                    <a:pt x="112648" y="325070"/>
                  </a:lnTo>
                  <a:lnTo>
                    <a:pt x="23078" y="188061"/>
                  </a:lnTo>
                  <a:lnTo>
                    <a:pt x="18925" y="172535"/>
                  </a:lnTo>
                  <a:lnTo>
                    <a:pt x="19963" y="164555"/>
                  </a:lnTo>
                  <a:lnTo>
                    <a:pt x="93842" y="34442"/>
                  </a:lnTo>
                  <a:lnTo>
                    <a:pt x="120741" y="18910"/>
                  </a:lnTo>
                  <a:lnTo>
                    <a:pt x="300862" y="18910"/>
                  </a:lnTo>
                  <a:lnTo>
                    <a:pt x="297520" y="14562"/>
                  </a:lnTo>
                  <a:lnTo>
                    <a:pt x="287246" y="6696"/>
                  </a:lnTo>
                  <a:lnTo>
                    <a:pt x="275297" y="1729"/>
                  </a:lnTo>
                  <a:lnTo>
                    <a:pt x="262257" y="0"/>
                  </a:lnTo>
                  <a:close/>
                </a:path>
                <a:path w="383540" h="345440">
                  <a:moveTo>
                    <a:pt x="300862" y="18910"/>
                  </a:moveTo>
                  <a:lnTo>
                    <a:pt x="262257" y="18910"/>
                  </a:lnTo>
                  <a:lnTo>
                    <a:pt x="270348" y="19990"/>
                  </a:lnTo>
                  <a:lnTo>
                    <a:pt x="277778" y="23085"/>
                  </a:lnTo>
                  <a:lnTo>
                    <a:pt x="359920" y="157010"/>
                  </a:lnTo>
                  <a:lnTo>
                    <a:pt x="364063" y="172535"/>
                  </a:lnTo>
                  <a:lnTo>
                    <a:pt x="363028" y="180516"/>
                  </a:lnTo>
                  <a:lnTo>
                    <a:pt x="289156" y="310629"/>
                  </a:lnTo>
                  <a:lnTo>
                    <a:pt x="262257" y="326148"/>
                  </a:lnTo>
                  <a:lnTo>
                    <a:pt x="300872" y="326148"/>
                  </a:lnTo>
                  <a:lnTo>
                    <a:pt x="305539" y="320078"/>
                  </a:lnTo>
                  <a:lnTo>
                    <a:pt x="376290" y="197523"/>
                  </a:lnTo>
                  <a:lnTo>
                    <a:pt x="381312" y="185362"/>
                  </a:lnTo>
                  <a:lnTo>
                    <a:pt x="382986" y="172535"/>
                  </a:lnTo>
                  <a:lnTo>
                    <a:pt x="381312" y="159702"/>
                  </a:lnTo>
                  <a:lnTo>
                    <a:pt x="376290" y="147548"/>
                  </a:lnTo>
                  <a:lnTo>
                    <a:pt x="305539" y="24993"/>
                  </a:lnTo>
                  <a:lnTo>
                    <a:pt x="300862" y="18910"/>
                  </a:lnTo>
                  <a:close/>
                </a:path>
              </a:pathLst>
            </a:custGeom>
            <a:solidFill>
              <a:srgbClr val="662D9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670682" y="502267"/>
              <a:ext cx="223904" cy="223904"/>
            </a:xfrm>
            <a:prstGeom prst="rect">
              <a:avLst/>
            </a:prstGeom>
          </p:spPr>
        </p:pic>
      </p:grpSp>
      <p:sp>
        <p:nvSpPr>
          <p:cNvPr id="9" name="object 9"/>
          <p:cNvSpPr txBox="1"/>
          <p:nvPr/>
        </p:nvSpPr>
        <p:spPr>
          <a:xfrm>
            <a:off x="799740" y="5986152"/>
            <a:ext cx="7734660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Discuss </a:t>
            </a:r>
            <a:r>
              <a:rPr sz="15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your ideas with your learning partner and be </a:t>
            </a:r>
            <a:r>
              <a:rPr sz="15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ready to feed back </a:t>
            </a:r>
            <a:r>
              <a:rPr sz="15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to the class.</a:t>
            </a:r>
            <a:endParaRPr sz="1500" dirty="0">
              <a:latin typeface="Grammarsaurus" pitchFamily="2" charset="0"/>
              <a:cs typeface="Arial M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95935" y="2282400"/>
            <a:ext cx="2243073" cy="1705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0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local events or traditions</a:t>
            </a:r>
            <a:endParaRPr sz="1000">
              <a:latin typeface="Grammarsaurus" pitchFamily="2" charset="0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954765" y="2282400"/>
            <a:ext cx="3085998" cy="1705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0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a food or drink that is made there</a:t>
            </a:r>
            <a:endParaRPr sz="1000">
              <a:latin typeface="Grammarsaurus" pitchFamily="2" charset="0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986547" y="2282400"/>
            <a:ext cx="2119471" cy="1705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0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the physical landscape</a:t>
            </a:r>
            <a:endParaRPr sz="1000" dirty="0">
              <a:latin typeface="Grammarsaurus" pitchFamily="2" charset="0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90285" y="4108422"/>
            <a:ext cx="2286840" cy="1705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0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events that happened in history</a:t>
            </a:r>
            <a:endParaRPr sz="1000" dirty="0">
              <a:latin typeface="Grammarsaurus" pitchFamily="2" charset="0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849972" y="4108422"/>
            <a:ext cx="1577676" cy="1705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0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important landmarks</a:t>
            </a:r>
            <a:endParaRPr sz="1000">
              <a:latin typeface="Grammarsaurus" pitchFamily="2" charset="0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143534" y="4108422"/>
            <a:ext cx="2226890" cy="1705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0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the size or kinds of settlements</a:t>
            </a:r>
            <a:endParaRPr sz="1000">
              <a:latin typeface="Grammarsaurus" pitchFamily="2" charset="0"/>
              <a:cs typeface="Arial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792518" y="2480525"/>
            <a:ext cx="7375487" cy="3429203"/>
            <a:chOff x="792518" y="2480525"/>
            <a:chExt cx="7375487" cy="3429203"/>
          </a:xfrm>
        </p:grpSpPr>
        <p:pic>
          <p:nvPicPr>
            <p:cNvPr id="17" name="object 1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366757" y="2480525"/>
              <a:ext cx="2243061" cy="1602651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921641" y="4306569"/>
              <a:ext cx="2243074" cy="1602651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92518" y="4306557"/>
              <a:ext cx="2243074" cy="1522652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366757" y="4306569"/>
              <a:ext cx="2243061" cy="1449504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792530" y="2480525"/>
              <a:ext cx="4817745" cy="3429000"/>
            </a:xfrm>
            <a:custGeom>
              <a:avLst/>
              <a:gdLst/>
              <a:ahLst/>
              <a:cxnLst/>
              <a:rect l="l" t="t" r="r" b="b"/>
              <a:pathLst>
                <a:path w="4817745" h="3429000">
                  <a:moveTo>
                    <a:pt x="4817287" y="0"/>
                  </a:moveTo>
                  <a:lnTo>
                    <a:pt x="2574226" y="0"/>
                  </a:lnTo>
                  <a:lnTo>
                    <a:pt x="2574226" y="1602651"/>
                  </a:lnTo>
                  <a:lnTo>
                    <a:pt x="4817287" y="1602651"/>
                  </a:lnTo>
                  <a:lnTo>
                    <a:pt x="4817287" y="0"/>
                  </a:lnTo>
                  <a:close/>
                </a:path>
                <a:path w="4817745" h="3429000">
                  <a:moveTo>
                    <a:pt x="2243061" y="1826044"/>
                  </a:moveTo>
                  <a:lnTo>
                    <a:pt x="0" y="1826044"/>
                  </a:lnTo>
                  <a:lnTo>
                    <a:pt x="0" y="3428695"/>
                  </a:lnTo>
                  <a:lnTo>
                    <a:pt x="2243061" y="3428695"/>
                  </a:lnTo>
                  <a:lnTo>
                    <a:pt x="2243061" y="1826044"/>
                  </a:lnTo>
                  <a:close/>
                </a:path>
              </a:pathLst>
            </a:custGeom>
            <a:ln w="734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3366757" y="5733198"/>
              <a:ext cx="2243455" cy="176530"/>
            </a:xfrm>
            <a:custGeom>
              <a:avLst/>
              <a:gdLst/>
              <a:ahLst/>
              <a:cxnLst/>
              <a:rect l="l" t="t" r="r" b="b"/>
              <a:pathLst>
                <a:path w="2243454" h="176529">
                  <a:moveTo>
                    <a:pt x="2243061" y="0"/>
                  </a:moveTo>
                  <a:lnTo>
                    <a:pt x="0" y="0"/>
                  </a:lnTo>
                  <a:lnTo>
                    <a:pt x="0" y="176022"/>
                  </a:lnTo>
                  <a:lnTo>
                    <a:pt x="2243061" y="176022"/>
                  </a:lnTo>
                  <a:lnTo>
                    <a:pt x="2243061" y="0"/>
                  </a:lnTo>
                  <a:close/>
                </a:path>
              </a:pathLst>
            </a:custGeom>
            <a:ln w="734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3366770" y="4306569"/>
              <a:ext cx="4801235" cy="1602740"/>
            </a:xfrm>
            <a:custGeom>
              <a:avLst/>
              <a:gdLst/>
              <a:ahLst/>
              <a:cxnLst/>
              <a:rect l="l" t="t" r="r" b="b"/>
              <a:pathLst>
                <a:path w="4801234" h="1602739">
                  <a:moveTo>
                    <a:pt x="2243061" y="0"/>
                  </a:moveTo>
                  <a:lnTo>
                    <a:pt x="0" y="0"/>
                  </a:lnTo>
                  <a:lnTo>
                    <a:pt x="0" y="1602651"/>
                  </a:lnTo>
                  <a:lnTo>
                    <a:pt x="2243061" y="1602651"/>
                  </a:lnTo>
                  <a:lnTo>
                    <a:pt x="2243061" y="0"/>
                  </a:lnTo>
                  <a:close/>
                </a:path>
                <a:path w="4801234" h="1602739">
                  <a:moveTo>
                    <a:pt x="4800981" y="0"/>
                  </a:moveTo>
                  <a:lnTo>
                    <a:pt x="2557919" y="0"/>
                  </a:lnTo>
                  <a:lnTo>
                    <a:pt x="2557919" y="1602651"/>
                  </a:lnTo>
                  <a:lnTo>
                    <a:pt x="4800981" y="1602651"/>
                  </a:lnTo>
                  <a:lnTo>
                    <a:pt x="4800981" y="0"/>
                  </a:lnTo>
                  <a:close/>
                </a:path>
              </a:pathLst>
            </a:custGeom>
            <a:ln w="734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pic>
        <p:nvPicPr>
          <p:cNvPr id="28" name="object 2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921641" y="2484970"/>
            <a:ext cx="2243074" cy="1593764"/>
          </a:xfrm>
          <a:prstGeom prst="rect">
            <a:avLst/>
          </a:prstGeom>
        </p:spPr>
      </p:pic>
      <p:pic>
        <p:nvPicPr>
          <p:cNvPr id="33" name="object 3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92518" y="2480525"/>
            <a:ext cx="2243074" cy="1602651"/>
          </a:xfrm>
          <a:prstGeom prst="rect">
            <a:avLst/>
          </a:prstGeom>
        </p:spPr>
      </p:pic>
      <p:sp>
        <p:nvSpPr>
          <p:cNvPr id="36" name="object 36"/>
          <p:cNvSpPr/>
          <p:nvPr/>
        </p:nvSpPr>
        <p:spPr>
          <a:xfrm>
            <a:off x="792530" y="2480525"/>
            <a:ext cx="7375525" cy="1602740"/>
          </a:xfrm>
          <a:custGeom>
            <a:avLst/>
            <a:gdLst/>
            <a:ahLst/>
            <a:cxnLst/>
            <a:rect l="l" t="t" r="r" b="b"/>
            <a:pathLst>
              <a:path w="7375525" h="1602739">
                <a:moveTo>
                  <a:pt x="7375220" y="0"/>
                </a:moveTo>
                <a:lnTo>
                  <a:pt x="5132158" y="0"/>
                </a:lnTo>
                <a:lnTo>
                  <a:pt x="5132158" y="1602651"/>
                </a:lnTo>
                <a:lnTo>
                  <a:pt x="7375220" y="1602651"/>
                </a:lnTo>
                <a:lnTo>
                  <a:pt x="7375220" y="0"/>
                </a:lnTo>
                <a:close/>
              </a:path>
              <a:path w="7375525" h="1602739">
                <a:moveTo>
                  <a:pt x="2243061" y="0"/>
                </a:moveTo>
                <a:lnTo>
                  <a:pt x="0" y="0"/>
                </a:lnTo>
                <a:lnTo>
                  <a:pt x="0" y="1602651"/>
                </a:lnTo>
                <a:lnTo>
                  <a:pt x="2243061" y="1602651"/>
                </a:lnTo>
                <a:lnTo>
                  <a:pt x="2243061" y="0"/>
                </a:lnTo>
                <a:close/>
              </a:path>
            </a:pathLst>
          </a:custGeom>
          <a:ln w="7340">
            <a:solidFill>
              <a:srgbClr val="221F1F"/>
            </a:solidFill>
          </a:ln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0021374" y="797670"/>
            <a:ext cx="546367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4E6B8E"/>
                </a:solidFill>
                <a:latin typeface="Grammarsaurus" pitchFamily="2" charset="0"/>
                <a:cs typeface="Arial"/>
              </a:rPr>
              <a:t>Place</a:t>
            </a:r>
            <a:endParaRPr sz="700" dirty="0">
              <a:latin typeface="Grammarsaurus" pitchFamily="2" charset="0"/>
              <a:cs typeface="Arial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9960024" y="458179"/>
            <a:ext cx="383540" cy="345440"/>
            <a:chOff x="9960024" y="458179"/>
            <a:chExt cx="383540" cy="345440"/>
          </a:xfrm>
        </p:grpSpPr>
        <p:sp>
          <p:nvSpPr>
            <p:cNvPr id="39" name="object 39"/>
            <p:cNvSpPr/>
            <p:nvPr/>
          </p:nvSpPr>
          <p:spPr>
            <a:xfrm>
              <a:off x="9969507" y="467643"/>
              <a:ext cx="364490" cy="326390"/>
            </a:xfrm>
            <a:custGeom>
              <a:avLst/>
              <a:gdLst/>
              <a:ahLst/>
              <a:cxnLst/>
              <a:rect l="l" t="t" r="r" b="b"/>
              <a:pathLst>
                <a:path w="364490" h="326390">
                  <a:moveTo>
                    <a:pt x="252768" y="0"/>
                  </a:moveTo>
                  <a:lnTo>
                    <a:pt x="111251" y="0"/>
                  </a:lnTo>
                  <a:lnTo>
                    <a:pt x="100697" y="1407"/>
                  </a:lnTo>
                  <a:lnTo>
                    <a:pt x="5410" y="142811"/>
                  </a:lnTo>
                  <a:lnTo>
                    <a:pt x="0" y="163067"/>
                  </a:lnTo>
                  <a:lnTo>
                    <a:pt x="1352" y="173479"/>
                  </a:lnTo>
                  <a:lnTo>
                    <a:pt x="76161" y="305892"/>
                  </a:lnTo>
                  <a:lnTo>
                    <a:pt x="111251" y="326148"/>
                  </a:lnTo>
                  <a:lnTo>
                    <a:pt x="252768" y="326148"/>
                  </a:lnTo>
                  <a:lnTo>
                    <a:pt x="287858" y="305892"/>
                  </a:lnTo>
                  <a:lnTo>
                    <a:pt x="358622" y="183324"/>
                  </a:lnTo>
                  <a:lnTo>
                    <a:pt x="364032" y="163067"/>
                  </a:lnTo>
                  <a:lnTo>
                    <a:pt x="362680" y="152656"/>
                  </a:lnTo>
                  <a:lnTo>
                    <a:pt x="287858" y="20256"/>
                  </a:lnTo>
                  <a:lnTo>
                    <a:pt x="2527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9960024" y="458179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7" y="0"/>
                  </a:moveTo>
                  <a:lnTo>
                    <a:pt x="120741" y="0"/>
                  </a:lnTo>
                  <a:lnTo>
                    <a:pt x="107701" y="1729"/>
                  </a:lnTo>
                  <a:lnTo>
                    <a:pt x="77459" y="24993"/>
                  </a:lnTo>
                  <a:lnTo>
                    <a:pt x="6695" y="147548"/>
                  </a:lnTo>
                  <a:lnTo>
                    <a:pt x="0" y="172535"/>
                  </a:lnTo>
                  <a:lnTo>
                    <a:pt x="1673" y="185362"/>
                  </a:lnTo>
                  <a:lnTo>
                    <a:pt x="77459" y="320078"/>
                  </a:lnTo>
                  <a:lnTo>
                    <a:pt x="107701" y="343341"/>
                  </a:lnTo>
                  <a:lnTo>
                    <a:pt x="120741" y="345071"/>
                  </a:lnTo>
                  <a:lnTo>
                    <a:pt x="262257" y="345071"/>
                  </a:lnTo>
                  <a:lnTo>
                    <a:pt x="275297" y="343341"/>
                  </a:lnTo>
                  <a:lnTo>
                    <a:pt x="287246" y="338375"/>
                  </a:lnTo>
                  <a:lnTo>
                    <a:pt x="297520" y="330509"/>
                  </a:lnTo>
                  <a:lnTo>
                    <a:pt x="300872" y="326148"/>
                  </a:lnTo>
                  <a:lnTo>
                    <a:pt x="120741" y="326148"/>
                  </a:lnTo>
                  <a:lnTo>
                    <a:pt x="112648" y="325070"/>
                  </a:lnTo>
                  <a:lnTo>
                    <a:pt x="23078" y="188061"/>
                  </a:lnTo>
                  <a:lnTo>
                    <a:pt x="18925" y="172535"/>
                  </a:lnTo>
                  <a:lnTo>
                    <a:pt x="19963" y="164555"/>
                  </a:lnTo>
                  <a:lnTo>
                    <a:pt x="93842" y="34442"/>
                  </a:lnTo>
                  <a:lnTo>
                    <a:pt x="120741" y="18910"/>
                  </a:lnTo>
                  <a:lnTo>
                    <a:pt x="300862" y="18910"/>
                  </a:lnTo>
                  <a:lnTo>
                    <a:pt x="297520" y="14562"/>
                  </a:lnTo>
                  <a:lnTo>
                    <a:pt x="287246" y="6696"/>
                  </a:lnTo>
                  <a:lnTo>
                    <a:pt x="275297" y="1729"/>
                  </a:lnTo>
                  <a:lnTo>
                    <a:pt x="262257" y="0"/>
                  </a:lnTo>
                  <a:close/>
                </a:path>
                <a:path w="383540" h="345440">
                  <a:moveTo>
                    <a:pt x="300862" y="18910"/>
                  </a:moveTo>
                  <a:lnTo>
                    <a:pt x="262257" y="18910"/>
                  </a:lnTo>
                  <a:lnTo>
                    <a:pt x="270348" y="19990"/>
                  </a:lnTo>
                  <a:lnTo>
                    <a:pt x="277778" y="23085"/>
                  </a:lnTo>
                  <a:lnTo>
                    <a:pt x="359920" y="157010"/>
                  </a:lnTo>
                  <a:lnTo>
                    <a:pt x="364063" y="172535"/>
                  </a:lnTo>
                  <a:lnTo>
                    <a:pt x="363028" y="180516"/>
                  </a:lnTo>
                  <a:lnTo>
                    <a:pt x="289156" y="310629"/>
                  </a:lnTo>
                  <a:lnTo>
                    <a:pt x="262257" y="326148"/>
                  </a:lnTo>
                  <a:lnTo>
                    <a:pt x="300872" y="326148"/>
                  </a:lnTo>
                  <a:lnTo>
                    <a:pt x="305539" y="320078"/>
                  </a:lnTo>
                  <a:lnTo>
                    <a:pt x="376290" y="197523"/>
                  </a:lnTo>
                  <a:lnTo>
                    <a:pt x="381312" y="185362"/>
                  </a:lnTo>
                  <a:lnTo>
                    <a:pt x="382986" y="172535"/>
                  </a:lnTo>
                  <a:lnTo>
                    <a:pt x="381312" y="159702"/>
                  </a:lnTo>
                  <a:lnTo>
                    <a:pt x="376290" y="147548"/>
                  </a:lnTo>
                  <a:lnTo>
                    <a:pt x="305539" y="24993"/>
                  </a:lnTo>
                  <a:lnTo>
                    <a:pt x="300862" y="18910"/>
                  </a:lnTo>
                  <a:close/>
                </a:path>
              </a:pathLst>
            </a:custGeom>
            <a:solidFill>
              <a:srgbClr val="4D6B8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1" name="object 4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052189" y="546785"/>
              <a:ext cx="198170" cy="171743"/>
            </a:xfrm>
            <a:prstGeom prst="rect">
              <a:avLst/>
            </a:prstGeom>
          </p:spPr>
        </p:pic>
      </p:grpSp>
      <p:sp>
        <p:nvSpPr>
          <p:cNvPr id="42" name="object 42"/>
          <p:cNvSpPr txBox="1"/>
          <p:nvPr/>
        </p:nvSpPr>
        <p:spPr>
          <a:xfrm>
            <a:off x="10357705" y="773943"/>
            <a:ext cx="1474642" cy="239809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46050" marR="5080" indent="-133985">
              <a:lnSpc>
                <a:spcPts val="800"/>
              </a:lnSpc>
              <a:spcBef>
                <a:spcPts val="260"/>
              </a:spcBef>
              <a:tabLst>
                <a:tab pos="847725" algn="l"/>
                <a:tab pos="967105" algn="l"/>
              </a:tabLst>
            </a:pPr>
            <a:r>
              <a:rPr sz="700" b="1" dirty="0">
                <a:solidFill>
                  <a:srgbClr val="662C91"/>
                </a:solidFill>
                <a:latin typeface="Grammarsaurus" pitchFamily="2" charset="0"/>
                <a:cs typeface="Arial"/>
              </a:rPr>
              <a:t>Cultural awareness	</a:t>
            </a:r>
            <a:r>
              <a:rPr lang="en-US" sz="700" b="1" dirty="0">
                <a:solidFill>
                  <a:srgbClr val="662C91"/>
                </a:solidFill>
                <a:latin typeface="Grammarsaurus" pitchFamily="2" charset="0"/>
                <a:cs typeface="Arial"/>
              </a:rPr>
              <a:t>     </a:t>
            </a:r>
            <a:r>
              <a:rPr sz="700" b="1" dirty="0">
                <a:solidFill>
                  <a:srgbClr val="24BBA7"/>
                </a:solidFill>
                <a:latin typeface="Grammarsaurus" pitchFamily="2" charset="0"/>
                <a:cs typeface="Arial"/>
              </a:rPr>
              <a:t>Place </a:t>
            </a:r>
            <a:br>
              <a:rPr lang="en-US" sz="700" b="1" dirty="0">
                <a:solidFill>
                  <a:srgbClr val="24BBA7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662C91"/>
                </a:solidFill>
                <a:latin typeface="Grammarsaurus" pitchFamily="2" charset="0"/>
                <a:cs typeface="Arial"/>
              </a:rPr>
              <a:t>and diversity	</a:t>
            </a:r>
            <a:r>
              <a:rPr sz="700" b="1" dirty="0">
                <a:solidFill>
                  <a:srgbClr val="24BBA7"/>
                </a:solidFill>
                <a:latin typeface="Grammarsaurus" pitchFamily="2" charset="0"/>
                <a:cs typeface="Arial"/>
              </a:rPr>
              <a:t>knowledge</a:t>
            </a:r>
            <a:endParaRPr sz="700" dirty="0">
              <a:latin typeface="Grammarsaurus" pitchFamily="2" charset="0"/>
              <a:cs typeface="Arial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246367" y="456821"/>
            <a:ext cx="11699875" cy="6782179"/>
            <a:chOff x="246367" y="456821"/>
            <a:chExt cx="11699875" cy="6782179"/>
          </a:xfrm>
        </p:grpSpPr>
        <p:sp>
          <p:nvSpPr>
            <p:cNvPr id="44" name="object 44"/>
            <p:cNvSpPr/>
            <p:nvPr/>
          </p:nvSpPr>
          <p:spPr>
            <a:xfrm>
              <a:off x="11250054" y="456821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33BBA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5" name="object 4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1347565" y="512833"/>
              <a:ext cx="216943" cy="216940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246367" y="1075550"/>
              <a:ext cx="11699875" cy="943283"/>
            </a:xfrm>
            <a:custGeom>
              <a:avLst/>
              <a:gdLst/>
              <a:ahLst/>
              <a:cxnLst/>
              <a:rect l="l" t="t" r="r" b="b"/>
              <a:pathLst>
                <a:path w="11699875" h="1050289">
                  <a:moveTo>
                    <a:pt x="11699265" y="0"/>
                  </a:moveTo>
                  <a:lnTo>
                    <a:pt x="0" y="0"/>
                  </a:lnTo>
                  <a:lnTo>
                    <a:pt x="0" y="1049959"/>
                  </a:lnTo>
                  <a:lnTo>
                    <a:pt x="11699265" y="1049959"/>
                  </a:lnTo>
                  <a:lnTo>
                    <a:pt x="11699265" y="0"/>
                  </a:lnTo>
                  <a:close/>
                </a:path>
              </a:pathLst>
            </a:custGeom>
            <a:solidFill>
              <a:srgbClr val="D6DD4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7" name="object 47"/>
            <p:cNvSpPr/>
            <p:nvPr/>
          </p:nvSpPr>
          <p:spPr>
            <a:xfrm>
              <a:off x="246367" y="1075550"/>
              <a:ext cx="11699875" cy="943283"/>
            </a:xfrm>
            <a:custGeom>
              <a:avLst/>
              <a:gdLst/>
              <a:ahLst/>
              <a:cxnLst/>
              <a:rect l="l" t="t" r="r" b="b"/>
              <a:pathLst>
                <a:path w="11699875" h="1050289">
                  <a:moveTo>
                    <a:pt x="11699265" y="1049959"/>
                  </a:moveTo>
                  <a:lnTo>
                    <a:pt x="0" y="1049959"/>
                  </a:lnTo>
                  <a:lnTo>
                    <a:pt x="0" y="0"/>
                  </a:lnTo>
                  <a:lnTo>
                    <a:pt x="11699265" y="0"/>
                  </a:lnTo>
                  <a:lnTo>
                    <a:pt x="11699265" y="1049959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8" name="object 4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215680" y="1085069"/>
              <a:ext cx="3616667" cy="6153931"/>
            </a:xfrm>
            <a:prstGeom prst="rect">
              <a:avLst/>
            </a:prstGeom>
          </p:spPr>
        </p:pic>
      </p:grpSp>
      <p:sp>
        <p:nvSpPr>
          <p:cNvPr id="49" name="object 49"/>
          <p:cNvSpPr txBox="1"/>
          <p:nvPr/>
        </p:nvSpPr>
        <p:spPr>
          <a:xfrm>
            <a:off x="2831149" y="1167660"/>
            <a:ext cx="3751045" cy="760272"/>
          </a:xfrm>
          <a:prstGeom prst="rect">
            <a:avLst/>
          </a:prstGeom>
        </p:spPr>
        <p:txBody>
          <a:bodyPr vert="horz" wrap="square" lIns="0" tIns="32384" rIns="0" bIns="0" rtlCol="0">
            <a:spAutoFit/>
          </a:bodyPr>
          <a:lstStyle/>
          <a:p>
            <a:pPr marL="12700" marR="5080" indent="37465" algn="ctr">
              <a:lnSpc>
                <a:spcPct val="105800"/>
              </a:lnSpc>
              <a:spcBef>
                <a:spcPts val="254"/>
              </a:spcBef>
              <a:tabLst>
                <a:tab pos="3260725" algn="l"/>
              </a:tabLst>
            </a:pPr>
            <a:r>
              <a:rPr sz="15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What is special about your </a:t>
            </a:r>
            <a:r>
              <a:rPr sz="15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county</a:t>
            </a:r>
            <a:r>
              <a:rPr lang="en-US" sz="15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   </a:t>
            </a:r>
            <a:r>
              <a:rPr sz="15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	</a:t>
            </a:r>
            <a:r>
              <a:rPr lang="en-US" sz="15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      </a:t>
            </a:r>
            <a:r>
              <a:rPr sz="15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? </a:t>
            </a:r>
            <a:r>
              <a:rPr sz="15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Use this sentence starter to help you: </a:t>
            </a:r>
            <a:r>
              <a:rPr sz="15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“What makes our county special is…”</a:t>
            </a:r>
            <a:endParaRPr sz="1500" dirty="0">
              <a:latin typeface="Grammarsaurus" pitchFamily="2" charset="0"/>
              <a:cs typeface="Arial MT"/>
            </a:endParaRPr>
          </a:p>
        </p:txBody>
      </p:sp>
      <p:pic>
        <p:nvPicPr>
          <p:cNvPr id="50" name="object 50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5998442" y="1114231"/>
            <a:ext cx="299163" cy="381523"/>
          </a:xfrm>
          <a:prstGeom prst="rect">
            <a:avLst/>
          </a:prstGeom>
        </p:spPr>
      </p:pic>
      <p:sp>
        <p:nvSpPr>
          <p:cNvPr id="52" name="object 59">
            <a:extLst>
              <a:ext uri="{FF2B5EF4-FFF2-40B4-BE49-F238E27FC236}">
                <a16:creationId xmlns:a16="http://schemas.microsoft.com/office/drawing/2014/main" id="{4CDE1C71-9EB6-0BD2-38B2-06631415F0CA}"/>
              </a:ext>
            </a:extLst>
          </p:cNvPr>
          <p:cNvSpPr txBox="1"/>
          <p:nvPr/>
        </p:nvSpPr>
        <p:spPr>
          <a:xfrm>
            <a:off x="5417660" y="6461773"/>
            <a:ext cx="2583340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" panose="020B0604020202020204" pitchFamily="34" charset="0"/>
              </a:rPr>
              <a:t>www.grammarsaurus.co.uk</a:t>
            </a:r>
            <a:endParaRPr sz="1050" dirty="0">
              <a:latin typeface="Grammarsaurus" pitchFamily="2" charset="0"/>
              <a:cs typeface="Arial" panose="020B0604020202020204" pitchFamily="34" charset="0"/>
            </a:endParaRPr>
          </a:p>
        </p:txBody>
      </p:sp>
      <p:sp>
        <p:nvSpPr>
          <p:cNvPr id="53" name="object 30">
            <a:extLst>
              <a:ext uri="{FF2B5EF4-FFF2-40B4-BE49-F238E27FC236}">
                <a16:creationId xmlns:a16="http://schemas.microsoft.com/office/drawing/2014/main" id="{2E240E06-168E-576E-51B0-D8181946EF7A}"/>
              </a:ext>
            </a:extLst>
          </p:cNvPr>
          <p:cNvSpPr txBox="1"/>
          <p:nvPr/>
        </p:nvSpPr>
        <p:spPr>
          <a:xfrm>
            <a:off x="5921260" y="3962145"/>
            <a:ext cx="2243455" cy="126958"/>
          </a:xfrm>
          <a:prstGeom prst="rect">
            <a:avLst/>
          </a:prstGeom>
          <a:solidFill>
            <a:srgbClr val="D6DD48"/>
          </a:solidFill>
          <a:ln w="9525">
            <a:solidFill>
              <a:schemeClr val="tx1"/>
            </a:solidFill>
          </a:ln>
        </p:spPr>
        <p:txBody>
          <a:bodyPr vert="horz" wrap="square" lIns="0" tIns="19050" rIns="0" bIns="0" rtlCol="0">
            <a:spAutoFit/>
          </a:bodyPr>
          <a:lstStyle/>
          <a:p>
            <a:pPr marL="591820">
              <a:lnSpc>
                <a:spcPct val="100000"/>
              </a:lnSpc>
              <a:spcBef>
                <a:spcPts val="150"/>
              </a:spcBef>
            </a:pPr>
            <a:r>
              <a:rPr sz="7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Clent Hills, Worcestershire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54" name="object 31">
            <a:extLst>
              <a:ext uri="{FF2B5EF4-FFF2-40B4-BE49-F238E27FC236}">
                <a16:creationId xmlns:a16="http://schemas.microsoft.com/office/drawing/2014/main" id="{9786244C-9509-05EB-A297-D7C62D4658E2}"/>
              </a:ext>
            </a:extLst>
          </p:cNvPr>
          <p:cNvSpPr txBox="1"/>
          <p:nvPr/>
        </p:nvSpPr>
        <p:spPr>
          <a:xfrm>
            <a:off x="3363328" y="3962145"/>
            <a:ext cx="2243455" cy="126958"/>
          </a:xfrm>
          <a:prstGeom prst="rect">
            <a:avLst/>
          </a:prstGeom>
          <a:solidFill>
            <a:srgbClr val="D6DD48"/>
          </a:solidFill>
          <a:ln w="9525">
            <a:solidFill>
              <a:schemeClr val="tx1"/>
            </a:solidFill>
          </a:ln>
        </p:spPr>
        <p:txBody>
          <a:bodyPr vert="horz" wrap="square" lIns="0" tIns="19050" rIns="0" bIns="0" rtlCol="0">
            <a:spAutoFit/>
          </a:bodyPr>
          <a:lstStyle/>
          <a:p>
            <a:pPr marL="636905">
              <a:lnSpc>
                <a:spcPct val="100000"/>
              </a:lnSpc>
              <a:spcBef>
                <a:spcPts val="150"/>
              </a:spcBef>
            </a:pPr>
            <a:r>
              <a:rPr sz="7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Cornish pasty, Cornwall</a:t>
            </a:r>
            <a:endParaRPr sz="700">
              <a:latin typeface="Grammarsaurus" pitchFamily="2" charset="0"/>
              <a:cs typeface="Arial"/>
            </a:endParaRPr>
          </a:p>
        </p:txBody>
      </p:sp>
      <p:sp>
        <p:nvSpPr>
          <p:cNvPr id="55" name="object 35">
            <a:extLst>
              <a:ext uri="{FF2B5EF4-FFF2-40B4-BE49-F238E27FC236}">
                <a16:creationId xmlns:a16="http://schemas.microsoft.com/office/drawing/2014/main" id="{A9F8FA71-F4FB-849C-1C6D-38FF44B34E64}"/>
              </a:ext>
            </a:extLst>
          </p:cNvPr>
          <p:cNvSpPr txBox="1"/>
          <p:nvPr/>
        </p:nvSpPr>
        <p:spPr>
          <a:xfrm>
            <a:off x="789101" y="3962145"/>
            <a:ext cx="2243455" cy="126958"/>
          </a:xfrm>
          <a:prstGeom prst="rect">
            <a:avLst/>
          </a:prstGeom>
          <a:solidFill>
            <a:srgbClr val="D6DD48"/>
          </a:solidFill>
          <a:ln w="9525">
            <a:solidFill>
              <a:schemeClr val="tx1"/>
            </a:solidFill>
          </a:ln>
        </p:spPr>
        <p:txBody>
          <a:bodyPr vert="horz" wrap="square" lIns="0" tIns="19050" rIns="0" bIns="0" rtlCol="0">
            <a:spAutoFit/>
          </a:bodyPr>
          <a:lstStyle/>
          <a:p>
            <a:pPr marL="497840">
              <a:lnSpc>
                <a:spcPct val="100000"/>
              </a:lnSpc>
              <a:spcBef>
                <a:spcPts val="150"/>
              </a:spcBef>
            </a:pPr>
            <a:r>
              <a:rPr sz="7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annual pancake race, Wiltshire</a:t>
            </a:r>
            <a:endParaRPr sz="700">
              <a:latin typeface="Grammarsaurus" pitchFamily="2" charset="0"/>
              <a:cs typeface="Arial"/>
            </a:endParaRPr>
          </a:p>
        </p:txBody>
      </p:sp>
      <p:sp>
        <p:nvSpPr>
          <p:cNvPr id="56" name="object 24">
            <a:extLst>
              <a:ext uri="{FF2B5EF4-FFF2-40B4-BE49-F238E27FC236}">
                <a16:creationId xmlns:a16="http://schemas.microsoft.com/office/drawing/2014/main" id="{5D07D7D3-80D1-0D00-9A43-CF89B0353703}"/>
              </a:ext>
            </a:extLst>
          </p:cNvPr>
          <p:cNvSpPr txBox="1"/>
          <p:nvPr/>
        </p:nvSpPr>
        <p:spPr>
          <a:xfrm>
            <a:off x="3366559" y="5743314"/>
            <a:ext cx="2243455" cy="167995"/>
          </a:xfrm>
          <a:prstGeom prst="rect">
            <a:avLst/>
          </a:prstGeom>
          <a:solidFill>
            <a:srgbClr val="D6DD48"/>
          </a:solidFill>
        </p:spPr>
        <p:txBody>
          <a:bodyPr vert="horz" wrap="square" lIns="0" tIns="19050" rIns="0" bIns="0" rtlCol="0">
            <a:spAutoFit/>
          </a:bodyPr>
          <a:lstStyle/>
          <a:p>
            <a:pPr marL="410845">
              <a:lnSpc>
                <a:spcPct val="100000"/>
              </a:lnSpc>
              <a:spcBef>
                <a:spcPts val="150"/>
              </a:spcBef>
            </a:pPr>
            <a:r>
              <a:rPr sz="7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Angel of the North, Tyne and Wear</a:t>
            </a:r>
            <a:endParaRPr lang="en-US" sz="700" b="1" dirty="0">
              <a:solidFill>
                <a:srgbClr val="06152F"/>
              </a:solidFill>
              <a:latin typeface="Grammarsaurus" pitchFamily="2" charset="0"/>
              <a:cs typeface="Arial"/>
            </a:endParaRPr>
          </a:p>
          <a:p>
            <a:pPr marL="410845">
              <a:lnSpc>
                <a:spcPct val="100000"/>
              </a:lnSpc>
              <a:spcBef>
                <a:spcPts val="150"/>
              </a:spcBef>
            </a:pPr>
            <a:endParaRPr sz="100" dirty="0">
              <a:latin typeface="Grammarsaurus" pitchFamily="2" charset="0"/>
              <a:cs typeface="Arial"/>
            </a:endParaRPr>
          </a:p>
        </p:txBody>
      </p:sp>
      <p:sp>
        <p:nvSpPr>
          <p:cNvPr id="57" name="object 25">
            <a:extLst>
              <a:ext uri="{FF2B5EF4-FFF2-40B4-BE49-F238E27FC236}">
                <a16:creationId xmlns:a16="http://schemas.microsoft.com/office/drawing/2014/main" id="{8B6073A9-4158-C6A8-4AD8-6340B6FF61C6}"/>
              </a:ext>
            </a:extLst>
          </p:cNvPr>
          <p:cNvSpPr txBox="1"/>
          <p:nvPr/>
        </p:nvSpPr>
        <p:spPr>
          <a:xfrm>
            <a:off x="793217" y="5787876"/>
            <a:ext cx="2243455" cy="126958"/>
          </a:xfrm>
          <a:prstGeom prst="rect">
            <a:avLst/>
          </a:prstGeom>
          <a:solidFill>
            <a:srgbClr val="D6DD48"/>
          </a:solidFill>
          <a:ln w="7340">
            <a:solidFill>
              <a:srgbClr val="06152F"/>
            </a:solidFill>
          </a:ln>
        </p:spPr>
        <p:txBody>
          <a:bodyPr vert="horz" wrap="square" lIns="0" tIns="19050" rIns="0" bIns="0" rtlCol="0">
            <a:spAutoFit/>
          </a:bodyPr>
          <a:lstStyle/>
          <a:p>
            <a:pPr marL="577215">
              <a:lnSpc>
                <a:spcPct val="100000"/>
              </a:lnSpc>
              <a:spcBef>
                <a:spcPts val="150"/>
              </a:spcBef>
            </a:pPr>
            <a:r>
              <a:rPr sz="7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The Iron Bridge, Shropshire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58" name="object 26">
            <a:extLst>
              <a:ext uri="{FF2B5EF4-FFF2-40B4-BE49-F238E27FC236}">
                <a16:creationId xmlns:a16="http://schemas.microsoft.com/office/drawing/2014/main" id="{F2E8122A-7FBA-649F-7FDC-A477AD6762B9}"/>
              </a:ext>
            </a:extLst>
          </p:cNvPr>
          <p:cNvSpPr txBox="1"/>
          <p:nvPr/>
        </p:nvSpPr>
        <p:spPr>
          <a:xfrm>
            <a:off x="5925376" y="5787876"/>
            <a:ext cx="2243455" cy="126958"/>
          </a:xfrm>
          <a:prstGeom prst="rect">
            <a:avLst/>
          </a:prstGeom>
          <a:solidFill>
            <a:srgbClr val="D6DD48"/>
          </a:solidFill>
          <a:ln w="7340">
            <a:solidFill>
              <a:srgbClr val="06152F"/>
            </a:solidFill>
          </a:ln>
        </p:spPr>
        <p:txBody>
          <a:bodyPr vert="horz" wrap="square" lIns="0" tIns="19050" rIns="0" bIns="0" rtlCol="0">
            <a:spAutoFit/>
          </a:bodyPr>
          <a:lstStyle/>
          <a:p>
            <a:pPr marL="356235">
              <a:lnSpc>
                <a:spcPct val="100000"/>
              </a:lnSpc>
              <a:spcBef>
                <a:spcPts val="150"/>
              </a:spcBef>
            </a:pPr>
            <a:r>
              <a:rPr sz="7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Middlesbrough town, North Yorkshire</a:t>
            </a:r>
            <a:endParaRPr sz="70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00647" y="268904"/>
            <a:ext cx="9383290" cy="520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66775" indent="-857250" algn="ctr">
              <a:lnSpc>
                <a:spcPct val="100000"/>
              </a:lnSpc>
              <a:spcBef>
                <a:spcPts val="100"/>
              </a:spcBef>
            </a:pPr>
            <a:r>
              <a:rPr sz="3300" dirty="0">
                <a:latin typeface="Grammarsaurus" pitchFamily="2" charset="0"/>
              </a:rPr>
              <a:t>Geographical knowledge and concepts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11639760" y="-6350"/>
            <a:ext cx="558165" cy="666750"/>
            <a:chOff x="11639760" y="-6350"/>
            <a:chExt cx="558165" cy="666750"/>
          </a:xfrm>
        </p:grpSpPr>
        <p:sp>
          <p:nvSpPr>
            <p:cNvPr id="4" name="object 4"/>
            <p:cNvSpPr/>
            <p:nvPr/>
          </p:nvSpPr>
          <p:spPr>
            <a:xfrm>
              <a:off x="11646110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45589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11646110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11880093" y="49578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BF8"/>
                </a:solidFill>
                <a:latin typeface="Grammarsaurus" pitchFamily="2" charset="0"/>
                <a:cs typeface="Arial"/>
              </a:rPr>
              <a:t>1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1932520" y="1233255"/>
            <a:ext cx="9439275" cy="5494655"/>
            <a:chOff x="1932520" y="1233255"/>
            <a:chExt cx="9439275" cy="5494655"/>
          </a:xfrm>
        </p:grpSpPr>
        <p:sp>
          <p:nvSpPr>
            <p:cNvPr id="8" name="object 8"/>
            <p:cNvSpPr/>
            <p:nvPr/>
          </p:nvSpPr>
          <p:spPr>
            <a:xfrm>
              <a:off x="4974616" y="6370731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45589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4974616" y="6370731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59743" y="6410997"/>
              <a:ext cx="270794" cy="270793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938870" y="1548386"/>
              <a:ext cx="9426575" cy="4573270"/>
            </a:xfrm>
            <a:custGeom>
              <a:avLst/>
              <a:gdLst/>
              <a:ahLst/>
              <a:cxnLst/>
              <a:rect l="l" t="t" r="r" b="b"/>
              <a:pathLst>
                <a:path w="9426575" h="4573270">
                  <a:moveTo>
                    <a:pt x="9357131" y="0"/>
                  </a:moveTo>
                  <a:lnTo>
                    <a:pt x="69062" y="0"/>
                  </a:lnTo>
                  <a:lnTo>
                    <a:pt x="42182" y="5428"/>
                  </a:lnTo>
                  <a:lnTo>
                    <a:pt x="20229" y="20231"/>
                  </a:lnTo>
                  <a:lnTo>
                    <a:pt x="5427" y="42187"/>
                  </a:lnTo>
                  <a:lnTo>
                    <a:pt x="0" y="69075"/>
                  </a:lnTo>
                  <a:lnTo>
                    <a:pt x="0" y="4503966"/>
                  </a:lnTo>
                  <a:lnTo>
                    <a:pt x="5427" y="4530853"/>
                  </a:lnTo>
                  <a:lnTo>
                    <a:pt x="20229" y="4552810"/>
                  </a:lnTo>
                  <a:lnTo>
                    <a:pt x="42182" y="4567613"/>
                  </a:lnTo>
                  <a:lnTo>
                    <a:pt x="69062" y="4573041"/>
                  </a:lnTo>
                  <a:lnTo>
                    <a:pt x="9357131" y="4573041"/>
                  </a:lnTo>
                  <a:lnTo>
                    <a:pt x="9384019" y="4567613"/>
                  </a:lnTo>
                  <a:lnTo>
                    <a:pt x="9405975" y="4552810"/>
                  </a:lnTo>
                  <a:lnTo>
                    <a:pt x="9420778" y="4530853"/>
                  </a:lnTo>
                  <a:lnTo>
                    <a:pt x="9426206" y="4503966"/>
                  </a:lnTo>
                  <a:lnTo>
                    <a:pt x="9426206" y="69075"/>
                  </a:lnTo>
                  <a:lnTo>
                    <a:pt x="9420778" y="42187"/>
                  </a:lnTo>
                  <a:lnTo>
                    <a:pt x="9405975" y="20231"/>
                  </a:lnTo>
                  <a:lnTo>
                    <a:pt x="9384019" y="5428"/>
                  </a:lnTo>
                  <a:lnTo>
                    <a:pt x="93571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1938870" y="1548386"/>
              <a:ext cx="9426575" cy="4573270"/>
            </a:xfrm>
            <a:custGeom>
              <a:avLst/>
              <a:gdLst/>
              <a:ahLst/>
              <a:cxnLst/>
              <a:rect l="l" t="t" r="r" b="b"/>
              <a:pathLst>
                <a:path w="9426575" h="4573270">
                  <a:moveTo>
                    <a:pt x="9357131" y="4573041"/>
                  </a:moveTo>
                  <a:lnTo>
                    <a:pt x="69062" y="4573041"/>
                  </a:lnTo>
                  <a:lnTo>
                    <a:pt x="42182" y="4567613"/>
                  </a:lnTo>
                  <a:lnTo>
                    <a:pt x="20229" y="4552810"/>
                  </a:lnTo>
                  <a:lnTo>
                    <a:pt x="5427" y="4530853"/>
                  </a:lnTo>
                  <a:lnTo>
                    <a:pt x="0" y="4503966"/>
                  </a:lnTo>
                  <a:lnTo>
                    <a:pt x="0" y="69075"/>
                  </a:lnTo>
                  <a:lnTo>
                    <a:pt x="5427" y="42187"/>
                  </a:lnTo>
                  <a:lnTo>
                    <a:pt x="20229" y="20231"/>
                  </a:lnTo>
                  <a:lnTo>
                    <a:pt x="42182" y="5428"/>
                  </a:lnTo>
                  <a:lnTo>
                    <a:pt x="69062" y="0"/>
                  </a:lnTo>
                  <a:lnTo>
                    <a:pt x="9357131" y="0"/>
                  </a:lnTo>
                  <a:lnTo>
                    <a:pt x="9384019" y="5428"/>
                  </a:lnTo>
                  <a:lnTo>
                    <a:pt x="9405975" y="20231"/>
                  </a:lnTo>
                  <a:lnTo>
                    <a:pt x="9420778" y="42187"/>
                  </a:lnTo>
                  <a:lnTo>
                    <a:pt x="9426206" y="69075"/>
                  </a:lnTo>
                  <a:lnTo>
                    <a:pt x="9426206" y="4503966"/>
                  </a:lnTo>
                  <a:lnTo>
                    <a:pt x="9420778" y="4530853"/>
                  </a:lnTo>
                  <a:lnTo>
                    <a:pt x="9405975" y="4552810"/>
                  </a:lnTo>
                  <a:lnTo>
                    <a:pt x="9384019" y="4567613"/>
                  </a:lnTo>
                  <a:lnTo>
                    <a:pt x="9357131" y="4573041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6893525" y="1656622"/>
              <a:ext cx="0" cy="4356735"/>
            </a:xfrm>
            <a:custGeom>
              <a:avLst/>
              <a:gdLst/>
              <a:ahLst/>
              <a:cxnLst/>
              <a:rect l="l" t="t" r="r" b="b"/>
              <a:pathLst>
                <a:path h="4356735">
                  <a:moveTo>
                    <a:pt x="0" y="0"/>
                  </a:moveTo>
                  <a:lnTo>
                    <a:pt x="0" y="4356569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6893525" y="1656622"/>
              <a:ext cx="0" cy="4356735"/>
            </a:xfrm>
            <a:custGeom>
              <a:avLst/>
              <a:gdLst/>
              <a:ahLst/>
              <a:cxnLst/>
              <a:rect l="l" t="t" r="r" b="b"/>
              <a:pathLst>
                <a:path h="4356735">
                  <a:moveTo>
                    <a:pt x="0" y="0"/>
                  </a:moveTo>
                  <a:lnTo>
                    <a:pt x="0" y="4356569"/>
                  </a:lnTo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7222589" y="2244421"/>
              <a:ext cx="3539490" cy="0"/>
            </a:xfrm>
            <a:custGeom>
              <a:avLst/>
              <a:gdLst/>
              <a:ahLst/>
              <a:cxnLst/>
              <a:rect l="l" t="t" r="r" b="b"/>
              <a:pathLst>
                <a:path w="3539490">
                  <a:moveTo>
                    <a:pt x="0" y="0"/>
                  </a:moveTo>
                  <a:lnTo>
                    <a:pt x="3539350" y="0"/>
                  </a:lnTo>
                </a:path>
              </a:pathLst>
            </a:custGeom>
            <a:ln w="3175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7222589" y="2774582"/>
              <a:ext cx="3539490" cy="0"/>
            </a:xfrm>
            <a:custGeom>
              <a:avLst/>
              <a:gdLst/>
              <a:ahLst/>
              <a:cxnLst/>
              <a:rect l="l" t="t" r="r" b="b"/>
              <a:pathLst>
                <a:path w="3539490">
                  <a:moveTo>
                    <a:pt x="0" y="0"/>
                  </a:moveTo>
                  <a:lnTo>
                    <a:pt x="3539350" y="0"/>
                  </a:lnTo>
                </a:path>
              </a:pathLst>
            </a:custGeom>
            <a:ln w="3175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7222589" y="3304745"/>
              <a:ext cx="3539490" cy="0"/>
            </a:xfrm>
            <a:custGeom>
              <a:avLst/>
              <a:gdLst/>
              <a:ahLst/>
              <a:cxnLst/>
              <a:rect l="l" t="t" r="r" b="b"/>
              <a:pathLst>
                <a:path w="3539490">
                  <a:moveTo>
                    <a:pt x="0" y="0"/>
                  </a:moveTo>
                  <a:lnTo>
                    <a:pt x="3539350" y="0"/>
                  </a:lnTo>
                </a:path>
              </a:pathLst>
            </a:custGeom>
            <a:ln w="3175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7222589" y="3834907"/>
              <a:ext cx="3539490" cy="0"/>
            </a:xfrm>
            <a:custGeom>
              <a:avLst/>
              <a:gdLst/>
              <a:ahLst/>
              <a:cxnLst/>
              <a:rect l="l" t="t" r="r" b="b"/>
              <a:pathLst>
                <a:path w="3539490">
                  <a:moveTo>
                    <a:pt x="0" y="0"/>
                  </a:moveTo>
                  <a:lnTo>
                    <a:pt x="3539350" y="0"/>
                  </a:lnTo>
                </a:path>
              </a:pathLst>
            </a:custGeom>
            <a:ln w="3175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7222589" y="4365069"/>
              <a:ext cx="3539490" cy="0"/>
            </a:xfrm>
            <a:custGeom>
              <a:avLst/>
              <a:gdLst/>
              <a:ahLst/>
              <a:cxnLst/>
              <a:rect l="l" t="t" r="r" b="b"/>
              <a:pathLst>
                <a:path w="3539490">
                  <a:moveTo>
                    <a:pt x="0" y="0"/>
                  </a:moveTo>
                  <a:lnTo>
                    <a:pt x="3539350" y="0"/>
                  </a:lnTo>
                </a:path>
              </a:pathLst>
            </a:custGeom>
            <a:ln w="3175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7222589" y="4895232"/>
              <a:ext cx="3539490" cy="0"/>
            </a:xfrm>
            <a:custGeom>
              <a:avLst/>
              <a:gdLst/>
              <a:ahLst/>
              <a:cxnLst/>
              <a:rect l="l" t="t" r="r" b="b"/>
              <a:pathLst>
                <a:path w="3539490">
                  <a:moveTo>
                    <a:pt x="0" y="0"/>
                  </a:moveTo>
                  <a:lnTo>
                    <a:pt x="3539350" y="0"/>
                  </a:lnTo>
                </a:path>
              </a:pathLst>
            </a:custGeom>
            <a:ln w="3175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7222589" y="5425394"/>
              <a:ext cx="3539490" cy="0"/>
            </a:xfrm>
            <a:custGeom>
              <a:avLst/>
              <a:gdLst/>
              <a:ahLst/>
              <a:cxnLst/>
              <a:rect l="l" t="t" r="r" b="b"/>
              <a:pathLst>
                <a:path w="3539490">
                  <a:moveTo>
                    <a:pt x="0" y="0"/>
                  </a:moveTo>
                  <a:lnTo>
                    <a:pt x="3539350" y="0"/>
                  </a:lnTo>
                </a:path>
              </a:pathLst>
            </a:custGeom>
            <a:ln w="3175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7222589" y="5955557"/>
              <a:ext cx="3539490" cy="0"/>
            </a:xfrm>
            <a:custGeom>
              <a:avLst/>
              <a:gdLst/>
              <a:ahLst/>
              <a:cxnLst/>
              <a:rect l="l" t="t" r="r" b="b"/>
              <a:pathLst>
                <a:path w="3539490">
                  <a:moveTo>
                    <a:pt x="0" y="0"/>
                  </a:moveTo>
                  <a:lnTo>
                    <a:pt x="3539350" y="0"/>
                  </a:lnTo>
                </a:path>
              </a:pathLst>
            </a:custGeom>
            <a:ln w="3175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3009890" y="2818806"/>
              <a:ext cx="190500" cy="259079"/>
            </a:xfrm>
            <a:custGeom>
              <a:avLst/>
              <a:gdLst/>
              <a:ahLst/>
              <a:cxnLst/>
              <a:rect l="l" t="t" r="r" b="b"/>
              <a:pathLst>
                <a:path w="190500" h="259080">
                  <a:moveTo>
                    <a:pt x="95240" y="0"/>
                  </a:moveTo>
                  <a:lnTo>
                    <a:pt x="52758" y="9944"/>
                  </a:lnTo>
                  <a:lnTo>
                    <a:pt x="18888" y="37490"/>
                  </a:lnTo>
                  <a:lnTo>
                    <a:pt x="523" y="79849"/>
                  </a:lnTo>
                  <a:lnTo>
                    <a:pt x="32" y="101714"/>
                  </a:lnTo>
                  <a:lnTo>
                    <a:pt x="0" y="103143"/>
                  </a:lnTo>
                  <a:lnTo>
                    <a:pt x="12204" y="143212"/>
                  </a:lnTo>
                  <a:lnTo>
                    <a:pt x="48097" y="196875"/>
                  </a:lnTo>
                  <a:lnTo>
                    <a:pt x="54657" y="206154"/>
                  </a:lnTo>
                  <a:lnTo>
                    <a:pt x="65788" y="222157"/>
                  </a:lnTo>
                  <a:lnTo>
                    <a:pt x="91460" y="258914"/>
                  </a:lnTo>
                  <a:lnTo>
                    <a:pt x="99012" y="258914"/>
                  </a:lnTo>
                  <a:lnTo>
                    <a:pt x="117124" y="232994"/>
                  </a:lnTo>
                  <a:lnTo>
                    <a:pt x="95240" y="232994"/>
                  </a:lnTo>
                  <a:lnTo>
                    <a:pt x="66395" y="191663"/>
                  </a:lnTo>
                  <a:lnTo>
                    <a:pt x="60821" y="183861"/>
                  </a:lnTo>
                  <a:lnTo>
                    <a:pt x="55019" y="175983"/>
                  </a:lnTo>
                  <a:lnTo>
                    <a:pt x="45489" y="162918"/>
                  </a:lnTo>
                  <a:lnTo>
                    <a:pt x="36434" y="149517"/>
                  </a:lnTo>
                  <a:lnTo>
                    <a:pt x="28496" y="135668"/>
                  </a:lnTo>
                  <a:lnTo>
                    <a:pt x="22317" y="121259"/>
                  </a:lnTo>
                  <a:lnTo>
                    <a:pt x="17922" y="101714"/>
                  </a:lnTo>
                  <a:lnTo>
                    <a:pt x="18294" y="82770"/>
                  </a:lnTo>
                  <a:lnTo>
                    <a:pt x="45636" y="35631"/>
                  </a:lnTo>
                  <a:lnTo>
                    <a:pt x="95240" y="17945"/>
                  </a:lnTo>
                  <a:lnTo>
                    <a:pt x="150243" y="17945"/>
                  </a:lnTo>
                  <a:lnTo>
                    <a:pt x="137721" y="9944"/>
                  </a:lnTo>
                  <a:lnTo>
                    <a:pt x="117121" y="2557"/>
                  </a:lnTo>
                  <a:lnTo>
                    <a:pt x="95240" y="0"/>
                  </a:lnTo>
                  <a:close/>
                </a:path>
                <a:path w="190500" h="259080">
                  <a:moveTo>
                    <a:pt x="150243" y="17945"/>
                  </a:moveTo>
                  <a:lnTo>
                    <a:pt x="95240" y="17945"/>
                  </a:lnTo>
                  <a:lnTo>
                    <a:pt x="113053" y="20025"/>
                  </a:lnTo>
                  <a:lnTo>
                    <a:pt x="129824" y="26036"/>
                  </a:lnTo>
                  <a:lnTo>
                    <a:pt x="167113" y="64872"/>
                  </a:lnTo>
                  <a:lnTo>
                    <a:pt x="172558" y="101714"/>
                  </a:lnTo>
                  <a:lnTo>
                    <a:pt x="168163" y="121259"/>
                  </a:lnTo>
                  <a:lnTo>
                    <a:pt x="144985" y="162918"/>
                  </a:lnTo>
                  <a:lnTo>
                    <a:pt x="129655" y="183861"/>
                  </a:lnTo>
                  <a:lnTo>
                    <a:pt x="124088" y="191663"/>
                  </a:lnTo>
                  <a:lnTo>
                    <a:pt x="95240" y="232994"/>
                  </a:lnTo>
                  <a:lnTo>
                    <a:pt x="117124" y="232994"/>
                  </a:lnTo>
                  <a:lnTo>
                    <a:pt x="124592" y="222306"/>
                  </a:lnTo>
                  <a:lnTo>
                    <a:pt x="135975" y="205949"/>
                  </a:lnTo>
                  <a:lnTo>
                    <a:pt x="142275" y="197034"/>
                  </a:lnTo>
                  <a:lnTo>
                    <a:pt x="169703" y="158334"/>
                  </a:lnTo>
                  <a:lnTo>
                    <a:pt x="190482" y="103143"/>
                  </a:lnTo>
                  <a:lnTo>
                    <a:pt x="190027" y="82770"/>
                  </a:lnTo>
                  <a:lnTo>
                    <a:pt x="189961" y="79849"/>
                  </a:lnTo>
                  <a:lnTo>
                    <a:pt x="183637" y="57782"/>
                  </a:lnTo>
                  <a:lnTo>
                    <a:pt x="171592" y="37490"/>
                  </a:lnTo>
                  <a:lnTo>
                    <a:pt x="156169" y="21731"/>
                  </a:lnTo>
                  <a:lnTo>
                    <a:pt x="150243" y="1794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4" name="object 2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14406" y="3038901"/>
              <a:ext cx="181444" cy="86525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44155" y="2853061"/>
              <a:ext cx="120751" cy="120764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2837382" y="3832894"/>
              <a:ext cx="3461385" cy="0"/>
            </a:xfrm>
            <a:custGeom>
              <a:avLst/>
              <a:gdLst/>
              <a:ahLst/>
              <a:cxnLst/>
              <a:rect l="l" t="t" r="r" b="b"/>
              <a:pathLst>
                <a:path w="3461385">
                  <a:moveTo>
                    <a:pt x="0" y="0"/>
                  </a:moveTo>
                  <a:lnTo>
                    <a:pt x="3461270" y="0"/>
                  </a:lnTo>
                </a:path>
              </a:pathLst>
            </a:custGeom>
            <a:ln w="3175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2837382" y="3209316"/>
              <a:ext cx="3461385" cy="0"/>
            </a:xfrm>
            <a:custGeom>
              <a:avLst/>
              <a:gdLst/>
              <a:ahLst/>
              <a:cxnLst/>
              <a:rect l="l" t="t" r="r" b="b"/>
              <a:pathLst>
                <a:path w="3461385">
                  <a:moveTo>
                    <a:pt x="0" y="0"/>
                  </a:moveTo>
                  <a:lnTo>
                    <a:pt x="3461270" y="0"/>
                  </a:lnTo>
                </a:path>
              </a:pathLst>
            </a:custGeom>
            <a:ln w="3175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2837382" y="4505154"/>
              <a:ext cx="3461385" cy="0"/>
            </a:xfrm>
            <a:custGeom>
              <a:avLst/>
              <a:gdLst/>
              <a:ahLst/>
              <a:cxnLst/>
              <a:rect l="l" t="t" r="r" b="b"/>
              <a:pathLst>
                <a:path w="3461385">
                  <a:moveTo>
                    <a:pt x="0" y="0"/>
                  </a:moveTo>
                  <a:lnTo>
                    <a:pt x="3461270" y="0"/>
                  </a:lnTo>
                </a:path>
              </a:pathLst>
            </a:custGeom>
            <a:ln w="3175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2837382" y="5167901"/>
              <a:ext cx="3461385" cy="0"/>
            </a:xfrm>
            <a:custGeom>
              <a:avLst/>
              <a:gdLst/>
              <a:ahLst/>
              <a:cxnLst/>
              <a:rect l="l" t="t" r="r" b="b"/>
              <a:pathLst>
                <a:path w="3461385">
                  <a:moveTo>
                    <a:pt x="0" y="0"/>
                  </a:moveTo>
                  <a:lnTo>
                    <a:pt x="3461270" y="0"/>
                  </a:lnTo>
                </a:path>
              </a:pathLst>
            </a:custGeom>
            <a:ln w="3175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3089344" y="1239605"/>
              <a:ext cx="3136900" cy="363855"/>
            </a:xfrm>
            <a:custGeom>
              <a:avLst/>
              <a:gdLst/>
              <a:ahLst/>
              <a:cxnLst/>
              <a:rect l="l" t="t" r="r" b="b"/>
              <a:pathLst>
                <a:path w="3136900" h="363855">
                  <a:moveTo>
                    <a:pt x="3114713" y="0"/>
                  </a:moveTo>
                  <a:lnTo>
                    <a:pt x="22097" y="0"/>
                  </a:lnTo>
                  <a:lnTo>
                    <a:pt x="13517" y="1741"/>
                  </a:lnTo>
                  <a:lnTo>
                    <a:pt x="6491" y="6484"/>
                  </a:lnTo>
                  <a:lnTo>
                    <a:pt x="1743" y="13507"/>
                  </a:lnTo>
                  <a:lnTo>
                    <a:pt x="0" y="22085"/>
                  </a:lnTo>
                  <a:lnTo>
                    <a:pt x="0" y="341452"/>
                  </a:lnTo>
                  <a:lnTo>
                    <a:pt x="1743" y="350032"/>
                  </a:lnTo>
                  <a:lnTo>
                    <a:pt x="6491" y="357058"/>
                  </a:lnTo>
                  <a:lnTo>
                    <a:pt x="13517" y="361806"/>
                  </a:lnTo>
                  <a:lnTo>
                    <a:pt x="22097" y="363550"/>
                  </a:lnTo>
                  <a:lnTo>
                    <a:pt x="3114713" y="363550"/>
                  </a:lnTo>
                  <a:lnTo>
                    <a:pt x="3123293" y="361806"/>
                  </a:lnTo>
                  <a:lnTo>
                    <a:pt x="3130319" y="357058"/>
                  </a:lnTo>
                  <a:lnTo>
                    <a:pt x="3135067" y="350032"/>
                  </a:lnTo>
                  <a:lnTo>
                    <a:pt x="3136811" y="341452"/>
                  </a:lnTo>
                  <a:lnTo>
                    <a:pt x="3136811" y="22097"/>
                  </a:lnTo>
                  <a:lnTo>
                    <a:pt x="3135067" y="13517"/>
                  </a:lnTo>
                  <a:lnTo>
                    <a:pt x="3130319" y="6491"/>
                  </a:lnTo>
                  <a:lnTo>
                    <a:pt x="3123293" y="1743"/>
                  </a:lnTo>
                  <a:lnTo>
                    <a:pt x="3114713" y="0"/>
                  </a:lnTo>
                  <a:close/>
                </a:path>
              </a:pathLst>
            </a:custGeom>
            <a:solidFill>
              <a:srgbClr val="E4E4E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3089344" y="1239605"/>
              <a:ext cx="3136900" cy="363855"/>
            </a:xfrm>
            <a:custGeom>
              <a:avLst/>
              <a:gdLst/>
              <a:ahLst/>
              <a:cxnLst/>
              <a:rect l="l" t="t" r="r" b="b"/>
              <a:pathLst>
                <a:path w="3136900" h="363855">
                  <a:moveTo>
                    <a:pt x="3114713" y="363550"/>
                  </a:moveTo>
                  <a:lnTo>
                    <a:pt x="22097" y="363550"/>
                  </a:lnTo>
                  <a:lnTo>
                    <a:pt x="13517" y="361806"/>
                  </a:lnTo>
                  <a:lnTo>
                    <a:pt x="6491" y="357058"/>
                  </a:lnTo>
                  <a:lnTo>
                    <a:pt x="1743" y="350032"/>
                  </a:lnTo>
                  <a:lnTo>
                    <a:pt x="0" y="341452"/>
                  </a:lnTo>
                  <a:lnTo>
                    <a:pt x="0" y="22085"/>
                  </a:lnTo>
                  <a:lnTo>
                    <a:pt x="1743" y="13507"/>
                  </a:lnTo>
                  <a:lnTo>
                    <a:pt x="6491" y="6484"/>
                  </a:lnTo>
                  <a:lnTo>
                    <a:pt x="13517" y="1741"/>
                  </a:lnTo>
                  <a:lnTo>
                    <a:pt x="22097" y="0"/>
                  </a:lnTo>
                  <a:lnTo>
                    <a:pt x="3114713" y="0"/>
                  </a:lnTo>
                  <a:lnTo>
                    <a:pt x="3123293" y="1743"/>
                  </a:lnTo>
                  <a:lnTo>
                    <a:pt x="3130319" y="6491"/>
                  </a:lnTo>
                  <a:lnTo>
                    <a:pt x="3135067" y="13517"/>
                  </a:lnTo>
                  <a:lnTo>
                    <a:pt x="3136811" y="22097"/>
                  </a:lnTo>
                  <a:lnTo>
                    <a:pt x="3136811" y="341452"/>
                  </a:lnTo>
                  <a:lnTo>
                    <a:pt x="3135067" y="350032"/>
                  </a:lnTo>
                  <a:lnTo>
                    <a:pt x="3130319" y="357058"/>
                  </a:lnTo>
                  <a:lnTo>
                    <a:pt x="3123293" y="361806"/>
                  </a:lnTo>
                  <a:lnTo>
                    <a:pt x="3114713" y="36355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7596432" y="1239605"/>
              <a:ext cx="3136900" cy="363855"/>
            </a:xfrm>
            <a:custGeom>
              <a:avLst/>
              <a:gdLst/>
              <a:ahLst/>
              <a:cxnLst/>
              <a:rect l="l" t="t" r="r" b="b"/>
              <a:pathLst>
                <a:path w="3136900" h="363855">
                  <a:moveTo>
                    <a:pt x="3114713" y="0"/>
                  </a:moveTo>
                  <a:lnTo>
                    <a:pt x="22098" y="0"/>
                  </a:lnTo>
                  <a:lnTo>
                    <a:pt x="13517" y="1741"/>
                  </a:lnTo>
                  <a:lnTo>
                    <a:pt x="6491" y="6484"/>
                  </a:lnTo>
                  <a:lnTo>
                    <a:pt x="1743" y="13507"/>
                  </a:lnTo>
                  <a:lnTo>
                    <a:pt x="0" y="22085"/>
                  </a:lnTo>
                  <a:lnTo>
                    <a:pt x="0" y="341452"/>
                  </a:lnTo>
                  <a:lnTo>
                    <a:pt x="1743" y="350032"/>
                  </a:lnTo>
                  <a:lnTo>
                    <a:pt x="6491" y="357058"/>
                  </a:lnTo>
                  <a:lnTo>
                    <a:pt x="13517" y="361806"/>
                  </a:lnTo>
                  <a:lnTo>
                    <a:pt x="22098" y="363550"/>
                  </a:lnTo>
                  <a:lnTo>
                    <a:pt x="3114713" y="363550"/>
                  </a:lnTo>
                  <a:lnTo>
                    <a:pt x="3123293" y="361806"/>
                  </a:lnTo>
                  <a:lnTo>
                    <a:pt x="3130319" y="357058"/>
                  </a:lnTo>
                  <a:lnTo>
                    <a:pt x="3135067" y="350032"/>
                  </a:lnTo>
                  <a:lnTo>
                    <a:pt x="3136811" y="341452"/>
                  </a:lnTo>
                  <a:lnTo>
                    <a:pt x="3136811" y="22097"/>
                  </a:lnTo>
                  <a:lnTo>
                    <a:pt x="3135067" y="13517"/>
                  </a:lnTo>
                  <a:lnTo>
                    <a:pt x="3130319" y="6491"/>
                  </a:lnTo>
                  <a:lnTo>
                    <a:pt x="3123293" y="1743"/>
                  </a:lnTo>
                  <a:lnTo>
                    <a:pt x="3114713" y="0"/>
                  </a:lnTo>
                  <a:close/>
                </a:path>
              </a:pathLst>
            </a:custGeom>
            <a:solidFill>
              <a:srgbClr val="E4E4E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7596432" y="1239605"/>
              <a:ext cx="3136900" cy="363855"/>
            </a:xfrm>
            <a:custGeom>
              <a:avLst/>
              <a:gdLst/>
              <a:ahLst/>
              <a:cxnLst/>
              <a:rect l="l" t="t" r="r" b="b"/>
              <a:pathLst>
                <a:path w="3136900" h="363855">
                  <a:moveTo>
                    <a:pt x="3114713" y="363550"/>
                  </a:moveTo>
                  <a:lnTo>
                    <a:pt x="22098" y="363550"/>
                  </a:lnTo>
                  <a:lnTo>
                    <a:pt x="13517" y="361806"/>
                  </a:lnTo>
                  <a:lnTo>
                    <a:pt x="6491" y="357058"/>
                  </a:lnTo>
                  <a:lnTo>
                    <a:pt x="1743" y="350032"/>
                  </a:lnTo>
                  <a:lnTo>
                    <a:pt x="0" y="341452"/>
                  </a:lnTo>
                  <a:lnTo>
                    <a:pt x="0" y="22085"/>
                  </a:lnTo>
                  <a:lnTo>
                    <a:pt x="1743" y="13507"/>
                  </a:lnTo>
                  <a:lnTo>
                    <a:pt x="6491" y="6484"/>
                  </a:lnTo>
                  <a:lnTo>
                    <a:pt x="13517" y="1741"/>
                  </a:lnTo>
                  <a:lnTo>
                    <a:pt x="22098" y="0"/>
                  </a:lnTo>
                  <a:lnTo>
                    <a:pt x="3114713" y="0"/>
                  </a:lnTo>
                  <a:lnTo>
                    <a:pt x="3123293" y="1743"/>
                  </a:lnTo>
                  <a:lnTo>
                    <a:pt x="3130319" y="6491"/>
                  </a:lnTo>
                  <a:lnTo>
                    <a:pt x="3135067" y="13517"/>
                  </a:lnTo>
                  <a:lnTo>
                    <a:pt x="3136811" y="22097"/>
                  </a:lnTo>
                  <a:lnTo>
                    <a:pt x="3136811" y="341452"/>
                  </a:lnTo>
                  <a:lnTo>
                    <a:pt x="3135067" y="350032"/>
                  </a:lnTo>
                  <a:lnTo>
                    <a:pt x="3130319" y="357058"/>
                  </a:lnTo>
                  <a:lnTo>
                    <a:pt x="3123293" y="361806"/>
                  </a:lnTo>
                  <a:lnTo>
                    <a:pt x="3114713" y="36355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3124201" y="1268225"/>
            <a:ext cx="3060485" cy="262892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600" b="1" dirty="0">
                <a:solidFill>
                  <a:srgbClr val="3C392B"/>
                </a:solidFill>
                <a:latin typeface="Grammarsaurus" pitchFamily="2" charset="0"/>
                <a:cs typeface="Arial"/>
              </a:rPr>
              <a:t>Geographical knowledge</a:t>
            </a:r>
            <a:endParaRPr sz="1600" dirty="0">
              <a:latin typeface="Grammarsaurus" pitchFamily="2" charset="0"/>
              <a:cs typeface="Arial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2837384" y="2656155"/>
            <a:ext cx="553720" cy="2424430"/>
            <a:chOff x="2837384" y="2656155"/>
            <a:chExt cx="553720" cy="2424430"/>
          </a:xfrm>
        </p:grpSpPr>
        <p:sp>
          <p:nvSpPr>
            <p:cNvPr id="36" name="object 36"/>
            <p:cNvSpPr/>
            <p:nvPr/>
          </p:nvSpPr>
          <p:spPr>
            <a:xfrm>
              <a:off x="2837384" y="2656155"/>
              <a:ext cx="541020" cy="487045"/>
            </a:xfrm>
            <a:custGeom>
              <a:avLst/>
              <a:gdLst/>
              <a:ahLst/>
              <a:cxnLst/>
              <a:rect l="l" t="t" r="r" b="b"/>
              <a:pathLst>
                <a:path w="541020" h="487044">
                  <a:moveTo>
                    <a:pt x="370103" y="0"/>
                  </a:moveTo>
                  <a:lnTo>
                    <a:pt x="170383" y="0"/>
                  </a:lnTo>
                  <a:lnTo>
                    <a:pt x="151982" y="2440"/>
                  </a:lnTo>
                  <a:lnTo>
                    <a:pt x="109308" y="35267"/>
                  </a:lnTo>
                  <a:lnTo>
                    <a:pt x="9448" y="208229"/>
                  </a:lnTo>
                  <a:lnTo>
                    <a:pt x="0" y="243490"/>
                  </a:lnTo>
                  <a:lnTo>
                    <a:pt x="2362" y="261596"/>
                  </a:lnTo>
                  <a:lnTo>
                    <a:pt x="109308" y="451713"/>
                  </a:lnTo>
                  <a:lnTo>
                    <a:pt x="151982" y="484539"/>
                  </a:lnTo>
                  <a:lnTo>
                    <a:pt x="170383" y="486981"/>
                  </a:lnTo>
                  <a:lnTo>
                    <a:pt x="370103" y="486981"/>
                  </a:lnTo>
                  <a:lnTo>
                    <a:pt x="419863" y="466428"/>
                  </a:lnTo>
                  <a:lnTo>
                    <a:pt x="531037" y="278752"/>
                  </a:lnTo>
                  <a:lnTo>
                    <a:pt x="540486" y="243490"/>
                  </a:lnTo>
                  <a:lnTo>
                    <a:pt x="538124" y="225384"/>
                  </a:lnTo>
                  <a:lnTo>
                    <a:pt x="431177" y="35267"/>
                  </a:lnTo>
                  <a:lnTo>
                    <a:pt x="388504" y="2440"/>
                  </a:lnTo>
                  <a:lnTo>
                    <a:pt x="370103" y="0"/>
                  </a:lnTo>
                  <a:close/>
                </a:path>
              </a:pathLst>
            </a:custGeom>
            <a:solidFill>
              <a:srgbClr val="4D6B8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3009890" y="2752620"/>
              <a:ext cx="190500" cy="259079"/>
            </a:xfrm>
            <a:custGeom>
              <a:avLst/>
              <a:gdLst/>
              <a:ahLst/>
              <a:cxnLst/>
              <a:rect l="l" t="t" r="r" b="b"/>
              <a:pathLst>
                <a:path w="190500" h="259080">
                  <a:moveTo>
                    <a:pt x="95240" y="0"/>
                  </a:moveTo>
                  <a:lnTo>
                    <a:pt x="52758" y="9944"/>
                  </a:lnTo>
                  <a:lnTo>
                    <a:pt x="18888" y="37490"/>
                  </a:lnTo>
                  <a:lnTo>
                    <a:pt x="523" y="79849"/>
                  </a:lnTo>
                  <a:lnTo>
                    <a:pt x="32" y="101714"/>
                  </a:lnTo>
                  <a:lnTo>
                    <a:pt x="0" y="103143"/>
                  </a:lnTo>
                  <a:lnTo>
                    <a:pt x="12204" y="143212"/>
                  </a:lnTo>
                  <a:lnTo>
                    <a:pt x="48097" y="196875"/>
                  </a:lnTo>
                  <a:lnTo>
                    <a:pt x="54657" y="206154"/>
                  </a:lnTo>
                  <a:lnTo>
                    <a:pt x="65788" y="222157"/>
                  </a:lnTo>
                  <a:lnTo>
                    <a:pt x="91460" y="258914"/>
                  </a:lnTo>
                  <a:lnTo>
                    <a:pt x="99012" y="258914"/>
                  </a:lnTo>
                  <a:lnTo>
                    <a:pt x="117124" y="232994"/>
                  </a:lnTo>
                  <a:lnTo>
                    <a:pt x="95240" y="232994"/>
                  </a:lnTo>
                  <a:lnTo>
                    <a:pt x="66395" y="191663"/>
                  </a:lnTo>
                  <a:lnTo>
                    <a:pt x="60821" y="183861"/>
                  </a:lnTo>
                  <a:lnTo>
                    <a:pt x="55019" y="175983"/>
                  </a:lnTo>
                  <a:lnTo>
                    <a:pt x="45489" y="162918"/>
                  </a:lnTo>
                  <a:lnTo>
                    <a:pt x="36434" y="149517"/>
                  </a:lnTo>
                  <a:lnTo>
                    <a:pt x="28496" y="135668"/>
                  </a:lnTo>
                  <a:lnTo>
                    <a:pt x="22317" y="121259"/>
                  </a:lnTo>
                  <a:lnTo>
                    <a:pt x="17922" y="101714"/>
                  </a:lnTo>
                  <a:lnTo>
                    <a:pt x="18294" y="82770"/>
                  </a:lnTo>
                  <a:lnTo>
                    <a:pt x="45636" y="35631"/>
                  </a:lnTo>
                  <a:lnTo>
                    <a:pt x="95240" y="17945"/>
                  </a:lnTo>
                  <a:lnTo>
                    <a:pt x="150243" y="17945"/>
                  </a:lnTo>
                  <a:lnTo>
                    <a:pt x="137721" y="9944"/>
                  </a:lnTo>
                  <a:lnTo>
                    <a:pt x="117121" y="2557"/>
                  </a:lnTo>
                  <a:lnTo>
                    <a:pt x="95240" y="0"/>
                  </a:lnTo>
                  <a:close/>
                </a:path>
                <a:path w="190500" h="259080">
                  <a:moveTo>
                    <a:pt x="150243" y="17945"/>
                  </a:moveTo>
                  <a:lnTo>
                    <a:pt x="95240" y="17945"/>
                  </a:lnTo>
                  <a:lnTo>
                    <a:pt x="113058" y="20025"/>
                  </a:lnTo>
                  <a:lnTo>
                    <a:pt x="129828" y="26036"/>
                  </a:lnTo>
                  <a:lnTo>
                    <a:pt x="167113" y="64872"/>
                  </a:lnTo>
                  <a:lnTo>
                    <a:pt x="172558" y="101714"/>
                  </a:lnTo>
                  <a:lnTo>
                    <a:pt x="168163" y="121259"/>
                  </a:lnTo>
                  <a:lnTo>
                    <a:pt x="144985" y="162918"/>
                  </a:lnTo>
                  <a:lnTo>
                    <a:pt x="129655" y="183861"/>
                  </a:lnTo>
                  <a:lnTo>
                    <a:pt x="124088" y="191663"/>
                  </a:lnTo>
                  <a:lnTo>
                    <a:pt x="95240" y="232994"/>
                  </a:lnTo>
                  <a:lnTo>
                    <a:pt x="117124" y="232994"/>
                  </a:lnTo>
                  <a:lnTo>
                    <a:pt x="124592" y="222306"/>
                  </a:lnTo>
                  <a:lnTo>
                    <a:pt x="135975" y="205949"/>
                  </a:lnTo>
                  <a:lnTo>
                    <a:pt x="142275" y="197034"/>
                  </a:lnTo>
                  <a:lnTo>
                    <a:pt x="169708" y="158334"/>
                  </a:lnTo>
                  <a:lnTo>
                    <a:pt x="190482" y="103143"/>
                  </a:lnTo>
                  <a:lnTo>
                    <a:pt x="190027" y="82770"/>
                  </a:lnTo>
                  <a:lnTo>
                    <a:pt x="189961" y="79849"/>
                  </a:lnTo>
                  <a:lnTo>
                    <a:pt x="183637" y="57782"/>
                  </a:lnTo>
                  <a:lnTo>
                    <a:pt x="171592" y="37490"/>
                  </a:lnTo>
                  <a:lnTo>
                    <a:pt x="156169" y="21731"/>
                  </a:lnTo>
                  <a:lnTo>
                    <a:pt x="150243" y="1794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8" name="object 3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14407" y="2972716"/>
              <a:ext cx="181444" cy="86525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044157" y="2786875"/>
              <a:ext cx="120751" cy="120764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2850115" y="3275502"/>
              <a:ext cx="541020" cy="487045"/>
            </a:xfrm>
            <a:custGeom>
              <a:avLst/>
              <a:gdLst/>
              <a:ahLst/>
              <a:cxnLst/>
              <a:rect l="l" t="t" r="r" b="b"/>
              <a:pathLst>
                <a:path w="541020" h="487045">
                  <a:moveTo>
                    <a:pt x="370103" y="0"/>
                  </a:moveTo>
                  <a:lnTo>
                    <a:pt x="170383" y="0"/>
                  </a:lnTo>
                  <a:lnTo>
                    <a:pt x="151982" y="2440"/>
                  </a:lnTo>
                  <a:lnTo>
                    <a:pt x="109308" y="35267"/>
                  </a:lnTo>
                  <a:lnTo>
                    <a:pt x="9448" y="208229"/>
                  </a:lnTo>
                  <a:lnTo>
                    <a:pt x="0" y="243490"/>
                  </a:lnTo>
                  <a:lnTo>
                    <a:pt x="2362" y="261596"/>
                  </a:lnTo>
                  <a:lnTo>
                    <a:pt x="109308" y="451713"/>
                  </a:lnTo>
                  <a:lnTo>
                    <a:pt x="151982" y="484539"/>
                  </a:lnTo>
                  <a:lnTo>
                    <a:pt x="170383" y="486981"/>
                  </a:lnTo>
                  <a:lnTo>
                    <a:pt x="370103" y="486981"/>
                  </a:lnTo>
                  <a:lnTo>
                    <a:pt x="419863" y="466428"/>
                  </a:lnTo>
                  <a:lnTo>
                    <a:pt x="531037" y="278752"/>
                  </a:lnTo>
                  <a:lnTo>
                    <a:pt x="540486" y="243490"/>
                  </a:lnTo>
                  <a:lnTo>
                    <a:pt x="538124" y="225384"/>
                  </a:lnTo>
                  <a:lnTo>
                    <a:pt x="431177" y="35267"/>
                  </a:lnTo>
                  <a:lnTo>
                    <a:pt x="388504" y="2440"/>
                  </a:lnTo>
                  <a:lnTo>
                    <a:pt x="370103" y="0"/>
                  </a:lnTo>
                  <a:close/>
                </a:path>
              </a:pathLst>
            </a:custGeom>
            <a:solidFill>
              <a:srgbClr val="34BAA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1" name="object 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87723" y="3354543"/>
              <a:ext cx="306151" cy="306158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2837384" y="3923936"/>
              <a:ext cx="541020" cy="487045"/>
            </a:xfrm>
            <a:custGeom>
              <a:avLst/>
              <a:gdLst/>
              <a:ahLst/>
              <a:cxnLst/>
              <a:rect l="l" t="t" r="r" b="b"/>
              <a:pathLst>
                <a:path w="541020" h="487045">
                  <a:moveTo>
                    <a:pt x="370103" y="0"/>
                  </a:moveTo>
                  <a:lnTo>
                    <a:pt x="170383" y="0"/>
                  </a:lnTo>
                  <a:lnTo>
                    <a:pt x="151982" y="2440"/>
                  </a:lnTo>
                  <a:lnTo>
                    <a:pt x="109308" y="35267"/>
                  </a:lnTo>
                  <a:lnTo>
                    <a:pt x="9448" y="208229"/>
                  </a:lnTo>
                  <a:lnTo>
                    <a:pt x="0" y="243490"/>
                  </a:lnTo>
                  <a:lnTo>
                    <a:pt x="2362" y="261596"/>
                  </a:lnTo>
                  <a:lnTo>
                    <a:pt x="109308" y="451713"/>
                  </a:lnTo>
                  <a:lnTo>
                    <a:pt x="151982" y="484539"/>
                  </a:lnTo>
                  <a:lnTo>
                    <a:pt x="170383" y="486981"/>
                  </a:lnTo>
                  <a:lnTo>
                    <a:pt x="370103" y="486981"/>
                  </a:lnTo>
                  <a:lnTo>
                    <a:pt x="419863" y="466428"/>
                  </a:lnTo>
                  <a:lnTo>
                    <a:pt x="531037" y="278752"/>
                  </a:lnTo>
                  <a:lnTo>
                    <a:pt x="540486" y="243490"/>
                  </a:lnTo>
                  <a:lnTo>
                    <a:pt x="538124" y="225384"/>
                  </a:lnTo>
                  <a:lnTo>
                    <a:pt x="431177" y="35267"/>
                  </a:lnTo>
                  <a:lnTo>
                    <a:pt x="388504" y="2440"/>
                  </a:lnTo>
                  <a:lnTo>
                    <a:pt x="370103" y="0"/>
                  </a:lnTo>
                  <a:close/>
                </a:path>
              </a:pathLst>
            </a:custGeom>
            <a:solidFill>
              <a:srgbClr val="A1A1A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2948546" y="4013314"/>
              <a:ext cx="306705" cy="306705"/>
            </a:xfrm>
            <a:custGeom>
              <a:avLst/>
              <a:gdLst/>
              <a:ahLst/>
              <a:cxnLst/>
              <a:rect l="l" t="t" r="r" b="b"/>
              <a:pathLst>
                <a:path w="306704" h="306704">
                  <a:moveTo>
                    <a:pt x="306146" y="153847"/>
                  </a:moveTo>
                  <a:lnTo>
                    <a:pt x="288213" y="153847"/>
                  </a:lnTo>
                  <a:lnTo>
                    <a:pt x="288213" y="171780"/>
                  </a:lnTo>
                  <a:lnTo>
                    <a:pt x="288213" y="199466"/>
                  </a:lnTo>
                  <a:lnTo>
                    <a:pt x="288213" y="217601"/>
                  </a:lnTo>
                  <a:lnTo>
                    <a:pt x="288213" y="246888"/>
                  </a:lnTo>
                  <a:lnTo>
                    <a:pt x="288213" y="264833"/>
                  </a:lnTo>
                  <a:lnTo>
                    <a:pt x="288213" y="288213"/>
                  </a:lnTo>
                  <a:lnTo>
                    <a:pt x="113969" y="288213"/>
                  </a:lnTo>
                  <a:lnTo>
                    <a:pt x="116357" y="279057"/>
                  </a:lnTo>
                  <a:lnTo>
                    <a:pt x="121793" y="271640"/>
                  </a:lnTo>
                  <a:lnTo>
                    <a:pt x="129552" y="266649"/>
                  </a:lnTo>
                  <a:lnTo>
                    <a:pt x="138912" y="264833"/>
                  </a:lnTo>
                  <a:lnTo>
                    <a:pt x="288213" y="264833"/>
                  </a:lnTo>
                  <a:lnTo>
                    <a:pt x="288213" y="246888"/>
                  </a:lnTo>
                  <a:lnTo>
                    <a:pt x="200672" y="246888"/>
                  </a:lnTo>
                  <a:lnTo>
                    <a:pt x="196672" y="239941"/>
                  </a:lnTo>
                  <a:lnTo>
                    <a:pt x="192112" y="233438"/>
                  </a:lnTo>
                  <a:lnTo>
                    <a:pt x="187020" y="227418"/>
                  </a:lnTo>
                  <a:lnTo>
                    <a:pt x="181444" y="221907"/>
                  </a:lnTo>
                  <a:lnTo>
                    <a:pt x="191477" y="216928"/>
                  </a:lnTo>
                  <a:lnTo>
                    <a:pt x="191757" y="216789"/>
                  </a:lnTo>
                  <a:lnTo>
                    <a:pt x="211594" y="216789"/>
                  </a:lnTo>
                  <a:lnTo>
                    <a:pt x="221907" y="221907"/>
                  </a:lnTo>
                  <a:lnTo>
                    <a:pt x="226898" y="224269"/>
                  </a:lnTo>
                  <a:lnTo>
                    <a:pt x="232918" y="226491"/>
                  </a:lnTo>
                  <a:lnTo>
                    <a:pt x="240372" y="228117"/>
                  </a:lnTo>
                  <a:lnTo>
                    <a:pt x="249796" y="228739"/>
                  </a:lnTo>
                  <a:lnTo>
                    <a:pt x="259168" y="228117"/>
                  </a:lnTo>
                  <a:lnTo>
                    <a:pt x="266560" y="226491"/>
                  </a:lnTo>
                  <a:lnTo>
                    <a:pt x="272465" y="224269"/>
                  </a:lnTo>
                  <a:lnTo>
                    <a:pt x="277329" y="221907"/>
                  </a:lnTo>
                  <a:lnTo>
                    <a:pt x="283997" y="218490"/>
                  </a:lnTo>
                  <a:lnTo>
                    <a:pt x="288213" y="217601"/>
                  </a:lnTo>
                  <a:lnTo>
                    <a:pt x="288213" y="199466"/>
                  </a:lnTo>
                  <a:lnTo>
                    <a:pt x="287807" y="199466"/>
                  </a:lnTo>
                  <a:lnTo>
                    <a:pt x="279628" y="200571"/>
                  </a:lnTo>
                  <a:lnTo>
                    <a:pt x="259664" y="210807"/>
                  </a:lnTo>
                  <a:lnTo>
                    <a:pt x="239877" y="210807"/>
                  </a:lnTo>
                  <a:lnTo>
                    <a:pt x="201676" y="198843"/>
                  </a:lnTo>
                  <a:lnTo>
                    <a:pt x="192252" y="199466"/>
                  </a:lnTo>
                  <a:lnTo>
                    <a:pt x="184797" y="201091"/>
                  </a:lnTo>
                  <a:lnTo>
                    <a:pt x="179743" y="202958"/>
                  </a:lnTo>
                  <a:lnTo>
                    <a:pt x="179743" y="246888"/>
                  </a:lnTo>
                  <a:lnTo>
                    <a:pt x="138912" y="246888"/>
                  </a:lnTo>
                  <a:lnTo>
                    <a:pt x="122567" y="250113"/>
                  </a:lnTo>
                  <a:lnTo>
                    <a:pt x="109118" y="258953"/>
                  </a:lnTo>
                  <a:lnTo>
                    <a:pt x="99834" y="272072"/>
                  </a:lnTo>
                  <a:lnTo>
                    <a:pt x="96012" y="288213"/>
                  </a:lnTo>
                  <a:lnTo>
                    <a:pt x="17945" y="288213"/>
                  </a:lnTo>
                  <a:lnTo>
                    <a:pt x="17945" y="216928"/>
                  </a:lnTo>
                  <a:lnTo>
                    <a:pt x="54203" y="216928"/>
                  </a:lnTo>
                  <a:lnTo>
                    <a:pt x="54203" y="235712"/>
                  </a:lnTo>
                  <a:lnTo>
                    <a:pt x="72136" y="235712"/>
                  </a:lnTo>
                  <a:lnTo>
                    <a:pt x="72136" y="216928"/>
                  </a:lnTo>
                  <a:lnTo>
                    <a:pt x="122059" y="216928"/>
                  </a:lnTo>
                  <a:lnTo>
                    <a:pt x="139039" y="218998"/>
                  </a:lnTo>
                  <a:lnTo>
                    <a:pt x="154724" y="224955"/>
                  </a:lnTo>
                  <a:lnTo>
                    <a:pt x="168503" y="234391"/>
                  </a:lnTo>
                  <a:lnTo>
                    <a:pt x="179743" y="246888"/>
                  </a:lnTo>
                  <a:lnTo>
                    <a:pt x="179743" y="202958"/>
                  </a:lnTo>
                  <a:lnTo>
                    <a:pt x="178777" y="203314"/>
                  </a:lnTo>
                  <a:lnTo>
                    <a:pt x="173621" y="205765"/>
                  </a:lnTo>
                  <a:lnTo>
                    <a:pt x="167690" y="208711"/>
                  </a:lnTo>
                  <a:lnTo>
                    <a:pt x="164084" y="209638"/>
                  </a:lnTo>
                  <a:lnTo>
                    <a:pt x="154292" y="205079"/>
                  </a:lnTo>
                  <a:lnTo>
                    <a:pt x="143941" y="201752"/>
                  </a:lnTo>
                  <a:lnTo>
                    <a:pt x="133172" y="199694"/>
                  </a:lnTo>
                  <a:lnTo>
                    <a:pt x="122059" y="198996"/>
                  </a:lnTo>
                  <a:lnTo>
                    <a:pt x="72136" y="198996"/>
                  </a:lnTo>
                  <a:lnTo>
                    <a:pt x="72136" y="178943"/>
                  </a:lnTo>
                  <a:lnTo>
                    <a:pt x="80467" y="178041"/>
                  </a:lnTo>
                  <a:lnTo>
                    <a:pt x="88328" y="175552"/>
                  </a:lnTo>
                  <a:lnTo>
                    <a:pt x="95415" y="171780"/>
                  </a:lnTo>
                  <a:lnTo>
                    <a:pt x="288213" y="171780"/>
                  </a:lnTo>
                  <a:lnTo>
                    <a:pt x="288213" y="153847"/>
                  </a:lnTo>
                  <a:lnTo>
                    <a:pt x="279488" y="153847"/>
                  </a:lnTo>
                  <a:lnTo>
                    <a:pt x="279488" y="134899"/>
                  </a:lnTo>
                  <a:lnTo>
                    <a:pt x="270713" y="125209"/>
                  </a:lnTo>
                  <a:lnTo>
                    <a:pt x="261556" y="115125"/>
                  </a:lnTo>
                  <a:lnTo>
                    <a:pt x="261556" y="141820"/>
                  </a:lnTo>
                  <a:lnTo>
                    <a:pt x="261556" y="153847"/>
                  </a:lnTo>
                  <a:lnTo>
                    <a:pt x="209143" y="153847"/>
                  </a:lnTo>
                  <a:lnTo>
                    <a:pt x="209143" y="152450"/>
                  </a:lnTo>
                  <a:lnTo>
                    <a:pt x="209143" y="125209"/>
                  </a:lnTo>
                  <a:lnTo>
                    <a:pt x="246494" y="125209"/>
                  </a:lnTo>
                  <a:lnTo>
                    <a:pt x="261556" y="141820"/>
                  </a:lnTo>
                  <a:lnTo>
                    <a:pt x="261556" y="115125"/>
                  </a:lnTo>
                  <a:lnTo>
                    <a:pt x="254419" y="107251"/>
                  </a:lnTo>
                  <a:lnTo>
                    <a:pt x="209143" y="107251"/>
                  </a:lnTo>
                  <a:lnTo>
                    <a:pt x="209143" y="85521"/>
                  </a:lnTo>
                  <a:lnTo>
                    <a:pt x="206387" y="82689"/>
                  </a:lnTo>
                  <a:lnTo>
                    <a:pt x="191198" y="67106"/>
                  </a:lnTo>
                  <a:lnTo>
                    <a:pt x="191198" y="92811"/>
                  </a:lnTo>
                  <a:lnTo>
                    <a:pt x="191198" y="152450"/>
                  </a:lnTo>
                  <a:lnTo>
                    <a:pt x="171475" y="152450"/>
                  </a:lnTo>
                  <a:lnTo>
                    <a:pt x="171475" y="92811"/>
                  </a:lnTo>
                  <a:lnTo>
                    <a:pt x="181330" y="82689"/>
                  </a:lnTo>
                  <a:lnTo>
                    <a:pt x="191198" y="92811"/>
                  </a:lnTo>
                  <a:lnTo>
                    <a:pt x="191198" y="67106"/>
                  </a:lnTo>
                  <a:lnTo>
                    <a:pt x="181330" y="56972"/>
                  </a:lnTo>
                  <a:lnTo>
                    <a:pt x="153530" y="85521"/>
                  </a:lnTo>
                  <a:lnTo>
                    <a:pt x="153530" y="153847"/>
                  </a:lnTo>
                  <a:lnTo>
                    <a:pt x="116611" y="153847"/>
                  </a:lnTo>
                  <a:lnTo>
                    <a:pt x="122262" y="145135"/>
                  </a:lnTo>
                  <a:lnTo>
                    <a:pt x="126492" y="135534"/>
                  </a:lnTo>
                  <a:lnTo>
                    <a:pt x="129133" y="125209"/>
                  </a:lnTo>
                  <a:lnTo>
                    <a:pt x="130048" y="114312"/>
                  </a:lnTo>
                  <a:lnTo>
                    <a:pt x="130048" y="65024"/>
                  </a:lnTo>
                  <a:lnTo>
                    <a:pt x="124929" y="39738"/>
                  </a:lnTo>
                  <a:lnTo>
                    <a:pt x="112115" y="20739"/>
                  </a:lnTo>
                  <a:lnTo>
                    <a:pt x="112115" y="65024"/>
                  </a:lnTo>
                  <a:lnTo>
                    <a:pt x="112115" y="114312"/>
                  </a:lnTo>
                  <a:lnTo>
                    <a:pt x="109054" y="131038"/>
                  </a:lnTo>
                  <a:lnTo>
                    <a:pt x="100596" y="145135"/>
                  </a:lnTo>
                  <a:lnTo>
                    <a:pt x="87922" y="155448"/>
                  </a:lnTo>
                  <a:lnTo>
                    <a:pt x="72136" y="160858"/>
                  </a:lnTo>
                  <a:lnTo>
                    <a:pt x="72136" y="160134"/>
                  </a:lnTo>
                  <a:lnTo>
                    <a:pt x="72136" y="148018"/>
                  </a:lnTo>
                  <a:lnTo>
                    <a:pt x="95275" y="125209"/>
                  </a:lnTo>
                  <a:lnTo>
                    <a:pt x="95567" y="125209"/>
                  </a:lnTo>
                  <a:lnTo>
                    <a:pt x="93218" y="122834"/>
                  </a:lnTo>
                  <a:lnTo>
                    <a:pt x="82816" y="112293"/>
                  </a:lnTo>
                  <a:lnTo>
                    <a:pt x="72136" y="122834"/>
                  </a:lnTo>
                  <a:lnTo>
                    <a:pt x="72136" y="99720"/>
                  </a:lnTo>
                  <a:lnTo>
                    <a:pt x="89814" y="82042"/>
                  </a:lnTo>
                  <a:lnTo>
                    <a:pt x="77127" y="69367"/>
                  </a:lnTo>
                  <a:lnTo>
                    <a:pt x="54203" y="92290"/>
                  </a:lnTo>
                  <a:lnTo>
                    <a:pt x="54203" y="160134"/>
                  </a:lnTo>
                  <a:lnTo>
                    <a:pt x="39789" y="154025"/>
                  </a:lnTo>
                  <a:lnTo>
                    <a:pt x="28295" y="143713"/>
                  </a:lnTo>
                  <a:lnTo>
                    <a:pt x="20701" y="130162"/>
                  </a:lnTo>
                  <a:lnTo>
                    <a:pt x="17945" y="114312"/>
                  </a:lnTo>
                  <a:lnTo>
                    <a:pt x="17945" y="65024"/>
                  </a:lnTo>
                  <a:lnTo>
                    <a:pt x="21653" y="46710"/>
                  </a:lnTo>
                  <a:lnTo>
                    <a:pt x="31750" y="31737"/>
                  </a:lnTo>
                  <a:lnTo>
                    <a:pt x="46723" y="21640"/>
                  </a:lnTo>
                  <a:lnTo>
                    <a:pt x="65024" y="17932"/>
                  </a:lnTo>
                  <a:lnTo>
                    <a:pt x="83350" y="21640"/>
                  </a:lnTo>
                  <a:lnTo>
                    <a:pt x="98310" y="31737"/>
                  </a:lnTo>
                  <a:lnTo>
                    <a:pt x="108419" y="46710"/>
                  </a:lnTo>
                  <a:lnTo>
                    <a:pt x="112115" y="65024"/>
                  </a:lnTo>
                  <a:lnTo>
                    <a:pt x="112115" y="20739"/>
                  </a:lnTo>
                  <a:lnTo>
                    <a:pt x="110985" y="19062"/>
                  </a:lnTo>
                  <a:lnTo>
                    <a:pt x="109308" y="17932"/>
                  </a:lnTo>
                  <a:lnTo>
                    <a:pt x="90309" y="5118"/>
                  </a:lnTo>
                  <a:lnTo>
                    <a:pt x="65024" y="0"/>
                  </a:lnTo>
                  <a:lnTo>
                    <a:pt x="39738" y="5118"/>
                  </a:lnTo>
                  <a:lnTo>
                    <a:pt x="19075" y="19062"/>
                  </a:lnTo>
                  <a:lnTo>
                    <a:pt x="5118" y="39738"/>
                  </a:lnTo>
                  <a:lnTo>
                    <a:pt x="0" y="65024"/>
                  </a:lnTo>
                  <a:lnTo>
                    <a:pt x="0" y="114312"/>
                  </a:lnTo>
                  <a:lnTo>
                    <a:pt x="4152" y="137172"/>
                  </a:lnTo>
                  <a:lnTo>
                    <a:pt x="15582" y="156502"/>
                  </a:lnTo>
                  <a:lnTo>
                    <a:pt x="32778" y="170751"/>
                  </a:lnTo>
                  <a:lnTo>
                    <a:pt x="54203" y="178435"/>
                  </a:lnTo>
                  <a:lnTo>
                    <a:pt x="54203" y="198996"/>
                  </a:lnTo>
                  <a:lnTo>
                    <a:pt x="0" y="198996"/>
                  </a:lnTo>
                  <a:lnTo>
                    <a:pt x="0" y="306146"/>
                  </a:lnTo>
                  <a:lnTo>
                    <a:pt x="306146" y="306146"/>
                  </a:lnTo>
                  <a:lnTo>
                    <a:pt x="306146" y="288213"/>
                  </a:lnTo>
                  <a:lnTo>
                    <a:pt x="306146" y="264833"/>
                  </a:lnTo>
                  <a:lnTo>
                    <a:pt x="306146" y="160858"/>
                  </a:lnTo>
                  <a:lnTo>
                    <a:pt x="306146" y="153847"/>
                  </a:lnTo>
                  <a:close/>
                </a:path>
                <a:path w="306704" h="306704">
                  <a:moveTo>
                    <a:pt x="306158" y="29260"/>
                  </a:moveTo>
                  <a:lnTo>
                    <a:pt x="303860" y="17932"/>
                  </a:lnTo>
                  <a:lnTo>
                    <a:pt x="297573" y="8585"/>
                  </a:lnTo>
                  <a:lnTo>
                    <a:pt x="288264" y="2298"/>
                  </a:lnTo>
                  <a:lnTo>
                    <a:pt x="288226" y="23012"/>
                  </a:lnTo>
                  <a:lnTo>
                    <a:pt x="288226" y="35509"/>
                  </a:lnTo>
                  <a:lnTo>
                    <a:pt x="283083" y="40640"/>
                  </a:lnTo>
                  <a:lnTo>
                    <a:pt x="270700" y="40640"/>
                  </a:lnTo>
                  <a:lnTo>
                    <a:pt x="265569" y="35509"/>
                  </a:lnTo>
                  <a:lnTo>
                    <a:pt x="265569" y="23012"/>
                  </a:lnTo>
                  <a:lnTo>
                    <a:pt x="270649" y="17932"/>
                  </a:lnTo>
                  <a:lnTo>
                    <a:pt x="283146" y="17932"/>
                  </a:lnTo>
                  <a:lnTo>
                    <a:pt x="288226" y="23012"/>
                  </a:lnTo>
                  <a:lnTo>
                    <a:pt x="288226" y="2298"/>
                  </a:lnTo>
                  <a:lnTo>
                    <a:pt x="276898" y="0"/>
                  </a:lnTo>
                  <a:lnTo>
                    <a:pt x="265518" y="2298"/>
                  </a:lnTo>
                  <a:lnTo>
                    <a:pt x="256209" y="8585"/>
                  </a:lnTo>
                  <a:lnTo>
                    <a:pt x="249923" y="17932"/>
                  </a:lnTo>
                  <a:lnTo>
                    <a:pt x="247637" y="29260"/>
                  </a:lnTo>
                  <a:lnTo>
                    <a:pt x="249936" y="40640"/>
                  </a:lnTo>
                  <a:lnTo>
                    <a:pt x="256209" y="49949"/>
                  </a:lnTo>
                  <a:lnTo>
                    <a:pt x="265506" y="56222"/>
                  </a:lnTo>
                  <a:lnTo>
                    <a:pt x="276898" y="58521"/>
                  </a:lnTo>
                  <a:lnTo>
                    <a:pt x="288264" y="56222"/>
                  </a:lnTo>
                  <a:lnTo>
                    <a:pt x="297573" y="49949"/>
                  </a:lnTo>
                  <a:lnTo>
                    <a:pt x="303847" y="40640"/>
                  </a:lnTo>
                  <a:lnTo>
                    <a:pt x="306158" y="2926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2837384" y="4593040"/>
              <a:ext cx="541020" cy="487045"/>
            </a:xfrm>
            <a:custGeom>
              <a:avLst/>
              <a:gdLst/>
              <a:ahLst/>
              <a:cxnLst/>
              <a:rect l="l" t="t" r="r" b="b"/>
              <a:pathLst>
                <a:path w="541020" h="487045">
                  <a:moveTo>
                    <a:pt x="370103" y="0"/>
                  </a:moveTo>
                  <a:lnTo>
                    <a:pt x="170383" y="0"/>
                  </a:lnTo>
                  <a:lnTo>
                    <a:pt x="151982" y="2440"/>
                  </a:lnTo>
                  <a:lnTo>
                    <a:pt x="109308" y="35267"/>
                  </a:lnTo>
                  <a:lnTo>
                    <a:pt x="9448" y="208229"/>
                  </a:lnTo>
                  <a:lnTo>
                    <a:pt x="0" y="243490"/>
                  </a:lnTo>
                  <a:lnTo>
                    <a:pt x="2362" y="261596"/>
                  </a:lnTo>
                  <a:lnTo>
                    <a:pt x="109308" y="451713"/>
                  </a:lnTo>
                  <a:lnTo>
                    <a:pt x="151982" y="484539"/>
                  </a:lnTo>
                  <a:lnTo>
                    <a:pt x="170383" y="486981"/>
                  </a:lnTo>
                  <a:lnTo>
                    <a:pt x="370103" y="486981"/>
                  </a:lnTo>
                  <a:lnTo>
                    <a:pt x="419863" y="466428"/>
                  </a:lnTo>
                  <a:lnTo>
                    <a:pt x="531037" y="278752"/>
                  </a:lnTo>
                  <a:lnTo>
                    <a:pt x="540486" y="243490"/>
                  </a:lnTo>
                  <a:lnTo>
                    <a:pt x="538124" y="225384"/>
                  </a:lnTo>
                  <a:lnTo>
                    <a:pt x="431177" y="35267"/>
                  </a:lnTo>
                  <a:lnTo>
                    <a:pt x="388504" y="2440"/>
                  </a:lnTo>
                  <a:lnTo>
                    <a:pt x="370103" y="0"/>
                  </a:lnTo>
                  <a:close/>
                </a:path>
              </a:pathLst>
            </a:custGeom>
            <a:solidFill>
              <a:srgbClr val="A1A1A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2962800" y="4680736"/>
              <a:ext cx="306705" cy="306705"/>
            </a:xfrm>
            <a:custGeom>
              <a:avLst/>
              <a:gdLst/>
              <a:ahLst/>
              <a:cxnLst/>
              <a:rect l="l" t="t" r="r" b="b"/>
              <a:pathLst>
                <a:path w="306704" h="306704">
                  <a:moveTo>
                    <a:pt x="156795" y="268617"/>
                  </a:moveTo>
                  <a:lnTo>
                    <a:pt x="105244" y="268617"/>
                  </a:lnTo>
                  <a:lnTo>
                    <a:pt x="199656" y="306387"/>
                  </a:lnTo>
                  <a:lnTo>
                    <a:pt x="202196" y="306387"/>
                  </a:lnTo>
                  <a:lnTo>
                    <a:pt x="262025" y="282460"/>
                  </a:lnTo>
                  <a:lnTo>
                    <a:pt x="191414" y="282460"/>
                  </a:lnTo>
                  <a:lnTo>
                    <a:pt x="156795" y="268617"/>
                  </a:lnTo>
                  <a:close/>
                </a:path>
                <a:path w="306704" h="306704">
                  <a:moveTo>
                    <a:pt x="153073" y="0"/>
                  </a:moveTo>
                  <a:lnTo>
                    <a:pt x="119598" y="6778"/>
                  </a:lnTo>
                  <a:lnTo>
                    <a:pt x="92228" y="25249"/>
                  </a:lnTo>
                  <a:lnTo>
                    <a:pt x="73757" y="52619"/>
                  </a:lnTo>
                  <a:lnTo>
                    <a:pt x="66979" y="86093"/>
                  </a:lnTo>
                  <a:lnTo>
                    <a:pt x="66979" y="87744"/>
                  </a:lnTo>
                  <a:lnTo>
                    <a:pt x="67373" y="89281"/>
                  </a:lnTo>
                  <a:lnTo>
                    <a:pt x="67449" y="90906"/>
                  </a:lnTo>
                  <a:lnTo>
                    <a:pt x="2400" y="116941"/>
                  </a:lnTo>
                  <a:lnTo>
                    <a:pt x="0" y="120446"/>
                  </a:lnTo>
                  <a:lnTo>
                    <a:pt x="0" y="299758"/>
                  </a:lnTo>
                  <a:lnTo>
                    <a:pt x="1600" y="302717"/>
                  </a:lnTo>
                  <a:lnTo>
                    <a:pt x="5829" y="305587"/>
                  </a:lnTo>
                  <a:lnTo>
                    <a:pt x="7683" y="306146"/>
                  </a:lnTo>
                  <a:lnTo>
                    <a:pt x="10782" y="306146"/>
                  </a:lnTo>
                  <a:lnTo>
                    <a:pt x="11988" y="305917"/>
                  </a:lnTo>
                  <a:lnTo>
                    <a:pt x="70635" y="282460"/>
                  </a:lnTo>
                  <a:lnTo>
                    <a:pt x="19138" y="282460"/>
                  </a:lnTo>
                  <a:lnTo>
                    <a:pt x="19138" y="130835"/>
                  </a:lnTo>
                  <a:lnTo>
                    <a:pt x="70827" y="110172"/>
                  </a:lnTo>
                  <a:lnTo>
                    <a:pt x="90979" y="110172"/>
                  </a:lnTo>
                  <a:lnTo>
                    <a:pt x="86105" y="86093"/>
                  </a:lnTo>
                  <a:lnTo>
                    <a:pt x="91377" y="60054"/>
                  </a:lnTo>
                  <a:lnTo>
                    <a:pt x="105744" y="38765"/>
                  </a:lnTo>
                  <a:lnTo>
                    <a:pt x="127034" y="24398"/>
                  </a:lnTo>
                  <a:lnTo>
                    <a:pt x="153073" y="19126"/>
                  </a:lnTo>
                  <a:lnTo>
                    <a:pt x="204859" y="19126"/>
                  </a:lnTo>
                  <a:lnTo>
                    <a:pt x="186560" y="6778"/>
                  </a:lnTo>
                  <a:lnTo>
                    <a:pt x="153073" y="0"/>
                  </a:lnTo>
                  <a:close/>
                </a:path>
                <a:path w="306704" h="306704">
                  <a:moveTo>
                    <a:pt x="90979" y="110172"/>
                  </a:moveTo>
                  <a:lnTo>
                    <a:pt x="70827" y="110172"/>
                  </a:lnTo>
                  <a:lnTo>
                    <a:pt x="74984" y="121414"/>
                  </a:lnTo>
                  <a:lnTo>
                    <a:pt x="80573" y="131845"/>
                  </a:lnTo>
                  <a:lnTo>
                    <a:pt x="87503" y="141351"/>
                  </a:lnTo>
                  <a:lnTo>
                    <a:pt x="95681" y="149821"/>
                  </a:lnTo>
                  <a:lnTo>
                    <a:pt x="95681" y="251841"/>
                  </a:lnTo>
                  <a:lnTo>
                    <a:pt x="19138" y="282460"/>
                  </a:lnTo>
                  <a:lnTo>
                    <a:pt x="70635" y="282460"/>
                  </a:lnTo>
                  <a:lnTo>
                    <a:pt x="105244" y="268617"/>
                  </a:lnTo>
                  <a:lnTo>
                    <a:pt x="156795" y="268617"/>
                  </a:lnTo>
                  <a:lnTo>
                    <a:pt x="114839" y="251841"/>
                  </a:lnTo>
                  <a:lnTo>
                    <a:pt x="114807" y="162826"/>
                  </a:lnTo>
                  <a:lnTo>
                    <a:pt x="210477" y="162826"/>
                  </a:lnTo>
                  <a:lnTo>
                    <a:pt x="210477" y="153073"/>
                  </a:lnTo>
                  <a:lnTo>
                    <a:pt x="153073" y="153073"/>
                  </a:lnTo>
                  <a:lnTo>
                    <a:pt x="127034" y="147801"/>
                  </a:lnTo>
                  <a:lnTo>
                    <a:pt x="105744" y="133432"/>
                  </a:lnTo>
                  <a:lnTo>
                    <a:pt x="91473" y="112280"/>
                  </a:lnTo>
                  <a:lnTo>
                    <a:pt x="91377" y="112139"/>
                  </a:lnTo>
                  <a:lnTo>
                    <a:pt x="90979" y="110172"/>
                  </a:lnTo>
                  <a:close/>
                </a:path>
                <a:path w="306704" h="306704">
                  <a:moveTo>
                    <a:pt x="210477" y="162826"/>
                  </a:moveTo>
                  <a:lnTo>
                    <a:pt x="191350" y="162826"/>
                  </a:lnTo>
                  <a:lnTo>
                    <a:pt x="191350" y="282460"/>
                  </a:lnTo>
                  <a:lnTo>
                    <a:pt x="210477" y="282460"/>
                  </a:lnTo>
                  <a:lnTo>
                    <a:pt x="210477" y="162826"/>
                  </a:lnTo>
                  <a:close/>
                </a:path>
                <a:path w="306704" h="306704">
                  <a:moveTo>
                    <a:pt x="306158" y="100215"/>
                  </a:moveTo>
                  <a:lnTo>
                    <a:pt x="287019" y="100215"/>
                  </a:lnTo>
                  <a:lnTo>
                    <a:pt x="287019" y="251841"/>
                  </a:lnTo>
                  <a:lnTo>
                    <a:pt x="210477" y="282460"/>
                  </a:lnTo>
                  <a:lnTo>
                    <a:pt x="262025" y="282460"/>
                  </a:lnTo>
                  <a:lnTo>
                    <a:pt x="303758" y="265734"/>
                  </a:lnTo>
                  <a:lnTo>
                    <a:pt x="306158" y="262229"/>
                  </a:lnTo>
                  <a:lnTo>
                    <a:pt x="306158" y="100215"/>
                  </a:lnTo>
                  <a:close/>
                </a:path>
                <a:path w="306704" h="306704">
                  <a:moveTo>
                    <a:pt x="191350" y="162826"/>
                  </a:moveTo>
                  <a:lnTo>
                    <a:pt x="114807" y="162826"/>
                  </a:lnTo>
                  <a:lnTo>
                    <a:pt x="123731" y="166739"/>
                  </a:lnTo>
                  <a:lnTo>
                    <a:pt x="133107" y="169689"/>
                  </a:lnTo>
                  <a:lnTo>
                    <a:pt x="142899" y="171551"/>
                  </a:lnTo>
                  <a:lnTo>
                    <a:pt x="153073" y="172199"/>
                  </a:lnTo>
                  <a:lnTo>
                    <a:pt x="163254" y="171551"/>
                  </a:lnTo>
                  <a:lnTo>
                    <a:pt x="173050" y="169689"/>
                  </a:lnTo>
                  <a:lnTo>
                    <a:pt x="182426" y="166739"/>
                  </a:lnTo>
                  <a:lnTo>
                    <a:pt x="191350" y="162826"/>
                  </a:lnTo>
                  <a:close/>
                </a:path>
                <a:path w="306704" h="306704">
                  <a:moveTo>
                    <a:pt x="204859" y="19126"/>
                  </a:moveTo>
                  <a:lnTo>
                    <a:pt x="153073" y="19126"/>
                  </a:lnTo>
                  <a:lnTo>
                    <a:pt x="179119" y="24398"/>
                  </a:lnTo>
                  <a:lnTo>
                    <a:pt x="200412" y="38765"/>
                  </a:lnTo>
                  <a:lnTo>
                    <a:pt x="214780" y="60054"/>
                  </a:lnTo>
                  <a:lnTo>
                    <a:pt x="220052" y="86093"/>
                  </a:lnTo>
                  <a:lnTo>
                    <a:pt x="219968" y="87744"/>
                  </a:lnTo>
                  <a:lnTo>
                    <a:pt x="219890" y="89281"/>
                  </a:lnTo>
                  <a:lnTo>
                    <a:pt x="219824" y="90589"/>
                  </a:lnTo>
                  <a:lnTo>
                    <a:pt x="214922" y="111467"/>
                  </a:lnTo>
                  <a:lnTo>
                    <a:pt x="214820" y="111874"/>
                  </a:lnTo>
                  <a:lnTo>
                    <a:pt x="190422" y="141658"/>
                  </a:lnTo>
                  <a:lnTo>
                    <a:pt x="153073" y="153073"/>
                  </a:lnTo>
                  <a:lnTo>
                    <a:pt x="210477" y="153073"/>
                  </a:lnTo>
                  <a:lnTo>
                    <a:pt x="210477" y="149821"/>
                  </a:lnTo>
                  <a:lnTo>
                    <a:pt x="216511" y="143825"/>
                  </a:lnTo>
                  <a:lnTo>
                    <a:pt x="221922" y="137285"/>
                  </a:lnTo>
                  <a:lnTo>
                    <a:pt x="226671" y="130228"/>
                  </a:lnTo>
                  <a:lnTo>
                    <a:pt x="230720" y="122682"/>
                  </a:lnTo>
                  <a:lnTo>
                    <a:pt x="287019" y="100215"/>
                  </a:lnTo>
                  <a:lnTo>
                    <a:pt x="306158" y="100215"/>
                  </a:lnTo>
                  <a:lnTo>
                    <a:pt x="306158" y="99237"/>
                  </a:lnTo>
                  <a:lnTo>
                    <a:pt x="237858" y="99237"/>
                  </a:lnTo>
                  <a:lnTo>
                    <a:pt x="238531" y="94919"/>
                  </a:lnTo>
                  <a:lnTo>
                    <a:pt x="239131" y="90906"/>
                  </a:lnTo>
                  <a:lnTo>
                    <a:pt x="239179" y="86093"/>
                  </a:lnTo>
                  <a:lnTo>
                    <a:pt x="232402" y="52619"/>
                  </a:lnTo>
                  <a:lnTo>
                    <a:pt x="213933" y="25249"/>
                  </a:lnTo>
                  <a:lnTo>
                    <a:pt x="204859" y="19126"/>
                  </a:lnTo>
                  <a:close/>
                </a:path>
                <a:path w="306704" h="306704">
                  <a:moveTo>
                    <a:pt x="295973" y="76022"/>
                  </a:moveTo>
                  <a:lnTo>
                    <a:pt x="237858" y="99237"/>
                  </a:lnTo>
                  <a:lnTo>
                    <a:pt x="306158" y="99237"/>
                  </a:lnTo>
                  <a:lnTo>
                    <a:pt x="306158" y="82918"/>
                  </a:lnTo>
                  <a:lnTo>
                    <a:pt x="304584" y="79959"/>
                  </a:lnTo>
                  <a:lnTo>
                    <a:pt x="299326" y="76403"/>
                  </a:lnTo>
                  <a:lnTo>
                    <a:pt x="295973" y="7602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6" name="object 4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71724" y="4722643"/>
              <a:ext cx="88341" cy="87591"/>
            </a:xfrm>
            <a:prstGeom prst="rect">
              <a:avLst/>
            </a:prstGeom>
          </p:spPr>
        </p:pic>
      </p:grpSp>
      <p:sp>
        <p:nvSpPr>
          <p:cNvPr id="47" name="object 47"/>
          <p:cNvSpPr txBox="1"/>
          <p:nvPr/>
        </p:nvSpPr>
        <p:spPr>
          <a:xfrm>
            <a:off x="3508795" y="2714816"/>
            <a:ext cx="3196805" cy="934871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000" b="1" dirty="0">
                <a:solidFill>
                  <a:srgbClr val="4B6A8B"/>
                </a:solidFill>
                <a:latin typeface="Grammarsaurus" pitchFamily="2" charset="0"/>
                <a:cs typeface="Arial"/>
              </a:rPr>
              <a:t>Locational knowledge</a:t>
            </a:r>
            <a:br>
              <a:rPr lang="en-US" sz="2000" dirty="0">
                <a:latin typeface="Grammarsaurus" pitchFamily="2" charset="0"/>
                <a:cs typeface="Arial"/>
              </a:rPr>
            </a:br>
            <a:br>
              <a:rPr lang="en-US" sz="2000" dirty="0">
                <a:latin typeface="Grammarsaurus" pitchFamily="2" charset="0"/>
                <a:cs typeface="Arial"/>
              </a:rPr>
            </a:br>
            <a:r>
              <a:rPr lang="en-GB" sz="2000" b="1" dirty="0">
                <a:solidFill>
                  <a:srgbClr val="34BAA6"/>
                </a:solidFill>
                <a:latin typeface="Grammarsaurus" pitchFamily="2" charset="0"/>
                <a:cs typeface="Arial"/>
              </a:rPr>
              <a:t>P</a:t>
            </a:r>
            <a:r>
              <a:rPr sz="2000" b="1" dirty="0">
                <a:solidFill>
                  <a:srgbClr val="34BAA6"/>
                </a:solidFill>
                <a:latin typeface="Grammarsaurus" pitchFamily="2" charset="0"/>
                <a:cs typeface="Arial"/>
              </a:rPr>
              <a:t>lace knowledge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3508796" y="4564409"/>
            <a:ext cx="3702758" cy="31931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000" b="1" dirty="0">
                <a:solidFill>
                  <a:srgbClr val="A1A1A1"/>
                </a:solidFill>
                <a:latin typeface="Grammarsaurus" pitchFamily="2" charset="0"/>
                <a:cs typeface="Arial"/>
              </a:rPr>
              <a:t>Geographical skills and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3508796" y="4786082"/>
            <a:ext cx="1520404" cy="31931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000" b="1" dirty="0">
                <a:solidFill>
                  <a:srgbClr val="A1A1A1"/>
                </a:solidFill>
                <a:latin typeface="Grammarsaurus" pitchFamily="2" charset="0"/>
                <a:cs typeface="Arial"/>
              </a:rPr>
              <a:t>fieldwork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3534154" y="3878609"/>
            <a:ext cx="3552445" cy="31931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000" b="1" dirty="0">
                <a:solidFill>
                  <a:srgbClr val="A1A1A1"/>
                </a:solidFill>
                <a:latin typeface="Grammarsaurus" pitchFamily="2" charset="0"/>
                <a:cs typeface="Arial"/>
              </a:rPr>
              <a:t>Human and physical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3534154" y="4100282"/>
            <a:ext cx="1848923" cy="31931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000" b="1" dirty="0">
                <a:solidFill>
                  <a:srgbClr val="A1A1A1"/>
                </a:solidFill>
                <a:latin typeface="Grammarsaurus" pitchFamily="2" charset="0"/>
                <a:cs typeface="Arial"/>
              </a:rPr>
              <a:t>geography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52" name="object 52"/>
          <p:cNvGrpSpPr/>
          <p:nvPr/>
        </p:nvGrpSpPr>
        <p:grpSpPr>
          <a:xfrm>
            <a:off x="7222587" y="1761026"/>
            <a:ext cx="485775" cy="3618229"/>
            <a:chOff x="7222587" y="1761026"/>
            <a:chExt cx="485775" cy="3618229"/>
          </a:xfrm>
        </p:grpSpPr>
        <p:sp>
          <p:nvSpPr>
            <p:cNvPr id="53" name="object 53"/>
            <p:cNvSpPr/>
            <p:nvPr/>
          </p:nvSpPr>
          <p:spPr>
            <a:xfrm>
              <a:off x="7234599" y="1773016"/>
              <a:ext cx="461645" cy="413384"/>
            </a:xfrm>
            <a:custGeom>
              <a:avLst/>
              <a:gdLst/>
              <a:ahLst/>
              <a:cxnLst/>
              <a:rect l="l" t="t" r="r" b="b"/>
              <a:pathLst>
                <a:path w="461645" h="413385">
                  <a:moveTo>
                    <a:pt x="320297" y="0"/>
                  </a:moveTo>
                  <a:lnTo>
                    <a:pt x="140973" y="0"/>
                  </a:lnTo>
                  <a:lnTo>
                    <a:pt x="127596" y="1783"/>
                  </a:lnTo>
                  <a:lnTo>
                    <a:pt x="96510" y="25666"/>
                  </a:lnTo>
                  <a:lnTo>
                    <a:pt x="6848" y="180962"/>
                  </a:lnTo>
                  <a:lnTo>
                    <a:pt x="0" y="206633"/>
                  </a:lnTo>
                  <a:lnTo>
                    <a:pt x="1712" y="219826"/>
                  </a:lnTo>
                  <a:lnTo>
                    <a:pt x="96510" y="387603"/>
                  </a:lnTo>
                  <a:lnTo>
                    <a:pt x="127601" y="411485"/>
                  </a:lnTo>
                  <a:lnTo>
                    <a:pt x="140973" y="413270"/>
                  </a:lnTo>
                  <a:lnTo>
                    <a:pt x="320297" y="413270"/>
                  </a:lnTo>
                  <a:lnTo>
                    <a:pt x="356526" y="398290"/>
                  </a:lnTo>
                  <a:lnTo>
                    <a:pt x="454421" y="232295"/>
                  </a:lnTo>
                  <a:lnTo>
                    <a:pt x="461279" y="206633"/>
                  </a:lnTo>
                  <a:lnTo>
                    <a:pt x="459565" y="193439"/>
                  </a:lnTo>
                  <a:lnTo>
                    <a:pt x="364759" y="25666"/>
                  </a:lnTo>
                  <a:lnTo>
                    <a:pt x="333673" y="1783"/>
                  </a:lnTo>
                  <a:lnTo>
                    <a:pt x="32029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4" name="object 54"/>
            <p:cNvSpPr/>
            <p:nvPr/>
          </p:nvSpPr>
          <p:spPr>
            <a:xfrm>
              <a:off x="7222587" y="1761026"/>
              <a:ext cx="485775" cy="437515"/>
            </a:xfrm>
            <a:custGeom>
              <a:avLst/>
              <a:gdLst/>
              <a:ahLst/>
              <a:cxnLst/>
              <a:rect l="l" t="t" r="r" b="b"/>
              <a:pathLst>
                <a:path w="485775" h="437514">
                  <a:moveTo>
                    <a:pt x="332311" y="0"/>
                  </a:moveTo>
                  <a:lnTo>
                    <a:pt x="152987" y="0"/>
                  </a:lnTo>
                  <a:lnTo>
                    <a:pt x="136467" y="2191"/>
                  </a:lnTo>
                  <a:lnTo>
                    <a:pt x="98148" y="31661"/>
                  </a:lnTo>
                  <a:lnTo>
                    <a:pt x="8486" y="186956"/>
                  </a:lnTo>
                  <a:lnTo>
                    <a:pt x="0" y="218624"/>
                  </a:lnTo>
                  <a:lnTo>
                    <a:pt x="2121" y="234878"/>
                  </a:lnTo>
                  <a:lnTo>
                    <a:pt x="98148" y="405587"/>
                  </a:lnTo>
                  <a:lnTo>
                    <a:pt x="136467" y="435055"/>
                  </a:lnTo>
                  <a:lnTo>
                    <a:pt x="152987" y="437248"/>
                  </a:lnTo>
                  <a:lnTo>
                    <a:pt x="332311" y="437248"/>
                  </a:lnTo>
                  <a:lnTo>
                    <a:pt x="348830" y="435055"/>
                  </a:lnTo>
                  <a:lnTo>
                    <a:pt x="363969" y="428761"/>
                  </a:lnTo>
                  <a:lnTo>
                    <a:pt x="376988" y="418795"/>
                  </a:lnTo>
                  <a:lnTo>
                    <a:pt x="381238" y="413270"/>
                  </a:lnTo>
                  <a:lnTo>
                    <a:pt x="152987" y="413270"/>
                  </a:lnTo>
                  <a:lnTo>
                    <a:pt x="142731" y="411904"/>
                  </a:lnTo>
                  <a:lnTo>
                    <a:pt x="29238" y="238302"/>
                  </a:lnTo>
                  <a:lnTo>
                    <a:pt x="23980" y="218624"/>
                  </a:lnTo>
                  <a:lnTo>
                    <a:pt x="25295" y="208509"/>
                  </a:lnTo>
                  <a:lnTo>
                    <a:pt x="118900" y="43649"/>
                  </a:lnTo>
                  <a:lnTo>
                    <a:pt x="152987" y="23964"/>
                  </a:lnTo>
                  <a:lnTo>
                    <a:pt x="381231" y="23964"/>
                  </a:lnTo>
                  <a:lnTo>
                    <a:pt x="376988" y="18446"/>
                  </a:lnTo>
                  <a:lnTo>
                    <a:pt x="363969" y="8482"/>
                  </a:lnTo>
                  <a:lnTo>
                    <a:pt x="348830" y="2191"/>
                  </a:lnTo>
                  <a:lnTo>
                    <a:pt x="332311" y="0"/>
                  </a:lnTo>
                  <a:close/>
                </a:path>
                <a:path w="485775" h="437514">
                  <a:moveTo>
                    <a:pt x="381231" y="23964"/>
                  </a:moveTo>
                  <a:lnTo>
                    <a:pt x="332311" y="23964"/>
                  </a:lnTo>
                  <a:lnTo>
                    <a:pt x="342566" y="25333"/>
                  </a:lnTo>
                  <a:lnTo>
                    <a:pt x="351981" y="29254"/>
                  </a:lnTo>
                  <a:lnTo>
                    <a:pt x="456059" y="198945"/>
                  </a:lnTo>
                  <a:lnTo>
                    <a:pt x="461308" y="218624"/>
                  </a:lnTo>
                  <a:lnTo>
                    <a:pt x="459996" y="228738"/>
                  </a:lnTo>
                  <a:lnTo>
                    <a:pt x="366385" y="393598"/>
                  </a:lnTo>
                  <a:lnTo>
                    <a:pt x="332311" y="413270"/>
                  </a:lnTo>
                  <a:lnTo>
                    <a:pt x="381238" y="413270"/>
                  </a:lnTo>
                  <a:lnTo>
                    <a:pt x="387149" y="405587"/>
                  </a:lnTo>
                  <a:lnTo>
                    <a:pt x="476811" y="250278"/>
                  </a:lnTo>
                  <a:lnTo>
                    <a:pt x="483176" y="234878"/>
                  </a:lnTo>
                  <a:lnTo>
                    <a:pt x="485298" y="218624"/>
                  </a:lnTo>
                  <a:lnTo>
                    <a:pt x="483176" y="202363"/>
                  </a:lnTo>
                  <a:lnTo>
                    <a:pt x="476811" y="186956"/>
                  </a:lnTo>
                  <a:lnTo>
                    <a:pt x="387149" y="31661"/>
                  </a:lnTo>
                  <a:lnTo>
                    <a:pt x="381231" y="23964"/>
                  </a:lnTo>
                  <a:close/>
                </a:path>
              </a:pathLst>
            </a:custGeom>
            <a:solidFill>
              <a:srgbClr val="4D6B8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55" name="object 5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339380" y="1873300"/>
              <a:ext cx="251100" cy="217614"/>
            </a:xfrm>
            <a:prstGeom prst="rect">
              <a:avLst/>
            </a:prstGeom>
          </p:spPr>
        </p:pic>
        <p:sp>
          <p:nvSpPr>
            <p:cNvPr id="56" name="object 56"/>
            <p:cNvSpPr/>
            <p:nvPr/>
          </p:nvSpPr>
          <p:spPr>
            <a:xfrm>
              <a:off x="7234599" y="2302869"/>
              <a:ext cx="461645" cy="413384"/>
            </a:xfrm>
            <a:custGeom>
              <a:avLst/>
              <a:gdLst/>
              <a:ahLst/>
              <a:cxnLst/>
              <a:rect l="l" t="t" r="r" b="b"/>
              <a:pathLst>
                <a:path w="461645" h="413385">
                  <a:moveTo>
                    <a:pt x="320297" y="0"/>
                  </a:moveTo>
                  <a:lnTo>
                    <a:pt x="140973" y="0"/>
                  </a:lnTo>
                  <a:lnTo>
                    <a:pt x="127596" y="1783"/>
                  </a:lnTo>
                  <a:lnTo>
                    <a:pt x="96510" y="25666"/>
                  </a:lnTo>
                  <a:lnTo>
                    <a:pt x="6848" y="180962"/>
                  </a:lnTo>
                  <a:lnTo>
                    <a:pt x="0" y="206633"/>
                  </a:lnTo>
                  <a:lnTo>
                    <a:pt x="1712" y="219826"/>
                  </a:lnTo>
                  <a:lnTo>
                    <a:pt x="96510" y="387603"/>
                  </a:lnTo>
                  <a:lnTo>
                    <a:pt x="127601" y="411485"/>
                  </a:lnTo>
                  <a:lnTo>
                    <a:pt x="140973" y="413270"/>
                  </a:lnTo>
                  <a:lnTo>
                    <a:pt x="320297" y="413270"/>
                  </a:lnTo>
                  <a:lnTo>
                    <a:pt x="356526" y="398290"/>
                  </a:lnTo>
                  <a:lnTo>
                    <a:pt x="454421" y="232295"/>
                  </a:lnTo>
                  <a:lnTo>
                    <a:pt x="461279" y="206633"/>
                  </a:lnTo>
                  <a:lnTo>
                    <a:pt x="459565" y="193439"/>
                  </a:lnTo>
                  <a:lnTo>
                    <a:pt x="364759" y="25666"/>
                  </a:lnTo>
                  <a:lnTo>
                    <a:pt x="333673" y="1783"/>
                  </a:lnTo>
                  <a:lnTo>
                    <a:pt x="32029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7" name="object 57"/>
            <p:cNvSpPr/>
            <p:nvPr/>
          </p:nvSpPr>
          <p:spPr>
            <a:xfrm>
              <a:off x="7222578" y="2290889"/>
              <a:ext cx="485775" cy="437515"/>
            </a:xfrm>
            <a:custGeom>
              <a:avLst/>
              <a:gdLst/>
              <a:ahLst/>
              <a:cxnLst/>
              <a:rect l="l" t="t" r="r" b="b"/>
              <a:pathLst>
                <a:path w="485775" h="437514">
                  <a:moveTo>
                    <a:pt x="388924" y="222631"/>
                  </a:moveTo>
                  <a:lnTo>
                    <a:pt x="378307" y="168884"/>
                  </a:lnTo>
                  <a:lnTo>
                    <a:pt x="347814" y="123367"/>
                  </a:lnTo>
                  <a:lnTo>
                    <a:pt x="302298" y="92862"/>
                  </a:lnTo>
                  <a:lnTo>
                    <a:pt x="248551" y="82257"/>
                  </a:lnTo>
                  <a:lnTo>
                    <a:pt x="232003" y="83210"/>
                  </a:lnTo>
                  <a:lnTo>
                    <a:pt x="215887" y="86042"/>
                  </a:lnTo>
                  <a:lnTo>
                    <a:pt x="200253" y="90766"/>
                  </a:lnTo>
                  <a:lnTo>
                    <a:pt x="185166" y="97345"/>
                  </a:lnTo>
                  <a:lnTo>
                    <a:pt x="192620" y="112014"/>
                  </a:lnTo>
                  <a:lnTo>
                    <a:pt x="205930" y="106210"/>
                  </a:lnTo>
                  <a:lnTo>
                    <a:pt x="219722" y="102044"/>
                  </a:lnTo>
                  <a:lnTo>
                    <a:pt x="233946" y="99542"/>
                  </a:lnTo>
                  <a:lnTo>
                    <a:pt x="248551" y="98704"/>
                  </a:lnTo>
                  <a:lnTo>
                    <a:pt x="272910" y="101079"/>
                  </a:lnTo>
                  <a:lnTo>
                    <a:pt x="317271" y="119456"/>
                  </a:lnTo>
                  <a:lnTo>
                    <a:pt x="351726" y="153911"/>
                  </a:lnTo>
                  <a:lnTo>
                    <a:pt x="370103" y="198272"/>
                  </a:lnTo>
                  <a:lnTo>
                    <a:pt x="372478" y="222631"/>
                  </a:lnTo>
                  <a:lnTo>
                    <a:pt x="370103" y="246989"/>
                  </a:lnTo>
                  <a:lnTo>
                    <a:pt x="351726" y="291350"/>
                  </a:lnTo>
                  <a:lnTo>
                    <a:pt x="317271" y="325805"/>
                  </a:lnTo>
                  <a:lnTo>
                    <a:pt x="272910" y="344182"/>
                  </a:lnTo>
                  <a:lnTo>
                    <a:pt x="248551" y="346557"/>
                  </a:lnTo>
                  <a:lnTo>
                    <a:pt x="224193" y="344182"/>
                  </a:lnTo>
                  <a:lnTo>
                    <a:pt x="179832" y="325805"/>
                  </a:lnTo>
                  <a:lnTo>
                    <a:pt x="145376" y="291350"/>
                  </a:lnTo>
                  <a:lnTo>
                    <a:pt x="127000" y="246989"/>
                  </a:lnTo>
                  <a:lnTo>
                    <a:pt x="124625" y="222631"/>
                  </a:lnTo>
                  <a:lnTo>
                    <a:pt x="125361" y="208876"/>
                  </a:lnTo>
                  <a:lnTo>
                    <a:pt x="127596" y="195453"/>
                  </a:lnTo>
                  <a:lnTo>
                    <a:pt x="131279" y="182397"/>
                  </a:lnTo>
                  <a:lnTo>
                    <a:pt x="136436" y="169748"/>
                  </a:lnTo>
                  <a:lnTo>
                    <a:pt x="121564" y="162712"/>
                  </a:lnTo>
                  <a:lnTo>
                    <a:pt x="115722" y="177050"/>
                  </a:lnTo>
                  <a:lnTo>
                    <a:pt x="111531" y="191846"/>
                  </a:lnTo>
                  <a:lnTo>
                    <a:pt x="109016" y="207060"/>
                  </a:lnTo>
                  <a:lnTo>
                    <a:pt x="108178" y="222631"/>
                  </a:lnTo>
                  <a:lnTo>
                    <a:pt x="110871" y="250228"/>
                  </a:lnTo>
                  <a:lnTo>
                    <a:pt x="131673" y="300469"/>
                  </a:lnTo>
                  <a:lnTo>
                    <a:pt x="170713" y="339509"/>
                  </a:lnTo>
                  <a:lnTo>
                    <a:pt x="220954" y="360311"/>
                  </a:lnTo>
                  <a:lnTo>
                    <a:pt x="248551" y="363004"/>
                  </a:lnTo>
                  <a:lnTo>
                    <a:pt x="276148" y="360311"/>
                  </a:lnTo>
                  <a:lnTo>
                    <a:pt x="326390" y="339509"/>
                  </a:lnTo>
                  <a:lnTo>
                    <a:pt x="365429" y="300469"/>
                  </a:lnTo>
                  <a:lnTo>
                    <a:pt x="386232" y="250228"/>
                  </a:lnTo>
                  <a:lnTo>
                    <a:pt x="388924" y="222631"/>
                  </a:lnTo>
                  <a:close/>
                </a:path>
                <a:path w="485775" h="437514">
                  <a:moveTo>
                    <a:pt x="485305" y="218617"/>
                  </a:moveTo>
                  <a:lnTo>
                    <a:pt x="483184" y="202361"/>
                  </a:lnTo>
                  <a:lnTo>
                    <a:pt x="476808" y="186956"/>
                  </a:lnTo>
                  <a:lnTo>
                    <a:pt x="461314" y="160121"/>
                  </a:lnTo>
                  <a:lnTo>
                    <a:pt x="461314" y="218617"/>
                  </a:lnTo>
                  <a:lnTo>
                    <a:pt x="459994" y="228739"/>
                  </a:lnTo>
                  <a:lnTo>
                    <a:pt x="366382" y="393598"/>
                  </a:lnTo>
                  <a:lnTo>
                    <a:pt x="332308" y="413270"/>
                  </a:lnTo>
                  <a:lnTo>
                    <a:pt x="152984" y="413270"/>
                  </a:lnTo>
                  <a:lnTo>
                    <a:pt x="118897" y="393598"/>
                  </a:lnTo>
                  <a:lnTo>
                    <a:pt x="29235" y="238302"/>
                  </a:lnTo>
                  <a:lnTo>
                    <a:pt x="23977" y="218617"/>
                  </a:lnTo>
                  <a:lnTo>
                    <a:pt x="25298" y="208508"/>
                  </a:lnTo>
                  <a:lnTo>
                    <a:pt x="118897" y="43649"/>
                  </a:lnTo>
                  <a:lnTo>
                    <a:pt x="152984" y="23964"/>
                  </a:lnTo>
                  <a:lnTo>
                    <a:pt x="332308" y="23964"/>
                  </a:lnTo>
                  <a:lnTo>
                    <a:pt x="366382" y="43649"/>
                  </a:lnTo>
                  <a:lnTo>
                    <a:pt x="456057" y="198945"/>
                  </a:lnTo>
                  <a:lnTo>
                    <a:pt x="461314" y="218617"/>
                  </a:lnTo>
                  <a:lnTo>
                    <a:pt x="461314" y="160121"/>
                  </a:lnTo>
                  <a:lnTo>
                    <a:pt x="387146" y="31661"/>
                  </a:lnTo>
                  <a:lnTo>
                    <a:pt x="381228" y="23964"/>
                  </a:lnTo>
                  <a:lnTo>
                    <a:pt x="376986" y="18440"/>
                  </a:lnTo>
                  <a:lnTo>
                    <a:pt x="363969" y="8483"/>
                  </a:lnTo>
                  <a:lnTo>
                    <a:pt x="348830" y="2184"/>
                  </a:lnTo>
                  <a:lnTo>
                    <a:pt x="332308" y="0"/>
                  </a:lnTo>
                  <a:lnTo>
                    <a:pt x="152984" y="0"/>
                  </a:lnTo>
                  <a:lnTo>
                    <a:pt x="108318" y="18440"/>
                  </a:lnTo>
                  <a:lnTo>
                    <a:pt x="8483" y="186956"/>
                  </a:lnTo>
                  <a:lnTo>
                    <a:pt x="0" y="218617"/>
                  </a:lnTo>
                  <a:lnTo>
                    <a:pt x="2120" y="234873"/>
                  </a:lnTo>
                  <a:lnTo>
                    <a:pt x="98145" y="405587"/>
                  </a:lnTo>
                  <a:lnTo>
                    <a:pt x="136474" y="435051"/>
                  </a:lnTo>
                  <a:lnTo>
                    <a:pt x="152984" y="437248"/>
                  </a:lnTo>
                  <a:lnTo>
                    <a:pt x="332308" y="437248"/>
                  </a:lnTo>
                  <a:lnTo>
                    <a:pt x="376986" y="418795"/>
                  </a:lnTo>
                  <a:lnTo>
                    <a:pt x="476808" y="250278"/>
                  </a:lnTo>
                  <a:lnTo>
                    <a:pt x="483184" y="234873"/>
                  </a:lnTo>
                  <a:lnTo>
                    <a:pt x="485305" y="218617"/>
                  </a:lnTo>
                  <a:close/>
                </a:path>
              </a:pathLst>
            </a:custGeom>
            <a:solidFill>
              <a:srgbClr val="A1A1A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58" name="object 5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347979" y="2392926"/>
              <a:ext cx="205714" cy="203140"/>
            </a:xfrm>
            <a:prstGeom prst="rect">
              <a:avLst/>
            </a:prstGeom>
          </p:spPr>
        </p:pic>
        <p:sp>
          <p:nvSpPr>
            <p:cNvPr id="59" name="object 59"/>
            <p:cNvSpPr/>
            <p:nvPr/>
          </p:nvSpPr>
          <p:spPr>
            <a:xfrm>
              <a:off x="7234599" y="2833032"/>
              <a:ext cx="461645" cy="413384"/>
            </a:xfrm>
            <a:custGeom>
              <a:avLst/>
              <a:gdLst/>
              <a:ahLst/>
              <a:cxnLst/>
              <a:rect l="l" t="t" r="r" b="b"/>
              <a:pathLst>
                <a:path w="461645" h="413385">
                  <a:moveTo>
                    <a:pt x="320297" y="0"/>
                  </a:moveTo>
                  <a:lnTo>
                    <a:pt x="140973" y="0"/>
                  </a:lnTo>
                  <a:lnTo>
                    <a:pt x="127596" y="1783"/>
                  </a:lnTo>
                  <a:lnTo>
                    <a:pt x="96510" y="25666"/>
                  </a:lnTo>
                  <a:lnTo>
                    <a:pt x="6848" y="180962"/>
                  </a:lnTo>
                  <a:lnTo>
                    <a:pt x="0" y="206633"/>
                  </a:lnTo>
                  <a:lnTo>
                    <a:pt x="1712" y="219826"/>
                  </a:lnTo>
                  <a:lnTo>
                    <a:pt x="96510" y="387603"/>
                  </a:lnTo>
                  <a:lnTo>
                    <a:pt x="127601" y="411485"/>
                  </a:lnTo>
                  <a:lnTo>
                    <a:pt x="140973" y="413270"/>
                  </a:lnTo>
                  <a:lnTo>
                    <a:pt x="320297" y="413270"/>
                  </a:lnTo>
                  <a:lnTo>
                    <a:pt x="356526" y="398290"/>
                  </a:lnTo>
                  <a:lnTo>
                    <a:pt x="454421" y="232295"/>
                  </a:lnTo>
                  <a:lnTo>
                    <a:pt x="461279" y="206633"/>
                  </a:lnTo>
                  <a:lnTo>
                    <a:pt x="459565" y="193439"/>
                  </a:lnTo>
                  <a:lnTo>
                    <a:pt x="364759" y="25666"/>
                  </a:lnTo>
                  <a:lnTo>
                    <a:pt x="333673" y="1783"/>
                  </a:lnTo>
                  <a:lnTo>
                    <a:pt x="32029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0" name="object 60"/>
            <p:cNvSpPr/>
            <p:nvPr/>
          </p:nvSpPr>
          <p:spPr>
            <a:xfrm>
              <a:off x="7222587" y="2821043"/>
              <a:ext cx="485775" cy="437515"/>
            </a:xfrm>
            <a:custGeom>
              <a:avLst/>
              <a:gdLst/>
              <a:ahLst/>
              <a:cxnLst/>
              <a:rect l="l" t="t" r="r" b="b"/>
              <a:pathLst>
                <a:path w="485775" h="437514">
                  <a:moveTo>
                    <a:pt x="332311" y="0"/>
                  </a:moveTo>
                  <a:lnTo>
                    <a:pt x="152987" y="0"/>
                  </a:lnTo>
                  <a:lnTo>
                    <a:pt x="136467" y="2191"/>
                  </a:lnTo>
                  <a:lnTo>
                    <a:pt x="98148" y="31661"/>
                  </a:lnTo>
                  <a:lnTo>
                    <a:pt x="8486" y="186956"/>
                  </a:lnTo>
                  <a:lnTo>
                    <a:pt x="0" y="218624"/>
                  </a:lnTo>
                  <a:lnTo>
                    <a:pt x="2121" y="234878"/>
                  </a:lnTo>
                  <a:lnTo>
                    <a:pt x="98148" y="405587"/>
                  </a:lnTo>
                  <a:lnTo>
                    <a:pt x="136467" y="435055"/>
                  </a:lnTo>
                  <a:lnTo>
                    <a:pt x="152987" y="437248"/>
                  </a:lnTo>
                  <a:lnTo>
                    <a:pt x="332311" y="437248"/>
                  </a:lnTo>
                  <a:lnTo>
                    <a:pt x="348830" y="435055"/>
                  </a:lnTo>
                  <a:lnTo>
                    <a:pt x="363969" y="428761"/>
                  </a:lnTo>
                  <a:lnTo>
                    <a:pt x="376988" y="418795"/>
                  </a:lnTo>
                  <a:lnTo>
                    <a:pt x="381238" y="413270"/>
                  </a:lnTo>
                  <a:lnTo>
                    <a:pt x="152987" y="413270"/>
                  </a:lnTo>
                  <a:lnTo>
                    <a:pt x="142731" y="411904"/>
                  </a:lnTo>
                  <a:lnTo>
                    <a:pt x="29238" y="238302"/>
                  </a:lnTo>
                  <a:lnTo>
                    <a:pt x="23980" y="218624"/>
                  </a:lnTo>
                  <a:lnTo>
                    <a:pt x="25295" y="208509"/>
                  </a:lnTo>
                  <a:lnTo>
                    <a:pt x="118900" y="43649"/>
                  </a:lnTo>
                  <a:lnTo>
                    <a:pt x="152987" y="23964"/>
                  </a:lnTo>
                  <a:lnTo>
                    <a:pt x="381231" y="23964"/>
                  </a:lnTo>
                  <a:lnTo>
                    <a:pt x="376988" y="18446"/>
                  </a:lnTo>
                  <a:lnTo>
                    <a:pt x="363969" y="8482"/>
                  </a:lnTo>
                  <a:lnTo>
                    <a:pt x="348830" y="2191"/>
                  </a:lnTo>
                  <a:lnTo>
                    <a:pt x="332311" y="0"/>
                  </a:lnTo>
                  <a:close/>
                </a:path>
                <a:path w="485775" h="437514">
                  <a:moveTo>
                    <a:pt x="381231" y="23964"/>
                  </a:moveTo>
                  <a:lnTo>
                    <a:pt x="332311" y="23964"/>
                  </a:lnTo>
                  <a:lnTo>
                    <a:pt x="342566" y="25333"/>
                  </a:lnTo>
                  <a:lnTo>
                    <a:pt x="351981" y="29254"/>
                  </a:lnTo>
                  <a:lnTo>
                    <a:pt x="456059" y="198945"/>
                  </a:lnTo>
                  <a:lnTo>
                    <a:pt x="461308" y="218624"/>
                  </a:lnTo>
                  <a:lnTo>
                    <a:pt x="459996" y="228738"/>
                  </a:lnTo>
                  <a:lnTo>
                    <a:pt x="366385" y="393598"/>
                  </a:lnTo>
                  <a:lnTo>
                    <a:pt x="332311" y="413270"/>
                  </a:lnTo>
                  <a:lnTo>
                    <a:pt x="381238" y="413270"/>
                  </a:lnTo>
                  <a:lnTo>
                    <a:pt x="387149" y="405587"/>
                  </a:lnTo>
                  <a:lnTo>
                    <a:pt x="476811" y="250278"/>
                  </a:lnTo>
                  <a:lnTo>
                    <a:pt x="483176" y="234878"/>
                  </a:lnTo>
                  <a:lnTo>
                    <a:pt x="485298" y="218624"/>
                  </a:lnTo>
                  <a:lnTo>
                    <a:pt x="483176" y="202363"/>
                  </a:lnTo>
                  <a:lnTo>
                    <a:pt x="476811" y="186956"/>
                  </a:lnTo>
                  <a:lnTo>
                    <a:pt x="387149" y="31661"/>
                  </a:lnTo>
                  <a:lnTo>
                    <a:pt x="381231" y="23964"/>
                  </a:lnTo>
                  <a:close/>
                </a:path>
              </a:pathLst>
            </a:custGeom>
            <a:solidFill>
              <a:srgbClr val="AF466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61" name="object 6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477447" y="2977842"/>
              <a:ext cx="73520" cy="74231"/>
            </a:xfrm>
            <a:prstGeom prst="rect">
              <a:avLst/>
            </a:prstGeom>
          </p:spPr>
        </p:pic>
        <p:sp>
          <p:nvSpPr>
            <p:cNvPr id="62" name="object 62"/>
            <p:cNvSpPr/>
            <p:nvPr/>
          </p:nvSpPr>
          <p:spPr>
            <a:xfrm>
              <a:off x="7311314" y="2875862"/>
              <a:ext cx="342900" cy="298450"/>
            </a:xfrm>
            <a:custGeom>
              <a:avLst/>
              <a:gdLst/>
              <a:ahLst/>
              <a:cxnLst/>
              <a:rect l="l" t="t" r="r" b="b"/>
              <a:pathLst>
                <a:path w="342900" h="298450">
                  <a:moveTo>
                    <a:pt x="131703" y="0"/>
                  </a:moveTo>
                  <a:lnTo>
                    <a:pt x="127055" y="0"/>
                  </a:lnTo>
                  <a:lnTo>
                    <a:pt x="122800" y="3809"/>
                  </a:lnTo>
                  <a:lnTo>
                    <a:pt x="122025" y="6349"/>
                  </a:lnTo>
                  <a:lnTo>
                    <a:pt x="122025" y="52069"/>
                  </a:lnTo>
                  <a:lnTo>
                    <a:pt x="98092" y="54609"/>
                  </a:lnTo>
                  <a:lnTo>
                    <a:pt x="54535" y="72389"/>
                  </a:lnTo>
                  <a:lnTo>
                    <a:pt x="20442" y="106679"/>
                  </a:lnTo>
                  <a:lnTo>
                    <a:pt x="2123" y="151129"/>
                  </a:lnTo>
                  <a:lnTo>
                    <a:pt x="0" y="172719"/>
                  </a:lnTo>
                  <a:lnTo>
                    <a:pt x="124" y="179069"/>
                  </a:lnTo>
                  <a:lnTo>
                    <a:pt x="1124" y="189229"/>
                  </a:lnTo>
                  <a:lnTo>
                    <a:pt x="1248" y="190499"/>
                  </a:lnTo>
                  <a:lnTo>
                    <a:pt x="1373" y="191769"/>
                  </a:lnTo>
                  <a:lnTo>
                    <a:pt x="1498" y="193039"/>
                  </a:lnTo>
                  <a:lnTo>
                    <a:pt x="1623" y="194309"/>
                  </a:lnTo>
                  <a:lnTo>
                    <a:pt x="1748" y="195579"/>
                  </a:lnTo>
                  <a:lnTo>
                    <a:pt x="1873" y="196849"/>
                  </a:lnTo>
                  <a:lnTo>
                    <a:pt x="1998" y="198119"/>
                  </a:lnTo>
                  <a:lnTo>
                    <a:pt x="2123" y="199389"/>
                  </a:lnTo>
                  <a:lnTo>
                    <a:pt x="20442" y="243839"/>
                  </a:lnTo>
                  <a:lnTo>
                    <a:pt x="54798" y="278130"/>
                  </a:lnTo>
                  <a:lnTo>
                    <a:pt x="99024" y="297180"/>
                  </a:lnTo>
                  <a:lnTo>
                    <a:pt x="123321" y="298449"/>
                  </a:lnTo>
                  <a:lnTo>
                    <a:pt x="147616" y="297180"/>
                  </a:lnTo>
                  <a:lnTo>
                    <a:pt x="170633" y="289559"/>
                  </a:lnTo>
                  <a:lnTo>
                    <a:pt x="182414" y="283209"/>
                  </a:lnTo>
                  <a:lnTo>
                    <a:pt x="123321" y="283209"/>
                  </a:lnTo>
                  <a:lnTo>
                    <a:pt x="81531" y="274320"/>
                  </a:lnTo>
                  <a:lnTo>
                    <a:pt x="47372" y="251459"/>
                  </a:lnTo>
                  <a:lnTo>
                    <a:pt x="24323" y="217169"/>
                  </a:lnTo>
                  <a:lnTo>
                    <a:pt x="15866" y="175259"/>
                  </a:lnTo>
                  <a:lnTo>
                    <a:pt x="16142" y="168909"/>
                  </a:lnTo>
                  <a:lnTo>
                    <a:pt x="16198" y="167639"/>
                  </a:lnTo>
                  <a:lnTo>
                    <a:pt x="17176" y="158749"/>
                  </a:lnTo>
                  <a:lnTo>
                    <a:pt x="18775" y="151129"/>
                  </a:lnTo>
                  <a:lnTo>
                    <a:pt x="20971" y="142239"/>
                  </a:lnTo>
                  <a:lnTo>
                    <a:pt x="42125" y="142239"/>
                  </a:lnTo>
                  <a:lnTo>
                    <a:pt x="35564" y="135889"/>
                  </a:lnTo>
                  <a:lnTo>
                    <a:pt x="33011" y="132079"/>
                  </a:lnTo>
                  <a:lnTo>
                    <a:pt x="31830" y="128269"/>
                  </a:lnTo>
                  <a:lnTo>
                    <a:pt x="30941" y="125729"/>
                  </a:lnTo>
                  <a:lnTo>
                    <a:pt x="30471" y="124459"/>
                  </a:lnTo>
                  <a:lnTo>
                    <a:pt x="29684" y="123189"/>
                  </a:lnTo>
                  <a:lnTo>
                    <a:pt x="40922" y="106679"/>
                  </a:lnTo>
                  <a:lnTo>
                    <a:pt x="54876" y="92709"/>
                  </a:lnTo>
                  <a:lnTo>
                    <a:pt x="71166" y="81279"/>
                  </a:lnTo>
                  <a:lnTo>
                    <a:pt x="89412" y="73659"/>
                  </a:lnTo>
                  <a:lnTo>
                    <a:pt x="106322" y="73659"/>
                  </a:lnTo>
                  <a:lnTo>
                    <a:pt x="105084" y="69849"/>
                  </a:lnTo>
                  <a:lnTo>
                    <a:pt x="110595" y="68579"/>
                  </a:lnTo>
                  <a:lnTo>
                    <a:pt x="151439" y="68579"/>
                  </a:lnTo>
                  <a:lnTo>
                    <a:pt x="151439" y="62229"/>
                  </a:lnTo>
                  <a:lnTo>
                    <a:pt x="148149" y="59689"/>
                  </a:lnTo>
                  <a:lnTo>
                    <a:pt x="136732" y="59689"/>
                  </a:lnTo>
                  <a:lnTo>
                    <a:pt x="136732" y="25399"/>
                  </a:lnTo>
                  <a:lnTo>
                    <a:pt x="157155" y="25399"/>
                  </a:lnTo>
                  <a:lnTo>
                    <a:pt x="131703" y="0"/>
                  </a:lnTo>
                  <a:close/>
                </a:path>
                <a:path w="342900" h="298450">
                  <a:moveTo>
                    <a:pt x="208157" y="220979"/>
                  </a:moveTo>
                  <a:lnTo>
                    <a:pt x="191190" y="220979"/>
                  </a:lnTo>
                  <a:lnTo>
                    <a:pt x="189221" y="227329"/>
                  </a:lnTo>
                  <a:lnTo>
                    <a:pt x="188742" y="234949"/>
                  </a:lnTo>
                  <a:lnTo>
                    <a:pt x="188662" y="236219"/>
                  </a:lnTo>
                  <a:lnTo>
                    <a:pt x="197476" y="246379"/>
                  </a:lnTo>
                  <a:lnTo>
                    <a:pt x="199368" y="247649"/>
                  </a:lnTo>
                  <a:lnTo>
                    <a:pt x="201438" y="248919"/>
                  </a:lnTo>
                  <a:lnTo>
                    <a:pt x="185284" y="262889"/>
                  </a:lnTo>
                  <a:lnTo>
                    <a:pt x="166556" y="274320"/>
                  </a:lnTo>
                  <a:lnTo>
                    <a:pt x="145740" y="280670"/>
                  </a:lnTo>
                  <a:lnTo>
                    <a:pt x="123321" y="283209"/>
                  </a:lnTo>
                  <a:lnTo>
                    <a:pt x="182414" y="283209"/>
                  </a:lnTo>
                  <a:lnTo>
                    <a:pt x="219275" y="253999"/>
                  </a:lnTo>
                  <a:lnTo>
                    <a:pt x="230727" y="236219"/>
                  </a:lnTo>
                  <a:lnTo>
                    <a:pt x="210316" y="236219"/>
                  </a:lnTo>
                  <a:lnTo>
                    <a:pt x="209020" y="234949"/>
                  </a:lnTo>
                  <a:lnTo>
                    <a:pt x="205248" y="231139"/>
                  </a:lnTo>
                  <a:lnTo>
                    <a:pt x="205375" y="229869"/>
                  </a:lnTo>
                  <a:lnTo>
                    <a:pt x="205502" y="228599"/>
                  </a:lnTo>
                  <a:lnTo>
                    <a:pt x="208157" y="220979"/>
                  </a:lnTo>
                  <a:close/>
                </a:path>
                <a:path w="342900" h="298450">
                  <a:moveTo>
                    <a:pt x="42125" y="142239"/>
                  </a:moveTo>
                  <a:lnTo>
                    <a:pt x="20971" y="142239"/>
                  </a:lnTo>
                  <a:lnTo>
                    <a:pt x="22699" y="144779"/>
                  </a:lnTo>
                  <a:lnTo>
                    <a:pt x="24629" y="147319"/>
                  </a:lnTo>
                  <a:lnTo>
                    <a:pt x="26496" y="149859"/>
                  </a:lnTo>
                  <a:lnTo>
                    <a:pt x="31085" y="153669"/>
                  </a:lnTo>
                  <a:lnTo>
                    <a:pt x="35891" y="158749"/>
                  </a:lnTo>
                  <a:lnTo>
                    <a:pt x="40901" y="162559"/>
                  </a:lnTo>
                  <a:lnTo>
                    <a:pt x="46105" y="166369"/>
                  </a:lnTo>
                  <a:lnTo>
                    <a:pt x="47387" y="167639"/>
                  </a:lnTo>
                  <a:lnTo>
                    <a:pt x="47768" y="167639"/>
                  </a:lnTo>
                  <a:lnTo>
                    <a:pt x="48035" y="168909"/>
                  </a:lnTo>
                  <a:lnTo>
                    <a:pt x="47197" y="182879"/>
                  </a:lnTo>
                  <a:lnTo>
                    <a:pt x="52340" y="191769"/>
                  </a:lnTo>
                  <a:lnTo>
                    <a:pt x="62246" y="201929"/>
                  </a:lnTo>
                  <a:lnTo>
                    <a:pt x="63250" y="205739"/>
                  </a:lnTo>
                  <a:lnTo>
                    <a:pt x="62518" y="215899"/>
                  </a:lnTo>
                  <a:lnTo>
                    <a:pt x="62427" y="217169"/>
                  </a:lnTo>
                  <a:lnTo>
                    <a:pt x="62335" y="218439"/>
                  </a:lnTo>
                  <a:lnTo>
                    <a:pt x="64545" y="227329"/>
                  </a:lnTo>
                  <a:lnTo>
                    <a:pt x="73549" y="238759"/>
                  </a:lnTo>
                  <a:lnTo>
                    <a:pt x="74769" y="242569"/>
                  </a:lnTo>
                  <a:lnTo>
                    <a:pt x="75708" y="251459"/>
                  </a:lnTo>
                  <a:lnTo>
                    <a:pt x="78236" y="260349"/>
                  </a:lnTo>
                  <a:lnTo>
                    <a:pt x="84383" y="267970"/>
                  </a:lnTo>
                  <a:lnTo>
                    <a:pt x="94009" y="267970"/>
                  </a:lnTo>
                  <a:lnTo>
                    <a:pt x="102594" y="266699"/>
                  </a:lnTo>
                  <a:lnTo>
                    <a:pt x="108500" y="259079"/>
                  </a:lnTo>
                  <a:lnTo>
                    <a:pt x="109109" y="251459"/>
                  </a:lnTo>
                  <a:lnTo>
                    <a:pt x="92460" y="251459"/>
                  </a:lnTo>
                  <a:lnTo>
                    <a:pt x="92269" y="250189"/>
                  </a:lnTo>
                  <a:lnTo>
                    <a:pt x="92079" y="250189"/>
                  </a:lnTo>
                  <a:lnTo>
                    <a:pt x="91609" y="247649"/>
                  </a:lnTo>
                  <a:lnTo>
                    <a:pt x="90593" y="238759"/>
                  </a:lnTo>
                  <a:lnTo>
                    <a:pt x="87875" y="231139"/>
                  </a:lnTo>
                  <a:lnTo>
                    <a:pt x="79442" y="219709"/>
                  </a:lnTo>
                  <a:lnTo>
                    <a:pt x="78604" y="217169"/>
                  </a:lnTo>
                  <a:lnTo>
                    <a:pt x="79168" y="209549"/>
                  </a:lnTo>
                  <a:lnTo>
                    <a:pt x="79262" y="208279"/>
                  </a:lnTo>
                  <a:lnTo>
                    <a:pt x="79356" y="207009"/>
                  </a:lnTo>
                  <a:lnTo>
                    <a:pt x="79450" y="205739"/>
                  </a:lnTo>
                  <a:lnTo>
                    <a:pt x="79544" y="204469"/>
                  </a:lnTo>
                  <a:lnTo>
                    <a:pt x="76712" y="194309"/>
                  </a:lnTo>
                  <a:lnTo>
                    <a:pt x="65574" y="182879"/>
                  </a:lnTo>
                  <a:lnTo>
                    <a:pt x="63618" y="179069"/>
                  </a:lnTo>
                  <a:lnTo>
                    <a:pt x="63682" y="176529"/>
                  </a:lnTo>
                  <a:lnTo>
                    <a:pt x="64177" y="168909"/>
                  </a:lnTo>
                  <a:lnTo>
                    <a:pt x="64259" y="167639"/>
                  </a:lnTo>
                  <a:lnTo>
                    <a:pt x="64342" y="166369"/>
                  </a:lnTo>
                  <a:lnTo>
                    <a:pt x="61357" y="157479"/>
                  </a:lnTo>
                  <a:lnTo>
                    <a:pt x="49254" y="148589"/>
                  </a:lnTo>
                  <a:lnTo>
                    <a:pt x="43438" y="143509"/>
                  </a:lnTo>
                  <a:lnTo>
                    <a:pt x="42125" y="142239"/>
                  </a:lnTo>
                  <a:close/>
                </a:path>
                <a:path w="342900" h="298450">
                  <a:moveTo>
                    <a:pt x="136732" y="172719"/>
                  </a:moveTo>
                  <a:lnTo>
                    <a:pt x="122025" y="172719"/>
                  </a:lnTo>
                  <a:lnTo>
                    <a:pt x="122025" y="194309"/>
                  </a:lnTo>
                  <a:lnTo>
                    <a:pt x="107458" y="207009"/>
                  </a:lnTo>
                  <a:lnTo>
                    <a:pt x="107335" y="212089"/>
                  </a:lnTo>
                  <a:lnTo>
                    <a:pt x="107243" y="215899"/>
                  </a:lnTo>
                  <a:lnTo>
                    <a:pt x="107179" y="218439"/>
                  </a:lnTo>
                  <a:lnTo>
                    <a:pt x="108132" y="222249"/>
                  </a:lnTo>
                  <a:lnTo>
                    <a:pt x="108411" y="223519"/>
                  </a:lnTo>
                  <a:lnTo>
                    <a:pt x="105338" y="224789"/>
                  </a:lnTo>
                  <a:lnTo>
                    <a:pt x="94619" y="229869"/>
                  </a:lnTo>
                  <a:lnTo>
                    <a:pt x="93375" y="246379"/>
                  </a:lnTo>
                  <a:lnTo>
                    <a:pt x="93279" y="247649"/>
                  </a:lnTo>
                  <a:lnTo>
                    <a:pt x="93184" y="248919"/>
                  </a:lnTo>
                  <a:lnTo>
                    <a:pt x="92460" y="251459"/>
                  </a:lnTo>
                  <a:lnTo>
                    <a:pt x="109109" y="251459"/>
                  </a:lnTo>
                  <a:lnTo>
                    <a:pt x="109719" y="243839"/>
                  </a:lnTo>
                  <a:lnTo>
                    <a:pt x="109821" y="242569"/>
                  </a:lnTo>
                  <a:lnTo>
                    <a:pt x="109922" y="241299"/>
                  </a:lnTo>
                  <a:lnTo>
                    <a:pt x="110887" y="240029"/>
                  </a:lnTo>
                  <a:lnTo>
                    <a:pt x="111180" y="240029"/>
                  </a:lnTo>
                  <a:lnTo>
                    <a:pt x="118139" y="238759"/>
                  </a:lnTo>
                  <a:lnTo>
                    <a:pt x="126191" y="229869"/>
                  </a:lnTo>
                  <a:lnTo>
                    <a:pt x="123892" y="219709"/>
                  </a:lnTo>
                  <a:lnTo>
                    <a:pt x="123676" y="218439"/>
                  </a:lnTo>
                  <a:lnTo>
                    <a:pt x="341477" y="218439"/>
                  </a:lnTo>
                  <a:lnTo>
                    <a:pt x="342574" y="217169"/>
                  </a:lnTo>
                  <a:lnTo>
                    <a:pt x="342574" y="212089"/>
                  </a:lnTo>
                  <a:lnTo>
                    <a:pt x="341799" y="209549"/>
                  </a:lnTo>
                  <a:lnTo>
                    <a:pt x="340415" y="208279"/>
                  </a:lnTo>
                  <a:lnTo>
                    <a:pt x="337869" y="205740"/>
                  </a:lnTo>
                  <a:lnTo>
                    <a:pt x="136732" y="205739"/>
                  </a:lnTo>
                  <a:lnTo>
                    <a:pt x="136732" y="191769"/>
                  </a:lnTo>
                  <a:lnTo>
                    <a:pt x="145698" y="191769"/>
                  </a:lnTo>
                  <a:lnTo>
                    <a:pt x="147184" y="190499"/>
                  </a:lnTo>
                  <a:lnTo>
                    <a:pt x="150232" y="189229"/>
                  </a:lnTo>
                  <a:lnTo>
                    <a:pt x="151439" y="186689"/>
                  </a:lnTo>
                  <a:lnTo>
                    <a:pt x="151439" y="182879"/>
                  </a:lnTo>
                  <a:lnTo>
                    <a:pt x="150778" y="180339"/>
                  </a:lnTo>
                  <a:lnTo>
                    <a:pt x="148340" y="177799"/>
                  </a:lnTo>
                  <a:lnTo>
                    <a:pt x="146333" y="176529"/>
                  </a:lnTo>
                  <a:lnTo>
                    <a:pt x="136732" y="176529"/>
                  </a:lnTo>
                  <a:lnTo>
                    <a:pt x="136732" y="172719"/>
                  </a:lnTo>
                  <a:close/>
                </a:path>
                <a:path w="342900" h="298450">
                  <a:moveTo>
                    <a:pt x="238294" y="220979"/>
                  </a:moveTo>
                  <a:lnTo>
                    <a:pt x="220679" y="220979"/>
                  </a:lnTo>
                  <a:lnTo>
                    <a:pt x="218126" y="226059"/>
                  </a:lnTo>
                  <a:lnTo>
                    <a:pt x="215142" y="231139"/>
                  </a:lnTo>
                  <a:lnTo>
                    <a:pt x="211764" y="236219"/>
                  </a:lnTo>
                  <a:lnTo>
                    <a:pt x="230727" y="236219"/>
                  </a:lnTo>
                  <a:lnTo>
                    <a:pt x="233108" y="232409"/>
                  </a:lnTo>
                  <a:lnTo>
                    <a:pt x="238294" y="220979"/>
                  </a:lnTo>
                  <a:close/>
                </a:path>
                <a:path w="342900" h="298450">
                  <a:moveTo>
                    <a:pt x="341477" y="218439"/>
                  </a:moveTo>
                  <a:lnTo>
                    <a:pt x="123676" y="218439"/>
                  </a:lnTo>
                  <a:lnTo>
                    <a:pt x="125023" y="219709"/>
                  </a:lnTo>
                  <a:lnTo>
                    <a:pt x="127080" y="220979"/>
                  </a:lnTo>
                  <a:lnTo>
                    <a:pt x="339284" y="220979"/>
                  </a:lnTo>
                  <a:lnTo>
                    <a:pt x="341477" y="218439"/>
                  </a:lnTo>
                  <a:close/>
                </a:path>
                <a:path w="342900" h="298450">
                  <a:moveTo>
                    <a:pt x="162843" y="191769"/>
                  </a:moveTo>
                  <a:lnTo>
                    <a:pt x="154728" y="191769"/>
                  </a:lnTo>
                  <a:lnTo>
                    <a:pt x="151439" y="194309"/>
                  </a:lnTo>
                  <a:lnTo>
                    <a:pt x="151439" y="205739"/>
                  </a:lnTo>
                  <a:lnTo>
                    <a:pt x="166132" y="205739"/>
                  </a:lnTo>
                  <a:lnTo>
                    <a:pt x="166132" y="194309"/>
                  </a:lnTo>
                  <a:lnTo>
                    <a:pt x="162843" y="191769"/>
                  </a:lnTo>
                  <a:close/>
                </a:path>
                <a:path w="342900" h="298450">
                  <a:moveTo>
                    <a:pt x="192256" y="191769"/>
                  </a:moveTo>
                  <a:lnTo>
                    <a:pt x="184903" y="191769"/>
                  </a:lnTo>
                  <a:lnTo>
                    <a:pt x="181944" y="194309"/>
                  </a:lnTo>
                  <a:lnTo>
                    <a:pt x="180839" y="196849"/>
                  </a:lnTo>
                  <a:lnTo>
                    <a:pt x="180839" y="205739"/>
                  </a:lnTo>
                  <a:lnTo>
                    <a:pt x="195546" y="205739"/>
                  </a:lnTo>
                  <a:lnTo>
                    <a:pt x="195546" y="194309"/>
                  </a:lnTo>
                  <a:lnTo>
                    <a:pt x="192256" y="191769"/>
                  </a:lnTo>
                  <a:close/>
                </a:path>
                <a:path w="342900" h="298450">
                  <a:moveTo>
                    <a:pt x="221657" y="191769"/>
                  </a:moveTo>
                  <a:lnTo>
                    <a:pt x="214837" y="191769"/>
                  </a:lnTo>
                  <a:lnTo>
                    <a:pt x="212437" y="193039"/>
                  </a:lnTo>
                  <a:lnTo>
                    <a:pt x="210582" y="196849"/>
                  </a:lnTo>
                  <a:lnTo>
                    <a:pt x="210240" y="198119"/>
                  </a:lnTo>
                  <a:lnTo>
                    <a:pt x="210240" y="205739"/>
                  </a:lnTo>
                  <a:lnTo>
                    <a:pt x="224946" y="205739"/>
                  </a:lnTo>
                  <a:lnTo>
                    <a:pt x="224946" y="194309"/>
                  </a:lnTo>
                  <a:lnTo>
                    <a:pt x="221657" y="191769"/>
                  </a:lnTo>
                  <a:close/>
                </a:path>
                <a:path w="342900" h="298450">
                  <a:moveTo>
                    <a:pt x="251057" y="191769"/>
                  </a:moveTo>
                  <a:lnTo>
                    <a:pt x="242332" y="191769"/>
                  </a:lnTo>
                  <a:lnTo>
                    <a:pt x="239653" y="195579"/>
                  </a:lnTo>
                  <a:lnTo>
                    <a:pt x="239653" y="205739"/>
                  </a:lnTo>
                  <a:lnTo>
                    <a:pt x="254359" y="205739"/>
                  </a:lnTo>
                  <a:lnTo>
                    <a:pt x="254359" y="194309"/>
                  </a:lnTo>
                  <a:lnTo>
                    <a:pt x="251057" y="191769"/>
                  </a:lnTo>
                  <a:close/>
                </a:path>
                <a:path w="342900" h="298450">
                  <a:moveTo>
                    <a:pt x="280471" y="191769"/>
                  </a:moveTo>
                  <a:lnTo>
                    <a:pt x="272343" y="191769"/>
                  </a:lnTo>
                  <a:lnTo>
                    <a:pt x="269053" y="194309"/>
                  </a:lnTo>
                  <a:lnTo>
                    <a:pt x="269053" y="205739"/>
                  </a:lnTo>
                  <a:lnTo>
                    <a:pt x="283760" y="205739"/>
                  </a:lnTo>
                  <a:lnTo>
                    <a:pt x="283760" y="194309"/>
                  </a:lnTo>
                  <a:lnTo>
                    <a:pt x="280471" y="191769"/>
                  </a:lnTo>
                  <a:close/>
                </a:path>
                <a:path w="342900" h="298450">
                  <a:moveTo>
                    <a:pt x="157155" y="25399"/>
                  </a:moveTo>
                  <a:lnTo>
                    <a:pt x="136732" y="25399"/>
                  </a:lnTo>
                  <a:lnTo>
                    <a:pt x="317478" y="205739"/>
                  </a:lnTo>
                  <a:lnTo>
                    <a:pt x="337869" y="205740"/>
                  </a:lnTo>
                  <a:lnTo>
                    <a:pt x="157155" y="25399"/>
                  </a:lnTo>
                  <a:close/>
                </a:path>
                <a:path w="342900" h="298450">
                  <a:moveTo>
                    <a:pt x="68444" y="114299"/>
                  </a:moveTo>
                  <a:lnTo>
                    <a:pt x="62488" y="114299"/>
                  </a:lnTo>
                  <a:lnTo>
                    <a:pt x="51502" y="115569"/>
                  </a:lnTo>
                  <a:lnTo>
                    <a:pt x="43552" y="126999"/>
                  </a:lnTo>
                  <a:lnTo>
                    <a:pt x="42777" y="130809"/>
                  </a:lnTo>
                  <a:lnTo>
                    <a:pt x="45025" y="138429"/>
                  </a:lnTo>
                  <a:lnTo>
                    <a:pt x="47045" y="139699"/>
                  </a:lnTo>
                  <a:lnTo>
                    <a:pt x="48696" y="142239"/>
                  </a:lnTo>
                  <a:lnTo>
                    <a:pt x="54566" y="146049"/>
                  </a:lnTo>
                  <a:lnTo>
                    <a:pt x="61200" y="149859"/>
                  </a:lnTo>
                  <a:lnTo>
                    <a:pt x="68360" y="152399"/>
                  </a:lnTo>
                  <a:lnTo>
                    <a:pt x="75810" y="154939"/>
                  </a:lnTo>
                  <a:lnTo>
                    <a:pt x="77207" y="154939"/>
                  </a:lnTo>
                  <a:lnTo>
                    <a:pt x="86783" y="156209"/>
                  </a:lnTo>
                  <a:lnTo>
                    <a:pt x="88751" y="156209"/>
                  </a:lnTo>
                  <a:lnTo>
                    <a:pt x="91088" y="161289"/>
                  </a:lnTo>
                  <a:lnTo>
                    <a:pt x="93463" y="167639"/>
                  </a:lnTo>
                  <a:lnTo>
                    <a:pt x="97959" y="175259"/>
                  </a:lnTo>
                  <a:lnTo>
                    <a:pt x="103877" y="179069"/>
                  </a:lnTo>
                  <a:lnTo>
                    <a:pt x="114494" y="179069"/>
                  </a:lnTo>
                  <a:lnTo>
                    <a:pt x="121517" y="173989"/>
                  </a:lnTo>
                  <a:lnTo>
                    <a:pt x="122025" y="172719"/>
                  </a:lnTo>
                  <a:lnTo>
                    <a:pt x="136732" y="172719"/>
                  </a:lnTo>
                  <a:lnTo>
                    <a:pt x="136732" y="162559"/>
                  </a:lnTo>
                  <a:lnTo>
                    <a:pt x="109148" y="162559"/>
                  </a:lnTo>
                  <a:lnTo>
                    <a:pt x="108906" y="161289"/>
                  </a:lnTo>
                  <a:lnTo>
                    <a:pt x="108157" y="160019"/>
                  </a:lnTo>
                  <a:lnTo>
                    <a:pt x="105744" y="153669"/>
                  </a:lnTo>
                  <a:lnTo>
                    <a:pt x="104639" y="152399"/>
                  </a:lnTo>
                  <a:lnTo>
                    <a:pt x="99548" y="146049"/>
                  </a:lnTo>
                  <a:lnTo>
                    <a:pt x="93644" y="142239"/>
                  </a:lnTo>
                  <a:lnTo>
                    <a:pt x="87526" y="139699"/>
                  </a:lnTo>
                  <a:lnTo>
                    <a:pt x="81792" y="139699"/>
                  </a:lnTo>
                  <a:lnTo>
                    <a:pt x="79430" y="138429"/>
                  </a:lnTo>
                  <a:lnTo>
                    <a:pt x="72279" y="138429"/>
                  </a:lnTo>
                  <a:lnTo>
                    <a:pt x="66183" y="134619"/>
                  </a:lnTo>
                  <a:lnTo>
                    <a:pt x="61510" y="132079"/>
                  </a:lnTo>
                  <a:lnTo>
                    <a:pt x="63224" y="130809"/>
                  </a:lnTo>
                  <a:lnTo>
                    <a:pt x="79677" y="130809"/>
                  </a:lnTo>
                  <a:lnTo>
                    <a:pt x="83595" y="129539"/>
                  </a:lnTo>
                  <a:lnTo>
                    <a:pt x="90123" y="124459"/>
                  </a:lnTo>
                  <a:lnTo>
                    <a:pt x="91787" y="123189"/>
                  </a:lnTo>
                  <a:lnTo>
                    <a:pt x="96155" y="123189"/>
                  </a:lnTo>
                  <a:lnTo>
                    <a:pt x="101239" y="121919"/>
                  </a:lnTo>
                  <a:lnTo>
                    <a:pt x="107085" y="119379"/>
                  </a:lnTo>
                  <a:lnTo>
                    <a:pt x="110915" y="115569"/>
                  </a:lnTo>
                  <a:lnTo>
                    <a:pt x="74451" y="115569"/>
                  </a:lnTo>
                  <a:lnTo>
                    <a:pt x="68444" y="114299"/>
                  </a:lnTo>
                  <a:close/>
                </a:path>
                <a:path w="342900" h="298450">
                  <a:moveTo>
                    <a:pt x="151439" y="68579"/>
                  </a:moveTo>
                  <a:lnTo>
                    <a:pt x="122025" y="68579"/>
                  </a:lnTo>
                  <a:lnTo>
                    <a:pt x="122025" y="157479"/>
                  </a:lnTo>
                  <a:lnTo>
                    <a:pt x="117949" y="157479"/>
                  </a:lnTo>
                  <a:lnTo>
                    <a:pt x="113910" y="158749"/>
                  </a:lnTo>
                  <a:lnTo>
                    <a:pt x="109808" y="162559"/>
                  </a:lnTo>
                  <a:lnTo>
                    <a:pt x="148149" y="162559"/>
                  </a:lnTo>
                  <a:lnTo>
                    <a:pt x="151439" y="158749"/>
                  </a:lnTo>
                  <a:lnTo>
                    <a:pt x="151439" y="151129"/>
                  </a:lnTo>
                  <a:lnTo>
                    <a:pt x="148149" y="147319"/>
                  </a:lnTo>
                  <a:lnTo>
                    <a:pt x="136732" y="147319"/>
                  </a:lnTo>
                  <a:lnTo>
                    <a:pt x="136732" y="133349"/>
                  </a:lnTo>
                  <a:lnTo>
                    <a:pt x="148149" y="133349"/>
                  </a:lnTo>
                  <a:lnTo>
                    <a:pt x="151439" y="129539"/>
                  </a:lnTo>
                  <a:lnTo>
                    <a:pt x="151439" y="121919"/>
                  </a:lnTo>
                  <a:lnTo>
                    <a:pt x="148149" y="118109"/>
                  </a:lnTo>
                  <a:lnTo>
                    <a:pt x="136732" y="118109"/>
                  </a:lnTo>
                  <a:lnTo>
                    <a:pt x="136732" y="102869"/>
                  </a:lnTo>
                  <a:lnTo>
                    <a:pt x="147235" y="102869"/>
                  </a:lnTo>
                  <a:lnTo>
                    <a:pt x="150257" y="100329"/>
                  </a:lnTo>
                  <a:lnTo>
                    <a:pt x="151439" y="97789"/>
                  </a:lnTo>
                  <a:lnTo>
                    <a:pt x="151439" y="93979"/>
                  </a:lnTo>
                  <a:lnTo>
                    <a:pt x="150118" y="91439"/>
                  </a:lnTo>
                  <a:lnTo>
                    <a:pt x="146968" y="88899"/>
                  </a:lnTo>
                  <a:lnTo>
                    <a:pt x="136732" y="88899"/>
                  </a:lnTo>
                  <a:lnTo>
                    <a:pt x="136732" y="73659"/>
                  </a:lnTo>
                  <a:lnTo>
                    <a:pt x="146320" y="73659"/>
                  </a:lnTo>
                  <a:lnTo>
                    <a:pt x="148314" y="72389"/>
                  </a:lnTo>
                  <a:lnTo>
                    <a:pt x="150765" y="69849"/>
                  </a:lnTo>
                  <a:lnTo>
                    <a:pt x="151439" y="68579"/>
                  </a:lnTo>
                  <a:close/>
                </a:path>
                <a:path w="342900" h="298450">
                  <a:moveTo>
                    <a:pt x="79677" y="130809"/>
                  </a:moveTo>
                  <a:lnTo>
                    <a:pt x="67263" y="130809"/>
                  </a:lnTo>
                  <a:lnTo>
                    <a:pt x="75759" y="132079"/>
                  </a:lnTo>
                  <a:lnTo>
                    <a:pt x="79677" y="130809"/>
                  </a:lnTo>
                  <a:close/>
                </a:path>
                <a:path w="342900" h="298450">
                  <a:moveTo>
                    <a:pt x="106322" y="73659"/>
                  </a:moveTo>
                  <a:lnTo>
                    <a:pt x="89412" y="73659"/>
                  </a:lnTo>
                  <a:lnTo>
                    <a:pt x="91329" y="80009"/>
                  </a:lnTo>
                  <a:lnTo>
                    <a:pt x="93514" y="85089"/>
                  </a:lnTo>
                  <a:lnTo>
                    <a:pt x="99419" y="99059"/>
                  </a:lnTo>
                  <a:lnTo>
                    <a:pt x="98848" y="105409"/>
                  </a:lnTo>
                  <a:lnTo>
                    <a:pt x="98556" y="105409"/>
                  </a:lnTo>
                  <a:lnTo>
                    <a:pt x="98416" y="106679"/>
                  </a:lnTo>
                  <a:lnTo>
                    <a:pt x="97705" y="106679"/>
                  </a:lnTo>
                  <a:lnTo>
                    <a:pt x="86097" y="107949"/>
                  </a:lnTo>
                  <a:lnTo>
                    <a:pt x="80522" y="111759"/>
                  </a:lnTo>
                  <a:lnTo>
                    <a:pt x="76178" y="114299"/>
                  </a:lnTo>
                  <a:lnTo>
                    <a:pt x="74451" y="115569"/>
                  </a:lnTo>
                  <a:lnTo>
                    <a:pt x="110915" y="115569"/>
                  </a:lnTo>
                  <a:lnTo>
                    <a:pt x="112191" y="114299"/>
                  </a:lnTo>
                  <a:lnTo>
                    <a:pt x="115053" y="105409"/>
                  </a:lnTo>
                  <a:lnTo>
                    <a:pt x="115517" y="100329"/>
                  </a:lnTo>
                  <a:lnTo>
                    <a:pt x="115634" y="99059"/>
                  </a:lnTo>
                  <a:lnTo>
                    <a:pt x="115750" y="97789"/>
                  </a:lnTo>
                  <a:lnTo>
                    <a:pt x="115866" y="96519"/>
                  </a:lnTo>
                  <a:lnTo>
                    <a:pt x="108627" y="78739"/>
                  </a:lnTo>
                  <a:lnTo>
                    <a:pt x="106735" y="74929"/>
                  </a:lnTo>
                  <a:lnTo>
                    <a:pt x="106322" y="73659"/>
                  </a:lnTo>
                  <a:close/>
                </a:path>
              </a:pathLst>
            </a:custGeom>
            <a:solidFill>
              <a:srgbClr val="AF466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3" name="object 63"/>
            <p:cNvSpPr/>
            <p:nvPr/>
          </p:nvSpPr>
          <p:spPr>
            <a:xfrm>
              <a:off x="7234599" y="3363194"/>
              <a:ext cx="461645" cy="413384"/>
            </a:xfrm>
            <a:custGeom>
              <a:avLst/>
              <a:gdLst/>
              <a:ahLst/>
              <a:cxnLst/>
              <a:rect l="l" t="t" r="r" b="b"/>
              <a:pathLst>
                <a:path w="461645" h="413385">
                  <a:moveTo>
                    <a:pt x="320297" y="0"/>
                  </a:moveTo>
                  <a:lnTo>
                    <a:pt x="140973" y="0"/>
                  </a:lnTo>
                  <a:lnTo>
                    <a:pt x="127596" y="1783"/>
                  </a:lnTo>
                  <a:lnTo>
                    <a:pt x="96510" y="25666"/>
                  </a:lnTo>
                  <a:lnTo>
                    <a:pt x="6848" y="180962"/>
                  </a:lnTo>
                  <a:lnTo>
                    <a:pt x="0" y="206633"/>
                  </a:lnTo>
                  <a:lnTo>
                    <a:pt x="1712" y="219826"/>
                  </a:lnTo>
                  <a:lnTo>
                    <a:pt x="96510" y="387604"/>
                  </a:lnTo>
                  <a:lnTo>
                    <a:pt x="127601" y="411485"/>
                  </a:lnTo>
                  <a:lnTo>
                    <a:pt x="140973" y="413270"/>
                  </a:lnTo>
                  <a:lnTo>
                    <a:pt x="320297" y="413270"/>
                  </a:lnTo>
                  <a:lnTo>
                    <a:pt x="356526" y="398290"/>
                  </a:lnTo>
                  <a:lnTo>
                    <a:pt x="454421" y="232295"/>
                  </a:lnTo>
                  <a:lnTo>
                    <a:pt x="461279" y="206633"/>
                  </a:lnTo>
                  <a:lnTo>
                    <a:pt x="459565" y="193439"/>
                  </a:lnTo>
                  <a:lnTo>
                    <a:pt x="364759" y="25666"/>
                  </a:lnTo>
                  <a:lnTo>
                    <a:pt x="333673" y="1783"/>
                  </a:lnTo>
                  <a:lnTo>
                    <a:pt x="32029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4" name="object 64"/>
            <p:cNvSpPr/>
            <p:nvPr/>
          </p:nvSpPr>
          <p:spPr>
            <a:xfrm>
              <a:off x="7222578" y="3351212"/>
              <a:ext cx="485775" cy="437515"/>
            </a:xfrm>
            <a:custGeom>
              <a:avLst/>
              <a:gdLst/>
              <a:ahLst/>
              <a:cxnLst/>
              <a:rect l="l" t="t" r="r" b="b"/>
              <a:pathLst>
                <a:path w="485775" h="437514">
                  <a:moveTo>
                    <a:pt x="389966" y="218313"/>
                  </a:moveTo>
                  <a:lnTo>
                    <a:pt x="388924" y="215773"/>
                  </a:lnTo>
                  <a:lnTo>
                    <a:pt x="386969" y="214503"/>
                  </a:lnTo>
                  <a:lnTo>
                    <a:pt x="385038" y="211963"/>
                  </a:lnTo>
                  <a:lnTo>
                    <a:pt x="382358" y="210693"/>
                  </a:lnTo>
                  <a:lnTo>
                    <a:pt x="377761" y="210693"/>
                  </a:lnTo>
                  <a:lnTo>
                    <a:pt x="374700" y="203911"/>
                  </a:lnTo>
                  <a:lnTo>
                    <a:pt x="374700" y="225933"/>
                  </a:lnTo>
                  <a:lnTo>
                    <a:pt x="374624" y="227203"/>
                  </a:lnTo>
                  <a:lnTo>
                    <a:pt x="374548" y="228473"/>
                  </a:lnTo>
                  <a:lnTo>
                    <a:pt x="374472" y="229743"/>
                  </a:lnTo>
                  <a:lnTo>
                    <a:pt x="374053" y="233553"/>
                  </a:lnTo>
                  <a:lnTo>
                    <a:pt x="373443" y="237363"/>
                  </a:lnTo>
                  <a:lnTo>
                    <a:pt x="372186" y="237363"/>
                  </a:lnTo>
                  <a:lnTo>
                    <a:pt x="370230" y="235356"/>
                  </a:lnTo>
                  <a:lnTo>
                    <a:pt x="370230" y="252603"/>
                  </a:lnTo>
                  <a:lnTo>
                    <a:pt x="364401" y="269113"/>
                  </a:lnTo>
                  <a:lnTo>
                    <a:pt x="356400" y="285623"/>
                  </a:lnTo>
                  <a:lnTo>
                    <a:pt x="346329" y="299593"/>
                  </a:lnTo>
                  <a:lnTo>
                    <a:pt x="334314" y="312293"/>
                  </a:lnTo>
                  <a:lnTo>
                    <a:pt x="332168" y="308483"/>
                  </a:lnTo>
                  <a:lnTo>
                    <a:pt x="331076" y="302133"/>
                  </a:lnTo>
                  <a:lnTo>
                    <a:pt x="331063" y="272923"/>
                  </a:lnTo>
                  <a:lnTo>
                    <a:pt x="329641" y="258953"/>
                  </a:lnTo>
                  <a:lnTo>
                    <a:pt x="322719" y="251536"/>
                  </a:lnTo>
                  <a:lnTo>
                    <a:pt x="322719" y="322453"/>
                  </a:lnTo>
                  <a:lnTo>
                    <a:pt x="304939" y="333883"/>
                  </a:lnTo>
                  <a:lnTo>
                    <a:pt x="285711" y="341503"/>
                  </a:lnTo>
                  <a:lnTo>
                    <a:pt x="265468" y="346583"/>
                  </a:lnTo>
                  <a:lnTo>
                    <a:pt x="244652" y="349123"/>
                  </a:lnTo>
                  <a:lnTo>
                    <a:pt x="238582" y="349123"/>
                  </a:lnTo>
                  <a:lnTo>
                    <a:pt x="232562" y="347853"/>
                  </a:lnTo>
                  <a:lnTo>
                    <a:pt x="226542" y="347853"/>
                  </a:lnTo>
                  <a:lnTo>
                    <a:pt x="227558" y="344043"/>
                  </a:lnTo>
                  <a:lnTo>
                    <a:pt x="229235" y="337693"/>
                  </a:lnTo>
                  <a:lnTo>
                    <a:pt x="232854" y="328803"/>
                  </a:lnTo>
                  <a:lnTo>
                    <a:pt x="237705" y="319913"/>
                  </a:lnTo>
                  <a:lnTo>
                    <a:pt x="244119" y="312293"/>
                  </a:lnTo>
                  <a:lnTo>
                    <a:pt x="246291" y="309753"/>
                  </a:lnTo>
                  <a:lnTo>
                    <a:pt x="257530" y="300863"/>
                  </a:lnTo>
                  <a:lnTo>
                    <a:pt x="260502" y="297053"/>
                  </a:lnTo>
                  <a:lnTo>
                    <a:pt x="264109" y="293243"/>
                  </a:lnTo>
                  <a:lnTo>
                    <a:pt x="267665" y="286893"/>
                  </a:lnTo>
                  <a:lnTo>
                    <a:pt x="270078" y="280543"/>
                  </a:lnTo>
                  <a:lnTo>
                    <a:pt x="270103" y="279273"/>
                  </a:lnTo>
                  <a:lnTo>
                    <a:pt x="270217" y="274193"/>
                  </a:lnTo>
                  <a:lnTo>
                    <a:pt x="270281" y="271653"/>
                  </a:lnTo>
                  <a:lnTo>
                    <a:pt x="269036" y="262763"/>
                  </a:lnTo>
                  <a:lnTo>
                    <a:pt x="263537" y="256413"/>
                  </a:lnTo>
                  <a:lnTo>
                    <a:pt x="257454" y="251333"/>
                  </a:lnTo>
                  <a:lnTo>
                    <a:pt x="256235" y="249910"/>
                  </a:lnTo>
                  <a:lnTo>
                    <a:pt x="256235" y="279273"/>
                  </a:lnTo>
                  <a:lnTo>
                    <a:pt x="251206" y="285623"/>
                  </a:lnTo>
                  <a:lnTo>
                    <a:pt x="247281" y="289433"/>
                  </a:lnTo>
                  <a:lnTo>
                    <a:pt x="236296" y="298323"/>
                  </a:lnTo>
                  <a:lnTo>
                    <a:pt x="233578" y="300863"/>
                  </a:lnTo>
                  <a:lnTo>
                    <a:pt x="225425" y="311023"/>
                  </a:lnTo>
                  <a:lnTo>
                    <a:pt x="219392" y="322453"/>
                  </a:lnTo>
                  <a:lnTo>
                    <a:pt x="215011" y="332613"/>
                  </a:lnTo>
                  <a:lnTo>
                    <a:pt x="211823" y="344043"/>
                  </a:lnTo>
                  <a:lnTo>
                    <a:pt x="209727" y="344043"/>
                  </a:lnTo>
                  <a:lnTo>
                    <a:pt x="207632" y="342773"/>
                  </a:lnTo>
                  <a:lnTo>
                    <a:pt x="205562" y="342773"/>
                  </a:lnTo>
                  <a:lnTo>
                    <a:pt x="206260" y="337693"/>
                  </a:lnTo>
                  <a:lnTo>
                    <a:pt x="206794" y="333883"/>
                  </a:lnTo>
                  <a:lnTo>
                    <a:pt x="210959" y="323723"/>
                  </a:lnTo>
                  <a:lnTo>
                    <a:pt x="212585" y="318643"/>
                  </a:lnTo>
                  <a:lnTo>
                    <a:pt x="213118" y="317373"/>
                  </a:lnTo>
                  <a:lnTo>
                    <a:pt x="215099" y="308483"/>
                  </a:lnTo>
                  <a:lnTo>
                    <a:pt x="215493" y="302133"/>
                  </a:lnTo>
                  <a:lnTo>
                    <a:pt x="215569" y="300863"/>
                  </a:lnTo>
                  <a:lnTo>
                    <a:pt x="214515" y="294513"/>
                  </a:lnTo>
                  <a:lnTo>
                    <a:pt x="211950" y="288163"/>
                  </a:lnTo>
                  <a:lnTo>
                    <a:pt x="210553" y="285623"/>
                  </a:lnTo>
                  <a:lnTo>
                    <a:pt x="205651" y="279273"/>
                  </a:lnTo>
                  <a:lnTo>
                    <a:pt x="201168" y="273748"/>
                  </a:lnTo>
                  <a:lnTo>
                    <a:pt x="201168" y="299593"/>
                  </a:lnTo>
                  <a:lnTo>
                    <a:pt x="201104" y="304673"/>
                  </a:lnTo>
                  <a:lnTo>
                    <a:pt x="198361" y="313563"/>
                  </a:lnTo>
                  <a:lnTo>
                    <a:pt x="192773" y="328803"/>
                  </a:lnTo>
                  <a:lnTo>
                    <a:pt x="191236" y="337693"/>
                  </a:lnTo>
                  <a:lnTo>
                    <a:pt x="161023" y="317373"/>
                  </a:lnTo>
                  <a:lnTo>
                    <a:pt x="137401" y="291973"/>
                  </a:lnTo>
                  <a:lnTo>
                    <a:pt x="121539" y="260223"/>
                  </a:lnTo>
                  <a:lnTo>
                    <a:pt x="114604" y="225933"/>
                  </a:lnTo>
                  <a:lnTo>
                    <a:pt x="141693" y="225933"/>
                  </a:lnTo>
                  <a:lnTo>
                    <a:pt x="146507" y="231013"/>
                  </a:lnTo>
                  <a:lnTo>
                    <a:pt x="151777" y="234823"/>
                  </a:lnTo>
                  <a:lnTo>
                    <a:pt x="157238" y="238633"/>
                  </a:lnTo>
                  <a:lnTo>
                    <a:pt x="162636" y="241173"/>
                  </a:lnTo>
                  <a:lnTo>
                    <a:pt x="168287" y="244983"/>
                  </a:lnTo>
                  <a:lnTo>
                    <a:pt x="174650" y="248793"/>
                  </a:lnTo>
                  <a:lnTo>
                    <a:pt x="181444" y="251333"/>
                  </a:lnTo>
                  <a:lnTo>
                    <a:pt x="189115" y="255143"/>
                  </a:lnTo>
                  <a:lnTo>
                    <a:pt x="186994" y="264033"/>
                  </a:lnTo>
                  <a:lnTo>
                    <a:pt x="186931" y="271653"/>
                  </a:lnTo>
                  <a:lnTo>
                    <a:pt x="188887" y="280543"/>
                  </a:lnTo>
                  <a:lnTo>
                    <a:pt x="192824" y="288163"/>
                  </a:lnTo>
                  <a:lnTo>
                    <a:pt x="193789" y="289433"/>
                  </a:lnTo>
                  <a:lnTo>
                    <a:pt x="198234" y="294513"/>
                  </a:lnTo>
                  <a:lnTo>
                    <a:pt x="201168" y="299593"/>
                  </a:lnTo>
                  <a:lnTo>
                    <a:pt x="201168" y="273748"/>
                  </a:lnTo>
                  <a:lnTo>
                    <a:pt x="200507" y="272923"/>
                  </a:lnTo>
                  <a:lnTo>
                    <a:pt x="200621" y="266573"/>
                  </a:lnTo>
                  <a:lnTo>
                    <a:pt x="200685" y="262763"/>
                  </a:lnTo>
                  <a:lnTo>
                    <a:pt x="206781" y="255143"/>
                  </a:lnTo>
                  <a:lnTo>
                    <a:pt x="207264" y="252603"/>
                  </a:lnTo>
                  <a:lnTo>
                    <a:pt x="206743" y="250063"/>
                  </a:lnTo>
                  <a:lnTo>
                    <a:pt x="206248" y="248793"/>
                  </a:lnTo>
                  <a:lnTo>
                    <a:pt x="204812" y="246253"/>
                  </a:lnTo>
                  <a:lnTo>
                    <a:pt x="188315" y="238633"/>
                  </a:lnTo>
                  <a:lnTo>
                    <a:pt x="181711" y="234823"/>
                  </a:lnTo>
                  <a:lnTo>
                    <a:pt x="175564" y="232283"/>
                  </a:lnTo>
                  <a:lnTo>
                    <a:pt x="170205" y="228473"/>
                  </a:lnTo>
                  <a:lnTo>
                    <a:pt x="167119" y="227203"/>
                  </a:lnTo>
                  <a:lnTo>
                    <a:pt x="165519" y="225933"/>
                  </a:lnTo>
                  <a:lnTo>
                    <a:pt x="180479" y="225933"/>
                  </a:lnTo>
                  <a:lnTo>
                    <a:pt x="182257" y="228473"/>
                  </a:lnTo>
                  <a:lnTo>
                    <a:pt x="184645" y="231013"/>
                  </a:lnTo>
                  <a:lnTo>
                    <a:pt x="194017" y="238633"/>
                  </a:lnTo>
                  <a:lnTo>
                    <a:pt x="200850" y="242443"/>
                  </a:lnTo>
                  <a:lnTo>
                    <a:pt x="210172" y="247523"/>
                  </a:lnTo>
                  <a:lnTo>
                    <a:pt x="212572" y="247523"/>
                  </a:lnTo>
                  <a:lnTo>
                    <a:pt x="220802" y="243713"/>
                  </a:lnTo>
                  <a:lnTo>
                    <a:pt x="230022" y="247523"/>
                  </a:lnTo>
                  <a:lnTo>
                    <a:pt x="236766" y="251333"/>
                  </a:lnTo>
                  <a:lnTo>
                    <a:pt x="251167" y="265303"/>
                  </a:lnTo>
                  <a:lnTo>
                    <a:pt x="254812" y="270383"/>
                  </a:lnTo>
                  <a:lnTo>
                    <a:pt x="256235" y="279273"/>
                  </a:lnTo>
                  <a:lnTo>
                    <a:pt x="256235" y="249910"/>
                  </a:lnTo>
                  <a:lnTo>
                    <a:pt x="253123" y="246253"/>
                  </a:lnTo>
                  <a:lnTo>
                    <a:pt x="249974" y="243713"/>
                  </a:lnTo>
                  <a:lnTo>
                    <a:pt x="248399" y="242443"/>
                  </a:lnTo>
                  <a:lnTo>
                    <a:pt x="243154" y="238633"/>
                  </a:lnTo>
                  <a:lnTo>
                    <a:pt x="237286" y="234823"/>
                  </a:lnTo>
                  <a:lnTo>
                    <a:pt x="235864" y="233553"/>
                  </a:lnTo>
                  <a:lnTo>
                    <a:pt x="235140" y="233553"/>
                  </a:lnTo>
                  <a:lnTo>
                    <a:pt x="230873" y="232283"/>
                  </a:lnTo>
                  <a:lnTo>
                    <a:pt x="228231" y="231013"/>
                  </a:lnTo>
                  <a:lnTo>
                    <a:pt x="225590" y="229743"/>
                  </a:lnTo>
                  <a:lnTo>
                    <a:pt x="219176" y="229743"/>
                  </a:lnTo>
                  <a:lnTo>
                    <a:pt x="211556" y="231013"/>
                  </a:lnTo>
                  <a:lnTo>
                    <a:pt x="208534" y="229743"/>
                  </a:lnTo>
                  <a:lnTo>
                    <a:pt x="205600" y="228473"/>
                  </a:lnTo>
                  <a:lnTo>
                    <a:pt x="202768" y="225933"/>
                  </a:lnTo>
                  <a:lnTo>
                    <a:pt x="282829" y="225933"/>
                  </a:lnTo>
                  <a:lnTo>
                    <a:pt x="281051" y="232283"/>
                  </a:lnTo>
                  <a:lnTo>
                    <a:pt x="281139" y="236093"/>
                  </a:lnTo>
                  <a:lnTo>
                    <a:pt x="311111" y="264033"/>
                  </a:lnTo>
                  <a:lnTo>
                    <a:pt x="313512" y="265303"/>
                  </a:lnTo>
                  <a:lnTo>
                    <a:pt x="315353" y="266573"/>
                  </a:lnTo>
                  <a:lnTo>
                    <a:pt x="315595" y="269113"/>
                  </a:lnTo>
                  <a:lnTo>
                    <a:pt x="315696" y="270383"/>
                  </a:lnTo>
                  <a:lnTo>
                    <a:pt x="315760" y="297053"/>
                  </a:lnTo>
                  <a:lnTo>
                    <a:pt x="316230" y="304673"/>
                  </a:lnTo>
                  <a:lnTo>
                    <a:pt x="316306" y="305943"/>
                  </a:lnTo>
                  <a:lnTo>
                    <a:pt x="318401" y="314833"/>
                  </a:lnTo>
                  <a:lnTo>
                    <a:pt x="322719" y="322453"/>
                  </a:lnTo>
                  <a:lnTo>
                    <a:pt x="322719" y="251536"/>
                  </a:lnTo>
                  <a:lnTo>
                    <a:pt x="322541" y="251333"/>
                  </a:lnTo>
                  <a:lnTo>
                    <a:pt x="306006" y="248793"/>
                  </a:lnTo>
                  <a:lnTo>
                    <a:pt x="301078" y="246253"/>
                  </a:lnTo>
                  <a:lnTo>
                    <a:pt x="295656" y="236093"/>
                  </a:lnTo>
                  <a:lnTo>
                    <a:pt x="296964" y="231013"/>
                  </a:lnTo>
                  <a:lnTo>
                    <a:pt x="298081" y="228473"/>
                  </a:lnTo>
                  <a:lnTo>
                    <a:pt x="298615" y="227203"/>
                  </a:lnTo>
                  <a:lnTo>
                    <a:pt x="299364" y="225933"/>
                  </a:lnTo>
                  <a:lnTo>
                    <a:pt x="346329" y="225933"/>
                  </a:lnTo>
                  <a:lnTo>
                    <a:pt x="347560" y="227203"/>
                  </a:lnTo>
                  <a:lnTo>
                    <a:pt x="348742" y="229743"/>
                  </a:lnTo>
                  <a:lnTo>
                    <a:pt x="356387" y="243713"/>
                  </a:lnTo>
                  <a:lnTo>
                    <a:pt x="364515" y="250063"/>
                  </a:lnTo>
                  <a:lnTo>
                    <a:pt x="367284" y="251333"/>
                  </a:lnTo>
                  <a:lnTo>
                    <a:pt x="370230" y="252603"/>
                  </a:lnTo>
                  <a:lnTo>
                    <a:pt x="370230" y="235356"/>
                  </a:lnTo>
                  <a:lnTo>
                    <a:pt x="368490" y="233553"/>
                  </a:lnTo>
                  <a:lnTo>
                    <a:pt x="363842" y="225933"/>
                  </a:lnTo>
                  <a:lnTo>
                    <a:pt x="374700" y="225933"/>
                  </a:lnTo>
                  <a:lnTo>
                    <a:pt x="374700" y="203911"/>
                  </a:lnTo>
                  <a:lnTo>
                    <a:pt x="361302" y="174180"/>
                  </a:lnTo>
                  <a:lnTo>
                    <a:pt x="361302" y="210693"/>
                  </a:lnTo>
                  <a:lnTo>
                    <a:pt x="270522" y="210693"/>
                  </a:lnTo>
                  <a:lnTo>
                    <a:pt x="299186" y="147193"/>
                  </a:lnTo>
                  <a:lnTo>
                    <a:pt x="317741" y="156083"/>
                  </a:lnTo>
                  <a:lnTo>
                    <a:pt x="320027" y="157353"/>
                  </a:lnTo>
                  <a:lnTo>
                    <a:pt x="327126" y="157353"/>
                  </a:lnTo>
                  <a:lnTo>
                    <a:pt x="331584" y="154813"/>
                  </a:lnTo>
                  <a:lnTo>
                    <a:pt x="334454" y="151003"/>
                  </a:lnTo>
                  <a:lnTo>
                    <a:pt x="361302" y="210693"/>
                  </a:lnTo>
                  <a:lnTo>
                    <a:pt x="361302" y="174180"/>
                  </a:lnTo>
                  <a:lnTo>
                    <a:pt x="350862" y="151003"/>
                  </a:lnTo>
                  <a:lnTo>
                    <a:pt x="349148" y="147193"/>
                  </a:lnTo>
                  <a:lnTo>
                    <a:pt x="346862" y="142113"/>
                  </a:lnTo>
                  <a:lnTo>
                    <a:pt x="332549" y="110363"/>
                  </a:lnTo>
                  <a:lnTo>
                    <a:pt x="327012" y="98069"/>
                  </a:lnTo>
                  <a:lnTo>
                    <a:pt x="327012" y="134493"/>
                  </a:lnTo>
                  <a:lnTo>
                    <a:pt x="322668" y="142113"/>
                  </a:lnTo>
                  <a:lnTo>
                    <a:pt x="322478" y="142113"/>
                  </a:lnTo>
                  <a:lnTo>
                    <a:pt x="305346" y="133223"/>
                  </a:lnTo>
                  <a:lnTo>
                    <a:pt x="307098" y="129413"/>
                  </a:lnTo>
                  <a:lnTo>
                    <a:pt x="315899" y="110363"/>
                  </a:lnTo>
                  <a:lnTo>
                    <a:pt x="327012" y="134493"/>
                  </a:lnTo>
                  <a:lnTo>
                    <a:pt x="327012" y="98069"/>
                  </a:lnTo>
                  <a:lnTo>
                    <a:pt x="325691" y="95123"/>
                  </a:lnTo>
                  <a:lnTo>
                    <a:pt x="321132" y="92583"/>
                  </a:lnTo>
                  <a:lnTo>
                    <a:pt x="310680" y="92583"/>
                  </a:lnTo>
                  <a:lnTo>
                    <a:pt x="306120" y="95123"/>
                  </a:lnTo>
                  <a:lnTo>
                    <a:pt x="292049" y="126873"/>
                  </a:lnTo>
                  <a:lnTo>
                    <a:pt x="289217" y="120523"/>
                  </a:lnTo>
                  <a:lnTo>
                    <a:pt x="283832" y="108432"/>
                  </a:lnTo>
                  <a:lnTo>
                    <a:pt x="283832" y="144653"/>
                  </a:lnTo>
                  <a:lnTo>
                    <a:pt x="254063" y="210693"/>
                  </a:lnTo>
                  <a:lnTo>
                    <a:pt x="204063" y="210693"/>
                  </a:lnTo>
                  <a:lnTo>
                    <a:pt x="242354" y="126873"/>
                  </a:lnTo>
                  <a:lnTo>
                    <a:pt x="260159" y="135763"/>
                  </a:lnTo>
                  <a:lnTo>
                    <a:pt x="269633" y="135763"/>
                  </a:lnTo>
                  <a:lnTo>
                    <a:pt x="274167" y="133223"/>
                  </a:lnTo>
                  <a:lnTo>
                    <a:pt x="277050" y="129413"/>
                  </a:lnTo>
                  <a:lnTo>
                    <a:pt x="283832" y="144653"/>
                  </a:lnTo>
                  <a:lnTo>
                    <a:pt x="283832" y="108432"/>
                  </a:lnTo>
                  <a:lnTo>
                    <a:pt x="275653" y="90043"/>
                  </a:lnTo>
                  <a:lnTo>
                    <a:pt x="271703" y="81153"/>
                  </a:lnTo>
                  <a:lnTo>
                    <a:pt x="269582" y="76441"/>
                  </a:lnTo>
                  <a:lnTo>
                    <a:pt x="269582" y="112903"/>
                  </a:lnTo>
                  <a:lnTo>
                    <a:pt x="265112" y="120523"/>
                  </a:lnTo>
                  <a:lnTo>
                    <a:pt x="264883" y="120523"/>
                  </a:lnTo>
                  <a:lnTo>
                    <a:pt x="248551" y="112903"/>
                  </a:lnTo>
                  <a:lnTo>
                    <a:pt x="258914" y="90043"/>
                  </a:lnTo>
                  <a:lnTo>
                    <a:pt x="269582" y="112903"/>
                  </a:lnTo>
                  <a:lnTo>
                    <a:pt x="269582" y="76441"/>
                  </a:lnTo>
                  <a:lnTo>
                    <a:pt x="269417" y="76073"/>
                  </a:lnTo>
                  <a:lnTo>
                    <a:pt x="264515" y="73533"/>
                  </a:lnTo>
                  <a:lnTo>
                    <a:pt x="253314" y="73533"/>
                  </a:lnTo>
                  <a:lnTo>
                    <a:pt x="248412" y="76073"/>
                  </a:lnTo>
                  <a:lnTo>
                    <a:pt x="246138" y="81153"/>
                  </a:lnTo>
                  <a:lnTo>
                    <a:pt x="187566" y="210693"/>
                  </a:lnTo>
                  <a:lnTo>
                    <a:pt x="161925" y="210693"/>
                  </a:lnTo>
                  <a:lnTo>
                    <a:pt x="161925" y="197993"/>
                  </a:lnTo>
                  <a:lnTo>
                    <a:pt x="184632" y="197993"/>
                  </a:lnTo>
                  <a:lnTo>
                    <a:pt x="188201" y="195453"/>
                  </a:lnTo>
                  <a:lnTo>
                    <a:pt x="191236" y="187833"/>
                  </a:lnTo>
                  <a:lnTo>
                    <a:pt x="190322" y="182753"/>
                  </a:lnTo>
                  <a:lnTo>
                    <a:pt x="175437" y="168783"/>
                  </a:lnTo>
                  <a:lnTo>
                    <a:pt x="180187" y="168783"/>
                  </a:lnTo>
                  <a:lnTo>
                    <a:pt x="183743" y="166243"/>
                  </a:lnTo>
                  <a:lnTo>
                    <a:pt x="186791" y="158623"/>
                  </a:lnTo>
                  <a:lnTo>
                    <a:pt x="185877" y="154813"/>
                  </a:lnTo>
                  <a:lnTo>
                    <a:pt x="174688" y="144653"/>
                  </a:lnTo>
                  <a:lnTo>
                    <a:pt x="176631" y="143383"/>
                  </a:lnTo>
                  <a:lnTo>
                    <a:pt x="178206" y="140843"/>
                  </a:lnTo>
                  <a:lnTo>
                    <a:pt x="180606" y="135763"/>
                  </a:lnTo>
                  <a:lnTo>
                    <a:pt x="179692" y="130683"/>
                  </a:lnTo>
                  <a:lnTo>
                    <a:pt x="167779" y="119278"/>
                  </a:lnTo>
                  <a:lnTo>
                    <a:pt x="167779" y="182753"/>
                  </a:lnTo>
                  <a:lnTo>
                    <a:pt x="146888" y="182753"/>
                  </a:lnTo>
                  <a:lnTo>
                    <a:pt x="146888" y="197993"/>
                  </a:lnTo>
                  <a:lnTo>
                    <a:pt x="146888" y="210693"/>
                  </a:lnTo>
                  <a:lnTo>
                    <a:pt x="142913" y="210693"/>
                  </a:lnTo>
                  <a:lnTo>
                    <a:pt x="142913" y="197993"/>
                  </a:lnTo>
                  <a:lnTo>
                    <a:pt x="146888" y="197993"/>
                  </a:lnTo>
                  <a:lnTo>
                    <a:pt x="146888" y="182753"/>
                  </a:lnTo>
                  <a:lnTo>
                    <a:pt x="122047" y="182753"/>
                  </a:lnTo>
                  <a:lnTo>
                    <a:pt x="140474" y="164973"/>
                  </a:lnTo>
                  <a:lnTo>
                    <a:pt x="141160" y="161163"/>
                  </a:lnTo>
                  <a:lnTo>
                    <a:pt x="138874" y="156083"/>
                  </a:lnTo>
                  <a:lnTo>
                    <a:pt x="136131" y="153543"/>
                  </a:lnTo>
                  <a:lnTo>
                    <a:pt x="126492" y="153543"/>
                  </a:lnTo>
                  <a:lnTo>
                    <a:pt x="139979" y="140843"/>
                  </a:lnTo>
                  <a:lnTo>
                    <a:pt x="140677" y="138303"/>
                  </a:lnTo>
                  <a:lnTo>
                    <a:pt x="138391" y="131953"/>
                  </a:lnTo>
                  <a:lnTo>
                    <a:pt x="135712" y="130683"/>
                  </a:lnTo>
                  <a:lnTo>
                    <a:pt x="132676" y="130683"/>
                  </a:lnTo>
                  <a:lnTo>
                    <a:pt x="144907" y="117983"/>
                  </a:lnTo>
                  <a:lnTo>
                    <a:pt x="157149" y="130683"/>
                  </a:lnTo>
                  <a:lnTo>
                    <a:pt x="154114" y="130683"/>
                  </a:lnTo>
                  <a:lnTo>
                    <a:pt x="151434" y="131953"/>
                  </a:lnTo>
                  <a:lnTo>
                    <a:pt x="150304" y="134493"/>
                  </a:lnTo>
                  <a:lnTo>
                    <a:pt x="149148" y="138303"/>
                  </a:lnTo>
                  <a:lnTo>
                    <a:pt x="149847" y="140843"/>
                  </a:lnTo>
                  <a:lnTo>
                    <a:pt x="163322" y="153543"/>
                  </a:lnTo>
                  <a:lnTo>
                    <a:pt x="153695" y="153543"/>
                  </a:lnTo>
                  <a:lnTo>
                    <a:pt x="150964" y="156083"/>
                  </a:lnTo>
                  <a:lnTo>
                    <a:pt x="148653" y="161163"/>
                  </a:lnTo>
                  <a:lnTo>
                    <a:pt x="149352" y="164973"/>
                  </a:lnTo>
                  <a:lnTo>
                    <a:pt x="167779" y="182753"/>
                  </a:lnTo>
                  <a:lnTo>
                    <a:pt x="167779" y="119278"/>
                  </a:lnTo>
                  <a:lnTo>
                    <a:pt x="166433" y="117983"/>
                  </a:lnTo>
                  <a:lnTo>
                    <a:pt x="147891" y="100203"/>
                  </a:lnTo>
                  <a:lnTo>
                    <a:pt x="141947" y="100203"/>
                  </a:lnTo>
                  <a:lnTo>
                    <a:pt x="110147" y="130683"/>
                  </a:lnTo>
                  <a:lnTo>
                    <a:pt x="109245" y="135763"/>
                  </a:lnTo>
                  <a:lnTo>
                    <a:pt x="111633" y="140843"/>
                  </a:lnTo>
                  <a:lnTo>
                    <a:pt x="113207" y="143383"/>
                  </a:lnTo>
                  <a:lnTo>
                    <a:pt x="115150" y="144653"/>
                  </a:lnTo>
                  <a:lnTo>
                    <a:pt x="103974" y="154813"/>
                  </a:lnTo>
                  <a:lnTo>
                    <a:pt x="103060" y="158623"/>
                  </a:lnTo>
                  <a:lnTo>
                    <a:pt x="106095" y="166243"/>
                  </a:lnTo>
                  <a:lnTo>
                    <a:pt x="109664" y="168783"/>
                  </a:lnTo>
                  <a:lnTo>
                    <a:pt x="114401" y="168783"/>
                  </a:lnTo>
                  <a:lnTo>
                    <a:pt x="99529" y="182753"/>
                  </a:lnTo>
                  <a:lnTo>
                    <a:pt x="98615" y="187833"/>
                  </a:lnTo>
                  <a:lnTo>
                    <a:pt x="101650" y="195453"/>
                  </a:lnTo>
                  <a:lnTo>
                    <a:pt x="105206" y="197993"/>
                  </a:lnTo>
                  <a:lnTo>
                    <a:pt x="127914" y="197993"/>
                  </a:lnTo>
                  <a:lnTo>
                    <a:pt x="127914" y="210693"/>
                  </a:lnTo>
                  <a:lnTo>
                    <a:pt x="106972" y="210693"/>
                  </a:lnTo>
                  <a:lnTo>
                    <a:pt x="104279" y="211963"/>
                  </a:lnTo>
                  <a:lnTo>
                    <a:pt x="100393" y="215773"/>
                  </a:lnTo>
                  <a:lnTo>
                    <a:pt x="99339" y="218313"/>
                  </a:lnTo>
                  <a:lnTo>
                    <a:pt x="99390" y="220853"/>
                  </a:lnTo>
                  <a:lnTo>
                    <a:pt x="107569" y="266573"/>
                  </a:lnTo>
                  <a:lnTo>
                    <a:pt x="128600" y="305943"/>
                  </a:lnTo>
                  <a:lnTo>
                    <a:pt x="160058" y="336423"/>
                  </a:lnTo>
                  <a:lnTo>
                    <a:pt x="199542" y="356743"/>
                  </a:lnTo>
                  <a:lnTo>
                    <a:pt x="244652" y="363093"/>
                  </a:lnTo>
                  <a:lnTo>
                    <a:pt x="289750" y="356743"/>
                  </a:lnTo>
                  <a:lnTo>
                    <a:pt x="329234" y="336423"/>
                  </a:lnTo>
                  <a:lnTo>
                    <a:pt x="360692" y="305943"/>
                  </a:lnTo>
                  <a:lnTo>
                    <a:pt x="381723" y="266573"/>
                  </a:lnTo>
                  <a:lnTo>
                    <a:pt x="389001" y="225933"/>
                  </a:lnTo>
                  <a:lnTo>
                    <a:pt x="389915" y="220853"/>
                  </a:lnTo>
                  <a:lnTo>
                    <a:pt x="389966" y="218313"/>
                  </a:lnTo>
                  <a:close/>
                </a:path>
                <a:path w="485775" h="437514">
                  <a:moveTo>
                    <a:pt x="485305" y="218617"/>
                  </a:moveTo>
                  <a:lnTo>
                    <a:pt x="483184" y="202361"/>
                  </a:lnTo>
                  <a:lnTo>
                    <a:pt x="476808" y="186956"/>
                  </a:lnTo>
                  <a:lnTo>
                    <a:pt x="461314" y="160121"/>
                  </a:lnTo>
                  <a:lnTo>
                    <a:pt x="461314" y="218617"/>
                  </a:lnTo>
                  <a:lnTo>
                    <a:pt x="459994" y="228739"/>
                  </a:lnTo>
                  <a:lnTo>
                    <a:pt x="366382" y="393598"/>
                  </a:lnTo>
                  <a:lnTo>
                    <a:pt x="332308" y="413270"/>
                  </a:lnTo>
                  <a:lnTo>
                    <a:pt x="152984" y="413270"/>
                  </a:lnTo>
                  <a:lnTo>
                    <a:pt x="118897" y="393598"/>
                  </a:lnTo>
                  <a:lnTo>
                    <a:pt x="29235" y="238302"/>
                  </a:lnTo>
                  <a:lnTo>
                    <a:pt x="23977" y="218617"/>
                  </a:lnTo>
                  <a:lnTo>
                    <a:pt x="25298" y="208508"/>
                  </a:lnTo>
                  <a:lnTo>
                    <a:pt x="118897" y="43649"/>
                  </a:lnTo>
                  <a:lnTo>
                    <a:pt x="152984" y="23964"/>
                  </a:lnTo>
                  <a:lnTo>
                    <a:pt x="332308" y="23964"/>
                  </a:lnTo>
                  <a:lnTo>
                    <a:pt x="366382" y="43649"/>
                  </a:lnTo>
                  <a:lnTo>
                    <a:pt x="456057" y="198945"/>
                  </a:lnTo>
                  <a:lnTo>
                    <a:pt x="461314" y="218617"/>
                  </a:lnTo>
                  <a:lnTo>
                    <a:pt x="461314" y="160121"/>
                  </a:lnTo>
                  <a:lnTo>
                    <a:pt x="387146" y="31661"/>
                  </a:lnTo>
                  <a:lnTo>
                    <a:pt x="381228" y="23964"/>
                  </a:lnTo>
                  <a:lnTo>
                    <a:pt x="376986" y="18440"/>
                  </a:lnTo>
                  <a:lnTo>
                    <a:pt x="363969" y="8483"/>
                  </a:lnTo>
                  <a:lnTo>
                    <a:pt x="348830" y="2184"/>
                  </a:lnTo>
                  <a:lnTo>
                    <a:pt x="332308" y="0"/>
                  </a:lnTo>
                  <a:lnTo>
                    <a:pt x="152984" y="0"/>
                  </a:lnTo>
                  <a:lnTo>
                    <a:pt x="108318" y="18440"/>
                  </a:lnTo>
                  <a:lnTo>
                    <a:pt x="8483" y="186956"/>
                  </a:lnTo>
                  <a:lnTo>
                    <a:pt x="0" y="218617"/>
                  </a:lnTo>
                  <a:lnTo>
                    <a:pt x="2120" y="234873"/>
                  </a:lnTo>
                  <a:lnTo>
                    <a:pt x="98145" y="405587"/>
                  </a:lnTo>
                  <a:lnTo>
                    <a:pt x="136474" y="435051"/>
                  </a:lnTo>
                  <a:lnTo>
                    <a:pt x="152984" y="437248"/>
                  </a:lnTo>
                  <a:lnTo>
                    <a:pt x="332308" y="437248"/>
                  </a:lnTo>
                  <a:lnTo>
                    <a:pt x="376986" y="418795"/>
                  </a:lnTo>
                  <a:lnTo>
                    <a:pt x="476808" y="250278"/>
                  </a:lnTo>
                  <a:lnTo>
                    <a:pt x="483184" y="234873"/>
                  </a:lnTo>
                  <a:lnTo>
                    <a:pt x="485305" y="218617"/>
                  </a:lnTo>
                  <a:close/>
                </a:path>
              </a:pathLst>
            </a:custGeom>
            <a:solidFill>
              <a:srgbClr val="A1A1A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5" name="object 65"/>
            <p:cNvSpPr/>
            <p:nvPr/>
          </p:nvSpPr>
          <p:spPr>
            <a:xfrm>
              <a:off x="7234599" y="3893356"/>
              <a:ext cx="461645" cy="413384"/>
            </a:xfrm>
            <a:custGeom>
              <a:avLst/>
              <a:gdLst/>
              <a:ahLst/>
              <a:cxnLst/>
              <a:rect l="l" t="t" r="r" b="b"/>
              <a:pathLst>
                <a:path w="461645" h="413385">
                  <a:moveTo>
                    <a:pt x="320297" y="0"/>
                  </a:moveTo>
                  <a:lnTo>
                    <a:pt x="140973" y="0"/>
                  </a:lnTo>
                  <a:lnTo>
                    <a:pt x="127596" y="1783"/>
                  </a:lnTo>
                  <a:lnTo>
                    <a:pt x="96510" y="25666"/>
                  </a:lnTo>
                  <a:lnTo>
                    <a:pt x="6848" y="180962"/>
                  </a:lnTo>
                  <a:lnTo>
                    <a:pt x="0" y="206633"/>
                  </a:lnTo>
                  <a:lnTo>
                    <a:pt x="1712" y="219826"/>
                  </a:lnTo>
                  <a:lnTo>
                    <a:pt x="96510" y="387604"/>
                  </a:lnTo>
                  <a:lnTo>
                    <a:pt x="127601" y="411485"/>
                  </a:lnTo>
                  <a:lnTo>
                    <a:pt x="140973" y="413270"/>
                  </a:lnTo>
                  <a:lnTo>
                    <a:pt x="320297" y="413270"/>
                  </a:lnTo>
                  <a:lnTo>
                    <a:pt x="356526" y="398290"/>
                  </a:lnTo>
                  <a:lnTo>
                    <a:pt x="454421" y="232295"/>
                  </a:lnTo>
                  <a:lnTo>
                    <a:pt x="461279" y="206633"/>
                  </a:lnTo>
                  <a:lnTo>
                    <a:pt x="459565" y="193439"/>
                  </a:lnTo>
                  <a:lnTo>
                    <a:pt x="364759" y="25666"/>
                  </a:lnTo>
                  <a:lnTo>
                    <a:pt x="333673" y="1783"/>
                  </a:lnTo>
                  <a:lnTo>
                    <a:pt x="32029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6" name="object 66"/>
            <p:cNvSpPr/>
            <p:nvPr/>
          </p:nvSpPr>
          <p:spPr>
            <a:xfrm>
              <a:off x="7222578" y="3881373"/>
              <a:ext cx="485775" cy="437515"/>
            </a:xfrm>
            <a:custGeom>
              <a:avLst/>
              <a:gdLst/>
              <a:ahLst/>
              <a:cxnLst/>
              <a:rect l="l" t="t" r="r" b="b"/>
              <a:pathLst>
                <a:path w="485775" h="437514">
                  <a:moveTo>
                    <a:pt x="377469" y="102285"/>
                  </a:moveTo>
                  <a:lnTo>
                    <a:pt x="375564" y="92900"/>
                  </a:lnTo>
                  <a:lnTo>
                    <a:pt x="370382" y="85217"/>
                  </a:lnTo>
                  <a:lnTo>
                    <a:pt x="369036" y="84302"/>
                  </a:lnTo>
                  <a:lnTo>
                    <a:pt x="362775" y="80086"/>
                  </a:lnTo>
                  <a:lnTo>
                    <a:pt x="362927" y="80086"/>
                  </a:lnTo>
                  <a:lnTo>
                    <a:pt x="361162" y="79730"/>
                  </a:lnTo>
                  <a:lnTo>
                    <a:pt x="361162" y="171157"/>
                  </a:lnTo>
                  <a:lnTo>
                    <a:pt x="360984" y="174244"/>
                  </a:lnTo>
                  <a:lnTo>
                    <a:pt x="345262" y="213398"/>
                  </a:lnTo>
                  <a:lnTo>
                    <a:pt x="345262" y="240271"/>
                  </a:lnTo>
                  <a:lnTo>
                    <a:pt x="296113" y="240271"/>
                  </a:lnTo>
                  <a:lnTo>
                    <a:pt x="289433" y="233591"/>
                  </a:lnTo>
                  <a:lnTo>
                    <a:pt x="288886" y="233045"/>
                  </a:lnTo>
                  <a:lnTo>
                    <a:pt x="288886" y="212229"/>
                  </a:lnTo>
                  <a:lnTo>
                    <a:pt x="269417" y="192773"/>
                  </a:lnTo>
                  <a:lnTo>
                    <a:pt x="269417" y="215582"/>
                  </a:lnTo>
                  <a:lnTo>
                    <a:pt x="240042" y="244970"/>
                  </a:lnTo>
                  <a:lnTo>
                    <a:pt x="222021" y="226974"/>
                  </a:lnTo>
                  <a:lnTo>
                    <a:pt x="222021" y="249732"/>
                  </a:lnTo>
                  <a:lnTo>
                    <a:pt x="212890" y="254215"/>
                  </a:lnTo>
                  <a:lnTo>
                    <a:pt x="205676" y="261226"/>
                  </a:lnTo>
                  <a:lnTo>
                    <a:pt x="200926" y="270179"/>
                  </a:lnTo>
                  <a:lnTo>
                    <a:pt x="199224" y="280530"/>
                  </a:lnTo>
                  <a:lnTo>
                    <a:pt x="199224" y="333298"/>
                  </a:lnTo>
                  <a:lnTo>
                    <a:pt x="195618" y="336905"/>
                  </a:lnTo>
                  <a:lnTo>
                    <a:pt x="186740" y="336905"/>
                  </a:lnTo>
                  <a:lnTo>
                    <a:pt x="183121" y="333298"/>
                  </a:lnTo>
                  <a:lnTo>
                    <a:pt x="183121" y="308876"/>
                  </a:lnTo>
                  <a:lnTo>
                    <a:pt x="167017" y="308876"/>
                  </a:lnTo>
                  <a:lnTo>
                    <a:pt x="167017" y="333298"/>
                  </a:lnTo>
                  <a:lnTo>
                    <a:pt x="163398" y="336905"/>
                  </a:lnTo>
                  <a:lnTo>
                    <a:pt x="154520" y="336905"/>
                  </a:lnTo>
                  <a:lnTo>
                    <a:pt x="150914" y="333298"/>
                  </a:lnTo>
                  <a:lnTo>
                    <a:pt x="150914" y="308876"/>
                  </a:lnTo>
                  <a:lnTo>
                    <a:pt x="134810" y="308876"/>
                  </a:lnTo>
                  <a:lnTo>
                    <a:pt x="134810" y="333298"/>
                  </a:lnTo>
                  <a:lnTo>
                    <a:pt x="131191" y="336905"/>
                  </a:lnTo>
                  <a:lnTo>
                    <a:pt x="122313" y="336905"/>
                  </a:lnTo>
                  <a:lnTo>
                    <a:pt x="118694" y="333298"/>
                  </a:lnTo>
                  <a:lnTo>
                    <a:pt x="118808" y="261226"/>
                  </a:lnTo>
                  <a:lnTo>
                    <a:pt x="134810" y="217741"/>
                  </a:lnTo>
                  <a:lnTo>
                    <a:pt x="134810" y="190868"/>
                  </a:lnTo>
                  <a:lnTo>
                    <a:pt x="183946" y="190868"/>
                  </a:lnTo>
                  <a:lnTo>
                    <a:pt x="191173" y="198094"/>
                  </a:lnTo>
                  <a:lnTo>
                    <a:pt x="191173" y="218909"/>
                  </a:lnTo>
                  <a:lnTo>
                    <a:pt x="222021" y="249732"/>
                  </a:lnTo>
                  <a:lnTo>
                    <a:pt x="222021" y="226974"/>
                  </a:lnTo>
                  <a:lnTo>
                    <a:pt x="210629" y="215582"/>
                  </a:lnTo>
                  <a:lnTo>
                    <a:pt x="228650" y="197548"/>
                  </a:lnTo>
                  <a:lnTo>
                    <a:pt x="240030" y="186169"/>
                  </a:lnTo>
                  <a:lnTo>
                    <a:pt x="267804" y="213944"/>
                  </a:lnTo>
                  <a:lnTo>
                    <a:pt x="269417" y="215582"/>
                  </a:lnTo>
                  <a:lnTo>
                    <a:pt x="269417" y="192773"/>
                  </a:lnTo>
                  <a:lnTo>
                    <a:pt x="262813" y="186169"/>
                  </a:lnTo>
                  <a:lnTo>
                    <a:pt x="258051" y="181406"/>
                  </a:lnTo>
                  <a:lnTo>
                    <a:pt x="267157" y="176936"/>
                  </a:lnTo>
                  <a:lnTo>
                    <a:pt x="274370" y="169926"/>
                  </a:lnTo>
                  <a:lnTo>
                    <a:pt x="279120" y="160972"/>
                  </a:lnTo>
                  <a:lnTo>
                    <a:pt x="280835" y="150609"/>
                  </a:lnTo>
                  <a:lnTo>
                    <a:pt x="280835" y="97853"/>
                  </a:lnTo>
                  <a:lnTo>
                    <a:pt x="284441" y="94234"/>
                  </a:lnTo>
                  <a:lnTo>
                    <a:pt x="293331" y="94234"/>
                  </a:lnTo>
                  <a:lnTo>
                    <a:pt x="296938" y="97853"/>
                  </a:lnTo>
                  <a:lnTo>
                    <a:pt x="296938" y="122275"/>
                  </a:lnTo>
                  <a:lnTo>
                    <a:pt x="313042" y="122275"/>
                  </a:lnTo>
                  <a:lnTo>
                    <a:pt x="313042" y="97853"/>
                  </a:lnTo>
                  <a:lnTo>
                    <a:pt x="316661" y="94234"/>
                  </a:lnTo>
                  <a:lnTo>
                    <a:pt x="325539" y="94234"/>
                  </a:lnTo>
                  <a:lnTo>
                    <a:pt x="329158" y="97853"/>
                  </a:lnTo>
                  <a:lnTo>
                    <a:pt x="329158" y="122275"/>
                  </a:lnTo>
                  <a:lnTo>
                    <a:pt x="345262" y="122275"/>
                  </a:lnTo>
                  <a:lnTo>
                    <a:pt x="345262" y="97853"/>
                  </a:lnTo>
                  <a:lnTo>
                    <a:pt x="348869" y="94234"/>
                  </a:lnTo>
                  <a:lnTo>
                    <a:pt x="357759" y="94234"/>
                  </a:lnTo>
                  <a:lnTo>
                    <a:pt x="361124" y="97624"/>
                  </a:lnTo>
                  <a:lnTo>
                    <a:pt x="361162" y="171157"/>
                  </a:lnTo>
                  <a:lnTo>
                    <a:pt x="361162" y="79730"/>
                  </a:lnTo>
                  <a:lnTo>
                    <a:pt x="353314" y="78130"/>
                  </a:lnTo>
                  <a:lnTo>
                    <a:pt x="347129" y="78130"/>
                  </a:lnTo>
                  <a:lnTo>
                    <a:pt x="341477" y="80467"/>
                  </a:lnTo>
                  <a:lnTo>
                    <a:pt x="337210" y="84302"/>
                  </a:lnTo>
                  <a:lnTo>
                    <a:pt x="332930" y="80467"/>
                  </a:lnTo>
                  <a:lnTo>
                    <a:pt x="327279" y="78130"/>
                  </a:lnTo>
                  <a:lnTo>
                    <a:pt x="314921" y="78130"/>
                  </a:lnTo>
                  <a:lnTo>
                    <a:pt x="309270" y="80467"/>
                  </a:lnTo>
                  <a:lnTo>
                    <a:pt x="304990" y="84302"/>
                  </a:lnTo>
                  <a:lnTo>
                    <a:pt x="300723" y="80467"/>
                  </a:lnTo>
                  <a:lnTo>
                    <a:pt x="295071" y="78130"/>
                  </a:lnTo>
                  <a:lnTo>
                    <a:pt x="288886" y="78130"/>
                  </a:lnTo>
                  <a:lnTo>
                    <a:pt x="281355" y="79336"/>
                  </a:lnTo>
                  <a:lnTo>
                    <a:pt x="274802" y="82677"/>
                  </a:lnTo>
                  <a:lnTo>
                    <a:pt x="269595" y="87769"/>
                  </a:lnTo>
                  <a:lnTo>
                    <a:pt x="266115" y="94234"/>
                  </a:lnTo>
                  <a:lnTo>
                    <a:pt x="264731" y="94234"/>
                  </a:lnTo>
                  <a:lnTo>
                    <a:pt x="264731" y="110337"/>
                  </a:lnTo>
                  <a:lnTo>
                    <a:pt x="264731" y="159486"/>
                  </a:lnTo>
                  <a:lnTo>
                    <a:pt x="257505" y="166712"/>
                  </a:lnTo>
                  <a:lnTo>
                    <a:pt x="236689" y="166712"/>
                  </a:lnTo>
                  <a:lnTo>
                    <a:pt x="205867" y="197548"/>
                  </a:lnTo>
                  <a:lnTo>
                    <a:pt x="202577" y="190868"/>
                  </a:lnTo>
                  <a:lnTo>
                    <a:pt x="201383" y="188442"/>
                  </a:lnTo>
                  <a:lnTo>
                    <a:pt x="194373" y="181229"/>
                  </a:lnTo>
                  <a:lnTo>
                    <a:pt x="185420" y="176479"/>
                  </a:lnTo>
                  <a:lnTo>
                    <a:pt x="175069" y="174764"/>
                  </a:lnTo>
                  <a:lnTo>
                    <a:pt x="122313" y="174764"/>
                  </a:lnTo>
                  <a:lnTo>
                    <a:pt x="118694" y="171157"/>
                  </a:lnTo>
                  <a:lnTo>
                    <a:pt x="118694" y="162267"/>
                  </a:lnTo>
                  <a:lnTo>
                    <a:pt x="122313" y="158661"/>
                  </a:lnTo>
                  <a:lnTo>
                    <a:pt x="146723" y="158661"/>
                  </a:lnTo>
                  <a:lnTo>
                    <a:pt x="146723" y="142557"/>
                  </a:lnTo>
                  <a:lnTo>
                    <a:pt x="122313" y="142557"/>
                  </a:lnTo>
                  <a:lnTo>
                    <a:pt x="118694" y="138938"/>
                  </a:lnTo>
                  <a:lnTo>
                    <a:pt x="118694" y="130060"/>
                  </a:lnTo>
                  <a:lnTo>
                    <a:pt x="122313" y="126453"/>
                  </a:lnTo>
                  <a:lnTo>
                    <a:pt x="146723" y="126453"/>
                  </a:lnTo>
                  <a:lnTo>
                    <a:pt x="146723" y="110337"/>
                  </a:lnTo>
                  <a:lnTo>
                    <a:pt x="122313" y="110337"/>
                  </a:lnTo>
                  <a:lnTo>
                    <a:pt x="118694" y="106730"/>
                  </a:lnTo>
                  <a:lnTo>
                    <a:pt x="118694" y="97853"/>
                  </a:lnTo>
                  <a:lnTo>
                    <a:pt x="122313" y="94234"/>
                  </a:lnTo>
                  <a:lnTo>
                    <a:pt x="192341" y="94234"/>
                  </a:lnTo>
                  <a:lnTo>
                    <a:pt x="198856" y="94627"/>
                  </a:lnTo>
                  <a:lnTo>
                    <a:pt x="205282" y="95758"/>
                  </a:lnTo>
                  <a:lnTo>
                    <a:pt x="211543" y="97624"/>
                  </a:lnTo>
                  <a:lnTo>
                    <a:pt x="217551" y="100190"/>
                  </a:lnTo>
                  <a:lnTo>
                    <a:pt x="237858" y="110337"/>
                  </a:lnTo>
                  <a:lnTo>
                    <a:pt x="264731" y="110337"/>
                  </a:lnTo>
                  <a:lnTo>
                    <a:pt x="264731" y="94234"/>
                  </a:lnTo>
                  <a:lnTo>
                    <a:pt x="241668" y="94234"/>
                  </a:lnTo>
                  <a:lnTo>
                    <a:pt x="224751" y="85775"/>
                  </a:lnTo>
                  <a:lnTo>
                    <a:pt x="217030" y="82473"/>
                  </a:lnTo>
                  <a:lnTo>
                    <a:pt x="208978" y="80086"/>
                  </a:lnTo>
                  <a:lnTo>
                    <a:pt x="200710" y="78625"/>
                  </a:lnTo>
                  <a:lnTo>
                    <a:pt x="192341" y="78130"/>
                  </a:lnTo>
                  <a:lnTo>
                    <a:pt x="126758" y="78130"/>
                  </a:lnTo>
                  <a:lnTo>
                    <a:pt x="117132" y="80086"/>
                  </a:lnTo>
                  <a:lnTo>
                    <a:pt x="117284" y="80086"/>
                  </a:lnTo>
                  <a:lnTo>
                    <a:pt x="109664" y="85217"/>
                  </a:lnTo>
                  <a:lnTo>
                    <a:pt x="104482" y="92900"/>
                  </a:lnTo>
                  <a:lnTo>
                    <a:pt x="102590" y="102285"/>
                  </a:lnTo>
                  <a:lnTo>
                    <a:pt x="102590" y="108470"/>
                  </a:lnTo>
                  <a:lnTo>
                    <a:pt x="104927" y="114122"/>
                  </a:lnTo>
                  <a:lnTo>
                    <a:pt x="108762" y="118402"/>
                  </a:lnTo>
                  <a:lnTo>
                    <a:pt x="104927" y="122669"/>
                  </a:lnTo>
                  <a:lnTo>
                    <a:pt x="102590" y="128320"/>
                  </a:lnTo>
                  <a:lnTo>
                    <a:pt x="102590" y="140677"/>
                  </a:lnTo>
                  <a:lnTo>
                    <a:pt x="104927" y="146329"/>
                  </a:lnTo>
                  <a:lnTo>
                    <a:pt x="108762" y="150609"/>
                  </a:lnTo>
                  <a:lnTo>
                    <a:pt x="104927" y="154889"/>
                  </a:lnTo>
                  <a:lnTo>
                    <a:pt x="102590" y="160528"/>
                  </a:lnTo>
                  <a:lnTo>
                    <a:pt x="102590" y="166712"/>
                  </a:lnTo>
                  <a:lnTo>
                    <a:pt x="103784" y="174244"/>
                  </a:lnTo>
                  <a:lnTo>
                    <a:pt x="107149" y="180835"/>
                  </a:lnTo>
                  <a:lnTo>
                    <a:pt x="112217" y="186016"/>
                  </a:lnTo>
                  <a:lnTo>
                    <a:pt x="118694" y="189496"/>
                  </a:lnTo>
                  <a:lnTo>
                    <a:pt x="118694" y="213944"/>
                  </a:lnTo>
                  <a:lnTo>
                    <a:pt x="110236" y="230847"/>
                  </a:lnTo>
                  <a:lnTo>
                    <a:pt x="106921" y="238569"/>
                  </a:lnTo>
                  <a:lnTo>
                    <a:pt x="104533" y="246621"/>
                  </a:lnTo>
                  <a:lnTo>
                    <a:pt x="103200" y="254215"/>
                  </a:lnTo>
                  <a:lnTo>
                    <a:pt x="103073" y="254889"/>
                  </a:lnTo>
                  <a:lnTo>
                    <a:pt x="102781" y="259981"/>
                  </a:lnTo>
                  <a:lnTo>
                    <a:pt x="102704" y="261226"/>
                  </a:lnTo>
                  <a:lnTo>
                    <a:pt x="102590" y="328853"/>
                  </a:lnTo>
                  <a:lnTo>
                    <a:pt x="104482" y="338251"/>
                  </a:lnTo>
                  <a:lnTo>
                    <a:pt x="109664" y="345935"/>
                  </a:lnTo>
                  <a:lnTo>
                    <a:pt x="117348" y="351116"/>
                  </a:lnTo>
                  <a:lnTo>
                    <a:pt x="126758" y="353009"/>
                  </a:lnTo>
                  <a:lnTo>
                    <a:pt x="132930" y="353009"/>
                  </a:lnTo>
                  <a:lnTo>
                    <a:pt x="138582" y="350672"/>
                  </a:lnTo>
                  <a:lnTo>
                    <a:pt x="142862" y="346837"/>
                  </a:lnTo>
                  <a:lnTo>
                    <a:pt x="147142" y="350672"/>
                  </a:lnTo>
                  <a:lnTo>
                    <a:pt x="152781" y="353009"/>
                  </a:lnTo>
                  <a:lnTo>
                    <a:pt x="165150" y="353009"/>
                  </a:lnTo>
                  <a:lnTo>
                    <a:pt x="170789" y="350672"/>
                  </a:lnTo>
                  <a:lnTo>
                    <a:pt x="175069" y="346837"/>
                  </a:lnTo>
                  <a:lnTo>
                    <a:pt x="179349" y="350672"/>
                  </a:lnTo>
                  <a:lnTo>
                    <a:pt x="184988" y="353009"/>
                  </a:lnTo>
                  <a:lnTo>
                    <a:pt x="191173" y="353009"/>
                  </a:lnTo>
                  <a:lnTo>
                    <a:pt x="198691" y="351815"/>
                  </a:lnTo>
                  <a:lnTo>
                    <a:pt x="205244" y="348475"/>
                  </a:lnTo>
                  <a:lnTo>
                    <a:pt x="206921" y="346837"/>
                  </a:lnTo>
                  <a:lnTo>
                    <a:pt x="210464" y="343382"/>
                  </a:lnTo>
                  <a:lnTo>
                    <a:pt x="213956" y="336905"/>
                  </a:lnTo>
                  <a:lnTo>
                    <a:pt x="238404" y="336905"/>
                  </a:lnTo>
                  <a:lnTo>
                    <a:pt x="255308" y="345363"/>
                  </a:lnTo>
                  <a:lnTo>
                    <a:pt x="263017" y="348678"/>
                  </a:lnTo>
                  <a:lnTo>
                    <a:pt x="269748" y="350672"/>
                  </a:lnTo>
                  <a:lnTo>
                    <a:pt x="271322" y="351116"/>
                  </a:lnTo>
                  <a:lnTo>
                    <a:pt x="279336" y="352526"/>
                  </a:lnTo>
                  <a:lnTo>
                    <a:pt x="287718" y="353009"/>
                  </a:lnTo>
                  <a:lnTo>
                    <a:pt x="353314" y="353009"/>
                  </a:lnTo>
                  <a:lnTo>
                    <a:pt x="362699" y="351116"/>
                  </a:lnTo>
                  <a:lnTo>
                    <a:pt x="370382" y="345935"/>
                  </a:lnTo>
                  <a:lnTo>
                    <a:pt x="375564" y="338251"/>
                  </a:lnTo>
                  <a:lnTo>
                    <a:pt x="377469" y="328853"/>
                  </a:lnTo>
                  <a:lnTo>
                    <a:pt x="377469" y="322668"/>
                  </a:lnTo>
                  <a:lnTo>
                    <a:pt x="375132" y="317017"/>
                  </a:lnTo>
                  <a:lnTo>
                    <a:pt x="371297" y="312750"/>
                  </a:lnTo>
                  <a:lnTo>
                    <a:pt x="375132" y="308470"/>
                  </a:lnTo>
                  <a:lnTo>
                    <a:pt x="377469" y="302818"/>
                  </a:lnTo>
                  <a:lnTo>
                    <a:pt x="377469" y="290449"/>
                  </a:lnTo>
                  <a:lnTo>
                    <a:pt x="375132" y="284810"/>
                  </a:lnTo>
                  <a:lnTo>
                    <a:pt x="371297" y="280530"/>
                  </a:lnTo>
                  <a:lnTo>
                    <a:pt x="375132" y="276250"/>
                  </a:lnTo>
                  <a:lnTo>
                    <a:pt x="377469" y="270611"/>
                  </a:lnTo>
                  <a:lnTo>
                    <a:pt x="377469" y="264426"/>
                  </a:lnTo>
                  <a:lnTo>
                    <a:pt x="376262" y="256908"/>
                  </a:lnTo>
                  <a:lnTo>
                    <a:pt x="372922" y="250355"/>
                  </a:lnTo>
                  <a:lnTo>
                    <a:pt x="367830" y="245148"/>
                  </a:lnTo>
                  <a:lnTo>
                    <a:pt x="361365" y="241655"/>
                  </a:lnTo>
                  <a:lnTo>
                    <a:pt x="361365" y="259981"/>
                  </a:lnTo>
                  <a:lnTo>
                    <a:pt x="361365" y="268871"/>
                  </a:lnTo>
                  <a:lnTo>
                    <a:pt x="357759" y="272478"/>
                  </a:lnTo>
                  <a:lnTo>
                    <a:pt x="333336" y="272478"/>
                  </a:lnTo>
                  <a:lnTo>
                    <a:pt x="333336" y="288582"/>
                  </a:lnTo>
                  <a:lnTo>
                    <a:pt x="357759" y="288582"/>
                  </a:lnTo>
                  <a:lnTo>
                    <a:pt x="361365" y="292201"/>
                  </a:lnTo>
                  <a:lnTo>
                    <a:pt x="361365" y="301078"/>
                  </a:lnTo>
                  <a:lnTo>
                    <a:pt x="357759" y="304698"/>
                  </a:lnTo>
                  <a:lnTo>
                    <a:pt x="333336" y="304698"/>
                  </a:lnTo>
                  <a:lnTo>
                    <a:pt x="333336" y="320802"/>
                  </a:lnTo>
                  <a:lnTo>
                    <a:pt x="357759" y="320802"/>
                  </a:lnTo>
                  <a:lnTo>
                    <a:pt x="361365" y="324408"/>
                  </a:lnTo>
                  <a:lnTo>
                    <a:pt x="361365" y="333298"/>
                  </a:lnTo>
                  <a:lnTo>
                    <a:pt x="357759" y="336905"/>
                  </a:lnTo>
                  <a:lnTo>
                    <a:pt x="287718" y="336905"/>
                  </a:lnTo>
                  <a:lnTo>
                    <a:pt x="281203" y="336524"/>
                  </a:lnTo>
                  <a:lnTo>
                    <a:pt x="274764" y="335394"/>
                  </a:lnTo>
                  <a:lnTo>
                    <a:pt x="268503" y="333527"/>
                  </a:lnTo>
                  <a:lnTo>
                    <a:pt x="262509" y="330949"/>
                  </a:lnTo>
                  <a:lnTo>
                    <a:pt x="242201" y="320802"/>
                  </a:lnTo>
                  <a:lnTo>
                    <a:pt x="215341" y="320802"/>
                  </a:lnTo>
                  <a:lnTo>
                    <a:pt x="215341" y="271653"/>
                  </a:lnTo>
                  <a:lnTo>
                    <a:pt x="222554" y="264426"/>
                  </a:lnTo>
                  <a:lnTo>
                    <a:pt x="243370" y="264426"/>
                  </a:lnTo>
                  <a:lnTo>
                    <a:pt x="262813" y="244970"/>
                  </a:lnTo>
                  <a:lnTo>
                    <a:pt x="274193" y="233591"/>
                  </a:lnTo>
                  <a:lnTo>
                    <a:pt x="278663" y="242709"/>
                  </a:lnTo>
                  <a:lnTo>
                    <a:pt x="285673" y="249923"/>
                  </a:lnTo>
                  <a:lnTo>
                    <a:pt x="294627" y="254673"/>
                  </a:lnTo>
                  <a:lnTo>
                    <a:pt x="304990" y="256374"/>
                  </a:lnTo>
                  <a:lnTo>
                    <a:pt x="357759" y="256374"/>
                  </a:lnTo>
                  <a:lnTo>
                    <a:pt x="361365" y="259981"/>
                  </a:lnTo>
                  <a:lnTo>
                    <a:pt x="361365" y="241655"/>
                  </a:lnTo>
                  <a:lnTo>
                    <a:pt x="361365" y="240271"/>
                  </a:lnTo>
                  <a:lnTo>
                    <a:pt x="361365" y="217208"/>
                  </a:lnTo>
                  <a:lnTo>
                    <a:pt x="369824" y="200291"/>
                  </a:lnTo>
                  <a:lnTo>
                    <a:pt x="377266" y="171157"/>
                  </a:lnTo>
                  <a:lnTo>
                    <a:pt x="377342" y="169926"/>
                  </a:lnTo>
                  <a:lnTo>
                    <a:pt x="377469" y="102285"/>
                  </a:lnTo>
                  <a:close/>
                </a:path>
                <a:path w="485775" h="437514">
                  <a:moveTo>
                    <a:pt x="485305" y="218617"/>
                  </a:moveTo>
                  <a:lnTo>
                    <a:pt x="483184" y="202361"/>
                  </a:lnTo>
                  <a:lnTo>
                    <a:pt x="476808" y="186956"/>
                  </a:lnTo>
                  <a:lnTo>
                    <a:pt x="461314" y="160121"/>
                  </a:lnTo>
                  <a:lnTo>
                    <a:pt x="461314" y="218617"/>
                  </a:lnTo>
                  <a:lnTo>
                    <a:pt x="459994" y="228739"/>
                  </a:lnTo>
                  <a:lnTo>
                    <a:pt x="366382" y="393598"/>
                  </a:lnTo>
                  <a:lnTo>
                    <a:pt x="332308" y="413270"/>
                  </a:lnTo>
                  <a:lnTo>
                    <a:pt x="152984" y="413270"/>
                  </a:lnTo>
                  <a:lnTo>
                    <a:pt x="118897" y="393598"/>
                  </a:lnTo>
                  <a:lnTo>
                    <a:pt x="29235" y="238302"/>
                  </a:lnTo>
                  <a:lnTo>
                    <a:pt x="23977" y="218617"/>
                  </a:lnTo>
                  <a:lnTo>
                    <a:pt x="25298" y="208508"/>
                  </a:lnTo>
                  <a:lnTo>
                    <a:pt x="118897" y="43649"/>
                  </a:lnTo>
                  <a:lnTo>
                    <a:pt x="152984" y="23964"/>
                  </a:lnTo>
                  <a:lnTo>
                    <a:pt x="332308" y="23964"/>
                  </a:lnTo>
                  <a:lnTo>
                    <a:pt x="366382" y="43649"/>
                  </a:lnTo>
                  <a:lnTo>
                    <a:pt x="456057" y="198945"/>
                  </a:lnTo>
                  <a:lnTo>
                    <a:pt x="461314" y="218617"/>
                  </a:lnTo>
                  <a:lnTo>
                    <a:pt x="461314" y="160121"/>
                  </a:lnTo>
                  <a:lnTo>
                    <a:pt x="387146" y="31661"/>
                  </a:lnTo>
                  <a:lnTo>
                    <a:pt x="381228" y="23964"/>
                  </a:lnTo>
                  <a:lnTo>
                    <a:pt x="376986" y="18440"/>
                  </a:lnTo>
                  <a:lnTo>
                    <a:pt x="363969" y="8483"/>
                  </a:lnTo>
                  <a:lnTo>
                    <a:pt x="348830" y="2184"/>
                  </a:lnTo>
                  <a:lnTo>
                    <a:pt x="332308" y="0"/>
                  </a:lnTo>
                  <a:lnTo>
                    <a:pt x="152984" y="0"/>
                  </a:lnTo>
                  <a:lnTo>
                    <a:pt x="108318" y="18440"/>
                  </a:lnTo>
                  <a:lnTo>
                    <a:pt x="8483" y="186956"/>
                  </a:lnTo>
                  <a:lnTo>
                    <a:pt x="0" y="218617"/>
                  </a:lnTo>
                  <a:lnTo>
                    <a:pt x="2120" y="234873"/>
                  </a:lnTo>
                  <a:lnTo>
                    <a:pt x="98145" y="405587"/>
                  </a:lnTo>
                  <a:lnTo>
                    <a:pt x="136474" y="435051"/>
                  </a:lnTo>
                  <a:lnTo>
                    <a:pt x="152984" y="437248"/>
                  </a:lnTo>
                  <a:lnTo>
                    <a:pt x="332308" y="437248"/>
                  </a:lnTo>
                  <a:lnTo>
                    <a:pt x="376986" y="418795"/>
                  </a:lnTo>
                  <a:lnTo>
                    <a:pt x="476808" y="250278"/>
                  </a:lnTo>
                  <a:lnTo>
                    <a:pt x="483184" y="234873"/>
                  </a:lnTo>
                  <a:lnTo>
                    <a:pt x="485305" y="218617"/>
                  </a:lnTo>
                  <a:close/>
                </a:path>
              </a:pathLst>
            </a:custGeom>
            <a:solidFill>
              <a:srgbClr val="A1A1A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7" name="object 67"/>
            <p:cNvSpPr/>
            <p:nvPr/>
          </p:nvSpPr>
          <p:spPr>
            <a:xfrm>
              <a:off x="7234599" y="4423519"/>
              <a:ext cx="461645" cy="413384"/>
            </a:xfrm>
            <a:custGeom>
              <a:avLst/>
              <a:gdLst/>
              <a:ahLst/>
              <a:cxnLst/>
              <a:rect l="l" t="t" r="r" b="b"/>
              <a:pathLst>
                <a:path w="461645" h="413385">
                  <a:moveTo>
                    <a:pt x="320297" y="0"/>
                  </a:moveTo>
                  <a:lnTo>
                    <a:pt x="140973" y="0"/>
                  </a:lnTo>
                  <a:lnTo>
                    <a:pt x="127596" y="1783"/>
                  </a:lnTo>
                  <a:lnTo>
                    <a:pt x="96510" y="25666"/>
                  </a:lnTo>
                  <a:lnTo>
                    <a:pt x="6848" y="180962"/>
                  </a:lnTo>
                  <a:lnTo>
                    <a:pt x="0" y="206633"/>
                  </a:lnTo>
                  <a:lnTo>
                    <a:pt x="1712" y="219826"/>
                  </a:lnTo>
                  <a:lnTo>
                    <a:pt x="96510" y="387603"/>
                  </a:lnTo>
                  <a:lnTo>
                    <a:pt x="127601" y="411485"/>
                  </a:lnTo>
                  <a:lnTo>
                    <a:pt x="140973" y="413270"/>
                  </a:lnTo>
                  <a:lnTo>
                    <a:pt x="320297" y="413270"/>
                  </a:lnTo>
                  <a:lnTo>
                    <a:pt x="356526" y="398290"/>
                  </a:lnTo>
                  <a:lnTo>
                    <a:pt x="454421" y="232295"/>
                  </a:lnTo>
                  <a:lnTo>
                    <a:pt x="461279" y="206633"/>
                  </a:lnTo>
                  <a:lnTo>
                    <a:pt x="459565" y="193439"/>
                  </a:lnTo>
                  <a:lnTo>
                    <a:pt x="364759" y="25666"/>
                  </a:lnTo>
                  <a:lnTo>
                    <a:pt x="333673" y="1783"/>
                  </a:lnTo>
                  <a:lnTo>
                    <a:pt x="32029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8" name="object 68"/>
            <p:cNvSpPr/>
            <p:nvPr/>
          </p:nvSpPr>
          <p:spPr>
            <a:xfrm>
              <a:off x="7222578" y="4411535"/>
              <a:ext cx="485775" cy="437515"/>
            </a:xfrm>
            <a:custGeom>
              <a:avLst/>
              <a:gdLst/>
              <a:ahLst/>
              <a:cxnLst/>
              <a:rect l="l" t="t" r="r" b="b"/>
              <a:pathLst>
                <a:path w="485775" h="437514">
                  <a:moveTo>
                    <a:pt x="354304" y="227457"/>
                  </a:moveTo>
                  <a:lnTo>
                    <a:pt x="352983" y="216001"/>
                  </a:lnTo>
                  <a:lnTo>
                    <a:pt x="352577" y="212445"/>
                  </a:lnTo>
                  <a:lnTo>
                    <a:pt x="347459" y="198183"/>
                  </a:lnTo>
                  <a:lnTo>
                    <a:pt x="339039" y="184848"/>
                  </a:lnTo>
                  <a:lnTo>
                    <a:pt x="338201" y="183972"/>
                  </a:lnTo>
                  <a:lnTo>
                    <a:pt x="338201" y="227457"/>
                  </a:lnTo>
                  <a:lnTo>
                    <a:pt x="336880" y="238975"/>
                  </a:lnTo>
                  <a:lnTo>
                    <a:pt x="313283" y="273253"/>
                  </a:lnTo>
                  <a:lnTo>
                    <a:pt x="305981" y="278269"/>
                  </a:lnTo>
                  <a:lnTo>
                    <a:pt x="305981" y="246900"/>
                  </a:lnTo>
                  <a:lnTo>
                    <a:pt x="328764" y="224116"/>
                  </a:lnTo>
                  <a:lnTo>
                    <a:pt x="336880" y="216001"/>
                  </a:lnTo>
                  <a:lnTo>
                    <a:pt x="337756" y="219722"/>
                  </a:lnTo>
                  <a:lnTo>
                    <a:pt x="338150" y="223100"/>
                  </a:lnTo>
                  <a:lnTo>
                    <a:pt x="338201" y="227457"/>
                  </a:lnTo>
                  <a:lnTo>
                    <a:pt x="338201" y="183972"/>
                  </a:lnTo>
                  <a:lnTo>
                    <a:pt x="331203" y="176644"/>
                  </a:lnTo>
                  <a:lnTo>
                    <a:pt x="330085" y="175475"/>
                  </a:lnTo>
                  <a:lnTo>
                    <a:pt x="330085" y="200012"/>
                  </a:lnTo>
                  <a:lnTo>
                    <a:pt x="305981" y="224116"/>
                  </a:lnTo>
                  <a:lnTo>
                    <a:pt x="305981" y="176644"/>
                  </a:lnTo>
                  <a:lnTo>
                    <a:pt x="309410" y="178854"/>
                  </a:lnTo>
                  <a:lnTo>
                    <a:pt x="313283" y="181648"/>
                  </a:lnTo>
                  <a:lnTo>
                    <a:pt x="322453" y="189776"/>
                  </a:lnTo>
                  <a:lnTo>
                    <a:pt x="326771" y="194779"/>
                  </a:lnTo>
                  <a:lnTo>
                    <a:pt x="330085" y="200012"/>
                  </a:lnTo>
                  <a:lnTo>
                    <a:pt x="330085" y="175475"/>
                  </a:lnTo>
                  <a:lnTo>
                    <a:pt x="305981" y="157988"/>
                  </a:lnTo>
                  <a:lnTo>
                    <a:pt x="305981" y="126047"/>
                  </a:lnTo>
                  <a:lnTo>
                    <a:pt x="304469" y="118414"/>
                  </a:lnTo>
                  <a:lnTo>
                    <a:pt x="304342" y="117779"/>
                  </a:lnTo>
                  <a:lnTo>
                    <a:pt x="304139" y="116725"/>
                  </a:lnTo>
                  <a:lnTo>
                    <a:pt x="299567" y="109728"/>
                  </a:lnTo>
                  <a:lnTo>
                    <a:pt x="299097" y="109004"/>
                  </a:lnTo>
                  <a:lnTo>
                    <a:pt x="293090" y="104724"/>
                  </a:lnTo>
                  <a:lnTo>
                    <a:pt x="291642" y="103682"/>
                  </a:lnTo>
                  <a:lnTo>
                    <a:pt x="289877" y="103276"/>
                  </a:lnTo>
                  <a:lnTo>
                    <a:pt x="289877" y="121539"/>
                  </a:lnTo>
                  <a:lnTo>
                    <a:pt x="289877" y="157988"/>
                  </a:lnTo>
                  <a:lnTo>
                    <a:pt x="289877" y="176644"/>
                  </a:lnTo>
                  <a:lnTo>
                    <a:pt x="289877" y="224116"/>
                  </a:lnTo>
                  <a:lnTo>
                    <a:pt x="289877" y="246900"/>
                  </a:lnTo>
                  <a:lnTo>
                    <a:pt x="289877" y="278269"/>
                  </a:lnTo>
                  <a:lnTo>
                    <a:pt x="286461" y="276059"/>
                  </a:lnTo>
                  <a:lnTo>
                    <a:pt x="259003" y="238975"/>
                  </a:lnTo>
                  <a:lnTo>
                    <a:pt x="257670" y="227457"/>
                  </a:lnTo>
                  <a:lnTo>
                    <a:pt x="257721" y="223100"/>
                  </a:lnTo>
                  <a:lnTo>
                    <a:pt x="258102" y="219722"/>
                  </a:lnTo>
                  <a:lnTo>
                    <a:pt x="258978" y="216001"/>
                  </a:lnTo>
                  <a:lnTo>
                    <a:pt x="289877" y="246900"/>
                  </a:lnTo>
                  <a:lnTo>
                    <a:pt x="289877" y="224116"/>
                  </a:lnTo>
                  <a:lnTo>
                    <a:pt x="281774" y="216001"/>
                  </a:lnTo>
                  <a:lnTo>
                    <a:pt x="265785" y="200012"/>
                  </a:lnTo>
                  <a:lnTo>
                    <a:pt x="269100" y="194779"/>
                  </a:lnTo>
                  <a:lnTo>
                    <a:pt x="273418" y="189776"/>
                  </a:lnTo>
                  <a:lnTo>
                    <a:pt x="282587" y="181648"/>
                  </a:lnTo>
                  <a:lnTo>
                    <a:pt x="286461" y="178854"/>
                  </a:lnTo>
                  <a:lnTo>
                    <a:pt x="289877" y="176644"/>
                  </a:lnTo>
                  <a:lnTo>
                    <a:pt x="289877" y="157988"/>
                  </a:lnTo>
                  <a:lnTo>
                    <a:pt x="256844" y="184848"/>
                  </a:lnTo>
                  <a:lnTo>
                    <a:pt x="241566" y="227457"/>
                  </a:lnTo>
                  <a:lnTo>
                    <a:pt x="243293" y="242455"/>
                  </a:lnTo>
                  <a:lnTo>
                    <a:pt x="268465" y="282257"/>
                  </a:lnTo>
                  <a:lnTo>
                    <a:pt x="289598" y="296773"/>
                  </a:lnTo>
                  <a:lnTo>
                    <a:pt x="288150" y="304165"/>
                  </a:lnTo>
                  <a:lnTo>
                    <a:pt x="262128" y="332994"/>
                  </a:lnTo>
                  <a:lnTo>
                    <a:pt x="244970" y="336169"/>
                  </a:lnTo>
                  <a:lnTo>
                    <a:pt x="236575" y="335241"/>
                  </a:lnTo>
                  <a:lnTo>
                    <a:pt x="205003" y="309575"/>
                  </a:lnTo>
                  <a:lnTo>
                    <a:pt x="201142" y="287121"/>
                  </a:lnTo>
                  <a:lnTo>
                    <a:pt x="201117" y="286613"/>
                  </a:lnTo>
                  <a:lnTo>
                    <a:pt x="202311" y="280428"/>
                  </a:lnTo>
                  <a:lnTo>
                    <a:pt x="202349" y="280187"/>
                  </a:lnTo>
                  <a:lnTo>
                    <a:pt x="207797" y="267716"/>
                  </a:lnTo>
                  <a:lnTo>
                    <a:pt x="207873" y="267538"/>
                  </a:lnTo>
                  <a:lnTo>
                    <a:pt x="209346" y="260299"/>
                  </a:lnTo>
                  <a:lnTo>
                    <a:pt x="209346" y="252679"/>
                  </a:lnTo>
                  <a:lnTo>
                    <a:pt x="208064" y="240906"/>
                  </a:lnTo>
                  <a:lnTo>
                    <a:pt x="204304" y="229768"/>
                  </a:lnTo>
                  <a:lnTo>
                    <a:pt x="198285" y="219722"/>
                  </a:lnTo>
                  <a:lnTo>
                    <a:pt x="181102" y="201320"/>
                  </a:lnTo>
                  <a:lnTo>
                    <a:pt x="174510" y="190169"/>
                  </a:lnTo>
                  <a:lnTo>
                    <a:pt x="170446" y="177863"/>
                  </a:lnTo>
                  <a:lnTo>
                    <a:pt x="169087" y="164820"/>
                  </a:lnTo>
                  <a:lnTo>
                    <a:pt x="169075" y="98920"/>
                  </a:lnTo>
                  <a:lnTo>
                    <a:pt x="174485" y="93510"/>
                  </a:lnTo>
                  <a:lnTo>
                    <a:pt x="187833" y="93510"/>
                  </a:lnTo>
                  <a:lnTo>
                    <a:pt x="193243" y="98920"/>
                  </a:lnTo>
                  <a:lnTo>
                    <a:pt x="193243" y="133769"/>
                  </a:lnTo>
                  <a:lnTo>
                    <a:pt x="209346" y="133769"/>
                  </a:lnTo>
                  <a:lnTo>
                    <a:pt x="209346" y="107416"/>
                  </a:lnTo>
                  <a:lnTo>
                    <a:pt x="210121" y="105587"/>
                  </a:lnTo>
                  <a:lnTo>
                    <a:pt x="210185" y="105435"/>
                  </a:lnTo>
                  <a:lnTo>
                    <a:pt x="210883" y="104724"/>
                  </a:lnTo>
                  <a:lnTo>
                    <a:pt x="213360" y="102311"/>
                  </a:lnTo>
                  <a:lnTo>
                    <a:pt x="214985" y="101676"/>
                  </a:lnTo>
                  <a:lnTo>
                    <a:pt x="221945" y="101676"/>
                  </a:lnTo>
                  <a:lnTo>
                    <a:pt x="225450" y="105435"/>
                  </a:lnTo>
                  <a:lnTo>
                    <a:pt x="225450" y="133769"/>
                  </a:lnTo>
                  <a:lnTo>
                    <a:pt x="241566" y="133769"/>
                  </a:lnTo>
                  <a:lnTo>
                    <a:pt x="241566" y="115468"/>
                  </a:lnTo>
                  <a:lnTo>
                    <a:pt x="242404" y="113487"/>
                  </a:lnTo>
                  <a:lnTo>
                    <a:pt x="245567" y="110363"/>
                  </a:lnTo>
                  <a:lnTo>
                    <a:pt x="247192" y="109728"/>
                  </a:lnTo>
                  <a:lnTo>
                    <a:pt x="254152" y="109728"/>
                  </a:lnTo>
                  <a:lnTo>
                    <a:pt x="257670" y="113487"/>
                  </a:lnTo>
                  <a:lnTo>
                    <a:pt x="257670" y="141820"/>
                  </a:lnTo>
                  <a:lnTo>
                    <a:pt x="273773" y="141820"/>
                  </a:lnTo>
                  <a:lnTo>
                    <a:pt x="273773" y="123520"/>
                  </a:lnTo>
                  <a:lnTo>
                    <a:pt x="274612" y="121539"/>
                  </a:lnTo>
                  <a:lnTo>
                    <a:pt x="277787" y="118414"/>
                  </a:lnTo>
                  <a:lnTo>
                    <a:pt x="279438" y="117779"/>
                  </a:lnTo>
                  <a:lnTo>
                    <a:pt x="286372" y="117779"/>
                  </a:lnTo>
                  <a:lnTo>
                    <a:pt x="289877" y="121539"/>
                  </a:lnTo>
                  <a:lnTo>
                    <a:pt x="289877" y="103276"/>
                  </a:lnTo>
                  <a:lnTo>
                    <a:pt x="282994" y="101676"/>
                  </a:lnTo>
                  <a:lnTo>
                    <a:pt x="277088" y="101676"/>
                  </a:lnTo>
                  <a:lnTo>
                    <a:pt x="273659" y="102539"/>
                  </a:lnTo>
                  <a:lnTo>
                    <a:pt x="269849" y="104724"/>
                  </a:lnTo>
                  <a:lnTo>
                    <a:pt x="267893" y="101676"/>
                  </a:lnTo>
                  <a:lnTo>
                    <a:pt x="265645" y="98171"/>
                  </a:lnTo>
                  <a:lnTo>
                    <a:pt x="263194" y="96659"/>
                  </a:lnTo>
                  <a:lnTo>
                    <a:pt x="258445" y="93738"/>
                  </a:lnTo>
                  <a:lnTo>
                    <a:pt x="250291" y="93510"/>
                  </a:lnTo>
                  <a:lnTo>
                    <a:pt x="245338" y="93510"/>
                  </a:lnTo>
                  <a:lnTo>
                    <a:pt x="241439" y="94488"/>
                  </a:lnTo>
                  <a:lnTo>
                    <a:pt x="237642" y="96659"/>
                  </a:lnTo>
                  <a:lnTo>
                    <a:pt x="235610" y="93510"/>
                  </a:lnTo>
                  <a:lnTo>
                    <a:pt x="233426" y="90119"/>
                  </a:lnTo>
                  <a:lnTo>
                    <a:pt x="232219" y="89369"/>
                  </a:lnTo>
                  <a:lnTo>
                    <a:pt x="226237" y="85686"/>
                  </a:lnTo>
                  <a:lnTo>
                    <a:pt x="213067" y="85318"/>
                  </a:lnTo>
                  <a:lnTo>
                    <a:pt x="208280" y="86690"/>
                  </a:lnTo>
                  <a:lnTo>
                    <a:pt x="204203" y="89369"/>
                  </a:lnTo>
                  <a:lnTo>
                    <a:pt x="199783" y="84442"/>
                  </a:lnTo>
                  <a:lnTo>
                    <a:pt x="194335" y="80657"/>
                  </a:lnTo>
                  <a:lnTo>
                    <a:pt x="188061" y="78244"/>
                  </a:lnTo>
                  <a:lnTo>
                    <a:pt x="181165" y="77393"/>
                  </a:lnTo>
                  <a:lnTo>
                    <a:pt x="170205" y="79603"/>
                  </a:lnTo>
                  <a:lnTo>
                    <a:pt x="161226" y="85686"/>
                  </a:lnTo>
                  <a:lnTo>
                    <a:pt x="155282" y="94488"/>
                  </a:lnTo>
                  <a:lnTo>
                    <a:pt x="155194" y="94615"/>
                  </a:lnTo>
                  <a:lnTo>
                    <a:pt x="153009" y="105435"/>
                  </a:lnTo>
                  <a:lnTo>
                    <a:pt x="152984" y="164820"/>
                  </a:lnTo>
                  <a:lnTo>
                    <a:pt x="154698" y="181279"/>
                  </a:lnTo>
                  <a:lnTo>
                    <a:pt x="159842" y="196850"/>
                  </a:lnTo>
                  <a:lnTo>
                    <a:pt x="168198" y="210947"/>
                  </a:lnTo>
                  <a:lnTo>
                    <a:pt x="185343" y="229298"/>
                  </a:lnTo>
                  <a:lnTo>
                    <a:pt x="189661" y="236474"/>
                  </a:lnTo>
                  <a:lnTo>
                    <a:pt x="192328" y="244348"/>
                  </a:lnTo>
                  <a:lnTo>
                    <a:pt x="193243" y="252679"/>
                  </a:lnTo>
                  <a:lnTo>
                    <a:pt x="193243" y="258076"/>
                  </a:lnTo>
                  <a:lnTo>
                    <a:pt x="192227" y="263131"/>
                  </a:lnTo>
                  <a:lnTo>
                    <a:pt x="190296" y="267538"/>
                  </a:lnTo>
                  <a:lnTo>
                    <a:pt x="187883" y="273977"/>
                  </a:lnTo>
                  <a:lnTo>
                    <a:pt x="186334" y="280187"/>
                  </a:lnTo>
                  <a:lnTo>
                    <a:pt x="186270" y="280428"/>
                  </a:lnTo>
                  <a:lnTo>
                    <a:pt x="185432" y="286613"/>
                  </a:lnTo>
                  <a:lnTo>
                    <a:pt x="195821" y="326034"/>
                  </a:lnTo>
                  <a:lnTo>
                    <a:pt x="233286" y="351002"/>
                  </a:lnTo>
                  <a:lnTo>
                    <a:pt x="244868" y="352285"/>
                  </a:lnTo>
                  <a:lnTo>
                    <a:pt x="245592" y="352285"/>
                  </a:lnTo>
                  <a:lnTo>
                    <a:pt x="286423" y="336169"/>
                  </a:lnTo>
                  <a:lnTo>
                    <a:pt x="305765" y="297040"/>
                  </a:lnTo>
                  <a:lnTo>
                    <a:pt x="310095" y="294652"/>
                  </a:lnTo>
                  <a:lnTo>
                    <a:pt x="347459" y="256717"/>
                  </a:lnTo>
                  <a:lnTo>
                    <a:pt x="352577" y="242455"/>
                  </a:lnTo>
                  <a:lnTo>
                    <a:pt x="354304" y="227457"/>
                  </a:lnTo>
                  <a:close/>
                </a:path>
                <a:path w="485775" h="437514">
                  <a:moveTo>
                    <a:pt x="485305" y="218617"/>
                  </a:moveTo>
                  <a:lnTo>
                    <a:pt x="483184" y="202361"/>
                  </a:lnTo>
                  <a:lnTo>
                    <a:pt x="476808" y="186956"/>
                  </a:lnTo>
                  <a:lnTo>
                    <a:pt x="461314" y="160121"/>
                  </a:lnTo>
                  <a:lnTo>
                    <a:pt x="461314" y="218617"/>
                  </a:lnTo>
                  <a:lnTo>
                    <a:pt x="459994" y="228739"/>
                  </a:lnTo>
                  <a:lnTo>
                    <a:pt x="366382" y="393598"/>
                  </a:lnTo>
                  <a:lnTo>
                    <a:pt x="332308" y="413270"/>
                  </a:lnTo>
                  <a:lnTo>
                    <a:pt x="152984" y="413270"/>
                  </a:lnTo>
                  <a:lnTo>
                    <a:pt x="118897" y="393598"/>
                  </a:lnTo>
                  <a:lnTo>
                    <a:pt x="29235" y="238302"/>
                  </a:lnTo>
                  <a:lnTo>
                    <a:pt x="23977" y="218617"/>
                  </a:lnTo>
                  <a:lnTo>
                    <a:pt x="25298" y="208508"/>
                  </a:lnTo>
                  <a:lnTo>
                    <a:pt x="118897" y="43649"/>
                  </a:lnTo>
                  <a:lnTo>
                    <a:pt x="152984" y="23964"/>
                  </a:lnTo>
                  <a:lnTo>
                    <a:pt x="332308" y="23964"/>
                  </a:lnTo>
                  <a:lnTo>
                    <a:pt x="366382" y="43649"/>
                  </a:lnTo>
                  <a:lnTo>
                    <a:pt x="456057" y="198945"/>
                  </a:lnTo>
                  <a:lnTo>
                    <a:pt x="461314" y="218617"/>
                  </a:lnTo>
                  <a:lnTo>
                    <a:pt x="461314" y="160121"/>
                  </a:lnTo>
                  <a:lnTo>
                    <a:pt x="387146" y="31661"/>
                  </a:lnTo>
                  <a:lnTo>
                    <a:pt x="348830" y="2197"/>
                  </a:lnTo>
                  <a:lnTo>
                    <a:pt x="332308" y="0"/>
                  </a:lnTo>
                  <a:lnTo>
                    <a:pt x="152984" y="0"/>
                  </a:lnTo>
                  <a:lnTo>
                    <a:pt x="108318" y="18453"/>
                  </a:lnTo>
                  <a:lnTo>
                    <a:pt x="8483" y="186956"/>
                  </a:lnTo>
                  <a:lnTo>
                    <a:pt x="0" y="218617"/>
                  </a:lnTo>
                  <a:lnTo>
                    <a:pt x="2120" y="234873"/>
                  </a:lnTo>
                  <a:lnTo>
                    <a:pt x="98145" y="405587"/>
                  </a:lnTo>
                  <a:lnTo>
                    <a:pt x="136474" y="435051"/>
                  </a:lnTo>
                  <a:lnTo>
                    <a:pt x="152984" y="437248"/>
                  </a:lnTo>
                  <a:lnTo>
                    <a:pt x="332308" y="437248"/>
                  </a:lnTo>
                  <a:lnTo>
                    <a:pt x="376986" y="418795"/>
                  </a:lnTo>
                  <a:lnTo>
                    <a:pt x="476808" y="250278"/>
                  </a:lnTo>
                  <a:lnTo>
                    <a:pt x="483184" y="234873"/>
                  </a:lnTo>
                  <a:lnTo>
                    <a:pt x="485305" y="218617"/>
                  </a:lnTo>
                  <a:close/>
                </a:path>
              </a:pathLst>
            </a:custGeom>
            <a:solidFill>
              <a:srgbClr val="A1A1A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9" name="object 69"/>
            <p:cNvSpPr/>
            <p:nvPr/>
          </p:nvSpPr>
          <p:spPr>
            <a:xfrm>
              <a:off x="7234599" y="4953680"/>
              <a:ext cx="461645" cy="413384"/>
            </a:xfrm>
            <a:custGeom>
              <a:avLst/>
              <a:gdLst/>
              <a:ahLst/>
              <a:cxnLst/>
              <a:rect l="l" t="t" r="r" b="b"/>
              <a:pathLst>
                <a:path w="461645" h="413385">
                  <a:moveTo>
                    <a:pt x="320297" y="0"/>
                  </a:moveTo>
                  <a:lnTo>
                    <a:pt x="140973" y="0"/>
                  </a:lnTo>
                  <a:lnTo>
                    <a:pt x="127596" y="1783"/>
                  </a:lnTo>
                  <a:lnTo>
                    <a:pt x="96510" y="25666"/>
                  </a:lnTo>
                  <a:lnTo>
                    <a:pt x="6848" y="180962"/>
                  </a:lnTo>
                  <a:lnTo>
                    <a:pt x="0" y="206633"/>
                  </a:lnTo>
                  <a:lnTo>
                    <a:pt x="1712" y="219826"/>
                  </a:lnTo>
                  <a:lnTo>
                    <a:pt x="96510" y="387603"/>
                  </a:lnTo>
                  <a:lnTo>
                    <a:pt x="127601" y="411485"/>
                  </a:lnTo>
                  <a:lnTo>
                    <a:pt x="140973" y="413270"/>
                  </a:lnTo>
                  <a:lnTo>
                    <a:pt x="320297" y="413270"/>
                  </a:lnTo>
                  <a:lnTo>
                    <a:pt x="356526" y="398290"/>
                  </a:lnTo>
                  <a:lnTo>
                    <a:pt x="454421" y="232295"/>
                  </a:lnTo>
                  <a:lnTo>
                    <a:pt x="461279" y="206633"/>
                  </a:lnTo>
                  <a:lnTo>
                    <a:pt x="459565" y="193439"/>
                  </a:lnTo>
                  <a:lnTo>
                    <a:pt x="364759" y="25666"/>
                  </a:lnTo>
                  <a:lnTo>
                    <a:pt x="333673" y="1783"/>
                  </a:lnTo>
                  <a:lnTo>
                    <a:pt x="32029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0" name="object 70"/>
            <p:cNvSpPr/>
            <p:nvPr/>
          </p:nvSpPr>
          <p:spPr>
            <a:xfrm>
              <a:off x="7222587" y="4941691"/>
              <a:ext cx="485775" cy="437515"/>
            </a:xfrm>
            <a:custGeom>
              <a:avLst/>
              <a:gdLst/>
              <a:ahLst/>
              <a:cxnLst/>
              <a:rect l="l" t="t" r="r" b="b"/>
              <a:pathLst>
                <a:path w="485775" h="437514">
                  <a:moveTo>
                    <a:pt x="332311" y="0"/>
                  </a:moveTo>
                  <a:lnTo>
                    <a:pt x="152987" y="0"/>
                  </a:lnTo>
                  <a:lnTo>
                    <a:pt x="136467" y="2191"/>
                  </a:lnTo>
                  <a:lnTo>
                    <a:pt x="98148" y="31661"/>
                  </a:lnTo>
                  <a:lnTo>
                    <a:pt x="8486" y="186956"/>
                  </a:lnTo>
                  <a:lnTo>
                    <a:pt x="0" y="218624"/>
                  </a:lnTo>
                  <a:lnTo>
                    <a:pt x="2121" y="234878"/>
                  </a:lnTo>
                  <a:lnTo>
                    <a:pt x="98148" y="405587"/>
                  </a:lnTo>
                  <a:lnTo>
                    <a:pt x="136467" y="435055"/>
                  </a:lnTo>
                  <a:lnTo>
                    <a:pt x="152987" y="437248"/>
                  </a:lnTo>
                  <a:lnTo>
                    <a:pt x="332311" y="437248"/>
                  </a:lnTo>
                  <a:lnTo>
                    <a:pt x="348830" y="435055"/>
                  </a:lnTo>
                  <a:lnTo>
                    <a:pt x="363969" y="428761"/>
                  </a:lnTo>
                  <a:lnTo>
                    <a:pt x="376988" y="418795"/>
                  </a:lnTo>
                  <a:lnTo>
                    <a:pt x="381238" y="413270"/>
                  </a:lnTo>
                  <a:lnTo>
                    <a:pt x="152987" y="413270"/>
                  </a:lnTo>
                  <a:lnTo>
                    <a:pt x="142731" y="411904"/>
                  </a:lnTo>
                  <a:lnTo>
                    <a:pt x="29238" y="238302"/>
                  </a:lnTo>
                  <a:lnTo>
                    <a:pt x="23980" y="218624"/>
                  </a:lnTo>
                  <a:lnTo>
                    <a:pt x="25295" y="208509"/>
                  </a:lnTo>
                  <a:lnTo>
                    <a:pt x="118900" y="43649"/>
                  </a:lnTo>
                  <a:lnTo>
                    <a:pt x="152987" y="23964"/>
                  </a:lnTo>
                  <a:lnTo>
                    <a:pt x="381231" y="23964"/>
                  </a:lnTo>
                  <a:lnTo>
                    <a:pt x="376988" y="18446"/>
                  </a:lnTo>
                  <a:lnTo>
                    <a:pt x="363969" y="8482"/>
                  </a:lnTo>
                  <a:lnTo>
                    <a:pt x="348830" y="2191"/>
                  </a:lnTo>
                  <a:lnTo>
                    <a:pt x="332311" y="0"/>
                  </a:lnTo>
                  <a:close/>
                </a:path>
                <a:path w="485775" h="437514">
                  <a:moveTo>
                    <a:pt x="381231" y="23964"/>
                  </a:moveTo>
                  <a:lnTo>
                    <a:pt x="332311" y="23964"/>
                  </a:lnTo>
                  <a:lnTo>
                    <a:pt x="342566" y="25333"/>
                  </a:lnTo>
                  <a:lnTo>
                    <a:pt x="351981" y="29254"/>
                  </a:lnTo>
                  <a:lnTo>
                    <a:pt x="456059" y="198945"/>
                  </a:lnTo>
                  <a:lnTo>
                    <a:pt x="461308" y="218624"/>
                  </a:lnTo>
                  <a:lnTo>
                    <a:pt x="459996" y="228738"/>
                  </a:lnTo>
                  <a:lnTo>
                    <a:pt x="366385" y="393598"/>
                  </a:lnTo>
                  <a:lnTo>
                    <a:pt x="332311" y="413270"/>
                  </a:lnTo>
                  <a:lnTo>
                    <a:pt x="381238" y="413270"/>
                  </a:lnTo>
                  <a:lnTo>
                    <a:pt x="387149" y="405587"/>
                  </a:lnTo>
                  <a:lnTo>
                    <a:pt x="476811" y="250278"/>
                  </a:lnTo>
                  <a:lnTo>
                    <a:pt x="483176" y="234878"/>
                  </a:lnTo>
                  <a:lnTo>
                    <a:pt x="485298" y="218624"/>
                  </a:lnTo>
                  <a:lnTo>
                    <a:pt x="483176" y="202363"/>
                  </a:lnTo>
                  <a:lnTo>
                    <a:pt x="476811" y="186956"/>
                  </a:lnTo>
                  <a:lnTo>
                    <a:pt x="387149" y="31661"/>
                  </a:lnTo>
                  <a:lnTo>
                    <a:pt x="381231" y="23964"/>
                  </a:lnTo>
                  <a:close/>
                </a:path>
              </a:pathLst>
            </a:custGeom>
            <a:solidFill>
              <a:srgbClr val="A1A1A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71" name="object 71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326642" y="5018860"/>
              <a:ext cx="274883" cy="274878"/>
            </a:xfrm>
            <a:prstGeom prst="rect">
              <a:avLst/>
            </a:prstGeom>
          </p:spPr>
        </p:pic>
      </p:grpSp>
      <p:sp>
        <p:nvSpPr>
          <p:cNvPr id="72" name="object 72"/>
          <p:cNvSpPr txBox="1">
            <a:spLocks noGrp="1"/>
          </p:cNvSpPr>
          <p:nvPr>
            <p:ph sz="half" idx="3"/>
          </p:nvPr>
        </p:nvSpPr>
        <p:spPr>
          <a:xfrm>
            <a:off x="7770862" y="1250711"/>
            <a:ext cx="3735338" cy="4551246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323850" algn="just">
              <a:spcBef>
                <a:spcPts val="130"/>
              </a:spcBef>
            </a:pPr>
            <a:r>
              <a:rPr sz="1600" dirty="0">
                <a:latin typeface="Grammarsaurus" pitchFamily="2" charset="0"/>
              </a:rPr>
              <a:t>Geographical concepts</a:t>
            </a:r>
          </a:p>
          <a:p>
            <a:pPr marL="12700" marR="2460625" algn="just">
              <a:spcBef>
                <a:spcPts val="100"/>
              </a:spcBef>
            </a:pPr>
            <a:endParaRPr lang="en-US" sz="2200" dirty="0">
              <a:solidFill>
                <a:srgbClr val="4B6A8B"/>
              </a:solidFill>
              <a:latin typeface="Grammarsaurus" pitchFamily="2" charset="0"/>
            </a:endParaRPr>
          </a:p>
          <a:p>
            <a:pPr marL="12700" marR="2460625" algn="just">
              <a:spcBef>
                <a:spcPts val="100"/>
              </a:spcBef>
            </a:pPr>
            <a:r>
              <a:rPr sz="1500" dirty="0">
                <a:solidFill>
                  <a:srgbClr val="4B6A8B"/>
                </a:solidFill>
                <a:latin typeface="Grammarsaurus" pitchFamily="2" charset="0"/>
              </a:rPr>
              <a:t>Place </a:t>
            </a:r>
            <a:endParaRPr lang="en-US" sz="1500" dirty="0">
              <a:solidFill>
                <a:srgbClr val="4B6A8B"/>
              </a:solidFill>
              <a:latin typeface="Grammarsaurus" pitchFamily="2" charset="0"/>
            </a:endParaRPr>
          </a:p>
          <a:p>
            <a:pPr marL="12700" marR="2460625" algn="just">
              <a:spcBef>
                <a:spcPts val="100"/>
              </a:spcBef>
            </a:pPr>
            <a:endParaRPr lang="en-US" dirty="0">
              <a:solidFill>
                <a:srgbClr val="A1A1A1"/>
              </a:solidFill>
              <a:latin typeface="Grammarsaurus" pitchFamily="2" charset="0"/>
            </a:endParaRPr>
          </a:p>
          <a:p>
            <a:pPr marL="12700" marR="2460625" algn="just">
              <a:spcBef>
                <a:spcPts val="100"/>
              </a:spcBef>
            </a:pPr>
            <a:r>
              <a:rPr sz="1500" dirty="0">
                <a:solidFill>
                  <a:srgbClr val="A1A1A1"/>
                </a:solidFill>
                <a:latin typeface="Grammarsaurus" pitchFamily="2" charset="0"/>
              </a:rPr>
              <a:t>Space </a:t>
            </a:r>
            <a:endParaRPr lang="en-US" sz="1500" dirty="0">
              <a:solidFill>
                <a:srgbClr val="A1A1A1"/>
              </a:solidFill>
              <a:latin typeface="Grammarsaurus" pitchFamily="2" charset="0"/>
            </a:endParaRPr>
          </a:p>
          <a:p>
            <a:pPr marL="12700" marR="2460625" algn="just">
              <a:spcBef>
                <a:spcPts val="100"/>
              </a:spcBef>
            </a:pPr>
            <a:endParaRPr lang="en-PK" dirty="0">
              <a:solidFill>
                <a:srgbClr val="A1A1A1"/>
              </a:solidFill>
              <a:latin typeface="Grammarsaurus" pitchFamily="2" charset="0"/>
            </a:endParaRPr>
          </a:p>
          <a:p>
            <a:pPr marL="12700" marR="2460625" algn="just">
              <a:spcBef>
                <a:spcPts val="100"/>
              </a:spcBef>
            </a:pPr>
            <a:r>
              <a:rPr sz="1500" dirty="0">
                <a:solidFill>
                  <a:srgbClr val="AF4666"/>
                </a:solidFill>
                <a:latin typeface="Grammarsaurus" pitchFamily="2" charset="0"/>
              </a:rPr>
              <a:t>Scale</a:t>
            </a:r>
            <a:endParaRPr sz="1500" dirty="0">
              <a:latin typeface="Grammarsaurus" pitchFamily="2" charset="0"/>
            </a:endParaRPr>
          </a:p>
          <a:p>
            <a:pPr marL="12700" marR="211454"/>
            <a:endParaRPr lang="en-US" dirty="0">
              <a:solidFill>
                <a:srgbClr val="A1A1A1"/>
              </a:solidFill>
              <a:latin typeface="Grammarsaurus" pitchFamily="2" charset="0"/>
            </a:endParaRPr>
          </a:p>
          <a:p>
            <a:pPr marL="12700" marR="211454"/>
            <a:r>
              <a:rPr sz="1500" dirty="0">
                <a:solidFill>
                  <a:srgbClr val="A1A1A1"/>
                </a:solidFill>
                <a:latin typeface="Grammarsaurus" pitchFamily="2" charset="0"/>
              </a:rPr>
              <a:t>Physical and human processes </a:t>
            </a:r>
            <a:endParaRPr lang="en-US" sz="1500" dirty="0">
              <a:solidFill>
                <a:srgbClr val="A1A1A1"/>
              </a:solidFill>
              <a:latin typeface="Grammarsaurus" pitchFamily="2" charset="0"/>
            </a:endParaRPr>
          </a:p>
          <a:p>
            <a:pPr marL="12700" marR="211454"/>
            <a:endParaRPr lang="en-PK" sz="2000" dirty="0">
              <a:solidFill>
                <a:srgbClr val="A1A1A1"/>
              </a:solidFill>
              <a:latin typeface="Grammarsaurus" pitchFamily="2" charset="0"/>
            </a:endParaRPr>
          </a:p>
          <a:p>
            <a:pPr marL="12700" marR="211454"/>
            <a:r>
              <a:rPr sz="1500" dirty="0">
                <a:solidFill>
                  <a:srgbClr val="A1A1A1"/>
                </a:solidFill>
                <a:latin typeface="Grammarsaurus" pitchFamily="2" charset="0"/>
              </a:rPr>
              <a:t>Interdependence </a:t>
            </a:r>
            <a:endParaRPr lang="en-US" sz="1500" dirty="0">
              <a:solidFill>
                <a:srgbClr val="A1A1A1"/>
              </a:solidFill>
              <a:latin typeface="Grammarsaurus" pitchFamily="2" charset="0"/>
            </a:endParaRPr>
          </a:p>
          <a:p>
            <a:pPr marL="12700" marR="211454"/>
            <a:endParaRPr lang="en-PK" sz="2000" dirty="0">
              <a:solidFill>
                <a:srgbClr val="A1A1A1"/>
              </a:solidFill>
              <a:latin typeface="Grammarsaurus" pitchFamily="2" charset="0"/>
            </a:endParaRPr>
          </a:p>
          <a:p>
            <a:pPr marL="12700" marR="211454"/>
            <a:r>
              <a:rPr sz="1500" dirty="0">
                <a:solidFill>
                  <a:srgbClr val="A1A1A1"/>
                </a:solidFill>
                <a:latin typeface="Grammarsaurus" pitchFamily="2" charset="0"/>
              </a:rPr>
              <a:t>Environmental impact </a:t>
            </a:r>
            <a:endParaRPr lang="en-US" sz="1500" dirty="0">
              <a:solidFill>
                <a:srgbClr val="A1A1A1"/>
              </a:solidFill>
              <a:latin typeface="Grammarsaurus" pitchFamily="2" charset="0"/>
            </a:endParaRPr>
          </a:p>
          <a:p>
            <a:pPr marL="12700" marR="211454"/>
            <a:endParaRPr lang="en-PK" sz="2000" dirty="0">
              <a:solidFill>
                <a:srgbClr val="A1A1A1"/>
              </a:solidFill>
              <a:latin typeface="Grammarsaurus" pitchFamily="2" charset="0"/>
            </a:endParaRPr>
          </a:p>
          <a:p>
            <a:pPr marL="12700" marR="211454"/>
            <a:r>
              <a:rPr sz="1500" dirty="0">
                <a:solidFill>
                  <a:srgbClr val="A1A1A1"/>
                </a:solidFill>
                <a:latin typeface="Grammarsaurus" pitchFamily="2" charset="0"/>
              </a:rPr>
              <a:t>Sustainable development</a:t>
            </a:r>
            <a:endParaRPr sz="1500" dirty="0">
              <a:latin typeface="Grammarsaurus" pitchFamily="2" charset="0"/>
            </a:endParaRPr>
          </a:p>
          <a:p>
            <a:pPr>
              <a:spcBef>
                <a:spcPts val="180"/>
              </a:spcBef>
            </a:pPr>
            <a:endParaRPr dirty="0">
              <a:latin typeface="Grammarsaurus" pitchFamily="2" charset="0"/>
            </a:endParaRPr>
          </a:p>
          <a:p>
            <a:pPr marL="12700"/>
            <a:r>
              <a:rPr sz="1500" dirty="0">
                <a:solidFill>
                  <a:srgbClr val="662C91"/>
                </a:solidFill>
                <a:latin typeface="Grammarsaurus" pitchFamily="2" charset="0"/>
              </a:rPr>
              <a:t>Cultural awareness and diversity</a:t>
            </a:r>
            <a:endParaRPr sz="1500" dirty="0">
              <a:latin typeface="Grammarsaurus" pitchFamily="2" charset="0"/>
            </a:endParaRPr>
          </a:p>
        </p:txBody>
      </p:sp>
      <p:grpSp>
        <p:nvGrpSpPr>
          <p:cNvPr id="73" name="object 73"/>
          <p:cNvGrpSpPr/>
          <p:nvPr/>
        </p:nvGrpSpPr>
        <p:grpSpPr>
          <a:xfrm>
            <a:off x="0" y="0"/>
            <a:ext cx="7708265" cy="6858000"/>
            <a:chOff x="0" y="0"/>
            <a:chExt cx="7708265" cy="6858000"/>
          </a:xfrm>
        </p:grpSpPr>
        <p:sp>
          <p:nvSpPr>
            <p:cNvPr id="74" name="object 74"/>
            <p:cNvSpPr/>
            <p:nvPr/>
          </p:nvSpPr>
          <p:spPr>
            <a:xfrm>
              <a:off x="7234600" y="5483842"/>
              <a:ext cx="461645" cy="413384"/>
            </a:xfrm>
            <a:custGeom>
              <a:avLst/>
              <a:gdLst/>
              <a:ahLst/>
              <a:cxnLst/>
              <a:rect l="l" t="t" r="r" b="b"/>
              <a:pathLst>
                <a:path w="461645" h="413385">
                  <a:moveTo>
                    <a:pt x="320297" y="0"/>
                  </a:moveTo>
                  <a:lnTo>
                    <a:pt x="140973" y="0"/>
                  </a:lnTo>
                  <a:lnTo>
                    <a:pt x="127596" y="1783"/>
                  </a:lnTo>
                  <a:lnTo>
                    <a:pt x="96510" y="25666"/>
                  </a:lnTo>
                  <a:lnTo>
                    <a:pt x="6848" y="180962"/>
                  </a:lnTo>
                  <a:lnTo>
                    <a:pt x="0" y="206633"/>
                  </a:lnTo>
                  <a:lnTo>
                    <a:pt x="1712" y="219826"/>
                  </a:lnTo>
                  <a:lnTo>
                    <a:pt x="96510" y="387603"/>
                  </a:lnTo>
                  <a:lnTo>
                    <a:pt x="127601" y="411485"/>
                  </a:lnTo>
                  <a:lnTo>
                    <a:pt x="140973" y="413270"/>
                  </a:lnTo>
                  <a:lnTo>
                    <a:pt x="320297" y="413270"/>
                  </a:lnTo>
                  <a:lnTo>
                    <a:pt x="356526" y="398290"/>
                  </a:lnTo>
                  <a:lnTo>
                    <a:pt x="454421" y="232295"/>
                  </a:lnTo>
                  <a:lnTo>
                    <a:pt x="461279" y="206633"/>
                  </a:lnTo>
                  <a:lnTo>
                    <a:pt x="459565" y="193439"/>
                  </a:lnTo>
                  <a:lnTo>
                    <a:pt x="364759" y="25666"/>
                  </a:lnTo>
                  <a:lnTo>
                    <a:pt x="333673" y="1783"/>
                  </a:lnTo>
                  <a:lnTo>
                    <a:pt x="32029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5" name="object 75"/>
            <p:cNvSpPr/>
            <p:nvPr/>
          </p:nvSpPr>
          <p:spPr>
            <a:xfrm>
              <a:off x="7222587" y="5471853"/>
              <a:ext cx="485775" cy="437515"/>
            </a:xfrm>
            <a:custGeom>
              <a:avLst/>
              <a:gdLst/>
              <a:ahLst/>
              <a:cxnLst/>
              <a:rect l="l" t="t" r="r" b="b"/>
              <a:pathLst>
                <a:path w="485775" h="437514">
                  <a:moveTo>
                    <a:pt x="332311" y="0"/>
                  </a:moveTo>
                  <a:lnTo>
                    <a:pt x="152987" y="0"/>
                  </a:lnTo>
                  <a:lnTo>
                    <a:pt x="136467" y="2191"/>
                  </a:lnTo>
                  <a:lnTo>
                    <a:pt x="98148" y="31661"/>
                  </a:lnTo>
                  <a:lnTo>
                    <a:pt x="8486" y="186956"/>
                  </a:lnTo>
                  <a:lnTo>
                    <a:pt x="0" y="218624"/>
                  </a:lnTo>
                  <a:lnTo>
                    <a:pt x="2121" y="234878"/>
                  </a:lnTo>
                  <a:lnTo>
                    <a:pt x="98148" y="405587"/>
                  </a:lnTo>
                  <a:lnTo>
                    <a:pt x="136467" y="435055"/>
                  </a:lnTo>
                  <a:lnTo>
                    <a:pt x="152987" y="437248"/>
                  </a:lnTo>
                  <a:lnTo>
                    <a:pt x="332311" y="437248"/>
                  </a:lnTo>
                  <a:lnTo>
                    <a:pt x="348830" y="435055"/>
                  </a:lnTo>
                  <a:lnTo>
                    <a:pt x="363969" y="428761"/>
                  </a:lnTo>
                  <a:lnTo>
                    <a:pt x="376988" y="418795"/>
                  </a:lnTo>
                  <a:lnTo>
                    <a:pt x="381238" y="413270"/>
                  </a:lnTo>
                  <a:lnTo>
                    <a:pt x="152987" y="413270"/>
                  </a:lnTo>
                  <a:lnTo>
                    <a:pt x="142731" y="411904"/>
                  </a:lnTo>
                  <a:lnTo>
                    <a:pt x="29238" y="238302"/>
                  </a:lnTo>
                  <a:lnTo>
                    <a:pt x="23980" y="218624"/>
                  </a:lnTo>
                  <a:lnTo>
                    <a:pt x="25295" y="208509"/>
                  </a:lnTo>
                  <a:lnTo>
                    <a:pt x="118900" y="43649"/>
                  </a:lnTo>
                  <a:lnTo>
                    <a:pt x="152987" y="23964"/>
                  </a:lnTo>
                  <a:lnTo>
                    <a:pt x="381231" y="23964"/>
                  </a:lnTo>
                  <a:lnTo>
                    <a:pt x="376988" y="18446"/>
                  </a:lnTo>
                  <a:lnTo>
                    <a:pt x="363969" y="8482"/>
                  </a:lnTo>
                  <a:lnTo>
                    <a:pt x="348830" y="2191"/>
                  </a:lnTo>
                  <a:lnTo>
                    <a:pt x="332311" y="0"/>
                  </a:lnTo>
                  <a:close/>
                </a:path>
                <a:path w="485775" h="437514">
                  <a:moveTo>
                    <a:pt x="381231" y="23964"/>
                  </a:moveTo>
                  <a:lnTo>
                    <a:pt x="332311" y="23964"/>
                  </a:lnTo>
                  <a:lnTo>
                    <a:pt x="342566" y="25333"/>
                  </a:lnTo>
                  <a:lnTo>
                    <a:pt x="351981" y="29254"/>
                  </a:lnTo>
                  <a:lnTo>
                    <a:pt x="456059" y="198945"/>
                  </a:lnTo>
                  <a:lnTo>
                    <a:pt x="461308" y="218624"/>
                  </a:lnTo>
                  <a:lnTo>
                    <a:pt x="459996" y="228738"/>
                  </a:lnTo>
                  <a:lnTo>
                    <a:pt x="366385" y="393598"/>
                  </a:lnTo>
                  <a:lnTo>
                    <a:pt x="332311" y="413270"/>
                  </a:lnTo>
                  <a:lnTo>
                    <a:pt x="381238" y="413270"/>
                  </a:lnTo>
                  <a:lnTo>
                    <a:pt x="387149" y="405587"/>
                  </a:lnTo>
                  <a:lnTo>
                    <a:pt x="476811" y="250278"/>
                  </a:lnTo>
                  <a:lnTo>
                    <a:pt x="483176" y="234878"/>
                  </a:lnTo>
                  <a:lnTo>
                    <a:pt x="485298" y="218624"/>
                  </a:lnTo>
                  <a:lnTo>
                    <a:pt x="483176" y="202363"/>
                  </a:lnTo>
                  <a:lnTo>
                    <a:pt x="476811" y="186956"/>
                  </a:lnTo>
                  <a:lnTo>
                    <a:pt x="387149" y="31661"/>
                  </a:lnTo>
                  <a:lnTo>
                    <a:pt x="381231" y="23964"/>
                  </a:lnTo>
                  <a:close/>
                </a:path>
              </a:pathLst>
            </a:custGeom>
            <a:solidFill>
              <a:srgbClr val="662C9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76" name="object 7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321322" y="5529442"/>
              <a:ext cx="283704" cy="283711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0" y="0"/>
              <a:ext cx="3264977" cy="6858000"/>
            </a:xfrm>
            <a:prstGeom prst="rect">
              <a:avLst/>
            </a:prstGeom>
          </p:spPr>
        </p:pic>
        <p:sp>
          <p:nvSpPr>
            <p:cNvPr id="78" name="object 78"/>
            <p:cNvSpPr/>
            <p:nvPr/>
          </p:nvSpPr>
          <p:spPr>
            <a:xfrm>
              <a:off x="1020803" y="4377759"/>
              <a:ext cx="1310640" cy="255270"/>
            </a:xfrm>
            <a:custGeom>
              <a:avLst/>
              <a:gdLst/>
              <a:ahLst/>
              <a:cxnLst/>
              <a:rect l="l" t="t" r="r" b="b"/>
              <a:pathLst>
                <a:path w="1310639" h="255270">
                  <a:moveTo>
                    <a:pt x="1276794" y="0"/>
                  </a:moveTo>
                  <a:lnTo>
                    <a:pt x="33566" y="0"/>
                  </a:lnTo>
                  <a:lnTo>
                    <a:pt x="20531" y="2647"/>
                  </a:lnTo>
                  <a:lnTo>
                    <a:pt x="9858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7" y="234256"/>
                  </a:lnTo>
                  <a:lnTo>
                    <a:pt x="9858" y="244929"/>
                  </a:lnTo>
                  <a:lnTo>
                    <a:pt x="20531" y="252139"/>
                  </a:lnTo>
                  <a:lnTo>
                    <a:pt x="33566" y="254787"/>
                  </a:lnTo>
                  <a:lnTo>
                    <a:pt x="1276794" y="254787"/>
                  </a:lnTo>
                  <a:lnTo>
                    <a:pt x="1289822" y="252139"/>
                  </a:lnTo>
                  <a:lnTo>
                    <a:pt x="1300491" y="244930"/>
                  </a:lnTo>
                  <a:lnTo>
                    <a:pt x="1307700" y="234261"/>
                  </a:lnTo>
                  <a:lnTo>
                    <a:pt x="1310347" y="221233"/>
                  </a:lnTo>
                  <a:lnTo>
                    <a:pt x="1310347" y="33566"/>
                  </a:lnTo>
                  <a:lnTo>
                    <a:pt x="1307700" y="20531"/>
                  </a:lnTo>
                  <a:lnTo>
                    <a:pt x="1300491" y="9858"/>
                  </a:lnTo>
                  <a:lnTo>
                    <a:pt x="1289822" y="2647"/>
                  </a:lnTo>
                  <a:lnTo>
                    <a:pt x="1276794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9" name="object 79"/>
            <p:cNvSpPr/>
            <p:nvPr/>
          </p:nvSpPr>
          <p:spPr>
            <a:xfrm>
              <a:off x="1020799" y="4377762"/>
              <a:ext cx="1310640" cy="255270"/>
            </a:xfrm>
            <a:custGeom>
              <a:avLst/>
              <a:gdLst/>
              <a:ahLst/>
              <a:cxnLst/>
              <a:rect l="l" t="t" r="r" b="b"/>
              <a:pathLst>
                <a:path w="1310639" h="255270">
                  <a:moveTo>
                    <a:pt x="1276794" y="0"/>
                  </a:moveTo>
                  <a:lnTo>
                    <a:pt x="33566" y="0"/>
                  </a:lnTo>
                  <a:lnTo>
                    <a:pt x="20536" y="2647"/>
                  </a:lnTo>
                  <a:lnTo>
                    <a:pt x="9829" y="9906"/>
                  </a:lnTo>
                  <a:lnTo>
                    <a:pt x="2648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9" y="234256"/>
                  </a:lnTo>
                  <a:lnTo>
                    <a:pt x="9863" y="244929"/>
                  </a:lnTo>
                  <a:lnTo>
                    <a:pt x="20536" y="252139"/>
                  </a:lnTo>
                  <a:lnTo>
                    <a:pt x="33566" y="254787"/>
                  </a:lnTo>
                  <a:lnTo>
                    <a:pt x="1276794" y="254787"/>
                  </a:lnTo>
                  <a:lnTo>
                    <a:pt x="1289829" y="252139"/>
                  </a:lnTo>
                  <a:lnTo>
                    <a:pt x="1300502" y="244929"/>
                  </a:lnTo>
                  <a:lnTo>
                    <a:pt x="33801" y="244929"/>
                  </a:lnTo>
                  <a:lnTo>
                    <a:pt x="24366" y="243018"/>
                  </a:lnTo>
                  <a:lnTo>
                    <a:pt x="16844" y="237942"/>
                  </a:lnTo>
                  <a:lnTo>
                    <a:pt x="11768" y="230420"/>
                  </a:lnTo>
                  <a:lnTo>
                    <a:pt x="9906" y="221221"/>
                  </a:lnTo>
                  <a:lnTo>
                    <a:pt x="9906" y="33566"/>
                  </a:lnTo>
                  <a:lnTo>
                    <a:pt x="11766" y="24366"/>
                  </a:lnTo>
                  <a:lnTo>
                    <a:pt x="16840" y="16844"/>
                  </a:lnTo>
                  <a:lnTo>
                    <a:pt x="24363" y="11768"/>
                  </a:lnTo>
                  <a:lnTo>
                    <a:pt x="33566" y="9906"/>
                  </a:lnTo>
                  <a:lnTo>
                    <a:pt x="1300567" y="9906"/>
                  </a:lnTo>
                  <a:lnTo>
                    <a:pt x="1289824" y="2647"/>
                  </a:lnTo>
                  <a:lnTo>
                    <a:pt x="1276794" y="0"/>
                  </a:lnTo>
                  <a:close/>
                </a:path>
                <a:path w="1310639" h="255270">
                  <a:moveTo>
                    <a:pt x="1300529" y="9906"/>
                  </a:moveTo>
                  <a:lnTo>
                    <a:pt x="1276794" y="9906"/>
                  </a:lnTo>
                  <a:lnTo>
                    <a:pt x="1285993" y="11768"/>
                  </a:lnTo>
                  <a:lnTo>
                    <a:pt x="1293515" y="16844"/>
                  </a:lnTo>
                  <a:lnTo>
                    <a:pt x="1298591" y="24366"/>
                  </a:lnTo>
                  <a:lnTo>
                    <a:pt x="1300454" y="33566"/>
                  </a:lnTo>
                  <a:lnTo>
                    <a:pt x="1300454" y="221221"/>
                  </a:lnTo>
                  <a:lnTo>
                    <a:pt x="1298591" y="230420"/>
                  </a:lnTo>
                  <a:lnTo>
                    <a:pt x="1293515" y="237942"/>
                  </a:lnTo>
                  <a:lnTo>
                    <a:pt x="1285993" y="243018"/>
                  </a:lnTo>
                  <a:lnTo>
                    <a:pt x="1276559" y="244929"/>
                  </a:lnTo>
                  <a:lnTo>
                    <a:pt x="1300502" y="244929"/>
                  </a:lnTo>
                  <a:lnTo>
                    <a:pt x="1307712" y="234256"/>
                  </a:lnTo>
                  <a:lnTo>
                    <a:pt x="1310360" y="221221"/>
                  </a:lnTo>
                  <a:lnTo>
                    <a:pt x="1310360" y="33566"/>
                  </a:lnTo>
                  <a:lnTo>
                    <a:pt x="1307710" y="20531"/>
                  </a:lnTo>
                  <a:lnTo>
                    <a:pt x="1300529" y="990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80" name="object 80"/>
          <p:cNvSpPr txBox="1"/>
          <p:nvPr/>
        </p:nvSpPr>
        <p:spPr>
          <a:xfrm>
            <a:off x="990600" y="4419600"/>
            <a:ext cx="1371600" cy="155171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9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Sir Halford Mackinder</a:t>
            </a:r>
            <a:endParaRPr sz="900" dirty="0">
              <a:latin typeface="Grammarsaurus" pitchFamily="2" charset="0"/>
              <a:cs typeface="Arial MT"/>
            </a:endParaRPr>
          </a:p>
        </p:txBody>
      </p:sp>
      <p:grpSp>
        <p:nvGrpSpPr>
          <p:cNvPr id="81" name="object 81"/>
          <p:cNvGrpSpPr/>
          <p:nvPr/>
        </p:nvGrpSpPr>
        <p:grpSpPr>
          <a:xfrm>
            <a:off x="5650926" y="1815596"/>
            <a:ext cx="5546725" cy="3983990"/>
            <a:chOff x="5650926" y="1815596"/>
            <a:chExt cx="5546725" cy="3983990"/>
          </a:xfrm>
        </p:grpSpPr>
        <p:sp>
          <p:nvSpPr>
            <p:cNvPr id="82" name="object 82"/>
            <p:cNvSpPr/>
            <p:nvPr/>
          </p:nvSpPr>
          <p:spPr>
            <a:xfrm>
              <a:off x="6283075" y="2775732"/>
              <a:ext cx="368935" cy="280035"/>
            </a:xfrm>
            <a:custGeom>
              <a:avLst/>
              <a:gdLst/>
              <a:ahLst/>
              <a:cxnLst/>
              <a:rect l="l" t="t" r="r" b="b"/>
              <a:pathLst>
                <a:path w="368934" h="280035">
                  <a:moveTo>
                    <a:pt x="331125" y="0"/>
                  </a:moveTo>
                  <a:lnTo>
                    <a:pt x="316914" y="2764"/>
                  </a:lnTo>
                  <a:lnTo>
                    <a:pt x="304428" y="11058"/>
                  </a:lnTo>
                  <a:lnTo>
                    <a:pt x="126666" y="188807"/>
                  </a:lnTo>
                  <a:lnTo>
                    <a:pt x="64474" y="126603"/>
                  </a:lnTo>
                  <a:lnTo>
                    <a:pt x="23555" y="118298"/>
                  </a:lnTo>
                  <a:lnTo>
                    <a:pt x="0" y="153303"/>
                  </a:lnTo>
                  <a:lnTo>
                    <a:pt x="2764" y="167515"/>
                  </a:lnTo>
                  <a:lnTo>
                    <a:pt x="99958" y="268932"/>
                  </a:lnTo>
                  <a:lnTo>
                    <a:pt x="126666" y="279993"/>
                  </a:lnTo>
                  <a:lnTo>
                    <a:pt x="134070" y="279261"/>
                  </a:lnTo>
                  <a:lnTo>
                    <a:pt x="357832" y="64474"/>
                  </a:lnTo>
                  <a:lnTo>
                    <a:pt x="368900" y="37771"/>
                  </a:lnTo>
                  <a:lnTo>
                    <a:pt x="366133" y="23557"/>
                  </a:lnTo>
                  <a:lnTo>
                    <a:pt x="357832" y="11058"/>
                  </a:lnTo>
                  <a:lnTo>
                    <a:pt x="345338" y="2764"/>
                  </a:lnTo>
                  <a:lnTo>
                    <a:pt x="331125" y="0"/>
                  </a:lnTo>
                  <a:close/>
                </a:path>
              </a:pathLst>
            </a:custGeom>
            <a:solidFill>
              <a:srgbClr val="4E6B8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3" name="object 83"/>
            <p:cNvSpPr/>
            <p:nvPr/>
          </p:nvSpPr>
          <p:spPr>
            <a:xfrm>
              <a:off x="6283075" y="2775732"/>
              <a:ext cx="368935" cy="280035"/>
            </a:xfrm>
            <a:custGeom>
              <a:avLst/>
              <a:gdLst/>
              <a:ahLst/>
              <a:cxnLst/>
              <a:rect l="l" t="t" r="r" b="b"/>
              <a:pathLst>
                <a:path w="368934" h="280035">
                  <a:moveTo>
                    <a:pt x="126666" y="279993"/>
                  </a:moveTo>
                  <a:lnTo>
                    <a:pt x="119260" y="279261"/>
                  </a:lnTo>
                  <a:lnTo>
                    <a:pt x="112207" y="277120"/>
                  </a:lnTo>
                  <a:lnTo>
                    <a:pt x="11058" y="180006"/>
                  </a:lnTo>
                  <a:lnTo>
                    <a:pt x="0" y="153303"/>
                  </a:lnTo>
                  <a:lnTo>
                    <a:pt x="2764" y="139089"/>
                  </a:lnTo>
                  <a:lnTo>
                    <a:pt x="11058" y="126590"/>
                  </a:lnTo>
                  <a:lnTo>
                    <a:pt x="23555" y="118298"/>
                  </a:lnTo>
                  <a:lnTo>
                    <a:pt x="37766" y="115538"/>
                  </a:lnTo>
                  <a:lnTo>
                    <a:pt x="51977" y="118307"/>
                  </a:lnTo>
                  <a:lnTo>
                    <a:pt x="64474" y="126603"/>
                  </a:lnTo>
                  <a:lnTo>
                    <a:pt x="126666" y="188807"/>
                  </a:lnTo>
                  <a:lnTo>
                    <a:pt x="304428" y="11058"/>
                  </a:lnTo>
                  <a:lnTo>
                    <a:pt x="316914" y="2764"/>
                  </a:lnTo>
                  <a:lnTo>
                    <a:pt x="331125" y="0"/>
                  </a:lnTo>
                  <a:lnTo>
                    <a:pt x="345338" y="2764"/>
                  </a:lnTo>
                  <a:lnTo>
                    <a:pt x="357832" y="11058"/>
                  </a:lnTo>
                  <a:lnTo>
                    <a:pt x="366133" y="23557"/>
                  </a:lnTo>
                  <a:lnTo>
                    <a:pt x="368900" y="37771"/>
                  </a:lnTo>
                  <a:lnTo>
                    <a:pt x="366133" y="51983"/>
                  </a:lnTo>
                  <a:lnTo>
                    <a:pt x="153374" y="268932"/>
                  </a:lnTo>
                  <a:lnTo>
                    <a:pt x="134070" y="279261"/>
                  </a:lnTo>
                  <a:lnTo>
                    <a:pt x="126666" y="279993"/>
                  </a:lnTo>
                  <a:close/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4" name="object 84"/>
            <p:cNvSpPr/>
            <p:nvPr/>
          </p:nvSpPr>
          <p:spPr>
            <a:xfrm>
              <a:off x="10825442" y="5516362"/>
              <a:ext cx="368935" cy="280035"/>
            </a:xfrm>
            <a:custGeom>
              <a:avLst/>
              <a:gdLst/>
              <a:ahLst/>
              <a:cxnLst/>
              <a:rect l="l" t="t" r="r" b="b"/>
              <a:pathLst>
                <a:path w="368934" h="280035">
                  <a:moveTo>
                    <a:pt x="331125" y="0"/>
                  </a:moveTo>
                  <a:lnTo>
                    <a:pt x="316914" y="2764"/>
                  </a:lnTo>
                  <a:lnTo>
                    <a:pt x="304428" y="11058"/>
                  </a:lnTo>
                  <a:lnTo>
                    <a:pt x="126666" y="188807"/>
                  </a:lnTo>
                  <a:lnTo>
                    <a:pt x="64474" y="126603"/>
                  </a:lnTo>
                  <a:lnTo>
                    <a:pt x="23555" y="118298"/>
                  </a:lnTo>
                  <a:lnTo>
                    <a:pt x="0" y="153303"/>
                  </a:lnTo>
                  <a:lnTo>
                    <a:pt x="2764" y="167515"/>
                  </a:lnTo>
                  <a:lnTo>
                    <a:pt x="99958" y="268932"/>
                  </a:lnTo>
                  <a:lnTo>
                    <a:pt x="126666" y="279993"/>
                  </a:lnTo>
                  <a:lnTo>
                    <a:pt x="134070" y="279261"/>
                  </a:lnTo>
                  <a:lnTo>
                    <a:pt x="357832" y="64474"/>
                  </a:lnTo>
                  <a:lnTo>
                    <a:pt x="368890" y="37771"/>
                  </a:lnTo>
                  <a:lnTo>
                    <a:pt x="366125" y="23557"/>
                  </a:lnTo>
                  <a:lnTo>
                    <a:pt x="357832" y="11058"/>
                  </a:lnTo>
                  <a:lnTo>
                    <a:pt x="345338" y="2764"/>
                  </a:lnTo>
                  <a:lnTo>
                    <a:pt x="331125" y="0"/>
                  </a:lnTo>
                  <a:close/>
                </a:path>
              </a:pathLst>
            </a:custGeom>
            <a:solidFill>
              <a:srgbClr val="662C9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5" name="object 85"/>
            <p:cNvSpPr/>
            <p:nvPr/>
          </p:nvSpPr>
          <p:spPr>
            <a:xfrm>
              <a:off x="10825442" y="5516362"/>
              <a:ext cx="368935" cy="280035"/>
            </a:xfrm>
            <a:custGeom>
              <a:avLst/>
              <a:gdLst/>
              <a:ahLst/>
              <a:cxnLst/>
              <a:rect l="l" t="t" r="r" b="b"/>
              <a:pathLst>
                <a:path w="368934" h="280035">
                  <a:moveTo>
                    <a:pt x="126666" y="279993"/>
                  </a:moveTo>
                  <a:lnTo>
                    <a:pt x="119260" y="279261"/>
                  </a:lnTo>
                  <a:lnTo>
                    <a:pt x="112207" y="277120"/>
                  </a:lnTo>
                  <a:lnTo>
                    <a:pt x="11058" y="180006"/>
                  </a:lnTo>
                  <a:lnTo>
                    <a:pt x="0" y="153303"/>
                  </a:lnTo>
                  <a:lnTo>
                    <a:pt x="2764" y="139089"/>
                  </a:lnTo>
                  <a:lnTo>
                    <a:pt x="11058" y="126590"/>
                  </a:lnTo>
                  <a:lnTo>
                    <a:pt x="23555" y="118298"/>
                  </a:lnTo>
                  <a:lnTo>
                    <a:pt x="37766" y="115538"/>
                  </a:lnTo>
                  <a:lnTo>
                    <a:pt x="51977" y="118307"/>
                  </a:lnTo>
                  <a:lnTo>
                    <a:pt x="64474" y="126603"/>
                  </a:lnTo>
                  <a:lnTo>
                    <a:pt x="126666" y="188807"/>
                  </a:lnTo>
                  <a:lnTo>
                    <a:pt x="304428" y="11058"/>
                  </a:lnTo>
                  <a:lnTo>
                    <a:pt x="316914" y="2764"/>
                  </a:lnTo>
                  <a:lnTo>
                    <a:pt x="331125" y="0"/>
                  </a:lnTo>
                  <a:lnTo>
                    <a:pt x="345338" y="2764"/>
                  </a:lnTo>
                  <a:lnTo>
                    <a:pt x="357832" y="11058"/>
                  </a:lnTo>
                  <a:lnTo>
                    <a:pt x="366125" y="23557"/>
                  </a:lnTo>
                  <a:lnTo>
                    <a:pt x="368890" y="37771"/>
                  </a:lnTo>
                  <a:lnTo>
                    <a:pt x="366125" y="51983"/>
                  </a:lnTo>
                  <a:lnTo>
                    <a:pt x="153374" y="268932"/>
                  </a:lnTo>
                  <a:lnTo>
                    <a:pt x="134070" y="279261"/>
                  </a:lnTo>
                  <a:lnTo>
                    <a:pt x="126666" y="279993"/>
                  </a:lnTo>
                  <a:close/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6" name="object 86"/>
            <p:cNvSpPr/>
            <p:nvPr/>
          </p:nvSpPr>
          <p:spPr>
            <a:xfrm>
              <a:off x="8348466" y="1818771"/>
              <a:ext cx="368935" cy="280035"/>
            </a:xfrm>
            <a:custGeom>
              <a:avLst/>
              <a:gdLst/>
              <a:ahLst/>
              <a:cxnLst/>
              <a:rect l="l" t="t" r="r" b="b"/>
              <a:pathLst>
                <a:path w="368934" h="280035">
                  <a:moveTo>
                    <a:pt x="331125" y="0"/>
                  </a:moveTo>
                  <a:lnTo>
                    <a:pt x="316914" y="2764"/>
                  </a:lnTo>
                  <a:lnTo>
                    <a:pt x="304428" y="11058"/>
                  </a:lnTo>
                  <a:lnTo>
                    <a:pt x="126666" y="188807"/>
                  </a:lnTo>
                  <a:lnTo>
                    <a:pt x="64474" y="126603"/>
                  </a:lnTo>
                  <a:lnTo>
                    <a:pt x="23555" y="118298"/>
                  </a:lnTo>
                  <a:lnTo>
                    <a:pt x="0" y="153303"/>
                  </a:lnTo>
                  <a:lnTo>
                    <a:pt x="2764" y="167515"/>
                  </a:lnTo>
                  <a:lnTo>
                    <a:pt x="99958" y="268932"/>
                  </a:lnTo>
                  <a:lnTo>
                    <a:pt x="126666" y="279993"/>
                  </a:lnTo>
                  <a:lnTo>
                    <a:pt x="134070" y="279261"/>
                  </a:lnTo>
                  <a:lnTo>
                    <a:pt x="357832" y="64474"/>
                  </a:lnTo>
                  <a:lnTo>
                    <a:pt x="368900" y="37771"/>
                  </a:lnTo>
                  <a:lnTo>
                    <a:pt x="366133" y="23557"/>
                  </a:lnTo>
                  <a:lnTo>
                    <a:pt x="357832" y="11058"/>
                  </a:lnTo>
                  <a:lnTo>
                    <a:pt x="345338" y="2764"/>
                  </a:lnTo>
                  <a:lnTo>
                    <a:pt x="331125" y="0"/>
                  </a:lnTo>
                  <a:close/>
                </a:path>
              </a:pathLst>
            </a:custGeom>
            <a:solidFill>
              <a:srgbClr val="4E6B8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7" name="object 87"/>
            <p:cNvSpPr/>
            <p:nvPr/>
          </p:nvSpPr>
          <p:spPr>
            <a:xfrm>
              <a:off x="8348466" y="1818771"/>
              <a:ext cx="368935" cy="280035"/>
            </a:xfrm>
            <a:custGeom>
              <a:avLst/>
              <a:gdLst/>
              <a:ahLst/>
              <a:cxnLst/>
              <a:rect l="l" t="t" r="r" b="b"/>
              <a:pathLst>
                <a:path w="368934" h="280035">
                  <a:moveTo>
                    <a:pt x="126666" y="279993"/>
                  </a:moveTo>
                  <a:lnTo>
                    <a:pt x="119260" y="279261"/>
                  </a:lnTo>
                  <a:lnTo>
                    <a:pt x="112207" y="277120"/>
                  </a:lnTo>
                  <a:lnTo>
                    <a:pt x="11058" y="180006"/>
                  </a:lnTo>
                  <a:lnTo>
                    <a:pt x="0" y="153303"/>
                  </a:lnTo>
                  <a:lnTo>
                    <a:pt x="2764" y="139089"/>
                  </a:lnTo>
                  <a:lnTo>
                    <a:pt x="11058" y="126590"/>
                  </a:lnTo>
                  <a:lnTo>
                    <a:pt x="23555" y="118298"/>
                  </a:lnTo>
                  <a:lnTo>
                    <a:pt x="37766" y="115538"/>
                  </a:lnTo>
                  <a:lnTo>
                    <a:pt x="51977" y="118307"/>
                  </a:lnTo>
                  <a:lnTo>
                    <a:pt x="64474" y="126603"/>
                  </a:lnTo>
                  <a:lnTo>
                    <a:pt x="126666" y="188807"/>
                  </a:lnTo>
                  <a:lnTo>
                    <a:pt x="304428" y="11058"/>
                  </a:lnTo>
                  <a:lnTo>
                    <a:pt x="316914" y="2764"/>
                  </a:lnTo>
                  <a:lnTo>
                    <a:pt x="331125" y="0"/>
                  </a:lnTo>
                  <a:lnTo>
                    <a:pt x="345338" y="2764"/>
                  </a:lnTo>
                  <a:lnTo>
                    <a:pt x="357832" y="11058"/>
                  </a:lnTo>
                  <a:lnTo>
                    <a:pt x="366133" y="23557"/>
                  </a:lnTo>
                  <a:lnTo>
                    <a:pt x="368900" y="37771"/>
                  </a:lnTo>
                  <a:lnTo>
                    <a:pt x="366133" y="51983"/>
                  </a:lnTo>
                  <a:lnTo>
                    <a:pt x="153374" y="268932"/>
                  </a:lnTo>
                  <a:lnTo>
                    <a:pt x="134070" y="279261"/>
                  </a:lnTo>
                  <a:lnTo>
                    <a:pt x="126666" y="279993"/>
                  </a:lnTo>
                  <a:close/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8" name="object 88"/>
            <p:cNvSpPr/>
            <p:nvPr/>
          </p:nvSpPr>
          <p:spPr>
            <a:xfrm>
              <a:off x="8315982" y="2899665"/>
              <a:ext cx="368935" cy="280035"/>
            </a:xfrm>
            <a:custGeom>
              <a:avLst/>
              <a:gdLst/>
              <a:ahLst/>
              <a:cxnLst/>
              <a:rect l="l" t="t" r="r" b="b"/>
              <a:pathLst>
                <a:path w="368934" h="280035">
                  <a:moveTo>
                    <a:pt x="331125" y="0"/>
                  </a:moveTo>
                  <a:lnTo>
                    <a:pt x="316914" y="2764"/>
                  </a:lnTo>
                  <a:lnTo>
                    <a:pt x="304428" y="11058"/>
                  </a:lnTo>
                  <a:lnTo>
                    <a:pt x="126666" y="188807"/>
                  </a:lnTo>
                  <a:lnTo>
                    <a:pt x="64474" y="126603"/>
                  </a:lnTo>
                  <a:lnTo>
                    <a:pt x="23555" y="118298"/>
                  </a:lnTo>
                  <a:lnTo>
                    <a:pt x="0" y="153303"/>
                  </a:lnTo>
                  <a:lnTo>
                    <a:pt x="2764" y="167515"/>
                  </a:lnTo>
                  <a:lnTo>
                    <a:pt x="99958" y="268932"/>
                  </a:lnTo>
                  <a:lnTo>
                    <a:pt x="126666" y="279993"/>
                  </a:lnTo>
                  <a:lnTo>
                    <a:pt x="134070" y="279261"/>
                  </a:lnTo>
                  <a:lnTo>
                    <a:pt x="357832" y="64474"/>
                  </a:lnTo>
                  <a:lnTo>
                    <a:pt x="368900" y="37771"/>
                  </a:lnTo>
                  <a:lnTo>
                    <a:pt x="366133" y="23557"/>
                  </a:lnTo>
                  <a:lnTo>
                    <a:pt x="357832" y="11058"/>
                  </a:lnTo>
                  <a:lnTo>
                    <a:pt x="345338" y="2764"/>
                  </a:lnTo>
                  <a:lnTo>
                    <a:pt x="331125" y="0"/>
                  </a:lnTo>
                  <a:close/>
                </a:path>
              </a:pathLst>
            </a:custGeom>
            <a:solidFill>
              <a:srgbClr val="AF466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9" name="object 89"/>
            <p:cNvSpPr/>
            <p:nvPr/>
          </p:nvSpPr>
          <p:spPr>
            <a:xfrm>
              <a:off x="8315982" y="2899665"/>
              <a:ext cx="368935" cy="280035"/>
            </a:xfrm>
            <a:custGeom>
              <a:avLst/>
              <a:gdLst/>
              <a:ahLst/>
              <a:cxnLst/>
              <a:rect l="l" t="t" r="r" b="b"/>
              <a:pathLst>
                <a:path w="368934" h="280035">
                  <a:moveTo>
                    <a:pt x="126666" y="279993"/>
                  </a:moveTo>
                  <a:lnTo>
                    <a:pt x="119260" y="279261"/>
                  </a:lnTo>
                  <a:lnTo>
                    <a:pt x="112207" y="277120"/>
                  </a:lnTo>
                  <a:lnTo>
                    <a:pt x="11058" y="180006"/>
                  </a:lnTo>
                  <a:lnTo>
                    <a:pt x="0" y="153303"/>
                  </a:lnTo>
                  <a:lnTo>
                    <a:pt x="2764" y="139089"/>
                  </a:lnTo>
                  <a:lnTo>
                    <a:pt x="11058" y="126590"/>
                  </a:lnTo>
                  <a:lnTo>
                    <a:pt x="23555" y="118298"/>
                  </a:lnTo>
                  <a:lnTo>
                    <a:pt x="37766" y="115538"/>
                  </a:lnTo>
                  <a:lnTo>
                    <a:pt x="51977" y="118307"/>
                  </a:lnTo>
                  <a:lnTo>
                    <a:pt x="64474" y="126603"/>
                  </a:lnTo>
                  <a:lnTo>
                    <a:pt x="126666" y="188807"/>
                  </a:lnTo>
                  <a:lnTo>
                    <a:pt x="304428" y="11058"/>
                  </a:lnTo>
                  <a:lnTo>
                    <a:pt x="316914" y="2764"/>
                  </a:lnTo>
                  <a:lnTo>
                    <a:pt x="331125" y="0"/>
                  </a:lnTo>
                  <a:lnTo>
                    <a:pt x="345338" y="2764"/>
                  </a:lnTo>
                  <a:lnTo>
                    <a:pt x="357832" y="11058"/>
                  </a:lnTo>
                  <a:lnTo>
                    <a:pt x="366133" y="23557"/>
                  </a:lnTo>
                  <a:lnTo>
                    <a:pt x="368900" y="37771"/>
                  </a:lnTo>
                  <a:lnTo>
                    <a:pt x="366133" y="51983"/>
                  </a:lnTo>
                  <a:lnTo>
                    <a:pt x="153374" y="268932"/>
                  </a:lnTo>
                  <a:lnTo>
                    <a:pt x="134070" y="279261"/>
                  </a:lnTo>
                  <a:lnTo>
                    <a:pt x="126666" y="279993"/>
                  </a:lnTo>
                  <a:close/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0" name="object 90"/>
            <p:cNvSpPr/>
            <p:nvPr/>
          </p:nvSpPr>
          <p:spPr>
            <a:xfrm>
              <a:off x="5654101" y="3378992"/>
              <a:ext cx="368935" cy="280035"/>
            </a:xfrm>
            <a:custGeom>
              <a:avLst/>
              <a:gdLst/>
              <a:ahLst/>
              <a:cxnLst/>
              <a:rect l="l" t="t" r="r" b="b"/>
              <a:pathLst>
                <a:path w="368935" h="280035">
                  <a:moveTo>
                    <a:pt x="331125" y="0"/>
                  </a:moveTo>
                  <a:lnTo>
                    <a:pt x="316914" y="2764"/>
                  </a:lnTo>
                  <a:lnTo>
                    <a:pt x="304428" y="11058"/>
                  </a:lnTo>
                  <a:lnTo>
                    <a:pt x="126666" y="188807"/>
                  </a:lnTo>
                  <a:lnTo>
                    <a:pt x="64474" y="126603"/>
                  </a:lnTo>
                  <a:lnTo>
                    <a:pt x="23555" y="118298"/>
                  </a:lnTo>
                  <a:lnTo>
                    <a:pt x="0" y="153303"/>
                  </a:lnTo>
                  <a:lnTo>
                    <a:pt x="2764" y="167515"/>
                  </a:lnTo>
                  <a:lnTo>
                    <a:pt x="99958" y="268932"/>
                  </a:lnTo>
                  <a:lnTo>
                    <a:pt x="126666" y="279993"/>
                  </a:lnTo>
                  <a:lnTo>
                    <a:pt x="134070" y="279261"/>
                  </a:lnTo>
                  <a:lnTo>
                    <a:pt x="357832" y="64474"/>
                  </a:lnTo>
                  <a:lnTo>
                    <a:pt x="368900" y="37771"/>
                  </a:lnTo>
                  <a:lnTo>
                    <a:pt x="366133" y="23557"/>
                  </a:lnTo>
                  <a:lnTo>
                    <a:pt x="357832" y="11058"/>
                  </a:lnTo>
                  <a:lnTo>
                    <a:pt x="345338" y="2764"/>
                  </a:lnTo>
                  <a:lnTo>
                    <a:pt x="331125" y="0"/>
                  </a:lnTo>
                  <a:close/>
                </a:path>
              </a:pathLst>
            </a:custGeom>
            <a:solidFill>
              <a:srgbClr val="34BAA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1" name="object 91"/>
            <p:cNvSpPr/>
            <p:nvPr/>
          </p:nvSpPr>
          <p:spPr>
            <a:xfrm>
              <a:off x="5654101" y="3378992"/>
              <a:ext cx="368935" cy="280035"/>
            </a:xfrm>
            <a:custGeom>
              <a:avLst/>
              <a:gdLst/>
              <a:ahLst/>
              <a:cxnLst/>
              <a:rect l="l" t="t" r="r" b="b"/>
              <a:pathLst>
                <a:path w="368935" h="280035">
                  <a:moveTo>
                    <a:pt x="126666" y="279993"/>
                  </a:moveTo>
                  <a:lnTo>
                    <a:pt x="119260" y="279261"/>
                  </a:lnTo>
                  <a:lnTo>
                    <a:pt x="112207" y="277120"/>
                  </a:lnTo>
                  <a:lnTo>
                    <a:pt x="11058" y="180006"/>
                  </a:lnTo>
                  <a:lnTo>
                    <a:pt x="0" y="153303"/>
                  </a:lnTo>
                  <a:lnTo>
                    <a:pt x="2764" y="139089"/>
                  </a:lnTo>
                  <a:lnTo>
                    <a:pt x="11058" y="126590"/>
                  </a:lnTo>
                  <a:lnTo>
                    <a:pt x="23555" y="118298"/>
                  </a:lnTo>
                  <a:lnTo>
                    <a:pt x="37766" y="115538"/>
                  </a:lnTo>
                  <a:lnTo>
                    <a:pt x="51977" y="118307"/>
                  </a:lnTo>
                  <a:lnTo>
                    <a:pt x="64474" y="126603"/>
                  </a:lnTo>
                  <a:lnTo>
                    <a:pt x="126666" y="188807"/>
                  </a:lnTo>
                  <a:lnTo>
                    <a:pt x="304428" y="11058"/>
                  </a:lnTo>
                  <a:lnTo>
                    <a:pt x="316914" y="2764"/>
                  </a:lnTo>
                  <a:lnTo>
                    <a:pt x="331125" y="0"/>
                  </a:lnTo>
                  <a:lnTo>
                    <a:pt x="345338" y="2764"/>
                  </a:lnTo>
                  <a:lnTo>
                    <a:pt x="357832" y="11058"/>
                  </a:lnTo>
                  <a:lnTo>
                    <a:pt x="366133" y="23557"/>
                  </a:lnTo>
                  <a:lnTo>
                    <a:pt x="368900" y="37771"/>
                  </a:lnTo>
                  <a:lnTo>
                    <a:pt x="366133" y="51983"/>
                  </a:lnTo>
                  <a:lnTo>
                    <a:pt x="153374" y="268932"/>
                  </a:lnTo>
                  <a:lnTo>
                    <a:pt x="134070" y="279261"/>
                  </a:lnTo>
                  <a:lnTo>
                    <a:pt x="126666" y="279993"/>
                  </a:lnTo>
                  <a:close/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93" name="object 59">
            <a:extLst>
              <a:ext uri="{FF2B5EF4-FFF2-40B4-BE49-F238E27FC236}">
                <a16:creationId xmlns:a16="http://schemas.microsoft.com/office/drawing/2014/main" id="{B48FE84F-1E8F-76F6-28BB-E72EC7B0F13B}"/>
              </a:ext>
            </a:extLst>
          </p:cNvPr>
          <p:cNvSpPr txBox="1"/>
          <p:nvPr/>
        </p:nvSpPr>
        <p:spPr>
          <a:xfrm>
            <a:off x="5417660" y="6461773"/>
            <a:ext cx="2583340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" panose="020B0604020202020204" pitchFamily="34" charset="0"/>
              </a:rPr>
              <a:t>www.grammarsaurus.co.uk</a:t>
            </a:r>
            <a:endParaRPr sz="1050" dirty="0">
              <a:latin typeface="Grammarsaurus" pitchFamily="2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6" y="0"/>
            <a:ext cx="12191398" cy="6858000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240014" y="0"/>
            <a:ext cx="11952605" cy="6552565"/>
            <a:chOff x="240014" y="0"/>
            <a:chExt cx="11952605" cy="6552565"/>
          </a:xfrm>
        </p:grpSpPr>
        <p:sp>
          <p:nvSpPr>
            <p:cNvPr id="4" name="object 4"/>
            <p:cNvSpPr/>
            <p:nvPr/>
          </p:nvSpPr>
          <p:spPr>
            <a:xfrm>
              <a:off x="246364" y="312032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7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7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246364" y="312032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7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7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11640441" y="0"/>
              <a:ext cx="551815" cy="660400"/>
            </a:xfrm>
            <a:custGeom>
              <a:avLst/>
              <a:gdLst/>
              <a:ahLst/>
              <a:cxnLst/>
              <a:rect l="l" t="t" r="r" b="b"/>
              <a:pathLst>
                <a:path w="551815" h="660400">
                  <a:moveTo>
                    <a:pt x="551571" y="0"/>
                  </a:moveTo>
                  <a:lnTo>
                    <a:pt x="2706" y="0"/>
                  </a:lnTo>
                  <a:lnTo>
                    <a:pt x="1543" y="13993"/>
                  </a:lnTo>
                  <a:lnTo>
                    <a:pt x="682" y="28237"/>
                  </a:lnTo>
                  <a:lnTo>
                    <a:pt x="169" y="42239"/>
                  </a:lnTo>
                  <a:lnTo>
                    <a:pt x="0" y="56098"/>
                  </a:lnTo>
                  <a:lnTo>
                    <a:pt x="1944" y="104955"/>
                  </a:lnTo>
                  <a:lnTo>
                    <a:pt x="7686" y="152784"/>
                  </a:lnTo>
                  <a:lnTo>
                    <a:pt x="17085" y="199434"/>
                  </a:lnTo>
                  <a:lnTo>
                    <a:pt x="30002" y="244749"/>
                  </a:lnTo>
                  <a:lnTo>
                    <a:pt x="46296" y="288578"/>
                  </a:lnTo>
                  <a:lnTo>
                    <a:pt x="65829" y="330767"/>
                  </a:lnTo>
                  <a:lnTo>
                    <a:pt x="88460" y="371162"/>
                  </a:lnTo>
                  <a:lnTo>
                    <a:pt x="114051" y="409612"/>
                  </a:lnTo>
                  <a:lnTo>
                    <a:pt x="142461" y="445961"/>
                  </a:lnTo>
                  <a:lnTo>
                    <a:pt x="173551" y="480059"/>
                  </a:lnTo>
                  <a:lnTo>
                    <a:pt x="207181" y="511750"/>
                  </a:lnTo>
                  <a:lnTo>
                    <a:pt x="243211" y="540882"/>
                  </a:lnTo>
                  <a:lnTo>
                    <a:pt x="281503" y="567302"/>
                  </a:lnTo>
                  <a:lnTo>
                    <a:pt x="321916" y="590857"/>
                  </a:lnTo>
                  <a:lnTo>
                    <a:pt x="364310" y="611393"/>
                  </a:lnTo>
                  <a:lnTo>
                    <a:pt x="408547" y="628757"/>
                  </a:lnTo>
                  <a:lnTo>
                    <a:pt x="454486" y="642796"/>
                  </a:lnTo>
                  <a:lnTo>
                    <a:pt x="501988" y="653358"/>
                  </a:lnTo>
                  <a:lnTo>
                    <a:pt x="551393" y="660356"/>
                  </a:lnTo>
                  <a:lnTo>
                    <a:pt x="551571" y="660356"/>
                  </a:lnTo>
                  <a:lnTo>
                    <a:pt x="551571" y="0"/>
                  </a:lnTo>
                  <a:close/>
                </a:path>
              </a:pathLst>
            </a:custGeom>
            <a:solidFill>
              <a:srgbClr val="45589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11634089" y="0"/>
              <a:ext cx="558165" cy="666750"/>
            </a:xfrm>
            <a:custGeom>
              <a:avLst/>
              <a:gdLst/>
              <a:ahLst/>
              <a:cxnLst/>
              <a:rect l="l" t="t" r="r" b="b"/>
              <a:pathLst>
                <a:path w="558165" h="666750">
                  <a:moveTo>
                    <a:pt x="15430" y="0"/>
                  </a:moveTo>
                  <a:lnTo>
                    <a:pt x="2682" y="0"/>
                  </a:lnTo>
                  <a:lnTo>
                    <a:pt x="1559" y="13537"/>
                  </a:lnTo>
                  <a:lnTo>
                    <a:pt x="690" y="27927"/>
                  </a:lnTo>
                  <a:lnTo>
                    <a:pt x="177" y="41940"/>
                  </a:lnTo>
                  <a:lnTo>
                    <a:pt x="0" y="56095"/>
                  </a:lnTo>
                  <a:lnTo>
                    <a:pt x="2018" y="104695"/>
                  </a:lnTo>
                  <a:lnTo>
                    <a:pt x="2104" y="106766"/>
                  </a:lnTo>
                  <a:lnTo>
                    <a:pt x="8358" y="156742"/>
                  </a:lnTo>
                  <a:lnTo>
                    <a:pt x="18676" y="205802"/>
                  </a:lnTo>
                  <a:lnTo>
                    <a:pt x="32972" y="253723"/>
                  </a:lnTo>
                  <a:lnTo>
                    <a:pt x="51158" y="300282"/>
                  </a:lnTo>
                  <a:lnTo>
                    <a:pt x="73148" y="345258"/>
                  </a:lnTo>
                  <a:lnTo>
                    <a:pt x="98855" y="388429"/>
                  </a:lnTo>
                  <a:lnTo>
                    <a:pt x="128192" y="429572"/>
                  </a:lnTo>
                  <a:lnTo>
                    <a:pt x="161074" y="468464"/>
                  </a:lnTo>
                  <a:lnTo>
                    <a:pt x="196792" y="504314"/>
                  </a:lnTo>
                  <a:lnTo>
                    <a:pt x="235066" y="536954"/>
                  </a:lnTo>
                  <a:lnTo>
                    <a:pt x="275681" y="566278"/>
                  </a:lnTo>
                  <a:lnTo>
                    <a:pt x="318424" y="592179"/>
                  </a:lnTo>
                  <a:lnTo>
                    <a:pt x="363083" y="614551"/>
                  </a:lnTo>
                  <a:lnTo>
                    <a:pt x="409445" y="633287"/>
                  </a:lnTo>
                  <a:lnTo>
                    <a:pt x="457296" y="648280"/>
                  </a:lnTo>
                  <a:lnTo>
                    <a:pt x="506424" y="659423"/>
                  </a:lnTo>
                  <a:lnTo>
                    <a:pt x="556615" y="666610"/>
                  </a:lnTo>
                  <a:lnTo>
                    <a:pt x="557923" y="666743"/>
                  </a:lnTo>
                  <a:lnTo>
                    <a:pt x="557923" y="653975"/>
                  </a:lnTo>
                  <a:lnTo>
                    <a:pt x="510129" y="647192"/>
                  </a:lnTo>
                  <a:lnTo>
                    <a:pt x="463618" y="636828"/>
                  </a:lnTo>
                  <a:lnTo>
                    <a:pt x="418528" y="623031"/>
                  </a:lnTo>
                  <a:lnTo>
                    <a:pt x="375009" y="605947"/>
                  </a:lnTo>
                  <a:lnTo>
                    <a:pt x="333211" y="585726"/>
                  </a:lnTo>
                  <a:lnTo>
                    <a:pt x="293283" y="562515"/>
                  </a:lnTo>
                  <a:lnTo>
                    <a:pt x="255376" y="536463"/>
                  </a:lnTo>
                  <a:lnTo>
                    <a:pt x="219640" y="507717"/>
                  </a:lnTo>
                  <a:lnTo>
                    <a:pt x="186224" y="476425"/>
                  </a:lnTo>
                  <a:lnTo>
                    <a:pt x="155279" y="442736"/>
                  </a:lnTo>
                  <a:lnTo>
                    <a:pt x="126955" y="406798"/>
                  </a:lnTo>
                  <a:lnTo>
                    <a:pt x="101401" y="368759"/>
                  </a:lnTo>
                  <a:lnTo>
                    <a:pt x="78768" y="328767"/>
                  </a:lnTo>
                  <a:lnTo>
                    <a:pt x="59205" y="286970"/>
                  </a:lnTo>
                  <a:lnTo>
                    <a:pt x="42863" y="243517"/>
                  </a:lnTo>
                  <a:lnTo>
                    <a:pt x="29891" y="198554"/>
                  </a:lnTo>
                  <a:lnTo>
                    <a:pt x="20440" y="152231"/>
                  </a:lnTo>
                  <a:lnTo>
                    <a:pt x="14660" y="104695"/>
                  </a:lnTo>
                  <a:lnTo>
                    <a:pt x="12700" y="56095"/>
                  </a:lnTo>
                  <a:lnTo>
                    <a:pt x="12880" y="42079"/>
                  </a:lnTo>
                  <a:lnTo>
                    <a:pt x="13410" y="27927"/>
                  </a:lnTo>
                  <a:lnTo>
                    <a:pt x="14269" y="13897"/>
                  </a:lnTo>
                  <a:lnTo>
                    <a:pt x="15430" y="0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1779163" y="49578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19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765486" y="157906"/>
            <a:ext cx="2115820" cy="768350"/>
            <a:chOff x="765486" y="157906"/>
            <a:chExt cx="2115820" cy="768350"/>
          </a:xfrm>
        </p:grpSpPr>
        <p:sp>
          <p:nvSpPr>
            <p:cNvPr id="10" name="object 10"/>
            <p:cNvSpPr/>
            <p:nvPr/>
          </p:nvSpPr>
          <p:spPr>
            <a:xfrm>
              <a:off x="771836" y="164256"/>
              <a:ext cx="2103120" cy="755650"/>
            </a:xfrm>
            <a:custGeom>
              <a:avLst/>
              <a:gdLst/>
              <a:ahLst/>
              <a:cxnLst/>
              <a:rect l="l" t="t" r="r" b="b"/>
              <a:pathLst>
                <a:path w="2103120" h="755650">
                  <a:moveTo>
                    <a:pt x="2063318" y="0"/>
                  </a:moveTo>
                  <a:lnTo>
                    <a:pt x="39281" y="0"/>
                  </a:lnTo>
                  <a:lnTo>
                    <a:pt x="24002" y="3498"/>
                  </a:lnTo>
                  <a:lnTo>
                    <a:pt x="11515" y="13033"/>
                  </a:lnTo>
                  <a:lnTo>
                    <a:pt x="3090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3090" y="727977"/>
                  </a:lnTo>
                  <a:lnTo>
                    <a:pt x="11515" y="742108"/>
                  </a:lnTo>
                  <a:lnTo>
                    <a:pt x="24002" y="751643"/>
                  </a:lnTo>
                  <a:lnTo>
                    <a:pt x="39281" y="755142"/>
                  </a:lnTo>
                  <a:lnTo>
                    <a:pt x="2063318" y="755142"/>
                  </a:lnTo>
                  <a:lnTo>
                    <a:pt x="2078590" y="751643"/>
                  </a:lnTo>
                  <a:lnTo>
                    <a:pt x="2091078" y="742108"/>
                  </a:lnTo>
                  <a:lnTo>
                    <a:pt x="2099506" y="727977"/>
                  </a:lnTo>
                  <a:lnTo>
                    <a:pt x="2102599" y="710692"/>
                  </a:lnTo>
                  <a:lnTo>
                    <a:pt x="2102599" y="44450"/>
                  </a:lnTo>
                  <a:lnTo>
                    <a:pt x="2099506" y="27164"/>
                  </a:lnTo>
                  <a:lnTo>
                    <a:pt x="2091078" y="13033"/>
                  </a:lnTo>
                  <a:lnTo>
                    <a:pt x="2078590" y="3498"/>
                  </a:lnTo>
                  <a:lnTo>
                    <a:pt x="2063318" y="0"/>
                  </a:lnTo>
                  <a:close/>
                </a:path>
              </a:pathLst>
            </a:custGeom>
            <a:solidFill>
              <a:srgbClr val="45589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771836" y="164256"/>
              <a:ext cx="2103120" cy="755650"/>
            </a:xfrm>
            <a:custGeom>
              <a:avLst/>
              <a:gdLst/>
              <a:ahLst/>
              <a:cxnLst/>
              <a:rect l="l" t="t" r="r" b="b"/>
              <a:pathLst>
                <a:path w="2103120" h="755650">
                  <a:moveTo>
                    <a:pt x="39281" y="755142"/>
                  </a:moveTo>
                  <a:lnTo>
                    <a:pt x="24002" y="751643"/>
                  </a:lnTo>
                  <a:lnTo>
                    <a:pt x="11515" y="742108"/>
                  </a:lnTo>
                  <a:lnTo>
                    <a:pt x="3090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3090" y="27164"/>
                  </a:lnTo>
                  <a:lnTo>
                    <a:pt x="11515" y="13033"/>
                  </a:lnTo>
                  <a:lnTo>
                    <a:pt x="24002" y="3498"/>
                  </a:lnTo>
                  <a:lnTo>
                    <a:pt x="39281" y="0"/>
                  </a:lnTo>
                  <a:lnTo>
                    <a:pt x="2063318" y="0"/>
                  </a:lnTo>
                  <a:lnTo>
                    <a:pt x="2078590" y="3498"/>
                  </a:lnTo>
                  <a:lnTo>
                    <a:pt x="2091078" y="13033"/>
                  </a:lnTo>
                  <a:lnTo>
                    <a:pt x="2099506" y="27164"/>
                  </a:lnTo>
                  <a:lnTo>
                    <a:pt x="2102599" y="44450"/>
                  </a:lnTo>
                  <a:lnTo>
                    <a:pt x="2102599" y="710692"/>
                  </a:lnTo>
                  <a:lnTo>
                    <a:pt x="2099506" y="727977"/>
                  </a:lnTo>
                  <a:lnTo>
                    <a:pt x="2091078" y="742108"/>
                  </a:lnTo>
                  <a:lnTo>
                    <a:pt x="2078590" y="751643"/>
                  </a:lnTo>
                  <a:lnTo>
                    <a:pt x="2063318" y="755142"/>
                  </a:lnTo>
                  <a:lnTo>
                    <a:pt x="39281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685800" y="229146"/>
            <a:ext cx="2241307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solidFill>
                  <a:srgbClr val="FFFFFF"/>
                </a:solidFill>
                <a:latin typeface="Grammarsaurus" pitchFamily="2" charset="0"/>
              </a:rPr>
              <a:t>Activity</a:t>
            </a:r>
          </a:p>
        </p:txBody>
      </p:sp>
      <p:grpSp>
        <p:nvGrpSpPr>
          <p:cNvPr id="13" name="object 13"/>
          <p:cNvGrpSpPr/>
          <p:nvPr/>
        </p:nvGrpSpPr>
        <p:grpSpPr>
          <a:xfrm>
            <a:off x="3327679" y="552412"/>
            <a:ext cx="4096385" cy="5378450"/>
            <a:chOff x="3327679" y="552412"/>
            <a:chExt cx="4096385" cy="5378450"/>
          </a:xfrm>
        </p:grpSpPr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327679" y="552412"/>
              <a:ext cx="4096283" cy="5378229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3495695" y="608404"/>
              <a:ext cx="3870960" cy="5143500"/>
            </a:xfrm>
            <a:custGeom>
              <a:avLst/>
              <a:gdLst/>
              <a:ahLst/>
              <a:cxnLst/>
              <a:rect l="l" t="t" r="r" b="b"/>
              <a:pathLst>
                <a:path w="3870959" h="5143500">
                  <a:moveTo>
                    <a:pt x="3402177" y="2"/>
                  </a:moveTo>
                  <a:lnTo>
                    <a:pt x="0" y="331255"/>
                  </a:lnTo>
                  <a:lnTo>
                    <a:pt x="468495" y="5142915"/>
                  </a:lnTo>
                  <a:lnTo>
                    <a:pt x="3870666" y="4811651"/>
                  </a:lnTo>
                  <a:lnTo>
                    <a:pt x="340218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6" name="object 16"/>
          <p:cNvSpPr txBox="1"/>
          <p:nvPr/>
        </p:nvSpPr>
        <p:spPr>
          <a:xfrm rot="21300000">
            <a:off x="5416141" y="5451496"/>
            <a:ext cx="600695" cy="519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65"/>
              </a:lnSpc>
            </a:pPr>
            <a:r>
              <a:rPr sz="300" b="1" dirty="0">
                <a:solidFill>
                  <a:srgbClr val="221E1F"/>
                </a:solidFill>
                <a:latin typeface="Grammarsaurus" pitchFamily="2" charset="0"/>
                <a:cs typeface="Arial"/>
              </a:rPr>
              <a:t>www.grammarsaurus.co.uk</a:t>
            </a:r>
            <a:endParaRPr sz="300" dirty="0">
              <a:latin typeface="Grammarsaurus" pitchFamily="2" charset="0"/>
              <a:cs typeface="Arial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3798360" y="940391"/>
            <a:ext cx="3274060" cy="4619006"/>
            <a:chOff x="3798360" y="940391"/>
            <a:chExt cx="3274060" cy="4619006"/>
          </a:xfrm>
        </p:grpSpPr>
        <p:pic>
          <p:nvPicPr>
            <p:cNvPr id="18" name="object 1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310265" y="5462242"/>
              <a:ext cx="96843" cy="97155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3798360" y="940391"/>
              <a:ext cx="3274060" cy="4565650"/>
            </a:xfrm>
            <a:custGeom>
              <a:avLst/>
              <a:gdLst/>
              <a:ahLst/>
              <a:cxnLst/>
              <a:rect l="l" t="t" r="r" b="b"/>
              <a:pathLst>
                <a:path w="3274059" h="4565650">
                  <a:moveTo>
                    <a:pt x="2870377" y="73228"/>
                  </a:moveTo>
                  <a:lnTo>
                    <a:pt x="3273437" y="4212882"/>
                  </a:lnTo>
                  <a:lnTo>
                    <a:pt x="3270103" y="4245001"/>
                  </a:lnTo>
                  <a:lnTo>
                    <a:pt x="3255187" y="4272491"/>
                  </a:lnTo>
                  <a:lnTo>
                    <a:pt x="3231089" y="4292429"/>
                  </a:lnTo>
                  <a:lnTo>
                    <a:pt x="3200209" y="4301896"/>
                  </a:lnTo>
                  <a:lnTo>
                    <a:pt x="492086" y="4565586"/>
                  </a:lnTo>
                  <a:lnTo>
                    <a:pt x="459965" y="4562250"/>
                  </a:lnTo>
                  <a:lnTo>
                    <a:pt x="432471" y="4547331"/>
                  </a:lnTo>
                  <a:lnTo>
                    <a:pt x="412528" y="4523232"/>
                  </a:lnTo>
                  <a:lnTo>
                    <a:pt x="403059" y="4492358"/>
                  </a:lnTo>
                  <a:lnTo>
                    <a:pt x="0" y="352704"/>
                  </a:lnTo>
                  <a:lnTo>
                    <a:pt x="3335" y="320584"/>
                  </a:lnTo>
                  <a:lnTo>
                    <a:pt x="18254" y="293093"/>
                  </a:lnTo>
                  <a:lnTo>
                    <a:pt x="42353" y="273151"/>
                  </a:lnTo>
                  <a:lnTo>
                    <a:pt x="73228" y="263677"/>
                  </a:lnTo>
                  <a:lnTo>
                    <a:pt x="2781350" y="0"/>
                  </a:lnTo>
                  <a:lnTo>
                    <a:pt x="2813477" y="3335"/>
                  </a:lnTo>
                  <a:lnTo>
                    <a:pt x="2840970" y="18254"/>
                  </a:lnTo>
                  <a:lnTo>
                    <a:pt x="2860910" y="42353"/>
                  </a:lnTo>
                  <a:lnTo>
                    <a:pt x="2870377" y="73228"/>
                  </a:lnTo>
                </a:path>
              </a:pathLst>
            </a:custGeom>
            <a:ln w="5740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3922591" y="2258710"/>
              <a:ext cx="2865120" cy="279400"/>
            </a:xfrm>
            <a:custGeom>
              <a:avLst/>
              <a:gdLst/>
              <a:ahLst/>
              <a:cxnLst/>
              <a:rect l="l" t="t" r="r" b="b"/>
              <a:pathLst>
                <a:path w="2865120" h="279400">
                  <a:moveTo>
                    <a:pt x="2864662" y="0"/>
                  </a:moveTo>
                  <a:lnTo>
                    <a:pt x="0" y="278917"/>
                  </a:lnTo>
                  <a:lnTo>
                    <a:pt x="286466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3922591" y="2536790"/>
              <a:ext cx="8890" cy="1270"/>
            </a:xfrm>
            <a:custGeom>
              <a:avLst/>
              <a:gdLst/>
              <a:ahLst/>
              <a:cxnLst/>
              <a:rect l="l" t="t" r="r" b="b"/>
              <a:pathLst>
                <a:path w="8889" h="1269">
                  <a:moveTo>
                    <a:pt x="0" y="838"/>
                  </a:moveTo>
                  <a:lnTo>
                    <a:pt x="8572" y="0"/>
                  </a:lnTo>
                </a:path>
              </a:pathLst>
            </a:custGeom>
            <a:ln w="317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3948215" y="2260368"/>
              <a:ext cx="2821940" cy="274955"/>
            </a:xfrm>
            <a:custGeom>
              <a:avLst/>
              <a:gdLst/>
              <a:ahLst/>
              <a:cxnLst/>
              <a:rect l="l" t="t" r="r" b="b"/>
              <a:pathLst>
                <a:path w="2821940" h="274955">
                  <a:moveTo>
                    <a:pt x="0" y="274764"/>
                  </a:moveTo>
                  <a:lnTo>
                    <a:pt x="2821940" y="0"/>
                  </a:lnTo>
                </a:path>
              </a:pathLst>
            </a:custGeom>
            <a:ln w="3175">
              <a:solidFill>
                <a:srgbClr val="08173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6778675" y="2258704"/>
              <a:ext cx="8890" cy="1270"/>
            </a:xfrm>
            <a:custGeom>
              <a:avLst/>
              <a:gdLst/>
              <a:ahLst/>
              <a:cxnLst/>
              <a:rect l="l" t="t" r="r" b="b"/>
              <a:pathLst>
                <a:path w="8890" h="1269">
                  <a:moveTo>
                    <a:pt x="0" y="838"/>
                  </a:moveTo>
                  <a:lnTo>
                    <a:pt x="8572" y="0"/>
                  </a:lnTo>
                </a:path>
              </a:pathLst>
            </a:custGeom>
            <a:ln w="317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5" name="object 25"/>
          <p:cNvSpPr txBox="1"/>
          <p:nvPr/>
        </p:nvSpPr>
        <p:spPr>
          <a:xfrm rot="21300000">
            <a:off x="4288665" y="849080"/>
            <a:ext cx="2230417" cy="1858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395"/>
              </a:lnSpc>
            </a:pPr>
            <a:r>
              <a:rPr sz="1200" b="1" dirty="0">
                <a:solidFill>
                  <a:srgbClr val="091830"/>
                </a:solidFill>
                <a:latin typeface="Grammarsaurus" pitchFamily="2" charset="0"/>
                <a:cs typeface="Arial"/>
              </a:rPr>
              <a:t>The </a:t>
            </a:r>
            <a:r>
              <a:rPr sz="2000" b="1" baseline="1984" dirty="0">
                <a:solidFill>
                  <a:srgbClr val="091830"/>
                </a:solidFill>
                <a:latin typeface="Grammarsaurus" pitchFamily="2" charset="0"/>
                <a:cs typeface="Arial"/>
              </a:rPr>
              <a:t>counties </a:t>
            </a:r>
            <a:r>
              <a:rPr sz="2000" b="1" baseline="3968" dirty="0">
                <a:solidFill>
                  <a:srgbClr val="091830"/>
                </a:solidFill>
                <a:latin typeface="Grammarsaurus" pitchFamily="2" charset="0"/>
                <a:cs typeface="Arial"/>
              </a:rPr>
              <a:t>of Engla</a:t>
            </a:r>
            <a:r>
              <a:rPr sz="2000" b="1" baseline="5952" dirty="0">
                <a:solidFill>
                  <a:srgbClr val="091830"/>
                </a:solidFill>
                <a:latin typeface="Grammarsaurus" pitchFamily="2" charset="0"/>
                <a:cs typeface="Arial"/>
              </a:rPr>
              <a:t>nd</a:t>
            </a:r>
            <a:endParaRPr sz="2000" baseline="5952" dirty="0">
              <a:latin typeface="Grammarsaurus" pitchFamily="2" charset="0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 rot="21300000">
            <a:off x="3931192" y="1225194"/>
            <a:ext cx="2085629" cy="781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35"/>
              </a:lnSpc>
            </a:pPr>
            <a:r>
              <a:rPr sz="50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1. Use you</a:t>
            </a:r>
            <a:r>
              <a:rPr sz="800" baseline="4629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r map to </a:t>
            </a:r>
            <a:r>
              <a:rPr sz="800" b="1" baseline="4629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locate </a:t>
            </a:r>
            <a:r>
              <a:rPr sz="800" baseline="4629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and </a:t>
            </a:r>
            <a:r>
              <a:rPr sz="800" b="1" baseline="9259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colour </a:t>
            </a:r>
            <a:r>
              <a:rPr sz="800" baseline="9259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the </a:t>
            </a:r>
            <a:r>
              <a:rPr sz="800" b="1" baseline="9259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county </a:t>
            </a:r>
            <a:r>
              <a:rPr sz="800" baseline="9259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th</a:t>
            </a:r>
            <a:r>
              <a:rPr sz="800" baseline="13888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at you live in.</a:t>
            </a:r>
            <a:endParaRPr sz="800" baseline="13888">
              <a:latin typeface="Grammarsaurus" pitchFamily="2" charset="0"/>
              <a:cs typeface="Arial MT"/>
            </a:endParaRPr>
          </a:p>
        </p:txBody>
      </p:sp>
      <p:sp>
        <p:nvSpPr>
          <p:cNvPr id="27" name="object 27"/>
          <p:cNvSpPr txBox="1"/>
          <p:nvPr/>
        </p:nvSpPr>
        <p:spPr>
          <a:xfrm rot="21300000">
            <a:off x="3944499" y="1367505"/>
            <a:ext cx="1888307" cy="781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35"/>
              </a:lnSpc>
            </a:pPr>
            <a:r>
              <a:rPr sz="50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2. Use di e</a:t>
            </a:r>
            <a:r>
              <a:rPr sz="800" baseline="4629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rent colours to </a:t>
            </a:r>
            <a:r>
              <a:rPr sz="800" b="1" baseline="4629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shad</a:t>
            </a:r>
            <a:r>
              <a:rPr sz="800" b="1" baseline="9259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e </a:t>
            </a:r>
            <a:r>
              <a:rPr sz="800" baseline="9259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the counties that </a:t>
            </a:r>
            <a:r>
              <a:rPr sz="800" b="1" baseline="9259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bor</a:t>
            </a:r>
            <a:r>
              <a:rPr sz="800" b="1" baseline="13888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der </a:t>
            </a:r>
            <a:r>
              <a:rPr sz="800" baseline="13888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it.</a:t>
            </a:r>
            <a:endParaRPr sz="800" baseline="13888">
              <a:latin typeface="Grammarsaurus" pitchFamily="2" charset="0"/>
              <a:cs typeface="Arial MT"/>
            </a:endParaRPr>
          </a:p>
        </p:txBody>
      </p:sp>
      <p:sp>
        <p:nvSpPr>
          <p:cNvPr id="28" name="object 28"/>
          <p:cNvSpPr txBox="1"/>
          <p:nvPr/>
        </p:nvSpPr>
        <p:spPr>
          <a:xfrm rot="21300000">
            <a:off x="3958152" y="1508501"/>
            <a:ext cx="1861662" cy="781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35"/>
              </a:lnSpc>
            </a:pPr>
            <a:r>
              <a:rPr sz="50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3. </a:t>
            </a:r>
            <a:r>
              <a:rPr sz="500" b="1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Create </a:t>
            </a:r>
            <a:r>
              <a:rPr sz="800" b="1" baseline="4629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a key </a:t>
            </a:r>
            <a:r>
              <a:rPr sz="800" baseline="4629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to show which </a:t>
            </a:r>
            <a:r>
              <a:rPr sz="800" baseline="9259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counties you have co</a:t>
            </a:r>
            <a:r>
              <a:rPr sz="800" baseline="13888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loured.</a:t>
            </a:r>
            <a:endParaRPr sz="800" baseline="13888" dirty="0">
              <a:latin typeface="Grammarsaurus" pitchFamily="2" charset="0"/>
              <a:cs typeface="Arial MT"/>
            </a:endParaRPr>
          </a:p>
        </p:txBody>
      </p:sp>
      <p:sp>
        <p:nvSpPr>
          <p:cNvPr id="29" name="object 29"/>
          <p:cNvSpPr txBox="1"/>
          <p:nvPr/>
        </p:nvSpPr>
        <p:spPr>
          <a:xfrm rot="21300000">
            <a:off x="3972668" y="1682161"/>
            <a:ext cx="1126839" cy="781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30"/>
              </a:lnSpc>
            </a:pPr>
            <a:r>
              <a:rPr sz="50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4. </a:t>
            </a:r>
            <a:r>
              <a:rPr sz="500" b="1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Answer </a:t>
            </a:r>
            <a:r>
              <a:rPr sz="800" baseline="4629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the questions on page </a:t>
            </a:r>
            <a:r>
              <a:rPr sz="800" baseline="9259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2.</a:t>
            </a:r>
            <a:endParaRPr sz="800" baseline="9259" dirty="0">
              <a:latin typeface="Grammarsaurus" pitchFamily="2" charset="0"/>
              <a:cs typeface="Arial MT"/>
            </a:endParaRPr>
          </a:p>
        </p:txBody>
      </p:sp>
      <p:pic>
        <p:nvPicPr>
          <p:cNvPr id="30" name="object 3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958344" y="1708345"/>
            <a:ext cx="2873055" cy="3630495"/>
          </a:xfrm>
          <a:prstGeom prst="rect">
            <a:avLst/>
          </a:prstGeom>
        </p:spPr>
      </p:pic>
      <p:sp>
        <p:nvSpPr>
          <p:cNvPr id="31" name="object 31"/>
          <p:cNvSpPr txBox="1"/>
          <p:nvPr/>
        </p:nvSpPr>
        <p:spPr>
          <a:xfrm rot="21300000">
            <a:off x="3999545" y="1964117"/>
            <a:ext cx="978055" cy="781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25"/>
              </a:lnSpc>
            </a:pPr>
            <a:r>
              <a:rPr sz="50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The county </a:t>
            </a:r>
            <a:r>
              <a:rPr sz="800" baseline="4629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where I live is called</a:t>
            </a:r>
            <a:endParaRPr sz="800" baseline="4629">
              <a:latin typeface="Grammarsaurus" pitchFamily="2" charset="0"/>
              <a:cs typeface="Arial MT"/>
            </a:endParaRPr>
          </a:p>
        </p:txBody>
      </p:sp>
      <p:sp>
        <p:nvSpPr>
          <p:cNvPr id="32" name="object 32"/>
          <p:cNvSpPr txBox="1"/>
          <p:nvPr/>
        </p:nvSpPr>
        <p:spPr>
          <a:xfrm rot="21300000">
            <a:off x="4010688" y="2065010"/>
            <a:ext cx="1317555" cy="781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30"/>
              </a:lnSpc>
            </a:pPr>
            <a:r>
              <a:rPr sz="50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The countie</a:t>
            </a:r>
            <a:r>
              <a:rPr sz="800" baseline="4629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s which </a:t>
            </a:r>
            <a:r>
              <a:rPr sz="800" b="1" baseline="4629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border </a:t>
            </a:r>
            <a:r>
              <a:rPr sz="800" baseline="4629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my c</a:t>
            </a:r>
            <a:r>
              <a:rPr sz="800" baseline="9259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ounty are:</a:t>
            </a:r>
            <a:endParaRPr sz="800" baseline="9259">
              <a:latin typeface="Grammarsaurus" pitchFamily="2" charset="0"/>
              <a:cs typeface="Arial MT"/>
            </a:endParaRPr>
          </a:p>
        </p:txBody>
      </p:sp>
      <p:sp>
        <p:nvSpPr>
          <p:cNvPr id="33" name="object 33"/>
          <p:cNvSpPr txBox="1"/>
          <p:nvPr/>
        </p:nvSpPr>
        <p:spPr>
          <a:xfrm rot="21300000">
            <a:off x="6353941" y="2373628"/>
            <a:ext cx="150441" cy="769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05"/>
              </a:lnSpc>
            </a:pPr>
            <a:r>
              <a:rPr sz="500" b="1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key</a:t>
            </a:r>
            <a:endParaRPr sz="500">
              <a:latin typeface="Grammarsaurus" pitchFamily="2" charset="0"/>
              <a:cs typeface="Arial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3494123" y="606748"/>
            <a:ext cx="6113145" cy="5884545"/>
            <a:chOff x="3494123" y="606748"/>
            <a:chExt cx="6113145" cy="5884545"/>
          </a:xfrm>
        </p:grpSpPr>
        <p:sp>
          <p:nvSpPr>
            <p:cNvPr id="35" name="object 35"/>
            <p:cNvSpPr/>
            <p:nvPr/>
          </p:nvSpPr>
          <p:spPr>
            <a:xfrm>
              <a:off x="3495710" y="608336"/>
              <a:ext cx="3870960" cy="5143500"/>
            </a:xfrm>
            <a:custGeom>
              <a:avLst/>
              <a:gdLst/>
              <a:ahLst/>
              <a:cxnLst/>
              <a:rect l="l" t="t" r="r" b="b"/>
              <a:pathLst>
                <a:path w="3870959" h="5143500">
                  <a:moveTo>
                    <a:pt x="3870680" y="4811649"/>
                  </a:moveTo>
                  <a:lnTo>
                    <a:pt x="468503" y="5142903"/>
                  </a:lnTo>
                  <a:lnTo>
                    <a:pt x="0" y="331254"/>
                  </a:lnTo>
                  <a:lnTo>
                    <a:pt x="3402177" y="0"/>
                  </a:lnTo>
                  <a:lnTo>
                    <a:pt x="3870680" y="4811649"/>
                  </a:lnTo>
                  <a:close/>
                </a:path>
              </a:pathLst>
            </a:custGeom>
            <a:ln w="3175">
              <a:solidFill>
                <a:srgbClr val="0E0F0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6" name="object 3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514047" y="1124838"/>
              <a:ext cx="4092994" cy="5365826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5701131" y="1188922"/>
              <a:ext cx="3855085" cy="5132705"/>
            </a:xfrm>
            <a:custGeom>
              <a:avLst/>
              <a:gdLst/>
              <a:ahLst/>
              <a:cxnLst/>
              <a:rect l="l" t="t" r="r" b="b"/>
              <a:pathLst>
                <a:path w="3855084" h="5132705">
                  <a:moveTo>
                    <a:pt x="451586" y="0"/>
                  </a:moveTo>
                  <a:lnTo>
                    <a:pt x="0" y="4813275"/>
                  </a:lnTo>
                  <a:lnTo>
                    <a:pt x="3403320" y="5132591"/>
                  </a:lnTo>
                  <a:lnTo>
                    <a:pt x="3854919" y="319317"/>
                  </a:lnTo>
                  <a:lnTo>
                    <a:pt x="451586" y="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8" name="object 38"/>
          <p:cNvSpPr txBox="1"/>
          <p:nvPr/>
        </p:nvSpPr>
        <p:spPr>
          <a:xfrm rot="300000">
            <a:off x="7173440" y="6044562"/>
            <a:ext cx="600695" cy="403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35"/>
              </a:lnSpc>
            </a:pPr>
            <a:r>
              <a:rPr sz="300" b="1" dirty="0">
                <a:solidFill>
                  <a:srgbClr val="221E1F"/>
                </a:solidFill>
                <a:latin typeface="Grammarsaurus" pitchFamily="2" charset="0"/>
                <a:cs typeface="Arial"/>
              </a:rPr>
              <a:t>www.grammarsaurus.co.uk</a:t>
            </a:r>
            <a:endParaRPr sz="300" dirty="0">
              <a:latin typeface="Grammarsaurus" pitchFamily="2" charset="0"/>
              <a:cs typeface="Arial"/>
            </a:endParaRPr>
          </a:p>
        </p:txBody>
      </p:sp>
      <p:grpSp>
        <p:nvGrpSpPr>
          <p:cNvPr id="39" name="object 39"/>
          <p:cNvGrpSpPr/>
          <p:nvPr/>
        </p:nvGrpSpPr>
        <p:grpSpPr>
          <a:xfrm>
            <a:off x="5991258" y="1516586"/>
            <a:ext cx="3266440" cy="4564380"/>
            <a:chOff x="5991258" y="1516586"/>
            <a:chExt cx="3266440" cy="4564380"/>
          </a:xfrm>
        </p:grpSpPr>
        <p:pic>
          <p:nvPicPr>
            <p:cNvPr id="40" name="object 4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067664" y="5981814"/>
              <a:ext cx="96558" cy="96875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5994433" y="1519761"/>
              <a:ext cx="3260090" cy="4558030"/>
            </a:xfrm>
            <a:custGeom>
              <a:avLst/>
              <a:gdLst/>
              <a:ahLst/>
              <a:cxnLst/>
              <a:rect l="l" t="t" r="r" b="b"/>
              <a:pathLst>
                <a:path w="3260090" h="4558030">
                  <a:moveTo>
                    <a:pt x="3259861" y="342938"/>
                  </a:moveTo>
                  <a:lnTo>
                    <a:pt x="2871330" y="4483976"/>
                  </a:lnTo>
                  <a:lnTo>
                    <a:pt x="2842118" y="4539056"/>
                  </a:lnTo>
                  <a:lnTo>
                    <a:pt x="2782570" y="4557522"/>
                  </a:lnTo>
                  <a:lnTo>
                    <a:pt x="73533" y="4303344"/>
                  </a:lnTo>
                  <a:lnTo>
                    <a:pt x="42626" y="4293983"/>
                  </a:lnTo>
                  <a:lnTo>
                    <a:pt x="18459" y="4274127"/>
                  </a:lnTo>
                  <a:lnTo>
                    <a:pt x="3445" y="4246690"/>
                  </a:lnTo>
                  <a:lnTo>
                    <a:pt x="0" y="4214583"/>
                  </a:lnTo>
                  <a:lnTo>
                    <a:pt x="388518" y="73532"/>
                  </a:lnTo>
                  <a:lnTo>
                    <a:pt x="397881" y="42628"/>
                  </a:lnTo>
                  <a:lnTo>
                    <a:pt x="417741" y="18464"/>
                  </a:lnTo>
                  <a:lnTo>
                    <a:pt x="445182" y="3451"/>
                  </a:lnTo>
                  <a:lnTo>
                    <a:pt x="477291" y="0"/>
                  </a:lnTo>
                  <a:lnTo>
                    <a:pt x="3186328" y="254177"/>
                  </a:lnTo>
                  <a:lnTo>
                    <a:pt x="3217234" y="263533"/>
                  </a:lnTo>
                  <a:lnTo>
                    <a:pt x="3241401" y="283389"/>
                  </a:lnTo>
                  <a:lnTo>
                    <a:pt x="3256415" y="310829"/>
                  </a:lnTo>
                  <a:lnTo>
                    <a:pt x="3259861" y="342938"/>
                  </a:lnTo>
                </a:path>
              </a:pathLst>
            </a:custGeom>
            <a:ln w="5740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2" name="object 4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860244" y="1643637"/>
              <a:ext cx="334239" cy="176687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6269147" y="2838828"/>
              <a:ext cx="2865755" cy="269240"/>
            </a:xfrm>
            <a:custGeom>
              <a:avLst/>
              <a:gdLst/>
              <a:ahLst/>
              <a:cxnLst/>
              <a:rect l="l" t="t" r="r" b="b"/>
              <a:pathLst>
                <a:path w="2865754" h="269239">
                  <a:moveTo>
                    <a:pt x="0" y="0"/>
                  </a:moveTo>
                  <a:lnTo>
                    <a:pt x="2865615" y="2688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6269147" y="2838829"/>
              <a:ext cx="8890" cy="1270"/>
            </a:xfrm>
            <a:custGeom>
              <a:avLst/>
              <a:gdLst/>
              <a:ahLst/>
              <a:cxnLst/>
              <a:rect l="l" t="t" r="r" b="b"/>
              <a:pathLst>
                <a:path w="8889" h="1269">
                  <a:moveTo>
                    <a:pt x="0" y="0"/>
                  </a:moveTo>
                  <a:lnTo>
                    <a:pt x="8572" y="800"/>
                  </a:lnTo>
                </a:path>
              </a:pathLst>
            </a:custGeom>
            <a:ln w="317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6294780" y="2841235"/>
              <a:ext cx="2823210" cy="265430"/>
            </a:xfrm>
            <a:custGeom>
              <a:avLst/>
              <a:gdLst/>
              <a:ahLst/>
              <a:cxnLst/>
              <a:rect l="l" t="t" r="r" b="b"/>
              <a:pathLst>
                <a:path w="2823209" h="265430">
                  <a:moveTo>
                    <a:pt x="0" y="0"/>
                  </a:moveTo>
                  <a:lnTo>
                    <a:pt x="2822879" y="264858"/>
                  </a:lnTo>
                </a:path>
              </a:pathLst>
            </a:custGeom>
            <a:ln w="3175">
              <a:solidFill>
                <a:srgbClr val="08173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6" name="object 46"/>
            <p:cNvSpPr/>
            <p:nvPr/>
          </p:nvSpPr>
          <p:spPr>
            <a:xfrm>
              <a:off x="9126190" y="3106887"/>
              <a:ext cx="8890" cy="1270"/>
            </a:xfrm>
            <a:custGeom>
              <a:avLst/>
              <a:gdLst/>
              <a:ahLst/>
              <a:cxnLst/>
              <a:rect l="l" t="t" r="r" b="b"/>
              <a:pathLst>
                <a:path w="8890" h="1269">
                  <a:moveTo>
                    <a:pt x="0" y="0"/>
                  </a:moveTo>
                  <a:lnTo>
                    <a:pt x="8572" y="800"/>
                  </a:lnTo>
                </a:path>
              </a:pathLst>
            </a:custGeom>
            <a:ln w="317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7" name="object 47"/>
          <p:cNvSpPr txBox="1"/>
          <p:nvPr/>
        </p:nvSpPr>
        <p:spPr>
          <a:xfrm rot="300000">
            <a:off x="6913174" y="1385289"/>
            <a:ext cx="1126313" cy="1858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365"/>
              </a:lnSpc>
            </a:pPr>
            <a:r>
              <a:rPr sz="2000" b="1" baseline="1984" dirty="0">
                <a:solidFill>
                  <a:srgbClr val="091830"/>
                </a:solidFill>
                <a:latin typeface="Grammarsaurus" pitchFamily="2" charset="0"/>
                <a:cs typeface="Arial"/>
              </a:rPr>
              <a:t>The cou</a:t>
            </a:r>
            <a:r>
              <a:rPr sz="1200" b="1" dirty="0">
                <a:solidFill>
                  <a:srgbClr val="091830"/>
                </a:solidFill>
                <a:latin typeface="Grammarsaurus" pitchFamily="2" charset="0"/>
                <a:cs typeface="Arial"/>
              </a:rPr>
              <a:t>nties o</a:t>
            </a:r>
            <a:endParaRPr sz="1200" dirty="0">
              <a:latin typeface="Grammarsaurus" pitchFamily="2" charset="0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 rot="300000">
            <a:off x="6501406" y="1718223"/>
            <a:ext cx="1512181" cy="807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20"/>
              </a:lnSpc>
            </a:pPr>
            <a:r>
              <a:rPr sz="800" baseline="4629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1. Use your map to </a:t>
            </a:r>
            <a:r>
              <a:rPr sz="800" b="1" baseline="4629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locate </a:t>
            </a:r>
            <a:r>
              <a:rPr sz="800" baseline="4629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and </a:t>
            </a:r>
            <a:r>
              <a:rPr sz="500" b="1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colour </a:t>
            </a:r>
            <a:r>
              <a:rPr sz="50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the </a:t>
            </a:r>
            <a:r>
              <a:rPr sz="500" b="1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coun</a:t>
            </a:r>
            <a:endParaRPr sz="500">
              <a:latin typeface="Grammarsaurus" pitchFamily="2" charset="0"/>
              <a:cs typeface="Arial"/>
            </a:endParaRPr>
          </a:p>
        </p:txBody>
      </p:sp>
      <p:sp>
        <p:nvSpPr>
          <p:cNvPr id="49" name="object 49"/>
          <p:cNvSpPr txBox="1"/>
          <p:nvPr/>
        </p:nvSpPr>
        <p:spPr>
          <a:xfrm rot="300000">
            <a:off x="6488903" y="1853472"/>
            <a:ext cx="1534375" cy="781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25"/>
              </a:lnSpc>
            </a:pPr>
            <a:r>
              <a:rPr sz="800" baseline="4629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2. Use di erent colours to </a:t>
            </a:r>
            <a:r>
              <a:rPr sz="800" b="1" baseline="4629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shade </a:t>
            </a:r>
            <a:r>
              <a:rPr sz="50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the counties tha</a:t>
            </a:r>
            <a:endParaRPr sz="500">
              <a:latin typeface="Grammarsaurus" pitchFamily="2" charset="0"/>
              <a:cs typeface="Arial MT"/>
            </a:endParaRPr>
          </a:p>
        </p:txBody>
      </p:sp>
      <p:sp>
        <p:nvSpPr>
          <p:cNvPr id="50" name="object 50"/>
          <p:cNvSpPr txBox="1"/>
          <p:nvPr/>
        </p:nvSpPr>
        <p:spPr>
          <a:xfrm rot="300000">
            <a:off x="6475735" y="1994733"/>
            <a:ext cx="1564180" cy="781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25"/>
              </a:lnSpc>
            </a:pPr>
            <a:r>
              <a:rPr sz="800" baseline="9259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3. </a:t>
            </a:r>
            <a:r>
              <a:rPr sz="800" b="1" baseline="4629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Create a key </a:t>
            </a:r>
            <a:r>
              <a:rPr sz="800" baseline="4629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to show which c</a:t>
            </a:r>
            <a:r>
              <a:rPr sz="50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ounties you have</a:t>
            </a:r>
            <a:endParaRPr sz="500">
              <a:latin typeface="Grammarsaurus" pitchFamily="2" charset="0"/>
              <a:cs typeface="Arial MT"/>
            </a:endParaRPr>
          </a:p>
        </p:txBody>
      </p:sp>
      <p:sp>
        <p:nvSpPr>
          <p:cNvPr id="51" name="object 51"/>
          <p:cNvSpPr txBox="1"/>
          <p:nvPr/>
        </p:nvSpPr>
        <p:spPr>
          <a:xfrm rot="300000">
            <a:off x="6463145" y="2113403"/>
            <a:ext cx="1126839" cy="781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20"/>
              </a:lnSpc>
            </a:pPr>
            <a:r>
              <a:rPr sz="800" baseline="4629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4. </a:t>
            </a:r>
            <a:r>
              <a:rPr sz="800" b="1" baseline="4629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Answer </a:t>
            </a:r>
            <a:r>
              <a:rPr sz="800" baseline="4629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the ques</a:t>
            </a:r>
            <a:r>
              <a:rPr sz="50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tions on page 2.</a:t>
            </a:r>
            <a:endParaRPr sz="500">
              <a:latin typeface="Grammarsaurus" pitchFamily="2" charset="0"/>
              <a:cs typeface="Arial MT"/>
            </a:endParaRPr>
          </a:p>
        </p:txBody>
      </p:sp>
      <p:sp>
        <p:nvSpPr>
          <p:cNvPr id="52" name="object 52"/>
          <p:cNvSpPr txBox="1"/>
          <p:nvPr/>
        </p:nvSpPr>
        <p:spPr>
          <a:xfrm rot="300000">
            <a:off x="8011952" y="1469090"/>
            <a:ext cx="756353" cy="1885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360"/>
              </a:lnSpc>
            </a:pPr>
            <a:r>
              <a:rPr sz="2000" b="1" baseline="1984" dirty="0">
                <a:solidFill>
                  <a:srgbClr val="091830"/>
                </a:solidFill>
                <a:latin typeface="Grammarsaurus" pitchFamily="2" charset="0"/>
                <a:cs typeface="Arial"/>
              </a:rPr>
              <a:t>f E</a:t>
            </a:r>
            <a:r>
              <a:rPr sz="1200" b="1" dirty="0">
                <a:solidFill>
                  <a:srgbClr val="091830"/>
                </a:solidFill>
                <a:latin typeface="Grammarsaurus" pitchFamily="2" charset="0"/>
                <a:cs typeface="Arial"/>
              </a:rPr>
              <a:t>ngland</a:t>
            </a:r>
            <a:endParaRPr sz="1200">
              <a:latin typeface="Grammarsaurus" pitchFamily="2" charset="0"/>
              <a:cs typeface="Arial"/>
            </a:endParaRPr>
          </a:p>
        </p:txBody>
      </p:sp>
      <p:sp>
        <p:nvSpPr>
          <p:cNvPr id="53" name="object 53"/>
          <p:cNvSpPr txBox="1"/>
          <p:nvPr/>
        </p:nvSpPr>
        <p:spPr>
          <a:xfrm rot="300000">
            <a:off x="8004773" y="1814957"/>
            <a:ext cx="579677" cy="781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15"/>
              </a:lnSpc>
            </a:pPr>
            <a:r>
              <a:rPr sz="800" b="1" baseline="4629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ty </a:t>
            </a:r>
            <a:r>
              <a:rPr sz="50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that you live in.</a:t>
            </a:r>
            <a:endParaRPr sz="500">
              <a:latin typeface="Grammarsaurus" pitchFamily="2" charset="0"/>
              <a:cs typeface="Arial MT"/>
            </a:endParaRPr>
          </a:p>
        </p:txBody>
      </p:sp>
      <p:sp>
        <p:nvSpPr>
          <p:cNvPr id="54" name="object 54"/>
          <p:cNvSpPr txBox="1"/>
          <p:nvPr/>
        </p:nvSpPr>
        <p:spPr>
          <a:xfrm rot="300000">
            <a:off x="8011407" y="1940266"/>
            <a:ext cx="365249" cy="769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10"/>
              </a:lnSpc>
            </a:pPr>
            <a:r>
              <a:rPr sz="50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t </a:t>
            </a:r>
            <a:r>
              <a:rPr sz="500" b="1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border </a:t>
            </a:r>
            <a:r>
              <a:rPr sz="50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it.</a:t>
            </a:r>
            <a:endParaRPr sz="500">
              <a:latin typeface="Grammarsaurus" pitchFamily="2" charset="0"/>
              <a:cs typeface="Arial MT"/>
            </a:endParaRPr>
          </a:p>
        </p:txBody>
      </p:sp>
      <p:sp>
        <p:nvSpPr>
          <p:cNvPr id="55" name="object 55"/>
          <p:cNvSpPr txBox="1"/>
          <p:nvPr/>
        </p:nvSpPr>
        <p:spPr>
          <a:xfrm rot="300000">
            <a:off x="8049347" y="2081142"/>
            <a:ext cx="288975" cy="769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10"/>
              </a:lnSpc>
            </a:pPr>
            <a:r>
              <a:rPr sz="50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coloured.</a:t>
            </a:r>
            <a:endParaRPr sz="500">
              <a:latin typeface="Grammarsaurus" pitchFamily="2" charset="0"/>
              <a:cs typeface="Arial MT"/>
            </a:endParaRPr>
          </a:p>
        </p:txBody>
      </p:sp>
      <p:grpSp>
        <p:nvGrpSpPr>
          <p:cNvPr id="56" name="object 56"/>
          <p:cNvGrpSpPr/>
          <p:nvPr/>
        </p:nvGrpSpPr>
        <p:grpSpPr>
          <a:xfrm>
            <a:off x="6059798" y="2328077"/>
            <a:ext cx="2788285" cy="3369310"/>
            <a:chOff x="6059798" y="2328077"/>
            <a:chExt cx="2788285" cy="3369310"/>
          </a:xfrm>
        </p:grpSpPr>
        <p:pic>
          <p:nvPicPr>
            <p:cNvPr id="57" name="object 5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216137" y="2910698"/>
              <a:ext cx="2631660" cy="2786310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059798" y="5600665"/>
              <a:ext cx="74382" cy="53582"/>
            </a:xfrm>
            <a:prstGeom prst="rect">
              <a:avLst/>
            </a:prstGeom>
          </p:spPr>
        </p:pic>
        <p:sp>
          <p:nvSpPr>
            <p:cNvPr id="59" name="object 59"/>
            <p:cNvSpPr/>
            <p:nvPr/>
          </p:nvSpPr>
          <p:spPr>
            <a:xfrm>
              <a:off x="7447275" y="2329665"/>
              <a:ext cx="1075690" cy="100965"/>
            </a:xfrm>
            <a:custGeom>
              <a:avLst/>
              <a:gdLst/>
              <a:ahLst/>
              <a:cxnLst/>
              <a:rect l="l" t="t" r="r" b="b"/>
              <a:pathLst>
                <a:path w="1075690" h="100964">
                  <a:moveTo>
                    <a:pt x="0" y="0"/>
                  </a:moveTo>
                  <a:lnTo>
                    <a:pt x="1075626" y="100914"/>
                  </a:lnTo>
                </a:path>
              </a:pathLst>
            </a:custGeom>
            <a:ln w="3175">
              <a:solidFill>
                <a:srgbClr val="2F3D4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0" name="object 60"/>
            <p:cNvSpPr/>
            <p:nvPr/>
          </p:nvSpPr>
          <p:spPr>
            <a:xfrm>
              <a:off x="7431947" y="2493042"/>
              <a:ext cx="1075690" cy="100965"/>
            </a:xfrm>
            <a:custGeom>
              <a:avLst/>
              <a:gdLst/>
              <a:ahLst/>
              <a:cxnLst/>
              <a:rect l="l" t="t" r="r" b="b"/>
              <a:pathLst>
                <a:path w="1075690" h="100964">
                  <a:moveTo>
                    <a:pt x="0" y="0"/>
                  </a:moveTo>
                  <a:lnTo>
                    <a:pt x="1075626" y="100914"/>
                  </a:lnTo>
                </a:path>
              </a:pathLst>
            </a:custGeom>
            <a:ln w="3175">
              <a:solidFill>
                <a:srgbClr val="2F3D4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7431911" y="2411158"/>
              <a:ext cx="1083310" cy="182880"/>
            </a:xfrm>
            <a:custGeom>
              <a:avLst/>
              <a:gdLst/>
              <a:ahLst/>
              <a:cxnLst/>
              <a:rect l="l" t="t" r="r" b="b"/>
              <a:pathLst>
                <a:path w="1083309" h="182880">
                  <a:moveTo>
                    <a:pt x="7684" y="0"/>
                  </a:moveTo>
                  <a:lnTo>
                    <a:pt x="0" y="81889"/>
                  </a:lnTo>
                  <a:lnTo>
                    <a:pt x="1075327" y="182766"/>
                  </a:lnTo>
                  <a:lnTo>
                    <a:pt x="1083006" y="100888"/>
                  </a:lnTo>
                  <a:lnTo>
                    <a:pt x="7684" y="0"/>
                  </a:lnTo>
                  <a:close/>
                </a:path>
              </a:pathLst>
            </a:custGeom>
            <a:solidFill>
              <a:srgbClr val="020303">
                <a:alpha val="14999"/>
              </a:srgbClr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2" name="object 62"/>
          <p:cNvSpPr txBox="1"/>
          <p:nvPr/>
        </p:nvSpPr>
        <p:spPr>
          <a:xfrm rot="300000">
            <a:off x="6437452" y="2381377"/>
            <a:ext cx="978055" cy="781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15"/>
              </a:lnSpc>
            </a:pPr>
            <a:r>
              <a:rPr sz="800" baseline="4629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The county wh</a:t>
            </a:r>
            <a:r>
              <a:rPr sz="50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ere I live is called</a:t>
            </a:r>
            <a:endParaRPr sz="500">
              <a:latin typeface="Grammarsaurus" pitchFamily="2" charset="0"/>
              <a:cs typeface="Arial MT"/>
            </a:endParaRPr>
          </a:p>
        </p:txBody>
      </p:sp>
      <p:sp>
        <p:nvSpPr>
          <p:cNvPr id="63" name="object 63"/>
          <p:cNvSpPr txBox="1"/>
          <p:nvPr/>
        </p:nvSpPr>
        <p:spPr>
          <a:xfrm rot="300000">
            <a:off x="6426234" y="2514417"/>
            <a:ext cx="1317555" cy="781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20"/>
              </a:lnSpc>
            </a:pPr>
            <a:r>
              <a:rPr sz="800" baseline="4629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The counties which </a:t>
            </a:r>
            <a:r>
              <a:rPr sz="800" b="1" baseline="4629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borde</a:t>
            </a:r>
            <a:r>
              <a:rPr sz="500" b="1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r </a:t>
            </a:r>
            <a:r>
              <a:rPr sz="50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my county are:</a:t>
            </a:r>
            <a:endParaRPr sz="500">
              <a:latin typeface="Grammarsaurus" pitchFamily="2" charset="0"/>
              <a:cs typeface="Arial MT"/>
            </a:endParaRPr>
          </a:p>
        </p:txBody>
      </p:sp>
      <p:sp>
        <p:nvSpPr>
          <p:cNvPr id="64" name="object 64"/>
          <p:cNvSpPr txBox="1"/>
          <p:nvPr/>
        </p:nvSpPr>
        <p:spPr>
          <a:xfrm rot="300000">
            <a:off x="8679100" y="3151814"/>
            <a:ext cx="149905" cy="769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05"/>
              </a:lnSpc>
            </a:pPr>
            <a:r>
              <a:rPr sz="500" b="1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key</a:t>
            </a:r>
            <a:endParaRPr sz="500">
              <a:latin typeface="Grammarsaurus" pitchFamily="2" charset="0"/>
              <a:cs typeface="Arial"/>
            </a:endParaRPr>
          </a:p>
        </p:txBody>
      </p:sp>
      <p:grpSp>
        <p:nvGrpSpPr>
          <p:cNvPr id="65" name="object 65"/>
          <p:cNvGrpSpPr/>
          <p:nvPr/>
        </p:nvGrpSpPr>
        <p:grpSpPr>
          <a:xfrm>
            <a:off x="240017" y="1187361"/>
            <a:ext cx="11712575" cy="5135880"/>
            <a:chOff x="240017" y="1187361"/>
            <a:chExt cx="11712575" cy="5135880"/>
          </a:xfrm>
        </p:grpSpPr>
        <p:sp>
          <p:nvSpPr>
            <p:cNvPr id="66" name="object 66"/>
            <p:cNvSpPr/>
            <p:nvPr/>
          </p:nvSpPr>
          <p:spPr>
            <a:xfrm>
              <a:off x="6426191" y="2582171"/>
              <a:ext cx="816610" cy="76835"/>
            </a:xfrm>
            <a:custGeom>
              <a:avLst/>
              <a:gdLst/>
              <a:ahLst/>
              <a:cxnLst/>
              <a:rect l="l" t="t" r="r" b="b"/>
              <a:pathLst>
                <a:path w="816609" h="76835">
                  <a:moveTo>
                    <a:pt x="0" y="0"/>
                  </a:moveTo>
                  <a:lnTo>
                    <a:pt x="816013" y="76568"/>
                  </a:lnTo>
                </a:path>
              </a:pathLst>
            </a:custGeom>
            <a:ln w="3175">
              <a:solidFill>
                <a:srgbClr val="2F3D4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7" name="object 67"/>
            <p:cNvSpPr/>
            <p:nvPr/>
          </p:nvSpPr>
          <p:spPr>
            <a:xfrm>
              <a:off x="5701074" y="1188948"/>
              <a:ext cx="3855085" cy="5132705"/>
            </a:xfrm>
            <a:custGeom>
              <a:avLst/>
              <a:gdLst/>
              <a:ahLst/>
              <a:cxnLst/>
              <a:rect l="l" t="t" r="r" b="b"/>
              <a:pathLst>
                <a:path w="3855084" h="5132705">
                  <a:moveTo>
                    <a:pt x="3403320" y="5132590"/>
                  </a:moveTo>
                  <a:lnTo>
                    <a:pt x="0" y="4813274"/>
                  </a:lnTo>
                  <a:lnTo>
                    <a:pt x="451599" y="0"/>
                  </a:lnTo>
                  <a:lnTo>
                    <a:pt x="3854919" y="319316"/>
                  </a:lnTo>
                  <a:lnTo>
                    <a:pt x="3403320" y="5132590"/>
                  </a:lnTo>
                  <a:close/>
                </a:path>
              </a:pathLst>
            </a:custGeom>
            <a:ln w="3175">
              <a:solidFill>
                <a:srgbClr val="0E0F0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8" name="object 68"/>
            <p:cNvSpPr/>
            <p:nvPr/>
          </p:nvSpPr>
          <p:spPr>
            <a:xfrm>
              <a:off x="246367" y="2643238"/>
              <a:ext cx="11699875" cy="1584325"/>
            </a:xfrm>
            <a:custGeom>
              <a:avLst/>
              <a:gdLst/>
              <a:ahLst/>
              <a:cxnLst/>
              <a:rect l="l" t="t" r="r" b="b"/>
              <a:pathLst>
                <a:path w="11699875" h="1584325">
                  <a:moveTo>
                    <a:pt x="11699265" y="0"/>
                  </a:moveTo>
                  <a:lnTo>
                    <a:pt x="0" y="0"/>
                  </a:lnTo>
                  <a:lnTo>
                    <a:pt x="0" y="1584223"/>
                  </a:lnTo>
                  <a:lnTo>
                    <a:pt x="11699265" y="1584223"/>
                  </a:lnTo>
                  <a:lnTo>
                    <a:pt x="11699265" y="0"/>
                  </a:lnTo>
                  <a:close/>
                </a:path>
              </a:pathLst>
            </a:custGeom>
            <a:solidFill>
              <a:srgbClr val="D6DD4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9" name="object 69"/>
            <p:cNvSpPr/>
            <p:nvPr/>
          </p:nvSpPr>
          <p:spPr>
            <a:xfrm>
              <a:off x="246367" y="2643238"/>
              <a:ext cx="11699875" cy="1584325"/>
            </a:xfrm>
            <a:custGeom>
              <a:avLst/>
              <a:gdLst/>
              <a:ahLst/>
              <a:cxnLst/>
              <a:rect l="l" t="t" r="r" b="b"/>
              <a:pathLst>
                <a:path w="11699875" h="1584325">
                  <a:moveTo>
                    <a:pt x="11699265" y="1584223"/>
                  </a:moveTo>
                  <a:lnTo>
                    <a:pt x="0" y="1584223"/>
                  </a:lnTo>
                  <a:lnTo>
                    <a:pt x="0" y="0"/>
                  </a:lnTo>
                  <a:lnTo>
                    <a:pt x="11699265" y="0"/>
                  </a:lnTo>
                  <a:lnTo>
                    <a:pt x="11699265" y="1584223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70" name="object 70"/>
          <p:cNvSpPr txBox="1"/>
          <p:nvPr/>
        </p:nvSpPr>
        <p:spPr>
          <a:xfrm>
            <a:off x="266597" y="2953211"/>
            <a:ext cx="7747634" cy="942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30780" marR="280670" algn="just">
              <a:lnSpc>
                <a:spcPct val="112500"/>
              </a:lnSpc>
              <a:spcBef>
                <a:spcPts val="100"/>
              </a:spcBef>
            </a:pPr>
            <a:r>
              <a:rPr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Complete </a:t>
            </a:r>
            <a:r>
              <a:rPr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the tasks on your </a:t>
            </a:r>
            <a:r>
              <a:rPr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activity worksheet</a:t>
            </a:r>
            <a:r>
              <a:rPr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. You will need a </a:t>
            </a:r>
            <a:r>
              <a:rPr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map showing the counties of England </a:t>
            </a:r>
            <a:r>
              <a:rPr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to help you.</a:t>
            </a:r>
            <a:endParaRPr dirty="0">
              <a:latin typeface="Grammarsaurus" pitchFamily="2" charset="0"/>
              <a:cs typeface="Arial MT"/>
            </a:endParaRPr>
          </a:p>
        </p:txBody>
      </p:sp>
      <p:grpSp>
        <p:nvGrpSpPr>
          <p:cNvPr id="71" name="object 71"/>
          <p:cNvGrpSpPr/>
          <p:nvPr/>
        </p:nvGrpSpPr>
        <p:grpSpPr>
          <a:xfrm>
            <a:off x="4968265" y="1030585"/>
            <a:ext cx="6503034" cy="5721350"/>
            <a:chOff x="4968265" y="1030585"/>
            <a:chExt cx="6503034" cy="5721350"/>
          </a:xfrm>
        </p:grpSpPr>
        <p:sp>
          <p:nvSpPr>
            <p:cNvPr id="72" name="object 72"/>
            <p:cNvSpPr/>
            <p:nvPr/>
          </p:nvSpPr>
          <p:spPr>
            <a:xfrm>
              <a:off x="4974615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45589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3" name="object 73"/>
            <p:cNvSpPr/>
            <p:nvPr/>
          </p:nvSpPr>
          <p:spPr>
            <a:xfrm>
              <a:off x="4974615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74" name="object 7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059743" y="6434772"/>
              <a:ext cx="270793" cy="270792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836560" y="1030585"/>
              <a:ext cx="3634651" cy="5050823"/>
            </a:xfrm>
            <a:prstGeom prst="rect">
              <a:avLst/>
            </a:prstGeom>
          </p:spPr>
        </p:pic>
        <p:sp>
          <p:nvSpPr>
            <p:cNvPr id="76" name="object 76"/>
            <p:cNvSpPr/>
            <p:nvPr/>
          </p:nvSpPr>
          <p:spPr>
            <a:xfrm>
              <a:off x="8001901" y="1086129"/>
              <a:ext cx="3418840" cy="4834890"/>
            </a:xfrm>
            <a:custGeom>
              <a:avLst/>
              <a:gdLst/>
              <a:ahLst/>
              <a:cxnLst/>
              <a:rect l="l" t="t" r="r" b="b"/>
              <a:pathLst>
                <a:path w="3418840" h="4834890">
                  <a:moveTo>
                    <a:pt x="3418268" y="0"/>
                  </a:moveTo>
                  <a:lnTo>
                    <a:pt x="0" y="0"/>
                  </a:lnTo>
                  <a:lnTo>
                    <a:pt x="0" y="4834407"/>
                  </a:lnTo>
                  <a:lnTo>
                    <a:pt x="3418268" y="4834407"/>
                  </a:lnTo>
                  <a:lnTo>
                    <a:pt x="34182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77" name="object 77"/>
          <p:cNvSpPr txBox="1"/>
          <p:nvPr/>
        </p:nvSpPr>
        <p:spPr>
          <a:xfrm>
            <a:off x="9460707" y="5768606"/>
            <a:ext cx="624205" cy="62197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300" b="1" dirty="0">
                <a:solidFill>
                  <a:srgbClr val="221E1F"/>
                </a:solidFill>
                <a:latin typeface="Grammarsaurus" pitchFamily="2" charset="0"/>
                <a:cs typeface="Arial"/>
              </a:rPr>
              <a:t>www.grammarsaurus.co.uk</a:t>
            </a:r>
            <a:endParaRPr sz="300" dirty="0">
              <a:latin typeface="Grammarsaurus" pitchFamily="2" charset="0"/>
              <a:cs typeface="Arial"/>
            </a:endParaRPr>
          </a:p>
        </p:txBody>
      </p:sp>
      <p:grpSp>
        <p:nvGrpSpPr>
          <p:cNvPr id="78" name="object 78"/>
          <p:cNvGrpSpPr/>
          <p:nvPr/>
        </p:nvGrpSpPr>
        <p:grpSpPr>
          <a:xfrm>
            <a:off x="8268903" y="1385722"/>
            <a:ext cx="2884170" cy="4475080"/>
            <a:chOff x="8268903" y="1385722"/>
            <a:chExt cx="2884170" cy="4475080"/>
          </a:xfrm>
        </p:grpSpPr>
        <p:pic>
          <p:nvPicPr>
            <p:cNvPr id="79" name="object 7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368828" y="5771818"/>
              <a:ext cx="88637" cy="88984"/>
            </a:xfrm>
            <a:prstGeom prst="rect">
              <a:avLst/>
            </a:prstGeom>
          </p:spPr>
        </p:pic>
        <p:sp>
          <p:nvSpPr>
            <p:cNvPr id="80" name="object 80"/>
            <p:cNvSpPr/>
            <p:nvPr/>
          </p:nvSpPr>
          <p:spPr>
            <a:xfrm>
              <a:off x="8268903" y="1385722"/>
              <a:ext cx="2884170" cy="4322445"/>
            </a:xfrm>
            <a:custGeom>
              <a:avLst/>
              <a:gdLst/>
              <a:ahLst/>
              <a:cxnLst/>
              <a:rect l="l" t="t" r="r" b="b"/>
              <a:pathLst>
                <a:path w="2884170" h="4322445">
                  <a:moveTo>
                    <a:pt x="2883941" y="81508"/>
                  </a:moveTo>
                  <a:lnTo>
                    <a:pt x="2883941" y="4240733"/>
                  </a:lnTo>
                  <a:lnTo>
                    <a:pt x="2877510" y="4272381"/>
                  </a:lnTo>
                  <a:lnTo>
                    <a:pt x="2859998" y="4298299"/>
                  </a:lnTo>
                  <a:lnTo>
                    <a:pt x="2834081" y="4315810"/>
                  </a:lnTo>
                  <a:lnTo>
                    <a:pt x="2802432" y="4322241"/>
                  </a:lnTo>
                  <a:lnTo>
                    <a:pt x="81495" y="4322241"/>
                  </a:lnTo>
                  <a:lnTo>
                    <a:pt x="49854" y="4315810"/>
                  </a:lnTo>
                  <a:lnTo>
                    <a:pt x="23941" y="4298299"/>
                  </a:lnTo>
                  <a:lnTo>
                    <a:pt x="6431" y="4272381"/>
                  </a:lnTo>
                  <a:lnTo>
                    <a:pt x="0" y="4240733"/>
                  </a:lnTo>
                  <a:lnTo>
                    <a:pt x="0" y="81508"/>
                  </a:lnTo>
                  <a:lnTo>
                    <a:pt x="6431" y="49859"/>
                  </a:lnTo>
                  <a:lnTo>
                    <a:pt x="23941" y="23942"/>
                  </a:lnTo>
                  <a:lnTo>
                    <a:pt x="49854" y="6431"/>
                  </a:lnTo>
                  <a:lnTo>
                    <a:pt x="81495" y="0"/>
                  </a:lnTo>
                  <a:lnTo>
                    <a:pt x="2802432" y="0"/>
                  </a:lnTo>
                  <a:lnTo>
                    <a:pt x="2834081" y="6431"/>
                  </a:lnTo>
                  <a:lnTo>
                    <a:pt x="2859998" y="23942"/>
                  </a:lnTo>
                  <a:lnTo>
                    <a:pt x="2877510" y="49859"/>
                  </a:lnTo>
                  <a:lnTo>
                    <a:pt x="2883941" y="81508"/>
                  </a:lnTo>
                  <a:close/>
                </a:path>
              </a:pathLst>
            </a:custGeom>
            <a:ln w="5740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2" name="object 82"/>
            <p:cNvSpPr/>
            <p:nvPr/>
          </p:nvSpPr>
          <p:spPr>
            <a:xfrm>
              <a:off x="8271935" y="2602110"/>
              <a:ext cx="2878455" cy="0"/>
            </a:xfrm>
            <a:custGeom>
              <a:avLst/>
              <a:gdLst/>
              <a:ahLst/>
              <a:cxnLst/>
              <a:rect l="l" t="t" r="r" b="b"/>
              <a:pathLst>
                <a:path w="2878454">
                  <a:moveTo>
                    <a:pt x="2878201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3" name="object 83"/>
            <p:cNvSpPr/>
            <p:nvPr/>
          </p:nvSpPr>
          <p:spPr>
            <a:xfrm>
              <a:off x="8271935" y="2602110"/>
              <a:ext cx="8890" cy="0"/>
            </a:xfrm>
            <a:custGeom>
              <a:avLst/>
              <a:gdLst/>
              <a:ahLst/>
              <a:cxnLst/>
              <a:rect l="l" t="t" r="r" b="b"/>
              <a:pathLst>
                <a:path w="8890">
                  <a:moveTo>
                    <a:pt x="0" y="0"/>
                  </a:moveTo>
                  <a:lnTo>
                    <a:pt x="8610" y="0"/>
                  </a:lnTo>
                </a:path>
              </a:pathLst>
            </a:custGeom>
            <a:ln w="317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4" name="object 84"/>
            <p:cNvSpPr/>
            <p:nvPr/>
          </p:nvSpPr>
          <p:spPr>
            <a:xfrm>
              <a:off x="8297681" y="2602110"/>
              <a:ext cx="2835275" cy="0"/>
            </a:xfrm>
            <a:custGeom>
              <a:avLst/>
              <a:gdLst/>
              <a:ahLst/>
              <a:cxnLst/>
              <a:rect l="l" t="t" r="r" b="b"/>
              <a:pathLst>
                <a:path w="2835275">
                  <a:moveTo>
                    <a:pt x="0" y="0"/>
                  </a:moveTo>
                  <a:lnTo>
                    <a:pt x="2835275" y="0"/>
                  </a:lnTo>
                </a:path>
              </a:pathLst>
            </a:custGeom>
            <a:ln w="3175">
              <a:solidFill>
                <a:srgbClr val="08173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5" name="object 85"/>
            <p:cNvSpPr/>
            <p:nvPr/>
          </p:nvSpPr>
          <p:spPr>
            <a:xfrm>
              <a:off x="11141524" y="2602110"/>
              <a:ext cx="8890" cy="0"/>
            </a:xfrm>
            <a:custGeom>
              <a:avLst/>
              <a:gdLst/>
              <a:ahLst/>
              <a:cxnLst/>
              <a:rect l="l" t="t" r="r" b="b"/>
              <a:pathLst>
                <a:path w="8890">
                  <a:moveTo>
                    <a:pt x="0" y="0"/>
                  </a:moveTo>
                  <a:lnTo>
                    <a:pt x="8610" y="0"/>
                  </a:lnTo>
                </a:path>
              </a:pathLst>
            </a:custGeom>
            <a:ln w="317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86" name="object 86"/>
          <p:cNvSpPr txBox="1"/>
          <p:nvPr/>
        </p:nvSpPr>
        <p:spPr>
          <a:xfrm>
            <a:off x="8778669" y="1103996"/>
            <a:ext cx="1864995" cy="19877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0"/>
              </a:spcBef>
            </a:pPr>
            <a:r>
              <a:rPr sz="1200" b="1" dirty="0">
                <a:solidFill>
                  <a:srgbClr val="091830"/>
                </a:solidFill>
                <a:latin typeface="Grammarsaurus" pitchFamily="2" charset="0"/>
                <a:cs typeface="Arial"/>
              </a:rPr>
              <a:t>The counties of England</a:t>
            </a:r>
            <a:endParaRPr sz="1200" dirty="0">
              <a:latin typeface="Grammarsaurus" pitchFamily="2" charset="0"/>
              <a:cs typeface="Arial"/>
            </a:endParaRPr>
          </a:p>
        </p:txBody>
      </p:sp>
      <p:grpSp>
        <p:nvGrpSpPr>
          <p:cNvPr id="87" name="object 87"/>
          <p:cNvGrpSpPr/>
          <p:nvPr/>
        </p:nvGrpSpPr>
        <p:grpSpPr>
          <a:xfrm>
            <a:off x="8268893" y="1826827"/>
            <a:ext cx="2755900" cy="3718560"/>
            <a:chOff x="8268893" y="1826827"/>
            <a:chExt cx="2755900" cy="3718560"/>
          </a:xfrm>
        </p:grpSpPr>
        <p:pic>
          <p:nvPicPr>
            <p:cNvPr id="88" name="object 8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8268893" y="2603733"/>
              <a:ext cx="2755872" cy="2941320"/>
            </a:xfrm>
            <a:prstGeom prst="rect">
              <a:avLst/>
            </a:prstGeom>
          </p:spPr>
        </p:pic>
        <p:sp>
          <p:nvSpPr>
            <p:cNvPr id="89" name="object 89"/>
            <p:cNvSpPr/>
            <p:nvPr/>
          </p:nvSpPr>
          <p:spPr>
            <a:xfrm>
              <a:off x="9397348" y="1828415"/>
              <a:ext cx="1080770" cy="0"/>
            </a:xfrm>
            <a:custGeom>
              <a:avLst/>
              <a:gdLst/>
              <a:ahLst/>
              <a:cxnLst/>
              <a:rect l="l" t="t" r="r" b="b"/>
              <a:pathLst>
                <a:path w="1080770">
                  <a:moveTo>
                    <a:pt x="0" y="0"/>
                  </a:moveTo>
                  <a:lnTo>
                    <a:pt x="1080350" y="0"/>
                  </a:lnTo>
                </a:path>
              </a:pathLst>
            </a:custGeom>
            <a:ln w="3175">
              <a:solidFill>
                <a:srgbClr val="2F3D4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0" name="object 90"/>
            <p:cNvSpPr/>
            <p:nvPr/>
          </p:nvSpPr>
          <p:spPr>
            <a:xfrm>
              <a:off x="9397314" y="1910270"/>
              <a:ext cx="1080135" cy="82550"/>
            </a:xfrm>
            <a:custGeom>
              <a:avLst/>
              <a:gdLst/>
              <a:ahLst/>
              <a:cxnLst/>
              <a:rect l="l" t="t" r="r" b="b"/>
              <a:pathLst>
                <a:path w="1080134" h="82550">
                  <a:moveTo>
                    <a:pt x="1080046" y="0"/>
                  </a:moveTo>
                  <a:lnTo>
                    <a:pt x="0" y="0"/>
                  </a:lnTo>
                  <a:lnTo>
                    <a:pt x="0" y="82245"/>
                  </a:lnTo>
                  <a:lnTo>
                    <a:pt x="1080046" y="82245"/>
                  </a:lnTo>
                  <a:lnTo>
                    <a:pt x="1080046" y="0"/>
                  </a:lnTo>
                  <a:close/>
                </a:path>
              </a:pathLst>
            </a:custGeom>
            <a:solidFill>
              <a:srgbClr val="020303">
                <a:alpha val="14999"/>
              </a:srgbClr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91" name="object 91"/>
          <p:cNvSpPr txBox="1"/>
          <p:nvPr/>
        </p:nvSpPr>
        <p:spPr>
          <a:xfrm>
            <a:off x="8390128" y="1497914"/>
            <a:ext cx="2108835" cy="714939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88900" indent="-76200">
              <a:lnSpc>
                <a:spcPct val="100000"/>
              </a:lnSpc>
              <a:spcBef>
                <a:spcPts val="575"/>
              </a:spcBef>
              <a:buAutoNum type="arabicPeriod"/>
              <a:tabLst>
                <a:tab pos="88900" algn="l"/>
              </a:tabLst>
            </a:pPr>
            <a:r>
              <a:rPr sz="50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Use your map to </a:t>
            </a:r>
            <a:r>
              <a:rPr sz="500" b="1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locate </a:t>
            </a:r>
            <a:r>
              <a:rPr sz="50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and </a:t>
            </a:r>
            <a:r>
              <a:rPr sz="500" b="1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colour </a:t>
            </a:r>
            <a:r>
              <a:rPr sz="50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the </a:t>
            </a:r>
            <a:r>
              <a:rPr sz="500" b="1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county </a:t>
            </a:r>
            <a:r>
              <a:rPr sz="50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that you live in.</a:t>
            </a:r>
            <a:endParaRPr sz="500" dirty="0">
              <a:latin typeface="Grammarsaurus" pitchFamily="2" charset="0"/>
              <a:cs typeface="Arial MT"/>
            </a:endParaRPr>
          </a:p>
          <a:p>
            <a:pPr marL="92710" indent="-80010">
              <a:lnSpc>
                <a:spcPct val="100000"/>
              </a:lnSpc>
              <a:spcBef>
                <a:spcPts val="484"/>
              </a:spcBef>
              <a:buAutoNum type="arabicPeriod"/>
              <a:tabLst>
                <a:tab pos="92710" algn="l"/>
              </a:tabLst>
            </a:pPr>
            <a:r>
              <a:rPr sz="50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Use di erent colours to </a:t>
            </a:r>
            <a:r>
              <a:rPr sz="500" b="1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shade </a:t>
            </a:r>
            <a:r>
              <a:rPr sz="50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the counties that </a:t>
            </a:r>
            <a:r>
              <a:rPr sz="500" b="1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border </a:t>
            </a:r>
            <a:r>
              <a:rPr sz="50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it.</a:t>
            </a:r>
            <a:endParaRPr sz="500" dirty="0">
              <a:latin typeface="Grammarsaurus" pitchFamily="2" charset="0"/>
              <a:cs typeface="Arial MT"/>
            </a:endParaRPr>
          </a:p>
          <a:p>
            <a:pPr marL="12700" marR="10160">
              <a:lnSpc>
                <a:spcPts val="1789"/>
              </a:lnSpc>
              <a:spcBef>
                <a:spcPts val="15"/>
              </a:spcBef>
              <a:tabLst>
                <a:tab pos="2089785" algn="l"/>
              </a:tabLst>
            </a:pPr>
            <a:r>
              <a:rPr sz="50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The county where I live is called </a:t>
            </a:r>
            <a:r>
              <a:rPr sz="500" dirty="0">
                <a:solidFill>
                  <a:srgbClr val="081730"/>
                </a:solidFill>
                <a:uFill>
                  <a:solidFill>
                    <a:srgbClr val="2F3D40"/>
                  </a:solidFill>
                </a:uFill>
                <a:latin typeface="Grammarsaurus" pitchFamily="2" charset="0"/>
                <a:cs typeface="Arial MT"/>
              </a:rPr>
              <a:t>	</a:t>
            </a:r>
            <a:r>
              <a:rPr sz="50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 The counties which </a:t>
            </a:r>
            <a:r>
              <a:rPr sz="500" b="1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border </a:t>
            </a:r>
            <a:r>
              <a:rPr sz="50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my county are:</a:t>
            </a:r>
            <a:endParaRPr sz="500" dirty="0">
              <a:latin typeface="Grammarsaurus" pitchFamily="2" charset="0"/>
              <a:cs typeface="Arial MT"/>
            </a:endParaRPr>
          </a:p>
        </p:txBody>
      </p:sp>
      <p:grpSp>
        <p:nvGrpSpPr>
          <p:cNvPr id="92" name="object 92"/>
          <p:cNvGrpSpPr/>
          <p:nvPr/>
        </p:nvGrpSpPr>
        <p:grpSpPr>
          <a:xfrm>
            <a:off x="0" y="777519"/>
            <a:ext cx="11422380" cy="5827395"/>
            <a:chOff x="0" y="777519"/>
            <a:chExt cx="11422380" cy="5827395"/>
          </a:xfrm>
        </p:grpSpPr>
        <p:sp>
          <p:nvSpPr>
            <p:cNvPr id="93" name="object 93"/>
            <p:cNvSpPr/>
            <p:nvPr/>
          </p:nvSpPr>
          <p:spPr>
            <a:xfrm>
              <a:off x="8404314" y="2285725"/>
              <a:ext cx="819785" cy="0"/>
            </a:xfrm>
            <a:custGeom>
              <a:avLst/>
              <a:gdLst/>
              <a:ahLst/>
              <a:cxnLst/>
              <a:rect l="l" t="t" r="r" b="b"/>
              <a:pathLst>
                <a:path w="819784">
                  <a:moveTo>
                    <a:pt x="0" y="0"/>
                  </a:moveTo>
                  <a:lnTo>
                    <a:pt x="819607" y="0"/>
                  </a:lnTo>
                </a:path>
              </a:pathLst>
            </a:custGeom>
            <a:ln w="3175">
              <a:solidFill>
                <a:srgbClr val="2F3D4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4" name="object 94"/>
            <p:cNvSpPr/>
            <p:nvPr/>
          </p:nvSpPr>
          <p:spPr>
            <a:xfrm>
              <a:off x="8404314" y="2449822"/>
              <a:ext cx="819785" cy="0"/>
            </a:xfrm>
            <a:custGeom>
              <a:avLst/>
              <a:gdLst/>
              <a:ahLst/>
              <a:cxnLst/>
              <a:rect l="l" t="t" r="r" b="b"/>
              <a:pathLst>
                <a:path w="819784">
                  <a:moveTo>
                    <a:pt x="0" y="0"/>
                  </a:moveTo>
                  <a:lnTo>
                    <a:pt x="819607" y="0"/>
                  </a:lnTo>
                </a:path>
              </a:pathLst>
            </a:custGeom>
            <a:ln w="3175">
              <a:solidFill>
                <a:srgbClr val="2F3D4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5" name="object 95"/>
            <p:cNvSpPr/>
            <p:nvPr/>
          </p:nvSpPr>
          <p:spPr>
            <a:xfrm>
              <a:off x="8404288" y="2367572"/>
              <a:ext cx="819785" cy="82550"/>
            </a:xfrm>
            <a:custGeom>
              <a:avLst/>
              <a:gdLst/>
              <a:ahLst/>
              <a:cxnLst/>
              <a:rect l="l" t="t" r="r" b="b"/>
              <a:pathLst>
                <a:path w="819784" h="82550">
                  <a:moveTo>
                    <a:pt x="819378" y="0"/>
                  </a:moveTo>
                  <a:lnTo>
                    <a:pt x="0" y="0"/>
                  </a:lnTo>
                  <a:lnTo>
                    <a:pt x="0" y="82245"/>
                  </a:lnTo>
                  <a:lnTo>
                    <a:pt x="819378" y="82245"/>
                  </a:lnTo>
                  <a:lnTo>
                    <a:pt x="819378" y="0"/>
                  </a:lnTo>
                  <a:close/>
                </a:path>
              </a:pathLst>
            </a:custGeom>
            <a:solidFill>
              <a:srgbClr val="020303">
                <a:alpha val="14999"/>
              </a:srgbClr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6" name="object 96"/>
            <p:cNvSpPr/>
            <p:nvPr/>
          </p:nvSpPr>
          <p:spPr>
            <a:xfrm>
              <a:off x="9303256" y="2285725"/>
              <a:ext cx="819785" cy="0"/>
            </a:xfrm>
            <a:custGeom>
              <a:avLst/>
              <a:gdLst/>
              <a:ahLst/>
              <a:cxnLst/>
              <a:rect l="l" t="t" r="r" b="b"/>
              <a:pathLst>
                <a:path w="819784">
                  <a:moveTo>
                    <a:pt x="0" y="0"/>
                  </a:moveTo>
                  <a:lnTo>
                    <a:pt x="819607" y="0"/>
                  </a:lnTo>
                </a:path>
              </a:pathLst>
            </a:custGeom>
            <a:ln w="3175">
              <a:solidFill>
                <a:srgbClr val="2F3D4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7" name="object 97"/>
            <p:cNvSpPr/>
            <p:nvPr/>
          </p:nvSpPr>
          <p:spPr>
            <a:xfrm>
              <a:off x="9303256" y="2449822"/>
              <a:ext cx="819785" cy="0"/>
            </a:xfrm>
            <a:custGeom>
              <a:avLst/>
              <a:gdLst/>
              <a:ahLst/>
              <a:cxnLst/>
              <a:rect l="l" t="t" r="r" b="b"/>
              <a:pathLst>
                <a:path w="819784">
                  <a:moveTo>
                    <a:pt x="0" y="0"/>
                  </a:moveTo>
                  <a:lnTo>
                    <a:pt x="819607" y="0"/>
                  </a:lnTo>
                </a:path>
              </a:pathLst>
            </a:custGeom>
            <a:ln w="3175">
              <a:solidFill>
                <a:srgbClr val="2F3D4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8" name="object 98"/>
            <p:cNvSpPr/>
            <p:nvPr/>
          </p:nvSpPr>
          <p:spPr>
            <a:xfrm>
              <a:off x="9303232" y="2367572"/>
              <a:ext cx="819785" cy="82550"/>
            </a:xfrm>
            <a:custGeom>
              <a:avLst/>
              <a:gdLst/>
              <a:ahLst/>
              <a:cxnLst/>
              <a:rect l="l" t="t" r="r" b="b"/>
              <a:pathLst>
                <a:path w="819784" h="82550">
                  <a:moveTo>
                    <a:pt x="819378" y="0"/>
                  </a:moveTo>
                  <a:lnTo>
                    <a:pt x="0" y="0"/>
                  </a:lnTo>
                  <a:lnTo>
                    <a:pt x="0" y="82245"/>
                  </a:lnTo>
                  <a:lnTo>
                    <a:pt x="819378" y="82245"/>
                  </a:lnTo>
                  <a:lnTo>
                    <a:pt x="819378" y="0"/>
                  </a:lnTo>
                  <a:close/>
                </a:path>
              </a:pathLst>
            </a:custGeom>
            <a:solidFill>
              <a:srgbClr val="020303">
                <a:alpha val="14999"/>
              </a:srgbClr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9" name="object 99"/>
            <p:cNvSpPr/>
            <p:nvPr/>
          </p:nvSpPr>
          <p:spPr>
            <a:xfrm>
              <a:off x="10202199" y="2285725"/>
              <a:ext cx="819785" cy="0"/>
            </a:xfrm>
            <a:custGeom>
              <a:avLst/>
              <a:gdLst/>
              <a:ahLst/>
              <a:cxnLst/>
              <a:rect l="l" t="t" r="r" b="b"/>
              <a:pathLst>
                <a:path w="819784">
                  <a:moveTo>
                    <a:pt x="0" y="0"/>
                  </a:moveTo>
                  <a:lnTo>
                    <a:pt x="819594" y="0"/>
                  </a:lnTo>
                </a:path>
              </a:pathLst>
            </a:custGeom>
            <a:ln w="3175">
              <a:solidFill>
                <a:srgbClr val="2F3D4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0" name="object 100"/>
            <p:cNvSpPr/>
            <p:nvPr/>
          </p:nvSpPr>
          <p:spPr>
            <a:xfrm>
              <a:off x="10202199" y="2449822"/>
              <a:ext cx="819785" cy="0"/>
            </a:xfrm>
            <a:custGeom>
              <a:avLst/>
              <a:gdLst/>
              <a:ahLst/>
              <a:cxnLst/>
              <a:rect l="l" t="t" r="r" b="b"/>
              <a:pathLst>
                <a:path w="819784">
                  <a:moveTo>
                    <a:pt x="0" y="0"/>
                  </a:moveTo>
                  <a:lnTo>
                    <a:pt x="819594" y="0"/>
                  </a:lnTo>
                </a:path>
              </a:pathLst>
            </a:custGeom>
            <a:ln w="3175">
              <a:solidFill>
                <a:srgbClr val="2F3D4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1" name="object 101"/>
            <p:cNvSpPr/>
            <p:nvPr/>
          </p:nvSpPr>
          <p:spPr>
            <a:xfrm>
              <a:off x="10202164" y="2367572"/>
              <a:ext cx="819785" cy="82550"/>
            </a:xfrm>
            <a:custGeom>
              <a:avLst/>
              <a:gdLst/>
              <a:ahLst/>
              <a:cxnLst/>
              <a:rect l="l" t="t" r="r" b="b"/>
              <a:pathLst>
                <a:path w="819784" h="82550">
                  <a:moveTo>
                    <a:pt x="819378" y="0"/>
                  </a:moveTo>
                  <a:lnTo>
                    <a:pt x="0" y="0"/>
                  </a:lnTo>
                  <a:lnTo>
                    <a:pt x="0" y="82245"/>
                  </a:lnTo>
                  <a:lnTo>
                    <a:pt x="819378" y="82245"/>
                  </a:lnTo>
                  <a:lnTo>
                    <a:pt x="819378" y="0"/>
                  </a:lnTo>
                  <a:close/>
                </a:path>
              </a:pathLst>
            </a:custGeom>
            <a:solidFill>
              <a:srgbClr val="020303">
                <a:alpha val="14999"/>
              </a:srgbClr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2" name="object 102"/>
            <p:cNvSpPr/>
            <p:nvPr/>
          </p:nvSpPr>
          <p:spPr>
            <a:xfrm>
              <a:off x="8001901" y="1086116"/>
              <a:ext cx="3418840" cy="4834890"/>
            </a:xfrm>
            <a:custGeom>
              <a:avLst/>
              <a:gdLst/>
              <a:ahLst/>
              <a:cxnLst/>
              <a:rect l="l" t="t" r="r" b="b"/>
              <a:pathLst>
                <a:path w="3418840" h="4834890">
                  <a:moveTo>
                    <a:pt x="3418268" y="4834407"/>
                  </a:moveTo>
                  <a:lnTo>
                    <a:pt x="0" y="4834407"/>
                  </a:lnTo>
                  <a:lnTo>
                    <a:pt x="0" y="0"/>
                  </a:lnTo>
                  <a:lnTo>
                    <a:pt x="3418268" y="0"/>
                  </a:lnTo>
                  <a:lnTo>
                    <a:pt x="3418268" y="4834407"/>
                  </a:lnTo>
                  <a:close/>
                </a:path>
              </a:pathLst>
            </a:custGeom>
            <a:ln w="3175">
              <a:solidFill>
                <a:srgbClr val="0E0F0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03" name="object 10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0" y="777519"/>
              <a:ext cx="3304006" cy="5827358"/>
            </a:xfrm>
            <a:prstGeom prst="rect">
              <a:avLst/>
            </a:prstGeom>
          </p:spPr>
        </p:pic>
      </p:grpSp>
      <p:sp>
        <p:nvSpPr>
          <p:cNvPr id="104" name="object 104"/>
          <p:cNvSpPr txBox="1"/>
          <p:nvPr/>
        </p:nvSpPr>
        <p:spPr>
          <a:xfrm>
            <a:off x="11049000" y="725251"/>
            <a:ext cx="715736" cy="239809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-3175" algn="ctr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4E6B8E"/>
                </a:solidFill>
                <a:latin typeface="Grammarsaurus" pitchFamily="2" charset="0"/>
                <a:cs typeface="Arial"/>
              </a:rPr>
              <a:t>Locational knowledge</a:t>
            </a:r>
            <a:endParaRPr sz="700" dirty="0">
              <a:latin typeface="Grammarsaurus" pitchFamily="2" charset="0"/>
              <a:cs typeface="Arial"/>
            </a:endParaRPr>
          </a:p>
        </p:txBody>
      </p:sp>
      <p:grpSp>
        <p:nvGrpSpPr>
          <p:cNvPr id="105" name="object 105"/>
          <p:cNvGrpSpPr/>
          <p:nvPr/>
        </p:nvGrpSpPr>
        <p:grpSpPr>
          <a:xfrm>
            <a:off x="11228675" y="408119"/>
            <a:ext cx="383540" cy="345440"/>
            <a:chOff x="11228675" y="408119"/>
            <a:chExt cx="383540" cy="345440"/>
          </a:xfrm>
        </p:grpSpPr>
        <p:sp>
          <p:nvSpPr>
            <p:cNvPr id="106" name="object 106"/>
            <p:cNvSpPr/>
            <p:nvPr/>
          </p:nvSpPr>
          <p:spPr>
            <a:xfrm>
              <a:off x="11228675" y="408119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4D6B8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07" name="object 10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1350917" y="476474"/>
              <a:ext cx="134970" cy="217266"/>
            </a:xfrm>
            <a:prstGeom prst="rect">
              <a:avLst/>
            </a:prstGeom>
          </p:spPr>
        </p:pic>
      </p:grpSp>
      <p:sp>
        <p:nvSpPr>
          <p:cNvPr id="109" name="object 59">
            <a:extLst>
              <a:ext uri="{FF2B5EF4-FFF2-40B4-BE49-F238E27FC236}">
                <a16:creationId xmlns:a16="http://schemas.microsoft.com/office/drawing/2014/main" id="{17801D0E-8619-877A-C799-9D87C40ECC52}"/>
              </a:ext>
            </a:extLst>
          </p:cNvPr>
          <p:cNvSpPr txBox="1"/>
          <p:nvPr/>
        </p:nvSpPr>
        <p:spPr>
          <a:xfrm>
            <a:off x="5417660" y="6461773"/>
            <a:ext cx="2583340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" panose="020B0604020202020204" pitchFamily="34" charset="0"/>
              </a:rPr>
              <a:t>www.grammarsaurus.co.uk</a:t>
            </a:r>
            <a:endParaRPr sz="1050" dirty="0">
              <a:latin typeface="Grammarsaurus" pitchFamily="2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779162" y="49578"/>
            <a:ext cx="565237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20</a:t>
            </a:r>
            <a:endParaRPr sz="2400" dirty="0">
              <a:latin typeface="Grammarsaurus" pitchFamily="2" charset="0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867126" y="164256"/>
            <a:ext cx="2458085" cy="755650"/>
          </a:xfrm>
          <a:custGeom>
            <a:avLst/>
            <a:gdLst/>
            <a:ahLst/>
            <a:cxnLst/>
            <a:rect l="l" t="t" r="r" b="b"/>
            <a:pathLst>
              <a:path w="2458084" h="755650">
                <a:moveTo>
                  <a:pt x="2445753" y="0"/>
                </a:moveTo>
                <a:lnTo>
                  <a:pt x="11988" y="0"/>
                </a:lnTo>
                <a:lnTo>
                  <a:pt x="7324" y="3498"/>
                </a:lnTo>
                <a:lnTo>
                  <a:pt x="3513" y="13033"/>
                </a:lnTo>
                <a:lnTo>
                  <a:pt x="942" y="27164"/>
                </a:lnTo>
                <a:lnTo>
                  <a:pt x="0" y="44450"/>
                </a:lnTo>
                <a:lnTo>
                  <a:pt x="0" y="710692"/>
                </a:lnTo>
                <a:lnTo>
                  <a:pt x="942" y="727977"/>
                </a:lnTo>
                <a:lnTo>
                  <a:pt x="3513" y="742108"/>
                </a:lnTo>
                <a:lnTo>
                  <a:pt x="7324" y="751643"/>
                </a:lnTo>
                <a:lnTo>
                  <a:pt x="11988" y="755142"/>
                </a:lnTo>
                <a:lnTo>
                  <a:pt x="2445753" y="755142"/>
                </a:lnTo>
                <a:lnTo>
                  <a:pt x="2450419" y="751643"/>
                </a:lnTo>
                <a:lnTo>
                  <a:pt x="2454235" y="742108"/>
                </a:lnTo>
                <a:lnTo>
                  <a:pt x="2456810" y="727977"/>
                </a:lnTo>
                <a:lnTo>
                  <a:pt x="2457754" y="710692"/>
                </a:lnTo>
                <a:lnTo>
                  <a:pt x="2457754" y="44450"/>
                </a:lnTo>
                <a:lnTo>
                  <a:pt x="2456810" y="27164"/>
                </a:lnTo>
                <a:lnTo>
                  <a:pt x="2454235" y="13033"/>
                </a:lnTo>
                <a:lnTo>
                  <a:pt x="2450419" y="3498"/>
                </a:lnTo>
                <a:lnTo>
                  <a:pt x="2445753" y="0"/>
                </a:lnTo>
                <a:close/>
              </a:path>
            </a:pathLst>
          </a:custGeom>
          <a:solidFill>
            <a:srgbClr val="455895"/>
          </a:solidFill>
          <a:ln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867126" y="200277"/>
            <a:ext cx="2458085" cy="593752"/>
          </a:xfrm>
          <a:prstGeom prst="rect">
            <a:avLst/>
          </a:prstGeom>
          <a:ln w="20034">
            <a:noFill/>
          </a:ln>
        </p:spPr>
        <p:txBody>
          <a:bodyPr vert="horz" wrap="square" lIns="0" tIns="69850" rIns="0" bIns="0" rtlCol="0">
            <a:spAutoFit/>
          </a:bodyPr>
          <a:lstStyle/>
          <a:p>
            <a:pPr marL="225425" indent="-215900" algn="ctr">
              <a:lnSpc>
                <a:spcPct val="100000"/>
              </a:lnSpc>
              <a:spcBef>
                <a:spcPts val="550"/>
              </a:spcBef>
            </a:pPr>
            <a:r>
              <a:rPr sz="3400" dirty="0">
                <a:latin typeface="Grammarsaurus" pitchFamily="2" charset="0"/>
              </a:rPr>
              <a:t>Challenge</a:t>
            </a:r>
          </a:p>
        </p:txBody>
      </p:sp>
      <p:grpSp>
        <p:nvGrpSpPr>
          <p:cNvPr id="5" name="object 5"/>
          <p:cNvGrpSpPr/>
          <p:nvPr/>
        </p:nvGrpSpPr>
        <p:grpSpPr>
          <a:xfrm>
            <a:off x="240017" y="2343950"/>
            <a:ext cx="11712575" cy="1467485"/>
            <a:chOff x="240017" y="2343950"/>
            <a:chExt cx="11712575" cy="1467485"/>
          </a:xfrm>
        </p:grpSpPr>
        <p:sp>
          <p:nvSpPr>
            <p:cNvPr id="6" name="object 6"/>
            <p:cNvSpPr/>
            <p:nvPr/>
          </p:nvSpPr>
          <p:spPr>
            <a:xfrm>
              <a:off x="246367" y="2350300"/>
              <a:ext cx="11699875" cy="1454785"/>
            </a:xfrm>
            <a:custGeom>
              <a:avLst/>
              <a:gdLst/>
              <a:ahLst/>
              <a:cxnLst/>
              <a:rect l="l" t="t" r="r" b="b"/>
              <a:pathLst>
                <a:path w="11699875" h="1454785">
                  <a:moveTo>
                    <a:pt x="11699265" y="0"/>
                  </a:moveTo>
                  <a:lnTo>
                    <a:pt x="0" y="0"/>
                  </a:lnTo>
                  <a:lnTo>
                    <a:pt x="0" y="1454734"/>
                  </a:lnTo>
                  <a:lnTo>
                    <a:pt x="11699265" y="1454734"/>
                  </a:lnTo>
                  <a:lnTo>
                    <a:pt x="11699265" y="0"/>
                  </a:lnTo>
                  <a:close/>
                </a:path>
              </a:pathLst>
            </a:custGeom>
            <a:solidFill>
              <a:srgbClr val="D6DD4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246367" y="2350300"/>
              <a:ext cx="11699875" cy="1454785"/>
            </a:xfrm>
            <a:custGeom>
              <a:avLst/>
              <a:gdLst/>
              <a:ahLst/>
              <a:cxnLst/>
              <a:rect l="l" t="t" r="r" b="b"/>
              <a:pathLst>
                <a:path w="11699875" h="1454785">
                  <a:moveTo>
                    <a:pt x="0" y="1454734"/>
                  </a:moveTo>
                  <a:lnTo>
                    <a:pt x="11699265" y="1454734"/>
                  </a:lnTo>
                  <a:lnTo>
                    <a:pt x="11699265" y="0"/>
                  </a:lnTo>
                  <a:lnTo>
                    <a:pt x="0" y="0"/>
                  </a:lnTo>
                  <a:lnTo>
                    <a:pt x="0" y="1454734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body" idx="1"/>
          </p:nvPr>
        </p:nvSpPr>
        <p:spPr>
          <a:xfrm>
            <a:off x="2573478" y="1630969"/>
            <a:ext cx="7045043" cy="187423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95"/>
              </a:spcBef>
            </a:pPr>
            <a:r>
              <a:rPr sz="2000" dirty="0">
                <a:latin typeface="Grammarsaurus" pitchFamily="2" charset="0"/>
              </a:rPr>
              <a:t>Discuss the </a:t>
            </a:r>
            <a:r>
              <a:rPr sz="2000" b="1" dirty="0">
                <a:latin typeface="Grammarsaurus" pitchFamily="2" charset="0"/>
                <a:cs typeface="Arial"/>
              </a:rPr>
              <a:t>following question </a:t>
            </a:r>
            <a:r>
              <a:rPr sz="2000" dirty="0">
                <a:latin typeface="Grammarsaurus" pitchFamily="2" charset="0"/>
              </a:rPr>
              <a:t>with your learning partner.</a:t>
            </a:r>
          </a:p>
          <a:p>
            <a:pPr marL="635">
              <a:lnSpc>
                <a:spcPct val="100000"/>
              </a:lnSpc>
              <a:spcBef>
                <a:spcPts val="2755"/>
              </a:spcBef>
            </a:pPr>
            <a:endParaRPr sz="2000" dirty="0">
              <a:latin typeface="Grammarsaurus" pitchFamily="2" charset="0"/>
            </a:endParaRPr>
          </a:p>
          <a:p>
            <a:pPr marL="15240" algn="ctr">
              <a:lnSpc>
                <a:spcPct val="100000"/>
              </a:lnSpc>
              <a:spcBef>
                <a:spcPts val="5"/>
              </a:spcBef>
            </a:pPr>
            <a:r>
              <a:rPr sz="2800" dirty="0">
                <a:solidFill>
                  <a:srgbClr val="221E1C"/>
                </a:solidFill>
                <a:latin typeface="Grammarsaurus" pitchFamily="2" charset="0"/>
              </a:rPr>
              <a:t>Why were most early </a:t>
            </a:r>
            <a:r>
              <a:rPr sz="2800" b="1" dirty="0">
                <a:solidFill>
                  <a:srgbClr val="221E1C"/>
                </a:solidFill>
                <a:latin typeface="Grammarsaurus" pitchFamily="2" charset="0"/>
                <a:cs typeface="Arial"/>
              </a:rPr>
              <a:t>settlements</a:t>
            </a:r>
            <a:endParaRPr sz="2800" dirty="0">
              <a:latin typeface="Grammarsaurus" pitchFamily="2" charset="0"/>
              <a:cs typeface="Arial"/>
            </a:endParaRPr>
          </a:p>
          <a:p>
            <a:pPr marL="15240" algn="ctr">
              <a:lnSpc>
                <a:spcPct val="100000"/>
              </a:lnSpc>
              <a:spcBef>
                <a:spcPts val="200"/>
              </a:spcBef>
            </a:pPr>
            <a:r>
              <a:rPr sz="2800" dirty="0">
                <a:solidFill>
                  <a:srgbClr val="221E1C"/>
                </a:solidFill>
                <a:latin typeface="Grammarsaurus" pitchFamily="2" charset="0"/>
              </a:rPr>
              <a:t>built </a:t>
            </a:r>
            <a:r>
              <a:rPr sz="2800" b="1" dirty="0">
                <a:solidFill>
                  <a:srgbClr val="221E1C"/>
                </a:solidFill>
                <a:latin typeface="Grammarsaurus" pitchFamily="2" charset="0"/>
                <a:cs typeface="Arial"/>
              </a:rPr>
              <a:t>along rivers</a:t>
            </a:r>
            <a:r>
              <a:rPr sz="2800" dirty="0">
                <a:solidFill>
                  <a:srgbClr val="221E1C"/>
                </a:solidFill>
                <a:latin typeface="Grammarsaurus" pitchFamily="2" charset="0"/>
              </a:rPr>
              <a:t>?</a:t>
            </a:r>
            <a:endParaRPr sz="2800" dirty="0">
              <a:latin typeface="Grammarsaurus" pitchFamily="2" charset="0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155111" y="4180284"/>
            <a:ext cx="5882640" cy="3199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2000" dirty="0">
                <a:solidFill>
                  <a:srgbClr val="2E3C40"/>
                </a:solidFill>
                <a:latin typeface="Grammarsaurus" pitchFamily="2" charset="0"/>
                <a:cs typeface="Arial MT"/>
              </a:rPr>
              <a:t>Be ready to </a:t>
            </a:r>
            <a:r>
              <a:rPr sz="2000" b="1" dirty="0">
                <a:solidFill>
                  <a:srgbClr val="2E3C40"/>
                </a:solidFill>
                <a:latin typeface="Grammarsaurus" pitchFamily="2" charset="0"/>
                <a:cs typeface="Arial"/>
              </a:rPr>
              <a:t>share your feedback </a:t>
            </a:r>
            <a:r>
              <a:rPr sz="2000" dirty="0">
                <a:solidFill>
                  <a:srgbClr val="2E3C40"/>
                </a:solidFill>
                <a:latin typeface="Grammarsaurus" pitchFamily="2" charset="0"/>
                <a:cs typeface="Arial MT"/>
              </a:rPr>
              <a:t>with the class.</a:t>
            </a:r>
            <a:endParaRPr sz="2000" dirty="0">
              <a:latin typeface="Grammarsaurus" pitchFamily="2" charset="0"/>
              <a:cs typeface="Arial M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362962" y="5027210"/>
            <a:ext cx="5466715" cy="1019124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409"/>
              </a:spcBef>
            </a:pPr>
            <a:r>
              <a:rPr sz="2000" dirty="0">
                <a:solidFill>
                  <a:srgbClr val="2E3C40"/>
                </a:solidFill>
                <a:latin typeface="Grammarsaurus" pitchFamily="2" charset="0"/>
                <a:cs typeface="Arial MT"/>
              </a:rPr>
              <a:t>Use the sentence starter to help you:</a:t>
            </a:r>
            <a:endParaRPr sz="2000" dirty="0">
              <a:latin typeface="Grammarsaurus" pitchFamily="2" charset="0"/>
              <a:cs typeface="Arial MT"/>
            </a:endParaRPr>
          </a:p>
          <a:p>
            <a:pPr marL="12700" marR="5080" algn="ctr">
              <a:lnSpc>
                <a:spcPct val="104200"/>
              </a:lnSpc>
              <a:spcBef>
                <a:spcPts val="190"/>
              </a:spcBef>
            </a:pPr>
            <a:r>
              <a:rPr sz="2000" b="1" dirty="0">
                <a:solidFill>
                  <a:srgbClr val="2E3C40"/>
                </a:solidFill>
                <a:latin typeface="Grammarsaurus" pitchFamily="2" charset="0"/>
                <a:cs typeface="Arial"/>
              </a:rPr>
              <a:t>“Most early settlements were built along rivers because…”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0" y="6400"/>
            <a:ext cx="3052445" cy="6851650"/>
            <a:chOff x="0" y="6400"/>
            <a:chExt cx="3052445" cy="6851650"/>
          </a:xfrm>
        </p:grpSpPr>
        <p:pic>
          <p:nvPicPr>
            <p:cNvPr id="12" name="object 1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6400"/>
              <a:ext cx="3052290" cy="6851599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874681" y="4147082"/>
              <a:ext cx="1310640" cy="255270"/>
            </a:xfrm>
            <a:custGeom>
              <a:avLst/>
              <a:gdLst/>
              <a:ahLst/>
              <a:cxnLst/>
              <a:rect l="l" t="t" r="r" b="b"/>
              <a:pathLst>
                <a:path w="1310639" h="255270">
                  <a:moveTo>
                    <a:pt x="1276794" y="0"/>
                  </a:moveTo>
                  <a:lnTo>
                    <a:pt x="33566" y="0"/>
                  </a:lnTo>
                  <a:lnTo>
                    <a:pt x="20531" y="2647"/>
                  </a:lnTo>
                  <a:lnTo>
                    <a:pt x="9858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7" y="234256"/>
                  </a:lnTo>
                  <a:lnTo>
                    <a:pt x="9858" y="244929"/>
                  </a:lnTo>
                  <a:lnTo>
                    <a:pt x="20531" y="252139"/>
                  </a:lnTo>
                  <a:lnTo>
                    <a:pt x="33566" y="254787"/>
                  </a:lnTo>
                  <a:lnTo>
                    <a:pt x="1276794" y="254787"/>
                  </a:lnTo>
                  <a:lnTo>
                    <a:pt x="1289822" y="252139"/>
                  </a:lnTo>
                  <a:lnTo>
                    <a:pt x="1300491" y="244930"/>
                  </a:lnTo>
                  <a:lnTo>
                    <a:pt x="1307700" y="234261"/>
                  </a:lnTo>
                  <a:lnTo>
                    <a:pt x="1310347" y="221234"/>
                  </a:lnTo>
                  <a:lnTo>
                    <a:pt x="1310347" y="33566"/>
                  </a:lnTo>
                  <a:lnTo>
                    <a:pt x="1307700" y="20531"/>
                  </a:lnTo>
                  <a:lnTo>
                    <a:pt x="1300491" y="9858"/>
                  </a:lnTo>
                  <a:lnTo>
                    <a:pt x="1289822" y="2647"/>
                  </a:lnTo>
                  <a:lnTo>
                    <a:pt x="1276794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874692" y="4147086"/>
              <a:ext cx="1310640" cy="255270"/>
            </a:xfrm>
            <a:custGeom>
              <a:avLst/>
              <a:gdLst/>
              <a:ahLst/>
              <a:cxnLst/>
              <a:rect l="l" t="t" r="r" b="b"/>
              <a:pathLst>
                <a:path w="1310639" h="255270">
                  <a:moveTo>
                    <a:pt x="1276781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23" y="9906"/>
                  </a:lnTo>
                  <a:lnTo>
                    <a:pt x="2646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7" y="234256"/>
                  </a:lnTo>
                  <a:lnTo>
                    <a:pt x="9856" y="244929"/>
                  </a:lnTo>
                  <a:lnTo>
                    <a:pt x="20525" y="252139"/>
                  </a:lnTo>
                  <a:lnTo>
                    <a:pt x="33553" y="254787"/>
                  </a:lnTo>
                  <a:lnTo>
                    <a:pt x="1276781" y="254787"/>
                  </a:lnTo>
                  <a:lnTo>
                    <a:pt x="1289816" y="252139"/>
                  </a:lnTo>
                  <a:lnTo>
                    <a:pt x="1300489" y="244929"/>
                  </a:lnTo>
                  <a:lnTo>
                    <a:pt x="33788" y="244929"/>
                  </a:lnTo>
                  <a:lnTo>
                    <a:pt x="24356" y="243018"/>
                  </a:lnTo>
                  <a:lnTo>
                    <a:pt x="16838" y="237942"/>
                  </a:lnTo>
                  <a:lnTo>
                    <a:pt x="11766" y="230420"/>
                  </a:lnTo>
                  <a:lnTo>
                    <a:pt x="9906" y="221221"/>
                  </a:lnTo>
                  <a:lnTo>
                    <a:pt x="9906" y="33566"/>
                  </a:lnTo>
                  <a:lnTo>
                    <a:pt x="11764" y="24366"/>
                  </a:lnTo>
                  <a:lnTo>
                    <a:pt x="16834" y="16844"/>
                  </a:lnTo>
                  <a:lnTo>
                    <a:pt x="24353" y="11768"/>
                  </a:lnTo>
                  <a:lnTo>
                    <a:pt x="33553" y="9906"/>
                  </a:lnTo>
                  <a:lnTo>
                    <a:pt x="1300555" y="9906"/>
                  </a:lnTo>
                  <a:lnTo>
                    <a:pt x="1289811" y="2647"/>
                  </a:lnTo>
                  <a:lnTo>
                    <a:pt x="1276781" y="0"/>
                  </a:lnTo>
                  <a:close/>
                </a:path>
                <a:path w="1310639" h="255270">
                  <a:moveTo>
                    <a:pt x="1300516" y="9906"/>
                  </a:moveTo>
                  <a:lnTo>
                    <a:pt x="1276781" y="9906"/>
                  </a:lnTo>
                  <a:lnTo>
                    <a:pt x="1285981" y="11768"/>
                  </a:lnTo>
                  <a:lnTo>
                    <a:pt x="1293502" y="16844"/>
                  </a:lnTo>
                  <a:lnTo>
                    <a:pt x="1298579" y="24366"/>
                  </a:lnTo>
                  <a:lnTo>
                    <a:pt x="1300441" y="33566"/>
                  </a:lnTo>
                  <a:lnTo>
                    <a:pt x="1300441" y="221221"/>
                  </a:lnTo>
                  <a:lnTo>
                    <a:pt x="1298579" y="230420"/>
                  </a:lnTo>
                  <a:lnTo>
                    <a:pt x="1293502" y="237942"/>
                  </a:lnTo>
                  <a:lnTo>
                    <a:pt x="1285981" y="243018"/>
                  </a:lnTo>
                  <a:lnTo>
                    <a:pt x="1276546" y="244929"/>
                  </a:lnTo>
                  <a:lnTo>
                    <a:pt x="1300489" y="244929"/>
                  </a:lnTo>
                  <a:lnTo>
                    <a:pt x="1307699" y="234256"/>
                  </a:lnTo>
                  <a:lnTo>
                    <a:pt x="1310347" y="221221"/>
                  </a:lnTo>
                  <a:lnTo>
                    <a:pt x="1310347" y="33566"/>
                  </a:lnTo>
                  <a:lnTo>
                    <a:pt x="1307698" y="20531"/>
                  </a:lnTo>
                  <a:lnTo>
                    <a:pt x="1300516" y="990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874681" y="4186969"/>
            <a:ext cx="1310640" cy="155171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9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Sir Halford Mackinder</a:t>
            </a:r>
            <a:endParaRPr sz="900">
              <a:latin typeface="Grammarsaurus" pitchFamily="2" charset="0"/>
              <a:cs typeface="Arial MT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9083459" y="350151"/>
            <a:ext cx="3108960" cy="6508115"/>
            <a:chOff x="9083459" y="350151"/>
            <a:chExt cx="3108960" cy="6508115"/>
          </a:xfrm>
        </p:grpSpPr>
        <p:pic>
          <p:nvPicPr>
            <p:cNvPr id="17" name="object 1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83459" y="350151"/>
              <a:ext cx="3108553" cy="6507848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9922024" y="4193030"/>
              <a:ext cx="1310640" cy="255270"/>
            </a:xfrm>
            <a:custGeom>
              <a:avLst/>
              <a:gdLst/>
              <a:ahLst/>
              <a:cxnLst/>
              <a:rect l="l" t="t" r="r" b="b"/>
              <a:pathLst>
                <a:path w="1310640" h="255270">
                  <a:moveTo>
                    <a:pt x="1276794" y="0"/>
                  </a:moveTo>
                  <a:lnTo>
                    <a:pt x="33566" y="0"/>
                  </a:lnTo>
                  <a:lnTo>
                    <a:pt x="20531" y="2647"/>
                  </a:lnTo>
                  <a:lnTo>
                    <a:pt x="9858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7" y="234256"/>
                  </a:lnTo>
                  <a:lnTo>
                    <a:pt x="9858" y="244929"/>
                  </a:lnTo>
                  <a:lnTo>
                    <a:pt x="20531" y="252139"/>
                  </a:lnTo>
                  <a:lnTo>
                    <a:pt x="33566" y="254787"/>
                  </a:lnTo>
                  <a:lnTo>
                    <a:pt x="1276794" y="254787"/>
                  </a:lnTo>
                  <a:lnTo>
                    <a:pt x="1289822" y="252139"/>
                  </a:lnTo>
                  <a:lnTo>
                    <a:pt x="1300491" y="244930"/>
                  </a:lnTo>
                  <a:lnTo>
                    <a:pt x="1307700" y="234261"/>
                  </a:lnTo>
                  <a:lnTo>
                    <a:pt x="1310347" y="221234"/>
                  </a:lnTo>
                  <a:lnTo>
                    <a:pt x="1310347" y="33566"/>
                  </a:lnTo>
                  <a:lnTo>
                    <a:pt x="1307700" y="20531"/>
                  </a:lnTo>
                  <a:lnTo>
                    <a:pt x="1300491" y="9858"/>
                  </a:lnTo>
                  <a:lnTo>
                    <a:pt x="1289822" y="2647"/>
                  </a:lnTo>
                  <a:lnTo>
                    <a:pt x="1276794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9922032" y="4193034"/>
              <a:ext cx="1310640" cy="255270"/>
            </a:xfrm>
            <a:custGeom>
              <a:avLst/>
              <a:gdLst/>
              <a:ahLst/>
              <a:cxnLst/>
              <a:rect l="l" t="t" r="r" b="b"/>
              <a:pathLst>
                <a:path w="1310640" h="255270">
                  <a:moveTo>
                    <a:pt x="1276781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23" y="9905"/>
                  </a:lnTo>
                  <a:lnTo>
                    <a:pt x="2646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7" y="234256"/>
                  </a:lnTo>
                  <a:lnTo>
                    <a:pt x="9856" y="244929"/>
                  </a:lnTo>
                  <a:lnTo>
                    <a:pt x="20525" y="252139"/>
                  </a:lnTo>
                  <a:lnTo>
                    <a:pt x="33553" y="254787"/>
                  </a:lnTo>
                  <a:lnTo>
                    <a:pt x="1276781" y="254787"/>
                  </a:lnTo>
                  <a:lnTo>
                    <a:pt x="1289816" y="252139"/>
                  </a:lnTo>
                  <a:lnTo>
                    <a:pt x="1300489" y="244929"/>
                  </a:lnTo>
                  <a:lnTo>
                    <a:pt x="33788" y="244929"/>
                  </a:lnTo>
                  <a:lnTo>
                    <a:pt x="24356" y="243018"/>
                  </a:lnTo>
                  <a:lnTo>
                    <a:pt x="16838" y="237942"/>
                  </a:lnTo>
                  <a:lnTo>
                    <a:pt x="11766" y="230420"/>
                  </a:lnTo>
                  <a:lnTo>
                    <a:pt x="9905" y="221221"/>
                  </a:lnTo>
                  <a:lnTo>
                    <a:pt x="9905" y="33566"/>
                  </a:lnTo>
                  <a:lnTo>
                    <a:pt x="11764" y="24366"/>
                  </a:lnTo>
                  <a:lnTo>
                    <a:pt x="16834" y="16844"/>
                  </a:lnTo>
                  <a:lnTo>
                    <a:pt x="24353" y="11768"/>
                  </a:lnTo>
                  <a:lnTo>
                    <a:pt x="33553" y="9905"/>
                  </a:lnTo>
                  <a:lnTo>
                    <a:pt x="1300555" y="9905"/>
                  </a:lnTo>
                  <a:lnTo>
                    <a:pt x="1289811" y="2647"/>
                  </a:lnTo>
                  <a:lnTo>
                    <a:pt x="1276781" y="0"/>
                  </a:lnTo>
                  <a:close/>
                </a:path>
                <a:path w="1310640" h="255270">
                  <a:moveTo>
                    <a:pt x="1300516" y="9905"/>
                  </a:moveTo>
                  <a:lnTo>
                    <a:pt x="1276781" y="9905"/>
                  </a:lnTo>
                  <a:lnTo>
                    <a:pt x="1285981" y="11768"/>
                  </a:lnTo>
                  <a:lnTo>
                    <a:pt x="1293502" y="16844"/>
                  </a:lnTo>
                  <a:lnTo>
                    <a:pt x="1298579" y="24366"/>
                  </a:lnTo>
                  <a:lnTo>
                    <a:pt x="1300441" y="33566"/>
                  </a:lnTo>
                  <a:lnTo>
                    <a:pt x="1300441" y="221221"/>
                  </a:lnTo>
                  <a:lnTo>
                    <a:pt x="1298579" y="230420"/>
                  </a:lnTo>
                  <a:lnTo>
                    <a:pt x="1293502" y="237942"/>
                  </a:lnTo>
                  <a:lnTo>
                    <a:pt x="1285981" y="243018"/>
                  </a:lnTo>
                  <a:lnTo>
                    <a:pt x="1276546" y="244929"/>
                  </a:lnTo>
                  <a:lnTo>
                    <a:pt x="1300489" y="244929"/>
                  </a:lnTo>
                  <a:lnTo>
                    <a:pt x="1307699" y="234256"/>
                  </a:lnTo>
                  <a:lnTo>
                    <a:pt x="1310347" y="221221"/>
                  </a:lnTo>
                  <a:lnTo>
                    <a:pt x="1310347" y="33566"/>
                  </a:lnTo>
                  <a:lnTo>
                    <a:pt x="1307698" y="20531"/>
                  </a:lnTo>
                  <a:lnTo>
                    <a:pt x="1300516" y="990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10092435" y="4232920"/>
            <a:ext cx="970303" cy="155171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9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Mary Somerville</a:t>
            </a:r>
            <a:endParaRPr sz="900" dirty="0">
              <a:latin typeface="Grammarsaurus" pitchFamily="2" charset="0"/>
              <a:cs typeface="Arial MT"/>
            </a:endParaRPr>
          </a:p>
        </p:txBody>
      </p:sp>
      <p:sp>
        <p:nvSpPr>
          <p:cNvPr id="22" name="object 59">
            <a:extLst>
              <a:ext uri="{FF2B5EF4-FFF2-40B4-BE49-F238E27FC236}">
                <a16:creationId xmlns:a16="http://schemas.microsoft.com/office/drawing/2014/main" id="{ACF58E14-1667-8227-B77E-237703EC8F46}"/>
              </a:ext>
            </a:extLst>
          </p:cNvPr>
          <p:cNvSpPr txBox="1"/>
          <p:nvPr/>
        </p:nvSpPr>
        <p:spPr>
          <a:xfrm>
            <a:off x="5417660" y="6461773"/>
            <a:ext cx="2583340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" panose="020B0604020202020204" pitchFamily="34" charset="0"/>
              </a:rPr>
              <a:t>www.grammarsaurus.co.uk</a:t>
            </a:r>
            <a:endParaRPr sz="1050" dirty="0">
              <a:latin typeface="Grammarsaurus" pitchFamily="2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779163" y="49578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21</a:t>
            </a:r>
            <a:endParaRPr sz="2400" dirty="0">
              <a:latin typeface="Grammarsaurus" pitchFamily="2" charset="0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231803" y="1215946"/>
            <a:ext cx="6293197" cy="454226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dirty="0">
                <a:solidFill>
                  <a:srgbClr val="86B748"/>
                </a:solidFill>
                <a:latin typeface="Grammarsaurus" pitchFamily="2" charset="0"/>
                <a:cs typeface="Arial"/>
              </a:rPr>
              <a:t>Some possible answers:</a:t>
            </a:r>
            <a:endParaRPr sz="2000" dirty="0">
              <a:latin typeface="Grammarsaurus" pitchFamily="2" charset="0"/>
              <a:cs typeface="Arial"/>
            </a:endParaRPr>
          </a:p>
          <a:p>
            <a:pPr marL="12700" marR="489584">
              <a:lnSpc>
                <a:spcPts val="2700"/>
              </a:lnSpc>
              <a:spcBef>
                <a:spcPts val="1980"/>
              </a:spcBef>
            </a:pPr>
            <a:r>
              <a:rPr sz="2000" b="1" dirty="0">
                <a:solidFill>
                  <a:srgbClr val="86B748"/>
                </a:solidFill>
                <a:latin typeface="Grammarsaurus" pitchFamily="2" charset="0"/>
                <a:cs typeface="Arial"/>
              </a:rPr>
              <a:t>Most early settlements were built along rivers because…</a:t>
            </a:r>
            <a:endParaRPr sz="2000" dirty="0">
              <a:latin typeface="Grammarsaurus" pitchFamily="2" charset="0"/>
              <a:cs typeface="Arial"/>
            </a:endParaRPr>
          </a:p>
          <a:p>
            <a:pPr marL="239395" marR="21590" indent="-227329">
              <a:lnSpc>
                <a:spcPts val="2700"/>
              </a:lnSpc>
              <a:spcBef>
                <a:spcPts val="1019"/>
              </a:spcBef>
              <a:buChar char="•"/>
              <a:tabLst>
                <a:tab pos="240665" algn="l"/>
              </a:tabLst>
            </a:pPr>
            <a:r>
              <a:rPr sz="2000" dirty="0">
                <a:solidFill>
                  <a:srgbClr val="86B748"/>
                </a:solidFill>
                <a:latin typeface="Grammarsaurus" pitchFamily="2" charset="0"/>
                <a:cs typeface="Arial MT"/>
              </a:rPr>
              <a:t>people needed fresh water for drinking, cooking 	and washing</a:t>
            </a:r>
            <a:endParaRPr sz="2000" dirty="0">
              <a:latin typeface="Grammarsaurus" pitchFamily="2" charset="0"/>
              <a:cs typeface="Arial MT"/>
            </a:endParaRPr>
          </a:p>
          <a:p>
            <a:pPr marL="239395" marR="186690" indent="-227329">
              <a:lnSpc>
                <a:spcPts val="2700"/>
              </a:lnSpc>
              <a:spcBef>
                <a:spcPts val="1000"/>
              </a:spcBef>
              <a:buChar char="•"/>
              <a:tabLst>
                <a:tab pos="240665" algn="l"/>
              </a:tabLst>
            </a:pPr>
            <a:r>
              <a:rPr sz="2000" dirty="0">
                <a:solidFill>
                  <a:srgbClr val="86B748"/>
                </a:solidFill>
                <a:latin typeface="Grammarsaurus" pitchFamily="2" charset="0"/>
                <a:cs typeface="Arial MT"/>
              </a:rPr>
              <a:t>the land near rivers is usually fertile, making it 	good for growing crops</a:t>
            </a:r>
            <a:endParaRPr sz="2000" dirty="0">
              <a:latin typeface="Grammarsaurus" pitchFamily="2" charset="0"/>
              <a:cs typeface="Arial MT"/>
            </a:endParaRPr>
          </a:p>
          <a:p>
            <a:pPr marL="239395" marR="5080" indent="-227329">
              <a:lnSpc>
                <a:spcPts val="2700"/>
              </a:lnSpc>
              <a:spcBef>
                <a:spcPts val="1000"/>
              </a:spcBef>
              <a:buChar char="•"/>
              <a:tabLst>
                <a:tab pos="240665" algn="l"/>
              </a:tabLst>
            </a:pPr>
            <a:r>
              <a:rPr sz="2000" dirty="0">
                <a:solidFill>
                  <a:srgbClr val="86B748"/>
                </a:solidFill>
                <a:latin typeface="Grammarsaurus" pitchFamily="2" charset="0"/>
                <a:cs typeface="Arial MT"/>
              </a:rPr>
              <a:t>people could catch fish and other food from the 	river</a:t>
            </a:r>
            <a:endParaRPr sz="2000" dirty="0">
              <a:latin typeface="Grammarsaurus" pitchFamily="2" charset="0"/>
              <a:cs typeface="Arial MT"/>
            </a:endParaRPr>
          </a:p>
          <a:p>
            <a:pPr marL="239395" marR="269875" indent="-227329">
              <a:lnSpc>
                <a:spcPts val="2700"/>
              </a:lnSpc>
              <a:spcBef>
                <a:spcPts val="1000"/>
              </a:spcBef>
              <a:buChar char="•"/>
              <a:tabLst>
                <a:tab pos="240665" algn="l"/>
              </a:tabLst>
            </a:pPr>
            <a:r>
              <a:rPr sz="2000" dirty="0">
                <a:solidFill>
                  <a:srgbClr val="86B748"/>
                </a:solidFill>
                <a:latin typeface="Grammarsaurus" pitchFamily="2" charset="0"/>
                <a:cs typeface="Arial MT"/>
              </a:rPr>
              <a:t>rivers allowed people to travel by boat, which 	was important for trading with other 	settlements</a:t>
            </a:r>
            <a:endParaRPr sz="2000" dirty="0">
              <a:latin typeface="Grammarsaurus" pitchFamily="2" charset="0"/>
              <a:cs typeface="Arial MT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6400"/>
            <a:ext cx="3052445" cy="6851650"/>
            <a:chOff x="0" y="6400"/>
            <a:chExt cx="3052445" cy="685165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6400"/>
              <a:ext cx="3052290" cy="6851599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874681" y="4147082"/>
              <a:ext cx="1310640" cy="255270"/>
            </a:xfrm>
            <a:custGeom>
              <a:avLst/>
              <a:gdLst/>
              <a:ahLst/>
              <a:cxnLst/>
              <a:rect l="l" t="t" r="r" b="b"/>
              <a:pathLst>
                <a:path w="1310639" h="255270">
                  <a:moveTo>
                    <a:pt x="1276794" y="0"/>
                  </a:moveTo>
                  <a:lnTo>
                    <a:pt x="33566" y="0"/>
                  </a:lnTo>
                  <a:lnTo>
                    <a:pt x="20531" y="2647"/>
                  </a:lnTo>
                  <a:lnTo>
                    <a:pt x="9858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7" y="234256"/>
                  </a:lnTo>
                  <a:lnTo>
                    <a:pt x="9858" y="244929"/>
                  </a:lnTo>
                  <a:lnTo>
                    <a:pt x="20531" y="252139"/>
                  </a:lnTo>
                  <a:lnTo>
                    <a:pt x="33566" y="254787"/>
                  </a:lnTo>
                  <a:lnTo>
                    <a:pt x="1276794" y="254787"/>
                  </a:lnTo>
                  <a:lnTo>
                    <a:pt x="1289822" y="252139"/>
                  </a:lnTo>
                  <a:lnTo>
                    <a:pt x="1300491" y="244930"/>
                  </a:lnTo>
                  <a:lnTo>
                    <a:pt x="1307700" y="234261"/>
                  </a:lnTo>
                  <a:lnTo>
                    <a:pt x="1310347" y="221234"/>
                  </a:lnTo>
                  <a:lnTo>
                    <a:pt x="1310347" y="33566"/>
                  </a:lnTo>
                  <a:lnTo>
                    <a:pt x="1307700" y="20531"/>
                  </a:lnTo>
                  <a:lnTo>
                    <a:pt x="1300491" y="9858"/>
                  </a:lnTo>
                  <a:lnTo>
                    <a:pt x="1289822" y="2647"/>
                  </a:lnTo>
                  <a:lnTo>
                    <a:pt x="1276794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874692" y="4147086"/>
              <a:ext cx="1310640" cy="255270"/>
            </a:xfrm>
            <a:custGeom>
              <a:avLst/>
              <a:gdLst/>
              <a:ahLst/>
              <a:cxnLst/>
              <a:rect l="l" t="t" r="r" b="b"/>
              <a:pathLst>
                <a:path w="1310639" h="255270">
                  <a:moveTo>
                    <a:pt x="1276781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23" y="9906"/>
                  </a:lnTo>
                  <a:lnTo>
                    <a:pt x="2646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7" y="234256"/>
                  </a:lnTo>
                  <a:lnTo>
                    <a:pt x="9856" y="244929"/>
                  </a:lnTo>
                  <a:lnTo>
                    <a:pt x="20525" y="252139"/>
                  </a:lnTo>
                  <a:lnTo>
                    <a:pt x="33553" y="254787"/>
                  </a:lnTo>
                  <a:lnTo>
                    <a:pt x="1276781" y="254787"/>
                  </a:lnTo>
                  <a:lnTo>
                    <a:pt x="1289816" y="252139"/>
                  </a:lnTo>
                  <a:lnTo>
                    <a:pt x="1300489" y="244929"/>
                  </a:lnTo>
                  <a:lnTo>
                    <a:pt x="33788" y="244929"/>
                  </a:lnTo>
                  <a:lnTo>
                    <a:pt x="24356" y="243018"/>
                  </a:lnTo>
                  <a:lnTo>
                    <a:pt x="16838" y="237942"/>
                  </a:lnTo>
                  <a:lnTo>
                    <a:pt x="11766" y="230420"/>
                  </a:lnTo>
                  <a:lnTo>
                    <a:pt x="9906" y="221221"/>
                  </a:lnTo>
                  <a:lnTo>
                    <a:pt x="9906" y="33566"/>
                  </a:lnTo>
                  <a:lnTo>
                    <a:pt x="11764" y="24366"/>
                  </a:lnTo>
                  <a:lnTo>
                    <a:pt x="16834" y="16844"/>
                  </a:lnTo>
                  <a:lnTo>
                    <a:pt x="24353" y="11768"/>
                  </a:lnTo>
                  <a:lnTo>
                    <a:pt x="33553" y="9906"/>
                  </a:lnTo>
                  <a:lnTo>
                    <a:pt x="1300555" y="9906"/>
                  </a:lnTo>
                  <a:lnTo>
                    <a:pt x="1289811" y="2647"/>
                  </a:lnTo>
                  <a:lnTo>
                    <a:pt x="1276781" y="0"/>
                  </a:lnTo>
                  <a:close/>
                </a:path>
                <a:path w="1310639" h="255270">
                  <a:moveTo>
                    <a:pt x="1300516" y="9906"/>
                  </a:moveTo>
                  <a:lnTo>
                    <a:pt x="1276781" y="9906"/>
                  </a:lnTo>
                  <a:lnTo>
                    <a:pt x="1285981" y="11768"/>
                  </a:lnTo>
                  <a:lnTo>
                    <a:pt x="1293502" y="16844"/>
                  </a:lnTo>
                  <a:lnTo>
                    <a:pt x="1298579" y="24366"/>
                  </a:lnTo>
                  <a:lnTo>
                    <a:pt x="1300441" y="33566"/>
                  </a:lnTo>
                  <a:lnTo>
                    <a:pt x="1300441" y="221221"/>
                  </a:lnTo>
                  <a:lnTo>
                    <a:pt x="1298579" y="230420"/>
                  </a:lnTo>
                  <a:lnTo>
                    <a:pt x="1293502" y="237942"/>
                  </a:lnTo>
                  <a:lnTo>
                    <a:pt x="1285981" y="243018"/>
                  </a:lnTo>
                  <a:lnTo>
                    <a:pt x="1276546" y="244929"/>
                  </a:lnTo>
                  <a:lnTo>
                    <a:pt x="1300489" y="244929"/>
                  </a:lnTo>
                  <a:lnTo>
                    <a:pt x="1307699" y="234256"/>
                  </a:lnTo>
                  <a:lnTo>
                    <a:pt x="1310347" y="221221"/>
                  </a:lnTo>
                  <a:lnTo>
                    <a:pt x="1310347" y="33566"/>
                  </a:lnTo>
                  <a:lnTo>
                    <a:pt x="1307698" y="20531"/>
                  </a:lnTo>
                  <a:lnTo>
                    <a:pt x="1300516" y="990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874681" y="4192570"/>
            <a:ext cx="1310640" cy="155171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9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Sir Halford Mackinder</a:t>
            </a:r>
            <a:endParaRPr sz="900" dirty="0">
              <a:latin typeface="Grammarsaurus" pitchFamily="2" charset="0"/>
              <a:cs typeface="Arial MT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4077628" y="157906"/>
            <a:ext cx="2470785" cy="768350"/>
            <a:chOff x="4077628" y="157906"/>
            <a:chExt cx="2470785" cy="768350"/>
          </a:xfrm>
        </p:grpSpPr>
        <p:sp>
          <p:nvSpPr>
            <p:cNvPr id="10" name="object 10"/>
            <p:cNvSpPr/>
            <p:nvPr/>
          </p:nvSpPr>
          <p:spPr>
            <a:xfrm>
              <a:off x="4083978" y="164256"/>
              <a:ext cx="2458085" cy="755650"/>
            </a:xfrm>
            <a:custGeom>
              <a:avLst/>
              <a:gdLst/>
              <a:ahLst/>
              <a:cxnLst/>
              <a:rect l="l" t="t" r="r" b="b"/>
              <a:pathLst>
                <a:path w="2458084" h="755650">
                  <a:moveTo>
                    <a:pt x="2445753" y="0"/>
                  </a:moveTo>
                  <a:lnTo>
                    <a:pt x="11988" y="0"/>
                  </a:lnTo>
                  <a:lnTo>
                    <a:pt x="7324" y="3498"/>
                  </a:lnTo>
                  <a:lnTo>
                    <a:pt x="3513" y="13033"/>
                  </a:lnTo>
                  <a:lnTo>
                    <a:pt x="942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942" y="727977"/>
                  </a:lnTo>
                  <a:lnTo>
                    <a:pt x="3513" y="742108"/>
                  </a:lnTo>
                  <a:lnTo>
                    <a:pt x="7324" y="751643"/>
                  </a:lnTo>
                  <a:lnTo>
                    <a:pt x="11988" y="755142"/>
                  </a:lnTo>
                  <a:lnTo>
                    <a:pt x="2445753" y="755142"/>
                  </a:lnTo>
                  <a:lnTo>
                    <a:pt x="2450419" y="751643"/>
                  </a:lnTo>
                  <a:lnTo>
                    <a:pt x="2454235" y="742108"/>
                  </a:lnTo>
                  <a:lnTo>
                    <a:pt x="2456810" y="727977"/>
                  </a:lnTo>
                  <a:lnTo>
                    <a:pt x="2457754" y="710692"/>
                  </a:lnTo>
                  <a:lnTo>
                    <a:pt x="2457754" y="44450"/>
                  </a:lnTo>
                  <a:lnTo>
                    <a:pt x="2456810" y="27164"/>
                  </a:lnTo>
                  <a:lnTo>
                    <a:pt x="2454235" y="13033"/>
                  </a:lnTo>
                  <a:lnTo>
                    <a:pt x="2450419" y="3498"/>
                  </a:lnTo>
                  <a:lnTo>
                    <a:pt x="2445753" y="0"/>
                  </a:lnTo>
                  <a:close/>
                </a:path>
              </a:pathLst>
            </a:custGeom>
            <a:solidFill>
              <a:srgbClr val="45589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4083978" y="164256"/>
              <a:ext cx="2458085" cy="755650"/>
            </a:xfrm>
            <a:custGeom>
              <a:avLst/>
              <a:gdLst/>
              <a:ahLst/>
              <a:cxnLst/>
              <a:rect l="l" t="t" r="r" b="b"/>
              <a:pathLst>
                <a:path w="2458084" h="755650">
                  <a:moveTo>
                    <a:pt x="11988" y="755142"/>
                  </a:moveTo>
                  <a:lnTo>
                    <a:pt x="7324" y="751643"/>
                  </a:lnTo>
                  <a:lnTo>
                    <a:pt x="3513" y="742108"/>
                  </a:lnTo>
                  <a:lnTo>
                    <a:pt x="942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942" y="27164"/>
                  </a:lnTo>
                  <a:lnTo>
                    <a:pt x="3513" y="13033"/>
                  </a:lnTo>
                  <a:lnTo>
                    <a:pt x="7324" y="3498"/>
                  </a:lnTo>
                  <a:lnTo>
                    <a:pt x="11988" y="0"/>
                  </a:lnTo>
                  <a:lnTo>
                    <a:pt x="2445753" y="0"/>
                  </a:lnTo>
                  <a:lnTo>
                    <a:pt x="2450419" y="3498"/>
                  </a:lnTo>
                  <a:lnTo>
                    <a:pt x="2454235" y="13033"/>
                  </a:lnTo>
                  <a:lnTo>
                    <a:pt x="2456810" y="27164"/>
                  </a:lnTo>
                  <a:lnTo>
                    <a:pt x="2457754" y="44450"/>
                  </a:lnTo>
                  <a:lnTo>
                    <a:pt x="2457754" y="710692"/>
                  </a:lnTo>
                  <a:lnTo>
                    <a:pt x="2456810" y="727977"/>
                  </a:lnTo>
                  <a:lnTo>
                    <a:pt x="2454235" y="742108"/>
                  </a:lnTo>
                  <a:lnTo>
                    <a:pt x="2450419" y="751643"/>
                  </a:lnTo>
                  <a:lnTo>
                    <a:pt x="2445753" y="755142"/>
                  </a:lnTo>
                  <a:lnTo>
                    <a:pt x="11988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4083978" y="228600"/>
            <a:ext cx="2449067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Grammarsaurus" pitchFamily="2" charset="0"/>
              </a:rPr>
              <a:t>Challenge</a:t>
            </a:r>
          </a:p>
        </p:txBody>
      </p:sp>
      <p:grpSp>
        <p:nvGrpSpPr>
          <p:cNvPr id="13" name="object 13"/>
          <p:cNvGrpSpPr/>
          <p:nvPr/>
        </p:nvGrpSpPr>
        <p:grpSpPr>
          <a:xfrm>
            <a:off x="6454472" y="263926"/>
            <a:ext cx="1660525" cy="556260"/>
            <a:chOff x="6454472" y="263926"/>
            <a:chExt cx="1660525" cy="556260"/>
          </a:xfrm>
        </p:grpSpPr>
        <p:sp>
          <p:nvSpPr>
            <p:cNvPr id="14" name="object 14"/>
            <p:cNvSpPr/>
            <p:nvPr/>
          </p:nvSpPr>
          <p:spPr>
            <a:xfrm>
              <a:off x="6460822" y="270276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099"/>
                  </a:lnTo>
                  <a:lnTo>
                    <a:pt x="0" y="505002"/>
                  </a:lnTo>
                  <a:lnTo>
                    <a:pt x="2993" y="519833"/>
                  </a:lnTo>
                  <a:lnTo>
                    <a:pt x="11158" y="531944"/>
                  </a:lnTo>
                  <a:lnTo>
                    <a:pt x="23268" y="540108"/>
                  </a:lnTo>
                  <a:lnTo>
                    <a:pt x="38100" y="543102"/>
                  </a:lnTo>
                  <a:lnTo>
                    <a:pt x="1609102" y="543102"/>
                  </a:lnTo>
                  <a:lnTo>
                    <a:pt x="1623933" y="540108"/>
                  </a:lnTo>
                  <a:lnTo>
                    <a:pt x="1636044" y="531944"/>
                  </a:lnTo>
                  <a:lnTo>
                    <a:pt x="1644208" y="519833"/>
                  </a:lnTo>
                  <a:lnTo>
                    <a:pt x="1647202" y="505002"/>
                  </a:lnTo>
                  <a:lnTo>
                    <a:pt x="1647202" y="38099"/>
                  </a:lnTo>
                  <a:lnTo>
                    <a:pt x="1644208" y="23268"/>
                  </a:lnTo>
                  <a:lnTo>
                    <a:pt x="1636044" y="11158"/>
                  </a:lnTo>
                  <a:lnTo>
                    <a:pt x="1623933" y="2993"/>
                  </a:lnTo>
                  <a:lnTo>
                    <a:pt x="1609102" y="0"/>
                  </a:lnTo>
                  <a:close/>
                </a:path>
              </a:pathLst>
            </a:custGeom>
            <a:solidFill>
              <a:srgbClr val="86B74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6460822" y="270276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543102"/>
                  </a:moveTo>
                  <a:lnTo>
                    <a:pt x="38100" y="543102"/>
                  </a:lnTo>
                  <a:lnTo>
                    <a:pt x="23268" y="540108"/>
                  </a:lnTo>
                  <a:lnTo>
                    <a:pt x="11158" y="531944"/>
                  </a:lnTo>
                  <a:lnTo>
                    <a:pt x="2993" y="519833"/>
                  </a:lnTo>
                  <a:lnTo>
                    <a:pt x="0" y="505002"/>
                  </a:lnTo>
                  <a:lnTo>
                    <a:pt x="0" y="38099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609102" y="0"/>
                  </a:lnTo>
                  <a:lnTo>
                    <a:pt x="1623933" y="2993"/>
                  </a:lnTo>
                  <a:lnTo>
                    <a:pt x="1636044" y="11158"/>
                  </a:lnTo>
                  <a:lnTo>
                    <a:pt x="1644208" y="23268"/>
                  </a:lnTo>
                  <a:lnTo>
                    <a:pt x="1647202" y="38099"/>
                  </a:lnTo>
                  <a:lnTo>
                    <a:pt x="1647202" y="505002"/>
                  </a:lnTo>
                  <a:lnTo>
                    <a:pt x="1644208" y="519833"/>
                  </a:lnTo>
                  <a:lnTo>
                    <a:pt x="1636044" y="531944"/>
                  </a:lnTo>
                  <a:lnTo>
                    <a:pt x="1623933" y="540108"/>
                  </a:lnTo>
                  <a:lnTo>
                    <a:pt x="1609102" y="543102"/>
                  </a:lnTo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6468954" y="355991"/>
            <a:ext cx="1639693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7325" indent="-177800"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BF8"/>
                </a:solidFill>
                <a:latin typeface="Grammarsaurus" pitchFamily="2" charset="0"/>
                <a:cs typeface="Arial"/>
              </a:rPr>
              <a:t>answers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8983350" y="350151"/>
            <a:ext cx="3175635" cy="6508115"/>
            <a:chOff x="8983350" y="350151"/>
            <a:chExt cx="3175635" cy="6508115"/>
          </a:xfrm>
        </p:grpSpPr>
        <p:pic>
          <p:nvPicPr>
            <p:cNvPr id="18" name="object 1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983350" y="350151"/>
              <a:ext cx="3175198" cy="6507848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9821915" y="4193030"/>
              <a:ext cx="1310640" cy="255270"/>
            </a:xfrm>
            <a:custGeom>
              <a:avLst/>
              <a:gdLst/>
              <a:ahLst/>
              <a:cxnLst/>
              <a:rect l="l" t="t" r="r" b="b"/>
              <a:pathLst>
                <a:path w="1310640" h="255270">
                  <a:moveTo>
                    <a:pt x="1276794" y="0"/>
                  </a:moveTo>
                  <a:lnTo>
                    <a:pt x="33566" y="0"/>
                  </a:lnTo>
                  <a:lnTo>
                    <a:pt x="20531" y="2647"/>
                  </a:lnTo>
                  <a:lnTo>
                    <a:pt x="9858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7" y="234256"/>
                  </a:lnTo>
                  <a:lnTo>
                    <a:pt x="9858" y="244929"/>
                  </a:lnTo>
                  <a:lnTo>
                    <a:pt x="20531" y="252139"/>
                  </a:lnTo>
                  <a:lnTo>
                    <a:pt x="33566" y="254787"/>
                  </a:lnTo>
                  <a:lnTo>
                    <a:pt x="1276794" y="254787"/>
                  </a:lnTo>
                  <a:lnTo>
                    <a:pt x="1289822" y="252139"/>
                  </a:lnTo>
                  <a:lnTo>
                    <a:pt x="1300491" y="244930"/>
                  </a:lnTo>
                  <a:lnTo>
                    <a:pt x="1307700" y="234261"/>
                  </a:lnTo>
                  <a:lnTo>
                    <a:pt x="1310347" y="221234"/>
                  </a:lnTo>
                  <a:lnTo>
                    <a:pt x="1310347" y="33566"/>
                  </a:lnTo>
                  <a:lnTo>
                    <a:pt x="1307700" y="20531"/>
                  </a:lnTo>
                  <a:lnTo>
                    <a:pt x="1300491" y="9858"/>
                  </a:lnTo>
                  <a:lnTo>
                    <a:pt x="1289822" y="2647"/>
                  </a:lnTo>
                  <a:lnTo>
                    <a:pt x="1276794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9821924" y="4193034"/>
              <a:ext cx="1310640" cy="255270"/>
            </a:xfrm>
            <a:custGeom>
              <a:avLst/>
              <a:gdLst/>
              <a:ahLst/>
              <a:cxnLst/>
              <a:rect l="l" t="t" r="r" b="b"/>
              <a:pathLst>
                <a:path w="1310640" h="255270">
                  <a:moveTo>
                    <a:pt x="1276781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23" y="9905"/>
                  </a:lnTo>
                  <a:lnTo>
                    <a:pt x="2646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7" y="234256"/>
                  </a:lnTo>
                  <a:lnTo>
                    <a:pt x="9856" y="244929"/>
                  </a:lnTo>
                  <a:lnTo>
                    <a:pt x="20525" y="252139"/>
                  </a:lnTo>
                  <a:lnTo>
                    <a:pt x="33553" y="254787"/>
                  </a:lnTo>
                  <a:lnTo>
                    <a:pt x="1276781" y="254787"/>
                  </a:lnTo>
                  <a:lnTo>
                    <a:pt x="1289816" y="252139"/>
                  </a:lnTo>
                  <a:lnTo>
                    <a:pt x="1300489" y="244929"/>
                  </a:lnTo>
                  <a:lnTo>
                    <a:pt x="33788" y="244929"/>
                  </a:lnTo>
                  <a:lnTo>
                    <a:pt x="24356" y="243018"/>
                  </a:lnTo>
                  <a:lnTo>
                    <a:pt x="16838" y="237942"/>
                  </a:lnTo>
                  <a:lnTo>
                    <a:pt x="11766" y="230420"/>
                  </a:lnTo>
                  <a:lnTo>
                    <a:pt x="9905" y="221221"/>
                  </a:lnTo>
                  <a:lnTo>
                    <a:pt x="9905" y="33566"/>
                  </a:lnTo>
                  <a:lnTo>
                    <a:pt x="11764" y="24366"/>
                  </a:lnTo>
                  <a:lnTo>
                    <a:pt x="16834" y="16844"/>
                  </a:lnTo>
                  <a:lnTo>
                    <a:pt x="24353" y="11768"/>
                  </a:lnTo>
                  <a:lnTo>
                    <a:pt x="33553" y="9905"/>
                  </a:lnTo>
                  <a:lnTo>
                    <a:pt x="1300555" y="9905"/>
                  </a:lnTo>
                  <a:lnTo>
                    <a:pt x="1289811" y="2647"/>
                  </a:lnTo>
                  <a:lnTo>
                    <a:pt x="1276781" y="0"/>
                  </a:lnTo>
                  <a:close/>
                </a:path>
                <a:path w="1310640" h="255270">
                  <a:moveTo>
                    <a:pt x="1300516" y="9905"/>
                  </a:moveTo>
                  <a:lnTo>
                    <a:pt x="1276781" y="9905"/>
                  </a:lnTo>
                  <a:lnTo>
                    <a:pt x="1285981" y="11768"/>
                  </a:lnTo>
                  <a:lnTo>
                    <a:pt x="1293502" y="16844"/>
                  </a:lnTo>
                  <a:lnTo>
                    <a:pt x="1298579" y="24366"/>
                  </a:lnTo>
                  <a:lnTo>
                    <a:pt x="1300441" y="33566"/>
                  </a:lnTo>
                  <a:lnTo>
                    <a:pt x="1300441" y="221221"/>
                  </a:lnTo>
                  <a:lnTo>
                    <a:pt x="1298579" y="230420"/>
                  </a:lnTo>
                  <a:lnTo>
                    <a:pt x="1293502" y="237942"/>
                  </a:lnTo>
                  <a:lnTo>
                    <a:pt x="1285981" y="243018"/>
                  </a:lnTo>
                  <a:lnTo>
                    <a:pt x="1276546" y="244929"/>
                  </a:lnTo>
                  <a:lnTo>
                    <a:pt x="1300489" y="244929"/>
                  </a:lnTo>
                  <a:lnTo>
                    <a:pt x="1307699" y="234256"/>
                  </a:lnTo>
                  <a:lnTo>
                    <a:pt x="1310347" y="221221"/>
                  </a:lnTo>
                  <a:lnTo>
                    <a:pt x="1310347" y="33566"/>
                  </a:lnTo>
                  <a:lnTo>
                    <a:pt x="1307698" y="20531"/>
                  </a:lnTo>
                  <a:lnTo>
                    <a:pt x="1300516" y="990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9992330" y="4238521"/>
            <a:ext cx="970303" cy="155171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9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Mary Somerville</a:t>
            </a:r>
            <a:endParaRPr sz="900">
              <a:latin typeface="Grammarsaurus" pitchFamily="2" charset="0"/>
              <a:cs typeface="Arial MT"/>
            </a:endParaRPr>
          </a:p>
        </p:txBody>
      </p:sp>
      <p:sp>
        <p:nvSpPr>
          <p:cNvPr id="23" name="object 59">
            <a:extLst>
              <a:ext uri="{FF2B5EF4-FFF2-40B4-BE49-F238E27FC236}">
                <a16:creationId xmlns:a16="http://schemas.microsoft.com/office/drawing/2014/main" id="{6BE27193-124D-0AC1-63D2-6BC99EAF6699}"/>
              </a:ext>
            </a:extLst>
          </p:cNvPr>
          <p:cNvSpPr txBox="1"/>
          <p:nvPr/>
        </p:nvSpPr>
        <p:spPr>
          <a:xfrm>
            <a:off x="5417660" y="6461773"/>
            <a:ext cx="2583340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" panose="020B0604020202020204" pitchFamily="34" charset="0"/>
              </a:rPr>
              <a:t>www.grammarsaurus.co.uk</a:t>
            </a:r>
            <a:endParaRPr sz="1050" dirty="0">
              <a:latin typeface="Grammarsaurus" pitchFamily="2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187" cy="6858000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239508" y="305682"/>
            <a:ext cx="11712575" cy="6247130"/>
            <a:chOff x="239508" y="305682"/>
            <a:chExt cx="11712575" cy="6247130"/>
          </a:xfrm>
        </p:grpSpPr>
        <p:sp>
          <p:nvSpPr>
            <p:cNvPr id="4" name="object 4"/>
            <p:cNvSpPr/>
            <p:nvPr/>
          </p:nvSpPr>
          <p:spPr>
            <a:xfrm>
              <a:off x="245858" y="312032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0"/>
                  </a:lnTo>
                  <a:lnTo>
                    <a:pt x="135906" y="17485"/>
                  </a:lnTo>
                  <a:lnTo>
                    <a:pt x="98108" y="38000"/>
                  </a:lnTo>
                  <a:lnTo>
                    <a:pt x="65176" y="65171"/>
                  </a:lnTo>
                  <a:lnTo>
                    <a:pt x="38004" y="98103"/>
                  </a:lnTo>
                  <a:lnTo>
                    <a:pt x="17487" y="135900"/>
                  </a:lnTo>
                  <a:lnTo>
                    <a:pt x="4521" y="177670"/>
                  </a:lnTo>
                  <a:lnTo>
                    <a:pt x="0" y="222516"/>
                  </a:lnTo>
                  <a:lnTo>
                    <a:pt x="0" y="6011417"/>
                  </a:lnTo>
                  <a:lnTo>
                    <a:pt x="4521" y="6056260"/>
                  </a:lnTo>
                  <a:lnTo>
                    <a:pt x="17487" y="6098028"/>
                  </a:lnTo>
                  <a:lnTo>
                    <a:pt x="38004" y="6135825"/>
                  </a:lnTo>
                  <a:lnTo>
                    <a:pt x="65176" y="6168758"/>
                  </a:lnTo>
                  <a:lnTo>
                    <a:pt x="98108" y="6195930"/>
                  </a:lnTo>
                  <a:lnTo>
                    <a:pt x="135906" y="6216447"/>
                  </a:lnTo>
                  <a:lnTo>
                    <a:pt x="177673" y="6229413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3"/>
                  </a:lnTo>
                  <a:lnTo>
                    <a:pt x="11563364" y="6216447"/>
                  </a:lnTo>
                  <a:lnTo>
                    <a:pt x="11601162" y="6195930"/>
                  </a:lnTo>
                  <a:lnTo>
                    <a:pt x="11634093" y="6168758"/>
                  </a:lnTo>
                  <a:lnTo>
                    <a:pt x="11661264" y="6135825"/>
                  </a:lnTo>
                  <a:lnTo>
                    <a:pt x="11681779" y="6098028"/>
                  </a:lnTo>
                  <a:lnTo>
                    <a:pt x="11694744" y="6056260"/>
                  </a:lnTo>
                  <a:lnTo>
                    <a:pt x="11699265" y="6011417"/>
                  </a:lnTo>
                  <a:lnTo>
                    <a:pt x="11699265" y="222516"/>
                  </a:lnTo>
                  <a:lnTo>
                    <a:pt x="11694744" y="177670"/>
                  </a:lnTo>
                  <a:lnTo>
                    <a:pt x="11681779" y="135900"/>
                  </a:lnTo>
                  <a:lnTo>
                    <a:pt x="11661264" y="98103"/>
                  </a:lnTo>
                  <a:lnTo>
                    <a:pt x="11634093" y="65171"/>
                  </a:lnTo>
                  <a:lnTo>
                    <a:pt x="11601162" y="38000"/>
                  </a:lnTo>
                  <a:lnTo>
                    <a:pt x="11563364" y="17485"/>
                  </a:lnTo>
                  <a:lnTo>
                    <a:pt x="11521595" y="4520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245858" y="312032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3"/>
                  </a:lnTo>
                  <a:lnTo>
                    <a:pt x="135906" y="6216447"/>
                  </a:lnTo>
                  <a:lnTo>
                    <a:pt x="98108" y="6195930"/>
                  </a:lnTo>
                  <a:lnTo>
                    <a:pt x="65176" y="6168758"/>
                  </a:lnTo>
                  <a:lnTo>
                    <a:pt x="38004" y="6135825"/>
                  </a:lnTo>
                  <a:lnTo>
                    <a:pt x="17487" y="6098028"/>
                  </a:lnTo>
                  <a:lnTo>
                    <a:pt x="4521" y="6056260"/>
                  </a:lnTo>
                  <a:lnTo>
                    <a:pt x="0" y="6011417"/>
                  </a:lnTo>
                  <a:lnTo>
                    <a:pt x="0" y="222516"/>
                  </a:lnTo>
                  <a:lnTo>
                    <a:pt x="4521" y="177670"/>
                  </a:lnTo>
                  <a:lnTo>
                    <a:pt x="17487" y="135900"/>
                  </a:lnTo>
                  <a:lnTo>
                    <a:pt x="38004" y="98103"/>
                  </a:lnTo>
                  <a:lnTo>
                    <a:pt x="65176" y="65171"/>
                  </a:lnTo>
                  <a:lnTo>
                    <a:pt x="98108" y="38000"/>
                  </a:lnTo>
                  <a:lnTo>
                    <a:pt x="135906" y="17485"/>
                  </a:lnTo>
                  <a:lnTo>
                    <a:pt x="177673" y="4520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0"/>
                  </a:lnTo>
                  <a:lnTo>
                    <a:pt x="11563364" y="17485"/>
                  </a:lnTo>
                  <a:lnTo>
                    <a:pt x="11601162" y="38000"/>
                  </a:lnTo>
                  <a:lnTo>
                    <a:pt x="11634093" y="65171"/>
                  </a:lnTo>
                  <a:lnTo>
                    <a:pt x="11661264" y="98103"/>
                  </a:lnTo>
                  <a:lnTo>
                    <a:pt x="11681779" y="135900"/>
                  </a:lnTo>
                  <a:lnTo>
                    <a:pt x="11694744" y="177670"/>
                  </a:lnTo>
                  <a:lnTo>
                    <a:pt x="11699265" y="222516"/>
                  </a:lnTo>
                  <a:lnTo>
                    <a:pt x="11699265" y="6011417"/>
                  </a:lnTo>
                  <a:lnTo>
                    <a:pt x="11694744" y="6056260"/>
                  </a:lnTo>
                  <a:lnTo>
                    <a:pt x="11681779" y="6098028"/>
                  </a:lnTo>
                  <a:lnTo>
                    <a:pt x="11661264" y="6135825"/>
                  </a:lnTo>
                  <a:lnTo>
                    <a:pt x="11634093" y="6168758"/>
                  </a:lnTo>
                  <a:lnTo>
                    <a:pt x="11601162" y="6195930"/>
                  </a:lnTo>
                  <a:lnTo>
                    <a:pt x="11563364" y="6216447"/>
                  </a:lnTo>
                  <a:lnTo>
                    <a:pt x="11521595" y="6229413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3115757" y="1309362"/>
              <a:ext cx="5960745" cy="372110"/>
            </a:xfrm>
            <a:custGeom>
              <a:avLst/>
              <a:gdLst/>
              <a:ahLst/>
              <a:cxnLst/>
              <a:rect l="l" t="t" r="r" b="b"/>
              <a:pathLst>
                <a:path w="5960745" h="372110">
                  <a:moveTo>
                    <a:pt x="5895962" y="371995"/>
                  </a:moveTo>
                  <a:lnTo>
                    <a:pt x="64528" y="371995"/>
                  </a:lnTo>
                  <a:lnTo>
                    <a:pt x="39412" y="366924"/>
                  </a:lnTo>
                  <a:lnTo>
                    <a:pt x="18900" y="353094"/>
                  </a:lnTo>
                  <a:lnTo>
                    <a:pt x="5071" y="332583"/>
                  </a:lnTo>
                  <a:lnTo>
                    <a:pt x="0" y="307466"/>
                  </a:lnTo>
                  <a:lnTo>
                    <a:pt x="0" y="64515"/>
                  </a:lnTo>
                  <a:lnTo>
                    <a:pt x="5071" y="39401"/>
                  </a:lnTo>
                  <a:lnTo>
                    <a:pt x="18900" y="18894"/>
                  </a:lnTo>
                  <a:lnTo>
                    <a:pt x="39412" y="5069"/>
                  </a:lnTo>
                  <a:lnTo>
                    <a:pt x="64528" y="0"/>
                  </a:lnTo>
                  <a:lnTo>
                    <a:pt x="5895962" y="0"/>
                  </a:lnTo>
                  <a:lnTo>
                    <a:pt x="5921078" y="5069"/>
                  </a:lnTo>
                  <a:lnTo>
                    <a:pt x="5941590" y="18894"/>
                  </a:lnTo>
                  <a:lnTo>
                    <a:pt x="5955419" y="39401"/>
                  </a:lnTo>
                  <a:lnTo>
                    <a:pt x="5960491" y="64515"/>
                  </a:lnTo>
                  <a:lnTo>
                    <a:pt x="5960491" y="307466"/>
                  </a:lnTo>
                  <a:lnTo>
                    <a:pt x="5955419" y="332583"/>
                  </a:lnTo>
                  <a:lnTo>
                    <a:pt x="5941590" y="353094"/>
                  </a:lnTo>
                  <a:lnTo>
                    <a:pt x="5921078" y="366924"/>
                  </a:lnTo>
                  <a:lnTo>
                    <a:pt x="5895962" y="371995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3115757" y="2003106"/>
              <a:ext cx="5960745" cy="372110"/>
            </a:xfrm>
            <a:custGeom>
              <a:avLst/>
              <a:gdLst/>
              <a:ahLst/>
              <a:cxnLst/>
              <a:rect l="l" t="t" r="r" b="b"/>
              <a:pathLst>
                <a:path w="5960745" h="372110">
                  <a:moveTo>
                    <a:pt x="5895962" y="0"/>
                  </a:moveTo>
                  <a:lnTo>
                    <a:pt x="64528" y="0"/>
                  </a:lnTo>
                  <a:lnTo>
                    <a:pt x="39412" y="5069"/>
                  </a:lnTo>
                  <a:lnTo>
                    <a:pt x="18900" y="18894"/>
                  </a:lnTo>
                  <a:lnTo>
                    <a:pt x="5071" y="39401"/>
                  </a:lnTo>
                  <a:lnTo>
                    <a:pt x="0" y="64515"/>
                  </a:lnTo>
                  <a:lnTo>
                    <a:pt x="0" y="307466"/>
                  </a:lnTo>
                  <a:lnTo>
                    <a:pt x="5071" y="332583"/>
                  </a:lnTo>
                  <a:lnTo>
                    <a:pt x="18900" y="353094"/>
                  </a:lnTo>
                  <a:lnTo>
                    <a:pt x="39412" y="366924"/>
                  </a:lnTo>
                  <a:lnTo>
                    <a:pt x="64528" y="371995"/>
                  </a:lnTo>
                  <a:lnTo>
                    <a:pt x="5895962" y="371995"/>
                  </a:lnTo>
                  <a:lnTo>
                    <a:pt x="5921078" y="366924"/>
                  </a:lnTo>
                  <a:lnTo>
                    <a:pt x="5941590" y="353094"/>
                  </a:lnTo>
                  <a:lnTo>
                    <a:pt x="5955419" y="332583"/>
                  </a:lnTo>
                  <a:lnTo>
                    <a:pt x="5960491" y="307466"/>
                  </a:lnTo>
                  <a:lnTo>
                    <a:pt x="5960491" y="64515"/>
                  </a:lnTo>
                  <a:lnTo>
                    <a:pt x="5955419" y="39401"/>
                  </a:lnTo>
                  <a:lnTo>
                    <a:pt x="5941590" y="18894"/>
                  </a:lnTo>
                  <a:lnTo>
                    <a:pt x="5921078" y="5069"/>
                  </a:lnTo>
                  <a:lnTo>
                    <a:pt x="5895962" y="0"/>
                  </a:lnTo>
                  <a:close/>
                </a:path>
              </a:pathLst>
            </a:custGeom>
            <a:solidFill>
              <a:srgbClr val="D6DD4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3115757" y="2003106"/>
              <a:ext cx="5960745" cy="372110"/>
            </a:xfrm>
            <a:custGeom>
              <a:avLst/>
              <a:gdLst/>
              <a:ahLst/>
              <a:cxnLst/>
              <a:rect l="l" t="t" r="r" b="b"/>
              <a:pathLst>
                <a:path w="5960745" h="372110">
                  <a:moveTo>
                    <a:pt x="5895962" y="371995"/>
                  </a:moveTo>
                  <a:lnTo>
                    <a:pt x="64528" y="371995"/>
                  </a:lnTo>
                  <a:lnTo>
                    <a:pt x="39412" y="366924"/>
                  </a:lnTo>
                  <a:lnTo>
                    <a:pt x="18900" y="353094"/>
                  </a:lnTo>
                  <a:lnTo>
                    <a:pt x="5071" y="332583"/>
                  </a:lnTo>
                  <a:lnTo>
                    <a:pt x="0" y="307466"/>
                  </a:lnTo>
                  <a:lnTo>
                    <a:pt x="0" y="64515"/>
                  </a:lnTo>
                  <a:lnTo>
                    <a:pt x="5071" y="39401"/>
                  </a:lnTo>
                  <a:lnTo>
                    <a:pt x="18900" y="18894"/>
                  </a:lnTo>
                  <a:lnTo>
                    <a:pt x="39412" y="5069"/>
                  </a:lnTo>
                  <a:lnTo>
                    <a:pt x="64528" y="0"/>
                  </a:lnTo>
                  <a:lnTo>
                    <a:pt x="5895962" y="0"/>
                  </a:lnTo>
                  <a:lnTo>
                    <a:pt x="5921078" y="5069"/>
                  </a:lnTo>
                  <a:lnTo>
                    <a:pt x="5941590" y="18894"/>
                  </a:lnTo>
                  <a:lnTo>
                    <a:pt x="5955419" y="39401"/>
                  </a:lnTo>
                  <a:lnTo>
                    <a:pt x="5960491" y="64515"/>
                  </a:lnTo>
                  <a:lnTo>
                    <a:pt x="5960491" y="307466"/>
                  </a:lnTo>
                  <a:lnTo>
                    <a:pt x="5955419" y="332583"/>
                  </a:lnTo>
                  <a:lnTo>
                    <a:pt x="5941590" y="353094"/>
                  </a:lnTo>
                  <a:lnTo>
                    <a:pt x="5921078" y="366924"/>
                  </a:lnTo>
                  <a:lnTo>
                    <a:pt x="5895962" y="371995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3115757" y="2449888"/>
              <a:ext cx="5960745" cy="372110"/>
            </a:xfrm>
            <a:custGeom>
              <a:avLst/>
              <a:gdLst/>
              <a:ahLst/>
              <a:cxnLst/>
              <a:rect l="l" t="t" r="r" b="b"/>
              <a:pathLst>
                <a:path w="5960745" h="372110">
                  <a:moveTo>
                    <a:pt x="5895962" y="371995"/>
                  </a:moveTo>
                  <a:lnTo>
                    <a:pt x="64528" y="371995"/>
                  </a:lnTo>
                  <a:lnTo>
                    <a:pt x="39412" y="366924"/>
                  </a:lnTo>
                  <a:lnTo>
                    <a:pt x="18900" y="353094"/>
                  </a:lnTo>
                  <a:lnTo>
                    <a:pt x="5071" y="332583"/>
                  </a:lnTo>
                  <a:lnTo>
                    <a:pt x="0" y="307466"/>
                  </a:lnTo>
                  <a:lnTo>
                    <a:pt x="0" y="64515"/>
                  </a:lnTo>
                  <a:lnTo>
                    <a:pt x="5071" y="39401"/>
                  </a:lnTo>
                  <a:lnTo>
                    <a:pt x="18900" y="18894"/>
                  </a:lnTo>
                  <a:lnTo>
                    <a:pt x="39412" y="5069"/>
                  </a:lnTo>
                  <a:lnTo>
                    <a:pt x="64528" y="0"/>
                  </a:lnTo>
                  <a:lnTo>
                    <a:pt x="5895962" y="0"/>
                  </a:lnTo>
                  <a:lnTo>
                    <a:pt x="5921078" y="5069"/>
                  </a:lnTo>
                  <a:lnTo>
                    <a:pt x="5941590" y="18894"/>
                  </a:lnTo>
                  <a:lnTo>
                    <a:pt x="5955419" y="39401"/>
                  </a:lnTo>
                  <a:lnTo>
                    <a:pt x="5960491" y="64515"/>
                  </a:lnTo>
                  <a:lnTo>
                    <a:pt x="5960491" y="307466"/>
                  </a:lnTo>
                  <a:lnTo>
                    <a:pt x="5955419" y="332583"/>
                  </a:lnTo>
                  <a:lnTo>
                    <a:pt x="5941590" y="353094"/>
                  </a:lnTo>
                  <a:lnTo>
                    <a:pt x="5921078" y="366924"/>
                  </a:lnTo>
                  <a:lnTo>
                    <a:pt x="5895962" y="371995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3115757" y="2896671"/>
              <a:ext cx="5960745" cy="372110"/>
            </a:xfrm>
            <a:custGeom>
              <a:avLst/>
              <a:gdLst/>
              <a:ahLst/>
              <a:cxnLst/>
              <a:rect l="l" t="t" r="r" b="b"/>
              <a:pathLst>
                <a:path w="5960745" h="372110">
                  <a:moveTo>
                    <a:pt x="5895962" y="371995"/>
                  </a:moveTo>
                  <a:lnTo>
                    <a:pt x="64528" y="371995"/>
                  </a:lnTo>
                  <a:lnTo>
                    <a:pt x="39412" y="366924"/>
                  </a:lnTo>
                  <a:lnTo>
                    <a:pt x="18900" y="353094"/>
                  </a:lnTo>
                  <a:lnTo>
                    <a:pt x="5071" y="332583"/>
                  </a:lnTo>
                  <a:lnTo>
                    <a:pt x="0" y="307466"/>
                  </a:lnTo>
                  <a:lnTo>
                    <a:pt x="0" y="64515"/>
                  </a:lnTo>
                  <a:lnTo>
                    <a:pt x="5071" y="39401"/>
                  </a:lnTo>
                  <a:lnTo>
                    <a:pt x="18900" y="18894"/>
                  </a:lnTo>
                  <a:lnTo>
                    <a:pt x="39412" y="5069"/>
                  </a:lnTo>
                  <a:lnTo>
                    <a:pt x="64528" y="0"/>
                  </a:lnTo>
                  <a:lnTo>
                    <a:pt x="5895962" y="0"/>
                  </a:lnTo>
                  <a:lnTo>
                    <a:pt x="5921078" y="5069"/>
                  </a:lnTo>
                  <a:lnTo>
                    <a:pt x="5941590" y="18894"/>
                  </a:lnTo>
                  <a:lnTo>
                    <a:pt x="5955419" y="39401"/>
                  </a:lnTo>
                  <a:lnTo>
                    <a:pt x="5960491" y="64515"/>
                  </a:lnTo>
                  <a:lnTo>
                    <a:pt x="5960491" y="307466"/>
                  </a:lnTo>
                  <a:lnTo>
                    <a:pt x="5955419" y="332583"/>
                  </a:lnTo>
                  <a:lnTo>
                    <a:pt x="5941590" y="353094"/>
                  </a:lnTo>
                  <a:lnTo>
                    <a:pt x="5921078" y="366924"/>
                  </a:lnTo>
                  <a:lnTo>
                    <a:pt x="5895962" y="371995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3115757" y="3591831"/>
              <a:ext cx="5960745" cy="372110"/>
            </a:xfrm>
            <a:custGeom>
              <a:avLst/>
              <a:gdLst/>
              <a:ahLst/>
              <a:cxnLst/>
              <a:rect l="l" t="t" r="r" b="b"/>
              <a:pathLst>
                <a:path w="5960745" h="372110">
                  <a:moveTo>
                    <a:pt x="5895962" y="371995"/>
                  </a:moveTo>
                  <a:lnTo>
                    <a:pt x="64528" y="371995"/>
                  </a:lnTo>
                  <a:lnTo>
                    <a:pt x="39412" y="366924"/>
                  </a:lnTo>
                  <a:lnTo>
                    <a:pt x="18900" y="353094"/>
                  </a:lnTo>
                  <a:lnTo>
                    <a:pt x="5071" y="332583"/>
                  </a:lnTo>
                  <a:lnTo>
                    <a:pt x="0" y="307467"/>
                  </a:lnTo>
                  <a:lnTo>
                    <a:pt x="0" y="64516"/>
                  </a:lnTo>
                  <a:lnTo>
                    <a:pt x="5071" y="39401"/>
                  </a:lnTo>
                  <a:lnTo>
                    <a:pt x="18900" y="18894"/>
                  </a:lnTo>
                  <a:lnTo>
                    <a:pt x="39412" y="5069"/>
                  </a:lnTo>
                  <a:lnTo>
                    <a:pt x="64528" y="0"/>
                  </a:lnTo>
                  <a:lnTo>
                    <a:pt x="5895962" y="0"/>
                  </a:lnTo>
                  <a:lnTo>
                    <a:pt x="5921078" y="5069"/>
                  </a:lnTo>
                  <a:lnTo>
                    <a:pt x="5941590" y="18894"/>
                  </a:lnTo>
                  <a:lnTo>
                    <a:pt x="5955419" y="39401"/>
                  </a:lnTo>
                  <a:lnTo>
                    <a:pt x="5960491" y="64516"/>
                  </a:lnTo>
                  <a:lnTo>
                    <a:pt x="5960491" y="307467"/>
                  </a:lnTo>
                  <a:lnTo>
                    <a:pt x="5955419" y="332583"/>
                  </a:lnTo>
                  <a:lnTo>
                    <a:pt x="5941590" y="353094"/>
                  </a:lnTo>
                  <a:lnTo>
                    <a:pt x="5921078" y="366924"/>
                  </a:lnTo>
                  <a:lnTo>
                    <a:pt x="5895962" y="371995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3115757" y="4038615"/>
              <a:ext cx="5960745" cy="372110"/>
            </a:xfrm>
            <a:custGeom>
              <a:avLst/>
              <a:gdLst/>
              <a:ahLst/>
              <a:cxnLst/>
              <a:rect l="l" t="t" r="r" b="b"/>
              <a:pathLst>
                <a:path w="5960745" h="372110">
                  <a:moveTo>
                    <a:pt x="5895962" y="371995"/>
                  </a:moveTo>
                  <a:lnTo>
                    <a:pt x="64528" y="371995"/>
                  </a:lnTo>
                  <a:lnTo>
                    <a:pt x="39412" y="366924"/>
                  </a:lnTo>
                  <a:lnTo>
                    <a:pt x="18900" y="353094"/>
                  </a:lnTo>
                  <a:lnTo>
                    <a:pt x="5071" y="332583"/>
                  </a:lnTo>
                  <a:lnTo>
                    <a:pt x="0" y="307466"/>
                  </a:lnTo>
                  <a:lnTo>
                    <a:pt x="0" y="64515"/>
                  </a:lnTo>
                  <a:lnTo>
                    <a:pt x="5071" y="39401"/>
                  </a:lnTo>
                  <a:lnTo>
                    <a:pt x="18900" y="18894"/>
                  </a:lnTo>
                  <a:lnTo>
                    <a:pt x="39412" y="5069"/>
                  </a:lnTo>
                  <a:lnTo>
                    <a:pt x="64528" y="0"/>
                  </a:lnTo>
                  <a:lnTo>
                    <a:pt x="5895962" y="0"/>
                  </a:lnTo>
                  <a:lnTo>
                    <a:pt x="5921078" y="5069"/>
                  </a:lnTo>
                  <a:lnTo>
                    <a:pt x="5941590" y="18894"/>
                  </a:lnTo>
                  <a:lnTo>
                    <a:pt x="5955419" y="39401"/>
                  </a:lnTo>
                  <a:lnTo>
                    <a:pt x="5960491" y="64515"/>
                  </a:lnTo>
                  <a:lnTo>
                    <a:pt x="5960491" y="307466"/>
                  </a:lnTo>
                  <a:lnTo>
                    <a:pt x="5955419" y="332583"/>
                  </a:lnTo>
                  <a:lnTo>
                    <a:pt x="5941590" y="353094"/>
                  </a:lnTo>
                  <a:lnTo>
                    <a:pt x="5921078" y="366924"/>
                  </a:lnTo>
                  <a:lnTo>
                    <a:pt x="5895962" y="371995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3244217" y="1021682"/>
            <a:ext cx="5663565" cy="33387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What are the countries of the UK and the regions of England?</a:t>
            </a:r>
            <a:br>
              <a:rPr lang="en-US" sz="1200" dirty="0">
                <a:latin typeface="Grammarsaurus" pitchFamily="2" charset="0"/>
                <a:cs typeface="Arial"/>
              </a:rPr>
            </a:br>
            <a:br>
              <a:rPr lang="en-US" sz="1200" dirty="0">
                <a:latin typeface="Grammarsaurus" pitchFamily="2" charset="0"/>
                <a:cs typeface="Arial"/>
              </a:rPr>
            </a:br>
            <a:r>
              <a:rPr sz="12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Lesson 1: </a:t>
            </a:r>
            <a:r>
              <a:rPr sz="12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What are the countries of the UK and the regions of England?</a:t>
            </a:r>
            <a:endParaRPr sz="1200" dirty="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1110"/>
              </a:spcBef>
            </a:pPr>
            <a:r>
              <a:rPr sz="12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What are the key geographical features of the UK?</a:t>
            </a:r>
            <a:br>
              <a:rPr lang="en-US" sz="1200" dirty="0">
                <a:latin typeface="Grammarsaurus" pitchFamily="2" charset="0"/>
                <a:cs typeface="Arial"/>
              </a:rPr>
            </a:br>
            <a:br>
              <a:rPr lang="en-US" sz="1200" dirty="0">
                <a:latin typeface="Grammarsaurus" pitchFamily="2" charset="0"/>
                <a:cs typeface="Arial"/>
              </a:rPr>
            </a:br>
            <a:r>
              <a:rPr sz="12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Lesson 2: What are the key settlements of the UK and counties of England?</a:t>
            </a:r>
            <a:endParaRPr sz="12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225"/>
              </a:spcBef>
            </a:pPr>
            <a:endParaRPr sz="160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2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Lesson 3: </a:t>
            </a:r>
            <a:r>
              <a:rPr sz="12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What are the human features and landmarks of the UK?</a:t>
            </a:r>
            <a:endParaRPr sz="12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229"/>
              </a:spcBef>
            </a:pPr>
            <a:endParaRPr sz="1400" dirty="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12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Lesson 4: </a:t>
            </a:r>
            <a:r>
              <a:rPr sz="12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What are the physical features of the UK?</a:t>
            </a:r>
            <a:br>
              <a:rPr lang="en-US" sz="1200" dirty="0">
                <a:latin typeface="Grammarsaurus" pitchFamily="2" charset="0"/>
                <a:cs typeface="Arial MT"/>
              </a:rPr>
            </a:br>
            <a:br>
              <a:rPr lang="en-US" sz="1200" dirty="0">
                <a:latin typeface="Grammarsaurus" pitchFamily="2" charset="0"/>
                <a:cs typeface="Arial MT"/>
              </a:rPr>
            </a:br>
            <a:r>
              <a:rPr sz="12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How can I use maps to understand a place?</a:t>
            </a:r>
            <a:br>
              <a:rPr lang="en-US" sz="1200" dirty="0">
                <a:latin typeface="Grammarsaurus" pitchFamily="2" charset="0"/>
                <a:cs typeface="Arial"/>
              </a:rPr>
            </a:br>
            <a:br>
              <a:rPr lang="en-US" sz="1200" dirty="0">
                <a:latin typeface="Grammarsaurus" pitchFamily="2" charset="0"/>
                <a:cs typeface="Arial"/>
              </a:rPr>
            </a:br>
            <a:r>
              <a:rPr sz="12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Lesson 5: </a:t>
            </a:r>
            <a:r>
              <a:rPr sz="12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How can I use compasses, keys and symbols to read a map?</a:t>
            </a:r>
            <a:endParaRPr sz="12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229"/>
              </a:spcBef>
            </a:pPr>
            <a:endParaRPr sz="1600" dirty="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12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Lesson 6: </a:t>
            </a:r>
            <a:r>
              <a:rPr sz="12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How can I use four-figure grid references to read a map?</a:t>
            </a:r>
            <a:endParaRPr sz="1200" dirty="0">
              <a:latin typeface="Grammarsaurus" pitchFamily="2" charset="0"/>
              <a:cs typeface="Arial MT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3109407" y="4712191"/>
            <a:ext cx="5973445" cy="1517650"/>
            <a:chOff x="3109407" y="4712191"/>
            <a:chExt cx="5973445" cy="1517650"/>
          </a:xfrm>
        </p:grpSpPr>
        <p:sp>
          <p:nvSpPr>
            <p:cNvPr id="15" name="object 15"/>
            <p:cNvSpPr/>
            <p:nvPr/>
          </p:nvSpPr>
          <p:spPr>
            <a:xfrm>
              <a:off x="3115757" y="5404250"/>
              <a:ext cx="5960745" cy="372110"/>
            </a:xfrm>
            <a:custGeom>
              <a:avLst/>
              <a:gdLst/>
              <a:ahLst/>
              <a:cxnLst/>
              <a:rect l="l" t="t" r="r" b="b"/>
              <a:pathLst>
                <a:path w="5960745" h="372110">
                  <a:moveTo>
                    <a:pt x="5895962" y="371995"/>
                  </a:moveTo>
                  <a:lnTo>
                    <a:pt x="64528" y="371995"/>
                  </a:lnTo>
                  <a:lnTo>
                    <a:pt x="39412" y="366924"/>
                  </a:lnTo>
                  <a:lnTo>
                    <a:pt x="18900" y="353094"/>
                  </a:lnTo>
                  <a:lnTo>
                    <a:pt x="5071" y="332583"/>
                  </a:lnTo>
                  <a:lnTo>
                    <a:pt x="0" y="307467"/>
                  </a:lnTo>
                  <a:lnTo>
                    <a:pt x="0" y="64516"/>
                  </a:lnTo>
                  <a:lnTo>
                    <a:pt x="5071" y="39401"/>
                  </a:lnTo>
                  <a:lnTo>
                    <a:pt x="18900" y="18894"/>
                  </a:lnTo>
                  <a:lnTo>
                    <a:pt x="39412" y="5069"/>
                  </a:lnTo>
                  <a:lnTo>
                    <a:pt x="64528" y="0"/>
                  </a:lnTo>
                  <a:lnTo>
                    <a:pt x="5895962" y="0"/>
                  </a:lnTo>
                  <a:lnTo>
                    <a:pt x="5921078" y="5069"/>
                  </a:lnTo>
                  <a:lnTo>
                    <a:pt x="5941590" y="18894"/>
                  </a:lnTo>
                  <a:lnTo>
                    <a:pt x="5955419" y="39401"/>
                  </a:lnTo>
                  <a:lnTo>
                    <a:pt x="5960491" y="64516"/>
                  </a:lnTo>
                  <a:lnTo>
                    <a:pt x="5960491" y="307467"/>
                  </a:lnTo>
                  <a:lnTo>
                    <a:pt x="5955419" y="332583"/>
                  </a:lnTo>
                  <a:lnTo>
                    <a:pt x="5941590" y="353094"/>
                  </a:lnTo>
                  <a:lnTo>
                    <a:pt x="5921078" y="366924"/>
                  </a:lnTo>
                  <a:lnTo>
                    <a:pt x="5895962" y="371995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3115757" y="5851032"/>
              <a:ext cx="5960745" cy="372110"/>
            </a:xfrm>
            <a:custGeom>
              <a:avLst/>
              <a:gdLst/>
              <a:ahLst/>
              <a:cxnLst/>
              <a:rect l="l" t="t" r="r" b="b"/>
              <a:pathLst>
                <a:path w="5960745" h="372110">
                  <a:moveTo>
                    <a:pt x="5895962" y="371995"/>
                  </a:moveTo>
                  <a:lnTo>
                    <a:pt x="64528" y="371995"/>
                  </a:lnTo>
                  <a:lnTo>
                    <a:pt x="39412" y="366924"/>
                  </a:lnTo>
                  <a:lnTo>
                    <a:pt x="18900" y="353094"/>
                  </a:lnTo>
                  <a:lnTo>
                    <a:pt x="5071" y="332583"/>
                  </a:lnTo>
                  <a:lnTo>
                    <a:pt x="0" y="307466"/>
                  </a:lnTo>
                  <a:lnTo>
                    <a:pt x="0" y="64515"/>
                  </a:lnTo>
                  <a:lnTo>
                    <a:pt x="5071" y="39401"/>
                  </a:lnTo>
                  <a:lnTo>
                    <a:pt x="18900" y="18894"/>
                  </a:lnTo>
                  <a:lnTo>
                    <a:pt x="39412" y="5069"/>
                  </a:lnTo>
                  <a:lnTo>
                    <a:pt x="64528" y="0"/>
                  </a:lnTo>
                  <a:lnTo>
                    <a:pt x="5895962" y="0"/>
                  </a:lnTo>
                  <a:lnTo>
                    <a:pt x="5921078" y="5069"/>
                  </a:lnTo>
                  <a:lnTo>
                    <a:pt x="5941590" y="18894"/>
                  </a:lnTo>
                  <a:lnTo>
                    <a:pt x="5955419" y="39401"/>
                  </a:lnTo>
                  <a:lnTo>
                    <a:pt x="5960491" y="64515"/>
                  </a:lnTo>
                  <a:lnTo>
                    <a:pt x="5960491" y="307466"/>
                  </a:lnTo>
                  <a:lnTo>
                    <a:pt x="5955419" y="332583"/>
                  </a:lnTo>
                  <a:lnTo>
                    <a:pt x="5941590" y="353094"/>
                  </a:lnTo>
                  <a:lnTo>
                    <a:pt x="5921078" y="366924"/>
                  </a:lnTo>
                  <a:lnTo>
                    <a:pt x="5895962" y="371995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3115757" y="4718541"/>
              <a:ext cx="5960745" cy="372110"/>
            </a:xfrm>
            <a:custGeom>
              <a:avLst/>
              <a:gdLst/>
              <a:ahLst/>
              <a:cxnLst/>
              <a:rect l="l" t="t" r="r" b="b"/>
              <a:pathLst>
                <a:path w="5960745" h="372110">
                  <a:moveTo>
                    <a:pt x="5895962" y="371995"/>
                  </a:moveTo>
                  <a:lnTo>
                    <a:pt x="64528" y="371995"/>
                  </a:lnTo>
                  <a:lnTo>
                    <a:pt x="39412" y="366924"/>
                  </a:lnTo>
                  <a:lnTo>
                    <a:pt x="18900" y="353094"/>
                  </a:lnTo>
                  <a:lnTo>
                    <a:pt x="5071" y="332583"/>
                  </a:lnTo>
                  <a:lnTo>
                    <a:pt x="0" y="307466"/>
                  </a:lnTo>
                  <a:lnTo>
                    <a:pt x="0" y="64515"/>
                  </a:lnTo>
                  <a:lnTo>
                    <a:pt x="5071" y="39401"/>
                  </a:lnTo>
                  <a:lnTo>
                    <a:pt x="18900" y="18894"/>
                  </a:lnTo>
                  <a:lnTo>
                    <a:pt x="39412" y="5069"/>
                  </a:lnTo>
                  <a:lnTo>
                    <a:pt x="64528" y="0"/>
                  </a:lnTo>
                  <a:lnTo>
                    <a:pt x="5895962" y="0"/>
                  </a:lnTo>
                  <a:lnTo>
                    <a:pt x="5921078" y="5069"/>
                  </a:lnTo>
                  <a:lnTo>
                    <a:pt x="5941590" y="18894"/>
                  </a:lnTo>
                  <a:lnTo>
                    <a:pt x="5955419" y="39401"/>
                  </a:lnTo>
                  <a:lnTo>
                    <a:pt x="5960491" y="64515"/>
                  </a:lnTo>
                  <a:lnTo>
                    <a:pt x="5960491" y="307466"/>
                  </a:lnTo>
                  <a:lnTo>
                    <a:pt x="5955419" y="332583"/>
                  </a:lnTo>
                  <a:lnTo>
                    <a:pt x="5941590" y="353094"/>
                  </a:lnTo>
                  <a:lnTo>
                    <a:pt x="5921078" y="366924"/>
                  </a:lnTo>
                  <a:lnTo>
                    <a:pt x="5895962" y="371995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3244216" y="4789335"/>
            <a:ext cx="5205923" cy="13458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Lesson 7: </a:t>
            </a:r>
            <a:r>
              <a:rPr sz="12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What are the key topographical features found in the UK?</a:t>
            </a:r>
            <a:br>
              <a:rPr lang="en-US" sz="1200" dirty="0">
                <a:latin typeface="Grammarsaurus" pitchFamily="2" charset="0"/>
                <a:cs typeface="Arial MT"/>
              </a:rPr>
            </a:br>
            <a:br>
              <a:rPr lang="en-US" sz="1200" dirty="0">
                <a:latin typeface="Grammarsaurus" pitchFamily="2" charset="0"/>
                <a:cs typeface="Arial MT"/>
              </a:rPr>
            </a:br>
            <a:r>
              <a:rPr sz="12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What are the key characteristics of my region?</a:t>
            </a:r>
            <a:br>
              <a:rPr lang="en-US" sz="1200" dirty="0">
                <a:latin typeface="Grammarsaurus" pitchFamily="2" charset="0"/>
                <a:cs typeface="Arial"/>
              </a:rPr>
            </a:br>
            <a:br>
              <a:rPr lang="en-US" sz="1100" dirty="0">
                <a:latin typeface="Grammarsaurus" pitchFamily="2" charset="0"/>
                <a:cs typeface="Arial"/>
              </a:rPr>
            </a:br>
            <a:r>
              <a:rPr sz="12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Lesson 8: </a:t>
            </a:r>
            <a:r>
              <a:rPr sz="12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What are the key human and physical features of my region?</a:t>
            </a:r>
            <a:endParaRPr sz="12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225"/>
              </a:spcBef>
            </a:pPr>
            <a:endParaRPr sz="1400" dirty="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12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Lesson 9: </a:t>
            </a:r>
            <a:r>
              <a:rPr sz="12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How can I create a sketch map of my local area?</a:t>
            </a:r>
            <a:endParaRPr sz="1200" dirty="0">
              <a:latin typeface="Grammarsaurus" pitchFamily="2" charset="0"/>
              <a:cs typeface="Arial MT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244217" y="4464008"/>
            <a:ext cx="3716654" cy="19684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2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How can I use maps to learn more about the UK?</a:t>
            </a:r>
            <a:endParaRPr sz="1200" dirty="0">
              <a:latin typeface="Grammarsaurus" pitchFamily="2" charset="0"/>
              <a:cs typeface="Arial"/>
            </a:endParaRPr>
          </a:p>
        </p:txBody>
      </p:sp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xfrm>
            <a:off x="827887" y="376194"/>
            <a:ext cx="10535920" cy="397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500" dirty="0">
                <a:solidFill>
                  <a:srgbClr val="455895"/>
                </a:solidFill>
                <a:latin typeface="Grammarsaurus" pitchFamily="2" charset="0"/>
              </a:rPr>
              <a:t>What are the key geographical features of the UK and my region?</a:t>
            </a:r>
            <a:endParaRPr sz="2500" dirty="0">
              <a:latin typeface="Grammarsaurus" pitchFamily="2" charset="0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4968266" y="-6350"/>
            <a:ext cx="7230109" cy="6734175"/>
            <a:chOff x="4968266" y="-6350"/>
            <a:chExt cx="7230109" cy="6734175"/>
          </a:xfrm>
        </p:grpSpPr>
        <p:sp>
          <p:nvSpPr>
            <p:cNvPr id="22" name="object 22"/>
            <p:cNvSpPr/>
            <p:nvPr/>
          </p:nvSpPr>
          <p:spPr>
            <a:xfrm>
              <a:off x="4974616" y="6370731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45589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4974616" y="6370731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4" name="object 2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59743" y="6410998"/>
              <a:ext cx="270794" cy="270793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45589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11880774" y="49578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BF8"/>
                </a:solidFill>
                <a:latin typeface="Grammarsaurus" pitchFamily="2" charset="0"/>
                <a:cs typeface="Arial"/>
              </a:rPr>
              <a:t>2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245861" y="237083"/>
            <a:ext cx="3175635" cy="6621145"/>
            <a:chOff x="245861" y="237083"/>
            <a:chExt cx="3175635" cy="6621145"/>
          </a:xfrm>
        </p:grpSpPr>
        <p:pic>
          <p:nvPicPr>
            <p:cNvPr id="29" name="object 2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45861" y="237083"/>
              <a:ext cx="3175201" cy="6620916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1243462" y="4377759"/>
              <a:ext cx="1310640" cy="255270"/>
            </a:xfrm>
            <a:custGeom>
              <a:avLst/>
              <a:gdLst/>
              <a:ahLst/>
              <a:cxnLst/>
              <a:rect l="l" t="t" r="r" b="b"/>
              <a:pathLst>
                <a:path w="1310639" h="255270">
                  <a:moveTo>
                    <a:pt x="1276794" y="0"/>
                  </a:moveTo>
                  <a:lnTo>
                    <a:pt x="33566" y="0"/>
                  </a:lnTo>
                  <a:lnTo>
                    <a:pt x="20531" y="2647"/>
                  </a:lnTo>
                  <a:lnTo>
                    <a:pt x="9858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7" y="234256"/>
                  </a:lnTo>
                  <a:lnTo>
                    <a:pt x="9858" y="244929"/>
                  </a:lnTo>
                  <a:lnTo>
                    <a:pt x="20531" y="252139"/>
                  </a:lnTo>
                  <a:lnTo>
                    <a:pt x="33566" y="254787"/>
                  </a:lnTo>
                  <a:lnTo>
                    <a:pt x="1276794" y="254787"/>
                  </a:lnTo>
                  <a:lnTo>
                    <a:pt x="1289822" y="252139"/>
                  </a:lnTo>
                  <a:lnTo>
                    <a:pt x="1300491" y="244930"/>
                  </a:lnTo>
                  <a:lnTo>
                    <a:pt x="1307700" y="234261"/>
                  </a:lnTo>
                  <a:lnTo>
                    <a:pt x="1310347" y="221233"/>
                  </a:lnTo>
                  <a:lnTo>
                    <a:pt x="1310347" y="33566"/>
                  </a:lnTo>
                  <a:lnTo>
                    <a:pt x="1307700" y="20531"/>
                  </a:lnTo>
                  <a:lnTo>
                    <a:pt x="1300491" y="9858"/>
                  </a:lnTo>
                  <a:lnTo>
                    <a:pt x="1289822" y="2647"/>
                  </a:lnTo>
                  <a:lnTo>
                    <a:pt x="1276794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1243470" y="4377762"/>
              <a:ext cx="1310640" cy="255270"/>
            </a:xfrm>
            <a:custGeom>
              <a:avLst/>
              <a:gdLst/>
              <a:ahLst/>
              <a:cxnLst/>
              <a:rect l="l" t="t" r="r" b="b"/>
              <a:pathLst>
                <a:path w="1310639" h="255270">
                  <a:moveTo>
                    <a:pt x="1276781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23" y="9906"/>
                  </a:lnTo>
                  <a:lnTo>
                    <a:pt x="2646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7" y="234256"/>
                  </a:lnTo>
                  <a:lnTo>
                    <a:pt x="9856" y="244929"/>
                  </a:lnTo>
                  <a:lnTo>
                    <a:pt x="20525" y="252139"/>
                  </a:lnTo>
                  <a:lnTo>
                    <a:pt x="33553" y="254787"/>
                  </a:lnTo>
                  <a:lnTo>
                    <a:pt x="1276781" y="254787"/>
                  </a:lnTo>
                  <a:lnTo>
                    <a:pt x="1289816" y="252139"/>
                  </a:lnTo>
                  <a:lnTo>
                    <a:pt x="1300489" y="244929"/>
                  </a:lnTo>
                  <a:lnTo>
                    <a:pt x="33788" y="244929"/>
                  </a:lnTo>
                  <a:lnTo>
                    <a:pt x="24356" y="243018"/>
                  </a:lnTo>
                  <a:lnTo>
                    <a:pt x="16838" y="237942"/>
                  </a:lnTo>
                  <a:lnTo>
                    <a:pt x="11766" y="230420"/>
                  </a:lnTo>
                  <a:lnTo>
                    <a:pt x="9906" y="221221"/>
                  </a:lnTo>
                  <a:lnTo>
                    <a:pt x="9906" y="33566"/>
                  </a:lnTo>
                  <a:lnTo>
                    <a:pt x="11764" y="24366"/>
                  </a:lnTo>
                  <a:lnTo>
                    <a:pt x="16834" y="16844"/>
                  </a:lnTo>
                  <a:lnTo>
                    <a:pt x="24353" y="11768"/>
                  </a:lnTo>
                  <a:lnTo>
                    <a:pt x="33553" y="9906"/>
                  </a:lnTo>
                  <a:lnTo>
                    <a:pt x="1300555" y="9906"/>
                  </a:lnTo>
                  <a:lnTo>
                    <a:pt x="1289811" y="2647"/>
                  </a:lnTo>
                  <a:lnTo>
                    <a:pt x="1276781" y="0"/>
                  </a:lnTo>
                  <a:close/>
                </a:path>
                <a:path w="1310639" h="255270">
                  <a:moveTo>
                    <a:pt x="1300516" y="9906"/>
                  </a:moveTo>
                  <a:lnTo>
                    <a:pt x="1276781" y="9906"/>
                  </a:lnTo>
                  <a:lnTo>
                    <a:pt x="1285981" y="11768"/>
                  </a:lnTo>
                  <a:lnTo>
                    <a:pt x="1293502" y="16844"/>
                  </a:lnTo>
                  <a:lnTo>
                    <a:pt x="1298579" y="24366"/>
                  </a:lnTo>
                  <a:lnTo>
                    <a:pt x="1300441" y="33566"/>
                  </a:lnTo>
                  <a:lnTo>
                    <a:pt x="1300441" y="221221"/>
                  </a:lnTo>
                  <a:lnTo>
                    <a:pt x="1298579" y="230420"/>
                  </a:lnTo>
                  <a:lnTo>
                    <a:pt x="1293502" y="237942"/>
                  </a:lnTo>
                  <a:lnTo>
                    <a:pt x="1285981" y="243018"/>
                  </a:lnTo>
                  <a:lnTo>
                    <a:pt x="1276546" y="244929"/>
                  </a:lnTo>
                  <a:lnTo>
                    <a:pt x="1300489" y="244929"/>
                  </a:lnTo>
                  <a:lnTo>
                    <a:pt x="1307699" y="234256"/>
                  </a:lnTo>
                  <a:lnTo>
                    <a:pt x="1310347" y="221221"/>
                  </a:lnTo>
                  <a:lnTo>
                    <a:pt x="1310347" y="33566"/>
                  </a:lnTo>
                  <a:lnTo>
                    <a:pt x="1307698" y="20531"/>
                  </a:lnTo>
                  <a:lnTo>
                    <a:pt x="1300516" y="990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1242404" y="4420534"/>
            <a:ext cx="1311698" cy="155171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9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Sir Halford Mackinder</a:t>
            </a:r>
            <a:endParaRPr sz="900">
              <a:latin typeface="Grammarsaurus" pitchFamily="2" charset="0"/>
              <a:cs typeface="Arial MT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8695594" y="534876"/>
            <a:ext cx="3175635" cy="6323330"/>
            <a:chOff x="8695594" y="534876"/>
            <a:chExt cx="3175635" cy="6323330"/>
          </a:xfrm>
        </p:grpSpPr>
        <p:pic>
          <p:nvPicPr>
            <p:cNvPr id="34" name="object 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695594" y="534876"/>
              <a:ext cx="3175196" cy="6323123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9534159" y="4377759"/>
              <a:ext cx="1310640" cy="255270"/>
            </a:xfrm>
            <a:custGeom>
              <a:avLst/>
              <a:gdLst/>
              <a:ahLst/>
              <a:cxnLst/>
              <a:rect l="l" t="t" r="r" b="b"/>
              <a:pathLst>
                <a:path w="1310640" h="255270">
                  <a:moveTo>
                    <a:pt x="1276794" y="0"/>
                  </a:moveTo>
                  <a:lnTo>
                    <a:pt x="33566" y="0"/>
                  </a:lnTo>
                  <a:lnTo>
                    <a:pt x="20531" y="2647"/>
                  </a:lnTo>
                  <a:lnTo>
                    <a:pt x="9858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7" y="234256"/>
                  </a:lnTo>
                  <a:lnTo>
                    <a:pt x="9858" y="244929"/>
                  </a:lnTo>
                  <a:lnTo>
                    <a:pt x="20531" y="252139"/>
                  </a:lnTo>
                  <a:lnTo>
                    <a:pt x="33566" y="254787"/>
                  </a:lnTo>
                  <a:lnTo>
                    <a:pt x="1276794" y="254787"/>
                  </a:lnTo>
                  <a:lnTo>
                    <a:pt x="1289822" y="252139"/>
                  </a:lnTo>
                  <a:lnTo>
                    <a:pt x="1300491" y="244930"/>
                  </a:lnTo>
                  <a:lnTo>
                    <a:pt x="1307700" y="234261"/>
                  </a:lnTo>
                  <a:lnTo>
                    <a:pt x="1310347" y="221233"/>
                  </a:lnTo>
                  <a:lnTo>
                    <a:pt x="1310347" y="33566"/>
                  </a:lnTo>
                  <a:lnTo>
                    <a:pt x="1307700" y="20531"/>
                  </a:lnTo>
                  <a:lnTo>
                    <a:pt x="1300491" y="9858"/>
                  </a:lnTo>
                  <a:lnTo>
                    <a:pt x="1289822" y="2647"/>
                  </a:lnTo>
                  <a:lnTo>
                    <a:pt x="1276794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9534169" y="4377762"/>
              <a:ext cx="1310640" cy="255270"/>
            </a:xfrm>
            <a:custGeom>
              <a:avLst/>
              <a:gdLst/>
              <a:ahLst/>
              <a:cxnLst/>
              <a:rect l="l" t="t" r="r" b="b"/>
              <a:pathLst>
                <a:path w="1310640" h="255270">
                  <a:moveTo>
                    <a:pt x="1276781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23" y="9906"/>
                  </a:lnTo>
                  <a:lnTo>
                    <a:pt x="2646" y="20531"/>
                  </a:lnTo>
                  <a:lnTo>
                    <a:pt x="0" y="33566"/>
                  </a:lnTo>
                  <a:lnTo>
                    <a:pt x="0" y="221221"/>
                  </a:lnTo>
                  <a:lnTo>
                    <a:pt x="2647" y="234256"/>
                  </a:lnTo>
                  <a:lnTo>
                    <a:pt x="9856" y="244929"/>
                  </a:lnTo>
                  <a:lnTo>
                    <a:pt x="20525" y="252139"/>
                  </a:lnTo>
                  <a:lnTo>
                    <a:pt x="33553" y="254787"/>
                  </a:lnTo>
                  <a:lnTo>
                    <a:pt x="1276781" y="254787"/>
                  </a:lnTo>
                  <a:lnTo>
                    <a:pt x="1289816" y="252139"/>
                  </a:lnTo>
                  <a:lnTo>
                    <a:pt x="1300489" y="244929"/>
                  </a:lnTo>
                  <a:lnTo>
                    <a:pt x="33788" y="244929"/>
                  </a:lnTo>
                  <a:lnTo>
                    <a:pt x="24356" y="243018"/>
                  </a:lnTo>
                  <a:lnTo>
                    <a:pt x="16838" y="237942"/>
                  </a:lnTo>
                  <a:lnTo>
                    <a:pt x="11766" y="230420"/>
                  </a:lnTo>
                  <a:lnTo>
                    <a:pt x="9905" y="221221"/>
                  </a:lnTo>
                  <a:lnTo>
                    <a:pt x="9905" y="33566"/>
                  </a:lnTo>
                  <a:lnTo>
                    <a:pt x="11764" y="24366"/>
                  </a:lnTo>
                  <a:lnTo>
                    <a:pt x="16834" y="16844"/>
                  </a:lnTo>
                  <a:lnTo>
                    <a:pt x="24353" y="11768"/>
                  </a:lnTo>
                  <a:lnTo>
                    <a:pt x="33553" y="9906"/>
                  </a:lnTo>
                  <a:lnTo>
                    <a:pt x="1300555" y="9906"/>
                  </a:lnTo>
                  <a:lnTo>
                    <a:pt x="1289811" y="2647"/>
                  </a:lnTo>
                  <a:lnTo>
                    <a:pt x="1276781" y="0"/>
                  </a:lnTo>
                  <a:close/>
                </a:path>
                <a:path w="1310640" h="255270">
                  <a:moveTo>
                    <a:pt x="1300516" y="9906"/>
                  </a:moveTo>
                  <a:lnTo>
                    <a:pt x="1276781" y="9906"/>
                  </a:lnTo>
                  <a:lnTo>
                    <a:pt x="1285981" y="11768"/>
                  </a:lnTo>
                  <a:lnTo>
                    <a:pt x="1293502" y="16844"/>
                  </a:lnTo>
                  <a:lnTo>
                    <a:pt x="1298579" y="24366"/>
                  </a:lnTo>
                  <a:lnTo>
                    <a:pt x="1300441" y="33566"/>
                  </a:lnTo>
                  <a:lnTo>
                    <a:pt x="1300441" y="221221"/>
                  </a:lnTo>
                  <a:lnTo>
                    <a:pt x="1298579" y="230420"/>
                  </a:lnTo>
                  <a:lnTo>
                    <a:pt x="1293502" y="237942"/>
                  </a:lnTo>
                  <a:lnTo>
                    <a:pt x="1285981" y="243018"/>
                  </a:lnTo>
                  <a:lnTo>
                    <a:pt x="1276546" y="244929"/>
                  </a:lnTo>
                  <a:lnTo>
                    <a:pt x="1300489" y="244929"/>
                  </a:lnTo>
                  <a:lnTo>
                    <a:pt x="1307699" y="234256"/>
                  </a:lnTo>
                  <a:lnTo>
                    <a:pt x="1310347" y="221221"/>
                  </a:lnTo>
                  <a:lnTo>
                    <a:pt x="1310347" y="33566"/>
                  </a:lnTo>
                  <a:lnTo>
                    <a:pt x="1307698" y="20531"/>
                  </a:lnTo>
                  <a:lnTo>
                    <a:pt x="1300516" y="990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9703786" y="4420534"/>
            <a:ext cx="971087" cy="155171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9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Mary Somerville</a:t>
            </a:r>
            <a:endParaRPr sz="900" dirty="0">
              <a:latin typeface="Grammarsaurus" pitchFamily="2" charset="0"/>
              <a:cs typeface="Arial MT"/>
            </a:endParaRPr>
          </a:p>
        </p:txBody>
      </p:sp>
      <p:sp>
        <p:nvSpPr>
          <p:cNvPr id="39" name="object 59">
            <a:extLst>
              <a:ext uri="{FF2B5EF4-FFF2-40B4-BE49-F238E27FC236}">
                <a16:creationId xmlns:a16="http://schemas.microsoft.com/office/drawing/2014/main" id="{8B4ACB87-ECFA-D317-ABEB-791A5BB671EB}"/>
              </a:ext>
            </a:extLst>
          </p:cNvPr>
          <p:cNvSpPr txBox="1"/>
          <p:nvPr/>
        </p:nvSpPr>
        <p:spPr>
          <a:xfrm>
            <a:off x="5417660" y="6461773"/>
            <a:ext cx="2583340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" panose="020B0604020202020204" pitchFamily="34" charset="0"/>
              </a:rPr>
              <a:t>www.grammarsaurus.co.uk</a:t>
            </a:r>
            <a:endParaRPr sz="1050" dirty="0">
              <a:latin typeface="Grammarsaurus" pitchFamily="2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880763" y="49578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3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878416" y="174877"/>
            <a:ext cx="6435725" cy="768350"/>
            <a:chOff x="2878416" y="174877"/>
            <a:chExt cx="6435725" cy="768350"/>
          </a:xfrm>
        </p:grpSpPr>
        <p:sp>
          <p:nvSpPr>
            <p:cNvPr id="4" name="object 4"/>
            <p:cNvSpPr/>
            <p:nvPr/>
          </p:nvSpPr>
          <p:spPr>
            <a:xfrm>
              <a:off x="2884766" y="181227"/>
              <a:ext cx="6423025" cy="755650"/>
            </a:xfrm>
            <a:custGeom>
              <a:avLst/>
              <a:gdLst/>
              <a:ahLst/>
              <a:cxnLst/>
              <a:rect l="l" t="t" r="r" b="b"/>
              <a:pathLst>
                <a:path w="6423025" h="755650">
                  <a:moveTo>
                    <a:pt x="6391135" y="0"/>
                  </a:moveTo>
                  <a:lnTo>
                    <a:pt x="31330" y="0"/>
                  </a:lnTo>
                  <a:lnTo>
                    <a:pt x="19143" y="3498"/>
                  </a:lnTo>
                  <a:lnTo>
                    <a:pt x="9183" y="13033"/>
                  </a:lnTo>
                  <a:lnTo>
                    <a:pt x="2464" y="27164"/>
                  </a:lnTo>
                  <a:lnTo>
                    <a:pt x="0" y="44449"/>
                  </a:lnTo>
                  <a:lnTo>
                    <a:pt x="0" y="710691"/>
                  </a:lnTo>
                  <a:lnTo>
                    <a:pt x="2464" y="727977"/>
                  </a:lnTo>
                  <a:lnTo>
                    <a:pt x="9183" y="742108"/>
                  </a:lnTo>
                  <a:lnTo>
                    <a:pt x="19143" y="751643"/>
                  </a:lnTo>
                  <a:lnTo>
                    <a:pt x="31330" y="755141"/>
                  </a:lnTo>
                  <a:lnTo>
                    <a:pt x="6391135" y="755141"/>
                  </a:lnTo>
                  <a:lnTo>
                    <a:pt x="6403324" y="751643"/>
                  </a:lnTo>
                  <a:lnTo>
                    <a:pt x="6413288" y="742108"/>
                  </a:lnTo>
                  <a:lnTo>
                    <a:pt x="6420012" y="727977"/>
                  </a:lnTo>
                  <a:lnTo>
                    <a:pt x="6422478" y="710691"/>
                  </a:lnTo>
                  <a:lnTo>
                    <a:pt x="6422478" y="44449"/>
                  </a:lnTo>
                  <a:lnTo>
                    <a:pt x="6420012" y="27164"/>
                  </a:lnTo>
                  <a:lnTo>
                    <a:pt x="6413288" y="13033"/>
                  </a:lnTo>
                  <a:lnTo>
                    <a:pt x="6403324" y="3498"/>
                  </a:lnTo>
                  <a:lnTo>
                    <a:pt x="6391135" y="0"/>
                  </a:lnTo>
                  <a:close/>
                </a:path>
              </a:pathLst>
            </a:custGeom>
            <a:solidFill>
              <a:srgbClr val="45589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2884766" y="181227"/>
              <a:ext cx="6423025" cy="755650"/>
            </a:xfrm>
            <a:custGeom>
              <a:avLst/>
              <a:gdLst/>
              <a:ahLst/>
              <a:cxnLst/>
              <a:rect l="l" t="t" r="r" b="b"/>
              <a:pathLst>
                <a:path w="6423025" h="755650">
                  <a:moveTo>
                    <a:pt x="31330" y="755141"/>
                  </a:moveTo>
                  <a:lnTo>
                    <a:pt x="19143" y="751643"/>
                  </a:lnTo>
                  <a:lnTo>
                    <a:pt x="9183" y="742108"/>
                  </a:lnTo>
                  <a:lnTo>
                    <a:pt x="2464" y="727977"/>
                  </a:lnTo>
                  <a:lnTo>
                    <a:pt x="0" y="710691"/>
                  </a:lnTo>
                  <a:lnTo>
                    <a:pt x="0" y="44449"/>
                  </a:lnTo>
                  <a:lnTo>
                    <a:pt x="2464" y="27164"/>
                  </a:lnTo>
                  <a:lnTo>
                    <a:pt x="9183" y="13033"/>
                  </a:lnTo>
                  <a:lnTo>
                    <a:pt x="19143" y="3498"/>
                  </a:lnTo>
                  <a:lnTo>
                    <a:pt x="31330" y="0"/>
                  </a:lnTo>
                  <a:lnTo>
                    <a:pt x="6391135" y="0"/>
                  </a:lnTo>
                  <a:lnTo>
                    <a:pt x="6403324" y="3498"/>
                  </a:lnTo>
                  <a:lnTo>
                    <a:pt x="6413288" y="13033"/>
                  </a:lnTo>
                  <a:lnTo>
                    <a:pt x="6420012" y="27164"/>
                  </a:lnTo>
                  <a:lnTo>
                    <a:pt x="6422478" y="44449"/>
                  </a:lnTo>
                  <a:lnTo>
                    <a:pt x="6422478" y="710691"/>
                  </a:lnTo>
                  <a:lnTo>
                    <a:pt x="6420012" y="727977"/>
                  </a:lnTo>
                  <a:lnTo>
                    <a:pt x="6413288" y="742108"/>
                  </a:lnTo>
                  <a:lnTo>
                    <a:pt x="6403324" y="751643"/>
                  </a:lnTo>
                  <a:lnTo>
                    <a:pt x="6391135" y="755141"/>
                  </a:lnTo>
                  <a:lnTo>
                    <a:pt x="31330" y="755141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404355" y="242535"/>
            <a:ext cx="9383290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4975" indent="-1695450" algn="ctr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Grammarsaurus" pitchFamily="2" charset="0"/>
              </a:rPr>
              <a:t>Key vocabulary for this lesson</a:t>
            </a:r>
          </a:p>
        </p:txBody>
      </p:sp>
      <p:grpSp>
        <p:nvGrpSpPr>
          <p:cNvPr id="7" name="object 7"/>
          <p:cNvGrpSpPr/>
          <p:nvPr/>
        </p:nvGrpSpPr>
        <p:grpSpPr>
          <a:xfrm>
            <a:off x="1605823" y="1350949"/>
            <a:ext cx="1751964" cy="438784"/>
            <a:chOff x="1605823" y="1350949"/>
            <a:chExt cx="1751964" cy="438784"/>
          </a:xfrm>
        </p:grpSpPr>
        <p:sp>
          <p:nvSpPr>
            <p:cNvPr id="8" name="object 8"/>
            <p:cNvSpPr/>
            <p:nvPr/>
          </p:nvSpPr>
          <p:spPr>
            <a:xfrm>
              <a:off x="1612173" y="1357299"/>
              <a:ext cx="1739264" cy="426084"/>
            </a:xfrm>
            <a:custGeom>
              <a:avLst/>
              <a:gdLst/>
              <a:ahLst/>
              <a:cxnLst/>
              <a:rect l="l" t="t" r="r" b="b"/>
              <a:pathLst>
                <a:path w="1739264" h="426085">
                  <a:moveTo>
                    <a:pt x="1705102" y="0"/>
                  </a:moveTo>
                  <a:lnTo>
                    <a:pt x="33553" y="0"/>
                  </a:lnTo>
                  <a:lnTo>
                    <a:pt x="20525" y="2649"/>
                  </a:lnTo>
                  <a:lnTo>
                    <a:pt x="9856" y="9863"/>
                  </a:lnTo>
                  <a:lnTo>
                    <a:pt x="2647" y="20536"/>
                  </a:lnTo>
                  <a:lnTo>
                    <a:pt x="0" y="33566"/>
                  </a:lnTo>
                  <a:lnTo>
                    <a:pt x="0" y="392214"/>
                  </a:lnTo>
                  <a:lnTo>
                    <a:pt x="2647" y="405249"/>
                  </a:lnTo>
                  <a:lnTo>
                    <a:pt x="9856" y="415921"/>
                  </a:lnTo>
                  <a:lnTo>
                    <a:pt x="20525" y="423132"/>
                  </a:lnTo>
                  <a:lnTo>
                    <a:pt x="33553" y="425780"/>
                  </a:lnTo>
                  <a:lnTo>
                    <a:pt x="1705102" y="425780"/>
                  </a:lnTo>
                  <a:lnTo>
                    <a:pt x="1718129" y="423132"/>
                  </a:lnTo>
                  <a:lnTo>
                    <a:pt x="1728798" y="415923"/>
                  </a:lnTo>
                  <a:lnTo>
                    <a:pt x="1736007" y="405254"/>
                  </a:lnTo>
                  <a:lnTo>
                    <a:pt x="1738655" y="392226"/>
                  </a:lnTo>
                  <a:lnTo>
                    <a:pt x="1738655" y="33566"/>
                  </a:lnTo>
                  <a:lnTo>
                    <a:pt x="1736007" y="20536"/>
                  </a:lnTo>
                  <a:lnTo>
                    <a:pt x="1728798" y="9863"/>
                  </a:lnTo>
                  <a:lnTo>
                    <a:pt x="1718129" y="2649"/>
                  </a:lnTo>
                  <a:lnTo>
                    <a:pt x="1705102" y="0"/>
                  </a:lnTo>
                  <a:close/>
                </a:path>
              </a:pathLst>
            </a:custGeom>
            <a:solidFill>
              <a:srgbClr val="D6DD4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1612173" y="1357299"/>
              <a:ext cx="1739264" cy="426084"/>
            </a:xfrm>
            <a:custGeom>
              <a:avLst/>
              <a:gdLst/>
              <a:ahLst/>
              <a:cxnLst/>
              <a:rect l="l" t="t" r="r" b="b"/>
              <a:pathLst>
                <a:path w="1739264" h="426085">
                  <a:moveTo>
                    <a:pt x="1705102" y="425780"/>
                  </a:moveTo>
                  <a:lnTo>
                    <a:pt x="33553" y="425780"/>
                  </a:lnTo>
                  <a:lnTo>
                    <a:pt x="20525" y="423132"/>
                  </a:lnTo>
                  <a:lnTo>
                    <a:pt x="9856" y="415921"/>
                  </a:lnTo>
                  <a:lnTo>
                    <a:pt x="2647" y="405249"/>
                  </a:lnTo>
                  <a:lnTo>
                    <a:pt x="0" y="392214"/>
                  </a:lnTo>
                  <a:lnTo>
                    <a:pt x="0" y="33566"/>
                  </a:lnTo>
                  <a:lnTo>
                    <a:pt x="2647" y="20536"/>
                  </a:lnTo>
                  <a:lnTo>
                    <a:pt x="9856" y="9863"/>
                  </a:lnTo>
                  <a:lnTo>
                    <a:pt x="20525" y="2649"/>
                  </a:lnTo>
                  <a:lnTo>
                    <a:pt x="33553" y="0"/>
                  </a:lnTo>
                  <a:lnTo>
                    <a:pt x="1705102" y="0"/>
                  </a:lnTo>
                  <a:lnTo>
                    <a:pt x="1718129" y="2649"/>
                  </a:lnTo>
                  <a:lnTo>
                    <a:pt x="1728798" y="9863"/>
                  </a:lnTo>
                  <a:lnTo>
                    <a:pt x="1736007" y="20536"/>
                  </a:lnTo>
                  <a:lnTo>
                    <a:pt x="1738655" y="33566"/>
                  </a:lnTo>
                  <a:lnTo>
                    <a:pt x="1738655" y="392226"/>
                  </a:lnTo>
                  <a:lnTo>
                    <a:pt x="1736007" y="405254"/>
                  </a:lnTo>
                  <a:lnTo>
                    <a:pt x="1728798" y="415923"/>
                  </a:lnTo>
                  <a:lnTo>
                    <a:pt x="1718129" y="423132"/>
                  </a:lnTo>
                  <a:lnTo>
                    <a:pt x="1705102" y="42578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3500549" y="1403557"/>
            <a:ext cx="3814651" cy="29367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>
                <a:solidFill>
                  <a:srgbClr val="2E3C40"/>
                </a:solidFill>
                <a:latin typeface="Grammarsaurus" pitchFamily="2" charset="0"/>
                <a:cs typeface="Arial MT"/>
              </a:rPr>
              <a:t>– an area of land within a region</a:t>
            </a:r>
            <a:endParaRPr dirty="0">
              <a:latin typeface="Grammarsaurus" pitchFamily="2" charset="0"/>
              <a:cs typeface="Arial MT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500549" y="2225217"/>
            <a:ext cx="6307554" cy="29367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>
                <a:solidFill>
                  <a:srgbClr val="2E3C40"/>
                </a:solidFill>
                <a:latin typeface="Grammarsaurus" pitchFamily="2" charset="0"/>
                <a:cs typeface="Arial MT"/>
              </a:rPr>
              <a:t>– an area of countryside with few homes and buildings</a:t>
            </a:r>
            <a:endParaRPr>
              <a:latin typeface="Grammarsaurus" pitchFamily="2" charset="0"/>
              <a:cs typeface="Arial MT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896010" y="1408770"/>
            <a:ext cx="1164479" cy="324448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2000" b="1" dirty="0">
                <a:solidFill>
                  <a:srgbClr val="2E3C40"/>
                </a:solidFill>
                <a:latin typeface="Grammarsaurus" pitchFamily="2" charset="0"/>
                <a:cs typeface="Arial"/>
              </a:rPr>
              <a:t>county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1605823" y="2182836"/>
            <a:ext cx="1751964" cy="438784"/>
            <a:chOff x="1605823" y="2182836"/>
            <a:chExt cx="1751964" cy="438784"/>
          </a:xfrm>
        </p:grpSpPr>
        <p:sp>
          <p:nvSpPr>
            <p:cNvPr id="14" name="object 14"/>
            <p:cNvSpPr/>
            <p:nvPr/>
          </p:nvSpPr>
          <p:spPr>
            <a:xfrm>
              <a:off x="1612173" y="2189186"/>
              <a:ext cx="1739264" cy="426084"/>
            </a:xfrm>
            <a:custGeom>
              <a:avLst/>
              <a:gdLst/>
              <a:ahLst/>
              <a:cxnLst/>
              <a:rect l="l" t="t" r="r" b="b"/>
              <a:pathLst>
                <a:path w="1739264" h="426085">
                  <a:moveTo>
                    <a:pt x="1705102" y="0"/>
                  </a:moveTo>
                  <a:lnTo>
                    <a:pt x="33553" y="0"/>
                  </a:lnTo>
                  <a:lnTo>
                    <a:pt x="20525" y="2649"/>
                  </a:lnTo>
                  <a:lnTo>
                    <a:pt x="9856" y="9863"/>
                  </a:lnTo>
                  <a:lnTo>
                    <a:pt x="2647" y="20536"/>
                  </a:lnTo>
                  <a:lnTo>
                    <a:pt x="0" y="33566"/>
                  </a:lnTo>
                  <a:lnTo>
                    <a:pt x="0" y="392214"/>
                  </a:lnTo>
                  <a:lnTo>
                    <a:pt x="2647" y="405249"/>
                  </a:lnTo>
                  <a:lnTo>
                    <a:pt x="9856" y="415921"/>
                  </a:lnTo>
                  <a:lnTo>
                    <a:pt x="20525" y="423132"/>
                  </a:lnTo>
                  <a:lnTo>
                    <a:pt x="33553" y="425780"/>
                  </a:lnTo>
                  <a:lnTo>
                    <a:pt x="1705102" y="425780"/>
                  </a:lnTo>
                  <a:lnTo>
                    <a:pt x="1718129" y="423132"/>
                  </a:lnTo>
                  <a:lnTo>
                    <a:pt x="1728798" y="415923"/>
                  </a:lnTo>
                  <a:lnTo>
                    <a:pt x="1736007" y="405254"/>
                  </a:lnTo>
                  <a:lnTo>
                    <a:pt x="1738655" y="392226"/>
                  </a:lnTo>
                  <a:lnTo>
                    <a:pt x="1738655" y="33566"/>
                  </a:lnTo>
                  <a:lnTo>
                    <a:pt x="1736007" y="20536"/>
                  </a:lnTo>
                  <a:lnTo>
                    <a:pt x="1728798" y="9863"/>
                  </a:lnTo>
                  <a:lnTo>
                    <a:pt x="1718129" y="2649"/>
                  </a:lnTo>
                  <a:lnTo>
                    <a:pt x="1705102" y="0"/>
                  </a:lnTo>
                  <a:close/>
                </a:path>
              </a:pathLst>
            </a:custGeom>
            <a:solidFill>
              <a:srgbClr val="D6DD4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1612173" y="2189186"/>
              <a:ext cx="1739264" cy="426084"/>
            </a:xfrm>
            <a:custGeom>
              <a:avLst/>
              <a:gdLst/>
              <a:ahLst/>
              <a:cxnLst/>
              <a:rect l="l" t="t" r="r" b="b"/>
              <a:pathLst>
                <a:path w="1739264" h="426085">
                  <a:moveTo>
                    <a:pt x="1705102" y="425780"/>
                  </a:moveTo>
                  <a:lnTo>
                    <a:pt x="33553" y="425780"/>
                  </a:lnTo>
                  <a:lnTo>
                    <a:pt x="20525" y="423132"/>
                  </a:lnTo>
                  <a:lnTo>
                    <a:pt x="9856" y="415921"/>
                  </a:lnTo>
                  <a:lnTo>
                    <a:pt x="2647" y="405249"/>
                  </a:lnTo>
                  <a:lnTo>
                    <a:pt x="0" y="392214"/>
                  </a:lnTo>
                  <a:lnTo>
                    <a:pt x="0" y="33566"/>
                  </a:lnTo>
                  <a:lnTo>
                    <a:pt x="2647" y="20536"/>
                  </a:lnTo>
                  <a:lnTo>
                    <a:pt x="9856" y="9863"/>
                  </a:lnTo>
                  <a:lnTo>
                    <a:pt x="20525" y="2649"/>
                  </a:lnTo>
                  <a:lnTo>
                    <a:pt x="33553" y="0"/>
                  </a:lnTo>
                  <a:lnTo>
                    <a:pt x="1705102" y="0"/>
                  </a:lnTo>
                  <a:lnTo>
                    <a:pt x="1718129" y="2649"/>
                  </a:lnTo>
                  <a:lnTo>
                    <a:pt x="1728798" y="9863"/>
                  </a:lnTo>
                  <a:lnTo>
                    <a:pt x="1736007" y="20536"/>
                  </a:lnTo>
                  <a:lnTo>
                    <a:pt x="1738655" y="33566"/>
                  </a:lnTo>
                  <a:lnTo>
                    <a:pt x="1738655" y="392226"/>
                  </a:lnTo>
                  <a:lnTo>
                    <a:pt x="1736007" y="405254"/>
                  </a:lnTo>
                  <a:lnTo>
                    <a:pt x="1728798" y="415923"/>
                  </a:lnTo>
                  <a:lnTo>
                    <a:pt x="1718129" y="423132"/>
                  </a:lnTo>
                  <a:lnTo>
                    <a:pt x="1705102" y="42578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2068798" y="2240559"/>
            <a:ext cx="820429" cy="324448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2000" b="1" dirty="0">
                <a:solidFill>
                  <a:srgbClr val="2E3C40"/>
                </a:solidFill>
                <a:latin typeface="Grammarsaurus" pitchFamily="2" charset="0"/>
                <a:cs typeface="Arial"/>
              </a:rPr>
              <a:t>rural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500563" y="3062289"/>
            <a:ext cx="3113569" cy="29367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>
                <a:solidFill>
                  <a:srgbClr val="2E3C40"/>
                </a:solidFill>
                <a:latin typeface="Grammarsaurus" pitchFamily="2" charset="0"/>
                <a:cs typeface="Arial MT"/>
              </a:rPr>
              <a:t>– a place where people live</a:t>
            </a:r>
            <a:endParaRPr>
              <a:latin typeface="Grammarsaurus" pitchFamily="2" charset="0"/>
              <a:cs typeface="Arial MT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1605823" y="3019893"/>
            <a:ext cx="1751964" cy="438784"/>
            <a:chOff x="1605823" y="3019893"/>
            <a:chExt cx="1751964" cy="438784"/>
          </a:xfrm>
        </p:grpSpPr>
        <p:sp>
          <p:nvSpPr>
            <p:cNvPr id="19" name="object 19"/>
            <p:cNvSpPr/>
            <p:nvPr/>
          </p:nvSpPr>
          <p:spPr>
            <a:xfrm>
              <a:off x="1612173" y="3026243"/>
              <a:ext cx="1739264" cy="426084"/>
            </a:xfrm>
            <a:custGeom>
              <a:avLst/>
              <a:gdLst/>
              <a:ahLst/>
              <a:cxnLst/>
              <a:rect l="l" t="t" r="r" b="b"/>
              <a:pathLst>
                <a:path w="1739264" h="426085">
                  <a:moveTo>
                    <a:pt x="1705102" y="0"/>
                  </a:moveTo>
                  <a:lnTo>
                    <a:pt x="33553" y="0"/>
                  </a:lnTo>
                  <a:lnTo>
                    <a:pt x="20525" y="2649"/>
                  </a:lnTo>
                  <a:lnTo>
                    <a:pt x="9856" y="9863"/>
                  </a:lnTo>
                  <a:lnTo>
                    <a:pt x="2647" y="20536"/>
                  </a:lnTo>
                  <a:lnTo>
                    <a:pt x="0" y="33566"/>
                  </a:lnTo>
                  <a:lnTo>
                    <a:pt x="0" y="392214"/>
                  </a:lnTo>
                  <a:lnTo>
                    <a:pt x="2647" y="405249"/>
                  </a:lnTo>
                  <a:lnTo>
                    <a:pt x="9856" y="415921"/>
                  </a:lnTo>
                  <a:lnTo>
                    <a:pt x="20525" y="423132"/>
                  </a:lnTo>
                  <a:lnTo>
                    <a:pt x="33553" y="425780"/>
                  </a:lnTo>
                  <a:lnTo>
                    <a:pt x="1705102" y="425780"/>
                  </a:lnTo>
                  <a:lnTo>
                    <a:pt x="1718129" y="423132"/>
                  </a:lnTo>
                  <a:lnTo>
                    <a:pt x="1728798" y="415923"/>
                  </a:lnTo>
                  <a:lnTo>
                    <a:pt x="1736007" y="405254"/>
                  </a:lnTo>
                  <a:lnTo>
                    <a:pt x="1738655" y="392226"/>
                  </a:lnTo>
                  <a:lnTo>
                    <a:pt x="1738655" y="33566"/>
                  </a:lnTo>
                  <a:lnTo>
                    <a:pt x="1736007" y="20536"/>
                  </a:lnTo>
                  <a:lnTo>
                    <a:pt x="1728798" y="9863"/>
                  </a:lnTo>
                  <a:lnTo>
                    <a:pt x="1718129" y="2649"/>
                  </a:lnTo>
                  <a:lnTo>
                    <a:pt x="1705102" y="0"/>
                  </a:lnTo>
                  <a:close/>
                </a:path>
              </a:pathLst>
            </a:custGeom>
            <a:solidFill>
              <a:srgbClr val="D6DD4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1612173" y="3026243"/>
              <a:ext cx="1739264" cy="426084"/>
            </a:xfrm>
            <a:custGeom>
              <a:avLst/>
              <a:gdLst/>
              <a:ahLst/>
              <a:cxnLst/>
              <a:rect l="l" t="t" r="r" b="b"/>
              <a:pathLst>
                <a:path w="1739264" h="426085">
                  <a:moveTo>
                    <a:pt x="1705102" y="425780"/>
                  </a:moveTo>
                  <a:lnTo>
                    <a:pt x="33553" y="425780"/>
                  </a:lnTo>
                  <a:lnTo>
                    <a:pt x="20525" y="423132"/>
                  </a:lnTo>
                  <a:lnTo>
                    <a:pt x="9856" y="415921"/>
                  </a:lnTo>
                  <a:lnTo>
                    <a:pt x="2647" y="405249"/>
                  </a:lnTo>
                  <a:lnTo>
                    <a:pt x="0" y="392214"/>
                  </a:lnTo>
                  <a:lnTo>
                    <a:pt x="0" y="33566"/>
                  </a:lnTo>
                  <a:lnTo>
                    <a:pt x="2647" y="20536"/>
                  </a:lnTo>
                  <a:lnTo>
                    <a:pt x="9856" y="9863"/>
                  </a:lnTo>
                  <a:lnTo>
                    <a:pt x="20525" y="2649"/>
                  </a:lnTo>
                  <a:lnTo>
                    <a:pt x="33553" y="0"/>
                  </a:lnTo>
                  <a:lnTo>
                    <a:pt x="1705102" y="0"/>
                  </a:lnTo>
                  <a:lnTo>
                    <a:pt x="1718129" y="2649"/>
                  </a:lnTo>
                  <a:lnTo>
                    <a:pt x="1728798" y="9863"/>
                  </a:lnTo>
                  <a:lnTo>
                    <a:pt x="1736007" y="20536"/>
                  </a:lnTo>
                  <a:lnTo>
                    <a:pt x="1738655" y="33566"/>
                  </a:lnTo>
                  <a:lnTo>
                    <a:pt x="1738655" y="392226"/>
                  </a:lnTo>
                  <a:lnTo>
                    <a:pt x="1736007" y="405254"/>
                  </a:lnTo>
                  <a:lnTo>
                    <a:pt x="1728798" y="415923"/>
                  </a:lnTo>
                  <a:lnTo>
                    <a:pt x="1718129" y="423132"/>
                  </a:lnTo>
                  <a:lnTo>
                    <a:pt x="1705102" y="42578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1600200" y="3077619"/>
            <a:ext cx="1752600" cy="324448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2000" b="1" dirty="0">
                <a:solidFill>
                  <a:srgbClr val="2E3C40"/>
                </a:solidFill>
                <a:latin typeface="Grammarsaurus" pitchFamily="2" charset="0"/>
                <a:cs typeface="Arial"/>
              </a:rPr>
              <a:t>settlement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500433" y="3898556"/>
            <a:ext cx="8374981" cy="29367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>
                <a:solidFill>
                  <a:srgbClr val="2E3C40"/>
                </a:solidFill>
                <a:latin typeface="Grammarsaurus" pitchFamily="2" charset="0"/>
                <a:cs typeface="Arial MT"/>
              </a:rPr>
              <a:t>– a settlement which is often smaller than a city but bigger than a village</a:t>
            </a:r>
            <a:endParaRPr>
              <a:latin typeface="Grammarsaurus" pitchFamily="2" charset="0"/>
              <a:cs typeface="Arial MT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1605823" y="3856950"/>
            <a:ext cx="1751964" cy="438784"/>
            <a:chOff x="1605823" y="3856950"/>
            <a:chExt cx="1751964" cy="438784"/>
          </a:xfrm>
        </p:grpSpPr>
        <p:sp>
          <p:nvSpPr>
            <p:cNvPr id="24" name="object 24"/>
            <p:cNvSpPr/>
            <p:nvPr/>
          </p:nvSpPr>
          <p:spPr>
            <a:xfrm>
              <a:off x="1612173" y="3863300"/>
              <a:ext cx="1739264" cy="426084"/>
            </a:xfrm>
            <a:custGeom>
              <a:avLst/>
              <a:gdLst/>
              <a:ahLst/>
              <a:cxnLst/>
              <a:rect l="l" t="t" r="r" b="b"/>
              <a:pathLst>
                <a:path w="1739264" h="426085">
                  <a:moveTo>
                    <a:pt x="1705102" y="0"/>
                  </a:moveTo>
                  <a:lnTo>
                    <a:pt x="33553" y="0"/>
                  </a:lnTo>
                  <a:lnTo>
                    <a:pt x="20525" y="2649"/>
                  </a:lnTo>
                  <a:lnTo>
                    <a:pt x="9856" y="9863"/>
                  </a:lnTo>
                  <a:lnTo>
                    <a:pt x="2647" y="20536"/>
                  </a:lnTo>
                  <a:lnTo>
                    <a:pt x="0" y="33566"/>
                  </a:lnTo>
                  <a:lnTo>
                    <a:pt x="0" y="392214"/>
                  </a:lnTo>
                  <a:lnTo>
                    <a:pt x="2647" y="405249"/>
                  </a:lnTo>
                  <a:lnTo>
                    <a:pt x="9856" y="415921"/>
                  </a:lnTo>
                  <a:lnTo>
                    <a:pt x="20525" y="423132"/>
                  </a:lnTo>
                  <a:lnTo>
                    <a:pt x="33553" y="425780"/>
                  </a:lnTo>
                  <a:lnTo>
                    <a:pt x="1705102" y="425780"/>
                  </a:lnTo>
                  <a:lnTo>
                    <a:pt x="1718129" y="423132"/>
                  </a:lnTo>
                  <a:lnTo>
                    <a:pt x="1728798" y="415923"/>
                  </a:lnTo>
                  <a:lnTo>
                    <a:pt x="1736007" y="405254"/>
                  </a:lnTo>
                  <a:lnTo>
                    <a:pt x="1738655" y="392226"/>
                  </a:lnTo>
                  <a:lnTo>
                    <a:pt x="1738655" y="33566"/>
                  </a:lnTo>
                  <a:lnTo>
                    <a:pt x="1736007" y="20536"/>
                  </a:lnTo>
                  <a:lnTo>
                    <a:pt x="1728798" y="9863"/>
                  </a:lnTo>
                  <a:lnTo>
                    <a:pt x="1718129" y="2649"/>
                  </a:lnTo>
                  <a:lnTo>
                    <a:pt x="1705102" y="0"/>
                  </a:lnTo>
                  <a:close/>
                </a:path>
              </a:pathLst>
            </a:custGeom>
            <a:solidFill>
              <a:srgbClr val="D6DD4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1612173" y="3863300"/>
              <a:ext cx="1739264" cy="426084"/>
            </a:xfrm>
            <a:custGeom>
              <a:avLst/>
              <a:gdLst/>
              <a:ahLst/>
              <a:cxnLst/>
              <a:rect l="l" t="t" r="r" b="b"/>
              <a:pathLst>
                <a:path w="1739264" h="426085">
                  <a:moveTo>
                    <a:pt x="1705102" y="425780"/>
                  </a:moveTo>
                  <a:lnTo>
                    <a:pt x="33553" y="425780"/>
                  </a:lnTo>
                  <a:lnTo>
                    <a:pt x="20525" y="423132"/>
                  </a:lnTo>
                  <a:lnTo>
                    <a:pt x="9856" y="415921"/>
                  </a:lnTo>
                  <a:lnTo>
                    <a:pt x="2647" y="405249"/>
                  </a:lnTo>
                  <a:lnTo>
                    <a:pt x="0" y="392214"/>
                  </a:lnTo>
                  <a:lnTo>
                    <a:pt x="0" y="33566"/>
                  </a:lnTo>
                  <a:lnTo>
                    <a:pt x="2647" y="20536"/>
                  </a:lnTo>
                  <a:lnTo>
                    <a:pt x="9856" y="9863"/>
                  </a:lnTo>
                  <a:lnTo>
                    <a:pt x="20525" y="2649"/>
                  </a:lnTo>
                  <a:lnTo>
                    <a:pt x="33553" y="0"/>
                  </a:lnTo>
                  <a:lnTo>
                    <a:pt x="1705102" y="0"/>
                  </a:lnTo>
                  <a:lnTo>
                    <a:pt x="1718129" y="2649"/>
                  </a:lnTo>
                  <a:lnTo>
                    <a:pt x="1728798" y="9863"/>
                  </a:lnTo>
                  <a:lnTo>
                    <a:pt x="1736007" y="20536"/>
                  </a:lnTo>
                  <a:lnTo>
                    <a:pt x="1738655" y="33566"/>
                  </a:lnTo>
                  <a:lnTo>
                    <a:pt x="1738655" y="392226"/>
                  </a:lnTo>
                  <a:lnTo>
                    <a:pt x="1736007" y="405254"/>
                  </a:lnTo>
                  <a:lnTo>
                    <a:pt x="1728798" y="415923"/>
                  </a:lnTo>
                  <a:lnTo>
                    <a:pt x="1718129" y="423132"/>
                  </a:lnTo>
                  <a:lnTo>
                    <a:pt x="1705102" y="42578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2030987" y="3914677"/>
            <a:ext cx="895904" cy="324448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2000" b="1" dirty="0">
                <a:solidFill>
                  <a:srgbClr val="2E3C40"/>
                </a:solidFill>
                <a:latin typeface="Grammarsaurus" pitchFamily="2" charset="0"/>
                <a:cs typeface="Arial"/>
              </a:rPr>
              <a:t>town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500559" y="4737727"/>
            <a:ext cx="8241198" cy="29367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>
                <a:solidFill>
                  <a:srgbClr val="2E3C40"/>
                </a:solidFill>
                <a:latin typeface="Grammarsaurus" pitchFamily="2" charset="0"/>
                <a:cs typeface="Arial MT"/>
              </a:rPr>
              <a:t>– a built-up area with many homes and buildings such as a town or city</a:t>
            </a:r>
            <a:endParaRPr>
              <a:latin typeface="Grammarsaurus" pitchFamily="2" charset="0"/>
              <a:cs typeface="Arial MT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1605823" y="4694007"/>
            <a:ext cx="1751964" cy="438784"/>
            <a:chOff x="1605823" y="4694007"/>
            <a:chExt cx="1751964" cy="438784"/>
          </a:xfrm>
        </p:grpSpPr>
        <p:sp>
          <p:nvSpPr>
            <p:cNvPr id="29" name="object 29"/>
            <p:cNvSpPr/>
            <p:nvPr/>
          </p:nvSpPr>
          <p:spPr>
            <a:xfrm>
              <a:off x="1612173" y="4700357"/>
              <a:ext cx="1739264" cy="426084"/>
            </a:xfrm>
            <a:custGeom>
              <a:avLst/>
              <a:gdLst/>
              <a:ahLst/>
              <a:cxnLst/>
              <a:rect l="l" t="t" r="r" b="b"/>
              <a:pathLst>
                <a:path w="1739264" h="426085">
                  <a:moveTo>
                    <a:pt x="1705102" y="0"/>
                  </a:moveTo>
                  <a:lnTo>
                    <a:pt x="33553" y="0"/>
                  </a:lnTo>
                  <a:lnTo>
                    <a:pt x="20525" y="2649"/>
                  </a:lnTo>
                  <a:lnTo>
                    <a:pt x="9856" y="9863"/>
                  </a:lnTo>
                  <a:lnTo>
                    <a:pt x="2647" y="20536"/>
                  </a:lnTo>
                  <a:lnTo>
                    <a:pt x="0" y="33566"/>
                  </a:lnTo>
                  <a:lnTo>
                    <a:pt x="0" y="392214"/>
                  </a:lnTo>
                  <a:lnTo>
                    <a:pt x="2647" y="405249"/>
                  </a:lnTo>
                  <a:lnTo>
                    <a:pt x="9856" y="415921"/>
                  </a:lnTo>
                  <a:lnTo>
                    <a:pt x="20525" y="423132"/>
                  </a:lnTo>
                  <a:lnTo>
                    <a:pt x="33553" y="425780"/>
                  </a:lnTo>
                  <a:lnTo>
                    <a:pt x="1705102" y="425780"/>
                  </a:lnTo>
                  <a:lnTo>
                    <a:pt x="1718129" y="423132"/>
                  </a:lnTo>
                  <a:lnTo>
                    <a:pt x="1728798" y="415923"/>
                  </a:lnTo>
                  <a:lnTo>
                    <a:pt x="1736007" y="405254"/>
                  </a:lnTo>
                  <a:lnTo>
                    <a:pt x="1738655" y="392226"/>
                  </a:lnTo>
                  <a:lnTo>
                    <a:pt x="1738655" y="33566"/>
                  </a:lnTo>
                  <a:lnTo>
                    <a:pt x="1736007" y="20536"/>
                  </a:lnTo>
                  <a:lnTo>
                    <a:pt x="1728798" y="9863"/>
                  </a:lnTo>
                  <a:lnTo>
                    <a:pt x="1718129" y="2649"/>
                  </a:lnTo>
                  <a:lnTo>
                    <a:pt x="1705102" y="0"/>
                  </a:lnTo>
                  <a:close/>
                </a:path>
              </a:pathLst>
            </a:custGeom>
            <a:solidFill>
              <a:srgbClr val="D6DD4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1612173" y="4700357"/>
              <a:ext cx="1739264" cy="426084"/>
            </a:xfrm>
            <a:custGeom>
              <a:avLst/>
              <a:gdLst/>
              <a:ahLst/>
              <a:cxnLst/>
              <a:rect l="l" t="t" r="r" b="b"/>
              <a:pathLst>
                <a:path w="1739264" h="426085">
                  <a:moveTo>
                    <a:pt x="1705102" y="425780"/>
                  </a:moveTo>
                  <a:lnTo>
                    <a:pt x="33553" y="425780"/>
                  </a:lnTo>
                  <a:lnTo>
                    <a:pt x="20525" y="423132"/>
                  </a:lnTo>
                  <a:lnTo>
                    <a:pt x="9856" y="415921"/>
                  </a:lnTo>
                  <a:lnTo>
                    <a:pt x="2647" y="405249"/>
                  </a:lnTo>
                  <a:lnTo>
                    <a:pt x="0" y="392214"/>
                  </a:lnTo>
                  <a:lnTo>
                    <a:pt x="0" y="33566"/>
                  </a:lnTo>
                  <a:lnTo>
                    <a:pt x="2647" y="20536"/>
                  </a:lnTo>
                  <a:lnTo>
                    <a:pt x="9856" y="9863"/>
                  </a:lnTo>
                  <a:lnTo>
                    <a:pt x="20525" y="2649"/>
                  </a:lnTo>
                  <a:lnTo>
                    <a:pt x="33553" y="0"/>
                  </a:lnTo>
                  <a:lnTo>
                    <a:pt x="1705102" y="0"/>
                  </a:lnTo>
                  <a:lnTo>
                    <a:pt x="1718129" y="2649"/>
                  </a:lnTo>
                  <a:lnTo>
                    <a:pt x="1728798" y="9863"/>
                  </a:lnTo>
                  <a:lnTo>
                    <a:pt x="1736007" y="20536"/>
                  </a:lnTo>
                  <a:lnTo>
                    <a:pt x="1738655" y="33566"/>
                  </a:lnTo>
                  <a:lnTo>
                    <a:pt x="1738655" y="392226"/>
                  </a:lnTo>
                  <a:lnTo>
                    <a:pt x="1736007" y="405254"/>
                  </a:lnTo>
                  <a:lnTo>
                    <a:pt x="1728798" y="415923"/>
                  </a:lnTo>
                  <a:lnTo>
                    <a:pt x="1718129" y="423132"/>
                  </a:lnTo>
                  <a:lnTo>
                    <a:pt x="1705102" y="42578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1972649" y="4751737"/>
            <a:ext cx="1011568" cy="324448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2000" b="1" dirty="0">
                <a:solidFill>
                  <a:srgbClr val="2E3C40"/>
                </a:solidFill>
                <a:latin typeface="Grammarsaurus" pitchFamily="2" charset="0"/>
                <a:cs typeface="Arial"/>
              </a:rPr>
              <a:t>urban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500428" y="5573730"/>
            <a:ext cx="8849437" cy="29367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>
                <a:solidFill>
                  <a:srgbClr val="2E3C40"/>
                </a:solidFill>
                <a:latin typeface="Grammarsaurus" pitchFamily="2" charset="0"/>
                <a:cs typeface="Arial MT"/>
              </a:rPr>
              <a:t>– a small settlement with a small number of houses for a few hundred people</a:t>
            </a:r>
            <a:endParaRPr>
              <a:latin typeface="Grammarsaurus" pitchFamily="2" charset="0"/>
              <a:cs typeface="Arial MT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1605823" y="5531065"/>
            <a:ext cx="1751964" cy="438784"/>
            <a:chOff x="1605823" y="5531065"/>
            <a:chExt cx="1751964" cy="438784"/>
          </a:xfrm>
        </p:grpSpPr>
        <p:sp>
          <p:nvSpPr>
            <p:cNvPr id="34" name="object 34"/>
            <p:cNvSpPr/>
            <p:nvPr/>
          </p:nvSpPr>
          <p:spPr>
            <a:xfrm>
              <a:off x="1612173" y="5537415"/>
              <a:ext cx="1739264" cy="426084"/>
            </a:xfrm>
            <a:custGeom>
              <a:avLst/>
              <a:gdLst/>
              <a:ahLst/>
              <a:cxnLst/>
              <a:rect l="l" t="t" r="r" b="b"/>
              <a:pathLst>
                <a:path w="1739264" h="426085">
                  <a:moveTo>
                    <a:pt x="1705102" y="0"/>
                  </a:moveTo>
                  <a:lnTo>
                    <a:pt x="33553" y="0"/>
                  </a:lnTo>
                  <a:lnTo>
                    <a:pt x="20525" y="2649"/>
                  </a:lnTo>
                  <a:lnTo>
                    <a:pt x="9856" y="9863"/>
                  </a:lnTo>
                  <a:lnTo>
                    <a:pt x="2647" y="20536"/>
                  </a:lnTo>
                  <a:lnTo>
                    <a:pt x="0" y="33566"/>
                  </a:lnTo>
                  <a:lnTo>
                    <a:pt x="0" y="392214"/>
                  </a:lnTo>
                  <a:lnTo>
                    <a:pt x="2647" y="405249"/>
                  </a:lnTo>
                  <a:lnTo>
                    <a:pt x="9856" y="415921"/>
                  </a:lnTo>
                  <a:lnTo>
                    <a:pt x="20525" y="423132"/>
                  </a:lnTo>
                  <a:lnTo>
                    <a:pt x="33553" y="425780"/>
                  </a:lnTo>
                  <a:lnTo>
                    <a:pt x="1705102" y="425780"/>
                  </a:lnTo>
                  <a:lnTo>
                    <a:pt x="1718129" y="423132"/>
                  </a:lnTo>
                  <a:lnTo>
                    <a:pt x="1728798" y="415923"/>
                  </a:lnTo>
                  <a:lnTo>
                    <a:pt x="1736007" y="405254"/>
                  </a:lnTo>
                  <a:lnTo>
                    <a:pt x="1738655" y="392226"/>
                  </a:lnTo>
                  <a:lnTo>
                    <a:pt x="1738655" y="33566"/>
                  </a:lnTo>
                  <a:lnTo>
                    <a:pt x="1736007" y="20536"/>
                  </a:lnTo>
                  <a:lnTo>
                    <a:pt x="1728798" y="9863"/>
                  </a:lnTo>
                  <a:lnTo>
                    <a:pt x="1718129" y="2649"/>
                  </a:lnTo>
                  <a:lnTo>
                    <a:pt x="1705102" y="0"/>
                  </a:lnTo>
                  <a:close/>
                </a:path>
              </a:pathLst>
            </a:custGeom>
            <a:solidFill>
              <a:srgbClr val="D6DD4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1612173" y="5537415"/>
              <a:ext cx="1739264" cy="426084"/>
            </a:xfrm>
            <a:custGeom>
              <a:avLst/>
              <a:gdLst/>
              <a:ahLst/>
              <a:cxnLst/>
              <a:rect l="l" t="t" r="r" b="b"/>
              <a:pathLst>
                <a:path w="1739264" h="426085">
                  <a:moveTo>
                    <a:pt x="1705102" y="425780"/>
                  </a:moveTo>
                  <a:lnTo>
                    <a:pt x="33553" y="425780"/>
                  </a:lnTo>
                  <a:lnTo>
                    <a:pt x="20525" y="423132"/>
                  </a:lnTo>
                  <a:lnTo>
                    <a:pt x="9856" y="415921"/>
                  </a:lnTo>
                  <a:lnTo>
                    <a:pt x="2647" y="405249"/>
                  </a:lnTo>
                  <a:lnTo>
                    <a:pt x="0" y="392214"/>
                  </a:lnTo>
                  <a:lnTo>
                    <a:pt x="0" y="33566"/>
                  </a:lnTo>
                  <a:lnTo>
                    <a:pt x="2647" y="20536"/>
                  </a:lnTo>
                  <a:lnTo>
                    <a:pt x="9856" y="9863"/>
                  </a:lnTo>
                  <a:lnTo>
                    <a:pt x="20525" y="2649"/>
                  </a:lnTo>
                  <a:lnTo>
                    <a:pt x="33553" y="0"/>
                  </a:lnTo>
                  <a:lnTo>
                    <a:pt x="1705102" y="0"/>
                  </a:lnTo>
                  <a:lnTo>
                    <a:pt x="1718129" y="2649"/>
                  </a:lnTo>
                  <a:lnTo>
                    <a:pt x="1728798" y="9863"/>
                  </a:lnTo>
                  <a:lnTo>
                    <a:pt x="1736007" y="20536"/>
                  </a:lnTo>
                  <a:lnTo>
                    <a:pt x="1738655" y="33566"/>
                  </a:lnTo>
                  <a:lnTo>
                    <a:pt x="1738655" y="392226"/>
                  </a:lnTo>
                  <a:lnTo>
                    <a:pt x="1736007" y="405254"/>
                  </a:lnTo>
                  <a:lnTo>
                    <a:pt x="1728798" y="415923"/>
                  </a:lnTo>
                  <a:lnTo>
                    <a:pt x="1718129" y="423132"/>
                  </a:lnTo>
                  <a:lnTo>
                    <a:pt x="1705102" y="42578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1928028" y="5588795"/>
            <a:ext cx="1100766" cy="324448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2000" b="1" dirty="0">
                <a:solidFill>
                  <a:srgbClr val="2E3C40"/>
                </a:solidFill>
                <a:latin typeface="Grammarsaurus" pitchFamily="2" charset="0"/>
                <a:cs typeface="Arial"/>
              </a:rPr>
              <a:t>village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798493" y="1164956"/>
            <a:ext cx="739775" cy="4891405"/>
            <a:chOff x="798493" y="1164956"/>
            <a:chExt cx="739775" cy="4891405"/>
          </a:xfrm>
        </p:grpSpPr>
        <p:pic>
          <p:nvPicPr>
            <p:cNvPr id="38" name="object 3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37837" y="1164956"/>
              <a:ext cx="547801" cy="698619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893978" y="2258250"/>
              <a:ext cx="618490" cy="359410"/>
            </a:xfrm>
            <a:custGeom>
              <a:avLst/>
              <a:gdLst/>
              <a:ahLst/>
              <a:cxnLst/>
              <a:rect l="l" t="t" r="r" b="b"/>
              <a:pathLst>
                <a:path w="618490" h="359410">
                  <a:moveTo>
                    <a:pt x="618413" y="0"/>
                  </a:moveTo>
                  <a:lnTo>
                    <a:pt x="0" y="0"/>
                  </a:lnTo>
                  <a:lnTo>
                    <a:pt x="0" y="359079"/>
                  </a:lnTo>
                  <a:lnTo>
                    <a:pt x="618413" y="359079"/>
                  </a:lnTo>
                  <a:lnTo>
                    <a:pt x="618413" y="0"/>
                  </a:lnTo>
                  <a:close/>
                </a:path>
              </a:pathLst>
            </a:custGeom>
            <a:solidFill>
              <a:srgbClr val="80AB4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913930" y="2258242"/>
              <a:ext cx="598805" cy="339725"/>
            </a:xfrm>
            <a:custGeom>
              <a:avLst/>
              <a:gdLst/>
              <a:ahLst/>
              <a:cxnLst/>
              <a:rect l="l" t="t" r="r" b="b"/>
              <a:pathLst>
                <a:path w="598805" h="339725">
                  <a:moveTo>
                    <a:pt x="598462" y="0"/>
                  </a:moveTo>
                  <a:lnTo>
                    <a:pt x="0" y="0"/>
                  </a:lnTo>
                  <a:lnTo>
                    <a:pt x="0" y="50076"/>
                  </a:lnTo>
                  <a:lnTo>
                    <a:pt x="3783" y="96961"/>
                  </a:lnTo>
                  <a:lnTo>
                    <a:pt x="14736" y="141438"/>
                  </a:lnTo>
                  <a:lnTo>
                    <a:pt x="32263" y="182912"/>
                  </a:lnTo>
                  <a:lnTo>
                    <a:pt x="55770" y="220786"/>
                  </a:lnTo>
                  <a:lnTo>
                    <a:pt x="84661" y="254466"/>
                  </a:lnTo>
                  <a:lnTo>
                    <a:pt x="118341" y="283357"/>
                  </a:lnTo>
                  <a:lnTo>
                    <a:pt x="156215" y="306864"/>
                  </a:lnTo>
                  <a:lnTo>
                    <a:pt x="197689" y="324392"/>
                  </a:lnTo>
                  <a:lnTo>
                    <a:pt x="242166" y="335344"/>
                  </a:lnTo>
                  <a:lnTo>
                    <a:pt x="289052" y="339128"/>
                  </a:lnTo>
                  <a:lnTo>
                    <a:pt x="598462" y="339128"/>
                  </a:lnTo>
                  <a:lnTo>
                    <a:pt x="598462" y="0"/>
                  </a:lnTo>
                  <a:close/>
                </a:path>
              </a:pathLst>
            </a:custGeom>
            <a:solidFill>
              <a:srgbClr val="8ABD3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893978" y="2258250"/>
              <a:ext cx="309245" cy="120014"/>
            </a:xfrm>
            <a:custGeom>
              <a:avLst/>
              <a:gdLst/>
              <a:ahLst/>
              <a:cxnLst/>
              <a:rect l="l" t="t" r="r" b="b"/>
              <a:pathLst>
                <a:path w="309244" h="120014">
                  <a:moveTo>
                    <a:pt x="309206" y="0"/>
                  </a:moveTo>
                  <a:lnTo>
                    <a:pt x="0" y="0"/>
                  </a:lnTo>
                  <a:lnTo>
                    <a:pt x="0" y="119697"/>
                  </a:lnTo>
                  <a:lnTo>
                    <a:pt x="309206" y="119697"/>
                  </a:lnTo>
                  <a:lnTo>
                    <a:pt x="309206" y="0"/>
                  </a:lnTo>
                  <a:close/>
                </a:path>
              </a:pathLst>
            </a:custGeom>
            <a:solidFill>
              <a:srgbClr val="BC927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2" name="object 4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93982" y="2377939"/>
              <a:ext cx="159593" cy="239382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1322878" y="2258246"/>
              <a:ext cx="189865" cy="359410"/>
            </a:xfrm>
            <a:custGeom>
              <a:avLst/>
              <a:gdLst/>
              <a:ahLst/>
              <a:cxnLst/>
              <a:rect l="l" t="t" r="r" b="b"/>
              <a:pathLst>
                <a:path w="189865" h="359410">
                  <a:moveTo>
                    <a:pt x="189509" y="0"/>
                  </a:moveTo>
                  <a:lnTo>
                    <a:pt x="0" y="0"/>
                  </a:lnTo>
                  <a:lnTo>
                    <a:pt x="89763" y="359079"/>
                  </a:lnTo>
                  <a:lnTo>
                    <a:pt x="189509" y="359079"/>
                  </a:lnTo>
                  <a:lnTo>
                    <a:pt x="189509" y="0"/>
                  </a:lnTo>
                  <a:close/>
                </a:path>
              </a:pathLst>
            </a:custGeom>
            <a:solidFill>
              <a:srgbClr val="90665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1322878" y="2258246"/>
              <a:ext cx="189865" cy="339725"/>
            </a:xfrm>
            <a:custGeom>
              <a:avLst/>
              <a:gdLst/>
              <a:ahLst/>
              <a:cxnLst/>
              <a:rect l="l" t="t" r="r" b="b"/>
              <a:pathLst>
                <a:path w="189865" h="339725">
                  <a:moveTo>
                    <a:pt x="189509" y="0"/>
                  </a:moveTo>
                  <a:lnTo>
                    <a:pt x="0" y="0"/>
                  </a:lnTo>
                  <a:lnTo>
                    <a:pt x="84772" y="339128"/>
                  </a:lnTo>
                  <a:lnTo>
                    <a:pt x="189509" y="339128"/>
                  </a:lnTo>
                  <a:lnTo>
                    <a:pt x="189509" y="0"/>
                  </a:lnTo>
                  <a:close/>
                </a:path>
              </a:pathLst>
            </a:custGeom>
            <a:solidFill>
              <a:srgbClr val="A1786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5" name="object 4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43855" y="2078705"/>
              <a:ext cx="219434" cy="219443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903951" y="2018865"/>
              <a:ext cx="299720" cy="160020"/>
            </a:xfrm>
            <a:custGeom>
              <a:avLst/>
              <a:gdLst/>
              <a:ahLst/>
              <a:cxnLst/>
              <a:rect l="l" t="t" r="r" b="b"/>
              <a:pathLst>
                <a:path w="299719" h="160019">
                  <a:moveTo>
                    <a:pt x="149618" y="0"/>
                  </a:moveTo>
                  <a:lnTo>
                    <a:pt x="69824" y="49872"/>
                  </a:lnTo>
                  <a:lnTo>
                    <a:pt x="0" y="129666"/>
                  </a:lnTo>
                  <a:lnTo>
                    <a:pt x="39903" y="159588"/>
                  </a:lnTo>
                  <a:lnTo>
                    <a:pt x="99745" y="89763"/>
                  </a:lnTo>
                  <a:lnTo>
                    <a:pt x="149618" y="59842"/>
                  </a:lnTo>
                  <a:lnTo>
                    <a:pt x="199491" y="89763"/>
                  </a:lnTo>
                  <a:lnTo>
                    <a:pt x="259334" y="159588"/>
                  </a:lnTo>
                  <a:lnTo>
                    <a:pt x="299237" y="129666"/>
                  </a:lnTo>
                  <a:lnTo>
                    <a:pt x="229412" y="49872"/>
                  </a:lnTo>
                  <a:lnTo>
                    <a:pt x="149618" y="0"/>
                  </a:lnTo>
                  <a:close/>
                </a:path>
              </a:pathLst>
            </a:custGeom>
            <a:solidFill>
              <a:srgbClr val="90665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7" name="object 47"/>
            <p:cNvSpPr/>
            <p:nvPr/>
          </p:nvSpPr>
          <p:spPr>
            <a:xfrm>
              <a:off x="1023645" y="2218347"/>
              <a:ext cx="60325" cy="80010"/>
            </a:xfrm>
            <a:custGeom>
              <a:avLst/>
              <a:gdLst/>
              <a:ahLst/>
              <a:cxnLst/>
              <a:rect l="l" t="t" r="r" b="b"/>
              <a:pathLst>
                <a:path w="60325" h="80010">
                  <a:moveTo>
                    <a:pt x="59842" y="0"/>
                  </a:moveTo>
                  <a:lnTo>
                    <a:pt x="0" y="0"/>
                  </a:lnTo>
                  <a:lnTo>
                    <a:pt x="0" y="79794"/>
                  </a:lnTo>
                  <a:lnTo>
                    <a:pt x="59842" y="79794"/>
                  </a:lnTo>
                  <a:lnTo>
                    <a:pt x="59842" y="0"/>
                  </a:lnTo>
                  <a:close/>
                </a:path>
              </a:pathLst>
            </a:custGeom>
            <a:solidFill>
              <a:srgbClr val="F8C95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8" name="object 48"/>
            <p:cNvSpPr/>
            <p:nvPr/>
          </p:nvSpPr>
          <p:spPr>
            <a:xfrm>
              <a:off x="1193215" y="2258250"/>
              <a:ext cx="20320" cy="359410"/>
            </a:xfrm>
            <a:custGeom>
              <a:avLst/>
              <a:gdLst/>
              <a:ahLst/>
              <a:cxnLst/>
              <a:rect l="l" t="t" r="r" b="b"/>
              <a:pathLst>
                <a:path w="20319" h="359410">
                  <a:moveTo>
                    <a:pt x="19951" y="0"/>
                  </a:moveTo>
                  <a:lnTo>
                    <a:pt x="0" y="0"/>
                  </a:lnTo>
                  <a:lnTo>
                    <a:pt x="0" y="359079"/>
                  </a:lnTo>
                  <a:lnTo>
                    <a:pt x="19951" y="359079"/>
                  </a:lnTo>
                  <a:lnTo>
                    <a:pt x="19951" y="0"/>
                  </a:lnTo>
                  <a:close/>
                </a:path>
              </a:pathLst>
            </a:custGeom>
            <a:solidFill>
              <a:srgbClr val="80AB4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9" name="object 4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12905" y="2068735"/>
              <a:ext cx="79794" cy="149618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22623" y="2068735"/>
              <a:ext cx="79794" cy="149618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03187" y="2068735"/>
              <a:ext cx="79794" cy="149618"/>
            </a:xfrm>
            <a:prstGeom prst="rect">
              <a:avLst/>
            </a:prstGeom>
          </p:spPr>
        </p:pic>
        <p:sp>
          <p:nvSpPr>
            <p:cNvPr id="52" name="object 52"/>
            <p:cNvSpPr/>
            <p:nvPr/>
          </p:nvSpPr>
          <p:spPr>
            <a:xfrm>
              <a:off x="945377" y="2028220"/>
              <a:ext cx="257810" cy="150495"/>
            </a:xfrm>
            <a:custGeom>
              <a:avLst/>
              <a:gdLst/>
              <a:ahLst/>
              <a:cxnLst/>
              <a:rect l="l" t="t" r="r" b="b"/>
              <a:pathLst>
                <a:path w="257809" h="150494">
                  <a:moveTo>
                    <a:pt x="123155" y="0"/>
                  </a:moveTo>
                  <a:lnTo>
                    <a:pt x="58321" y="40512"/>
                  </a:lnTo>
                  <a:lnTo>
                    <a:pt x="6073" y="100228"/>
                  </a:lnTo>
                  <a:lnTo>
                    <a:pt x="1191" y="108751"/>
                  </a:lnTo>
                  <a:lnTo>
                    <a:pt x="0" y="118160"/>
                  </a:lnTo>
                  <a:lnTo>
                    <a:pt x="2423" y="127331"/>
                  </a:lnTo>
                  <a:lnTo>
                    <a:pt x="8855" y="135547"/>
                  </a:lnTo>
                  <a:lnTo>
                    <a:pt x="10213" y="136537"/>
                  </a:lnTo>
                  <a:lnTo>
                    <a:pt x="58321" y="80416"/>
                  </a:lnTo>
                  <a:lnTo>
                    <a:pt x="108194" y="50482"/>
                  </a:lnTo>
                  <a:lnTo>
                    <a:pt x="158067" y="80416"/>
                  </a:lnTo>
                  <a:lnTo>
                    <a:pt x="217909" y="150228"/>
                  </a:lnTo>
                  <a:lnTo>
                    <a:pt x="257813" y="120307"/>
                  </a:lnTo>
                  <a:lnTo>
                    <a:pt x="187988" y="40512"/>
                  </a:lnTo>
                  <a:lnTo>
                    <a:pt x="123155" y="0"/>
                  </a:lnTo>
                  <a:close/>
                </a:path>
              </a:pathLst>
            </a:custGeom>
            <a:solidFill>
              <a:srgbClr val="A1786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3" name="object 53"/>
            <p:cNvSpPr/>
            <p:nvPr/>
          </p:nvSpPr>
          <p:spPr>
            <a:xfrm>
              <a:off x="1033627" y="2218347"/>
              <a:ext cx="50165" cy="69850"/>
            </a:xfrm>
            <a:custGeom>
              <a:avLst/>
              <a:gdLst/>
              <a:ahLst/>
              <a:cxnLst/>
              <a:rect l="l" t="t" r="r" b="b"/>
              <a:pathLst>
                <a:path w="50165" h="69850">
                  <a:moveTo>
                    <a:pt x="49872" y="0"/>
                  </a:moveTo>
                  <a:lnTo>
                    <a:pt x="0" y="0"/>
                  </a:lnTo>
                  <a:lnTo>
                    <a:pt x="0" y="69824"/>
                  </a:lnTo>
                  <a:lnTo>
                    <a:pt x="49872" y="69824"/>
                  </a:lnTo>
                  <a:lnTo>
                    <a:pt x="49872" y="0"/>
                  </a:lnTo>
                  <a:close/>
                </a:path>
              </a:pathLst>
            </a:custGeom>
            <a:solidFill>
              <a:srgbClr val="FFD78A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4" name="object 54"/>
            <p:cNvSpPr/>
            <p:nvPr/>
          </p:nvSpPr>
          <p:spPr>
            <a:xfrm>
              <a:off x="1223137" y="2070849"/>
              <a:ext cx="279400" cy="137795"/>
            </a:xfrm>
            <a:custGeom>
              <a:avLst/>
              <a:gdLst/>
              <a:ahLst/>
              <a:cxnLst/>
              <a:rect l="l" t="t" r="r" b="b"/>
              <a:pathLst>
                <a:path w="279400" h="137794">
                  <a:moveTo>
                    <a:pt x="59842" y="107607"/>
                  </a:moveTo>
                  <a:lnTo>
                    <a:pt x="57213" y="84124"/>
                  </a:lnTo>
                  <a:lnTo>
                    <a:pt x="49974" y="51104"/>
                  </a:lnTo>
                  <a:lnTo>
                    <a:pt x="39103" y="19431"/>
                  </a:lnTo>
                  <a:lnTo>
                    <a:pt x="25603" y="0"/>
                  </a:lnTo>
                  <a:lnTo>
                    <a:pt x="15290" y="23317"/>
                  </a:lnTo>
                  <a:lnTo>
                    <a:pt x="7188" y="51739"/>
                  </a:lnTo>
                  <a:lnTo>
                    <a:pt x="1892" y="78701"/>
                  </a:lnTo>
                  <a:lnTo>
                    <a:pt x="0" y="97637"/>
                  </a:lnTo>
                  <a:lnTo>
                    <a:pt x="2946" y="113042"/>
                  </a:lnTo>
                  <a:lnTo>
                    <a:pt x="11277" y="125679"/>
                  </a:lnTo>
                  <a:lnTo>
                    <a:pt x="23749" y="134277"/>
                  </a:lnTo>
                  <a:lnTo>
                    <a:pt x="39090" y="137528"/>
                  </a:lnTo>
                  <a:lnTo>
                    <a:pt x="41732" y="137553"/>
                  </a:lnTo>
                  <a:lnTo>
                    <a:pt x="44361" y="137325"/>
                  </a:lnTo>
                  <a:lnTo>
                    <a:pt x="59842" y="107607"/>
                  </a:lnTo>
                  <a:close/>
                </a:path>
                <a:path w="279400" h="137794">
                  <a:moveTo>
                    <a:pt x="169557" y="107607"/>
                  </a:moveTo>
                  <a:lnTo>
                    <a:pt x="166928" y="84124"/>
                  </a:lnTo>
                  <a:lnTo>
                    <a:pt x="159689" y="51104"/>
                  </a:lnTo>
                  <a:lnTo>
                    <a:pt x="148831" y="19431"/>
                  </a:lnTo>
                  <a:lnTo>
                    <a:pt x="135318" y="0"/>
                  </a:lnTo>
                  <a:lnTo>
                    <a:pt x="125006" y="23317"/>
                  </a:lnTo>
                  <a:lnTo>
                    <a:pt x="116903" y="51739"/>
                  </a:lnTo>
                  <a:lnTo>
                    <a:pt x="111607" y="78701"/>
                  </a:lnTo>
                  <a:lnTo>
                    <a:pt x="109715" y="97637"/>
                  </a:lnTo>
                  <a:lnTo>
                    <a:pt x="112661" y="113042"/>
                  </a:lnTo>
                  <a:lnTo>
                    <a:pt x="120992" y="125679"/>
                  </a:lnTo>
                  <a:lnTo>
                    <a:pt x="133464" y="134277"/>
                  </a:lnTo>
                  <a:lnTo>
                    <a:pt x="148805" y="137528"/>
                  </a:lnTo>
                  <a:lnTo>
                    <a:pt x="151447" y="137553"/>
                  </a:lnTo>
                  <a:lnTo>
                    <a:pt x="154076" y="137325"/>
                  </a:lnTo>
                  <a:lnTo>
                    <a:pt x="169557" y="107607"/>
                  </a:lnTo>
                  <a:close/>
                </a:path>
                <a:path w="279400" h="137794">
                  <a:moveTo>
                    <a:pt x="279273" y="107607"/>
                  </a:moveTo>
                  <a:lnTo>
                    <a:pt x="276644" y="84124"/>
                  </a:lnTo>
                  <a:lnTo>
                    <a:pt x="269405" y="51104"/>
                  </a:lnTo>
                  <a:lnTo>
                    <a:pt x="258546" y="19431"/>
                  </a:lnTo>
                  <a:lnTo>
                    <a:pt x="245033" y="0"/>
                  </a:lnTo>
                  <a:lnTo>
                    <a:pt x="234721" y="23317"/>
                  </a:lnTo>
                  <a:lnTo>
                    <a:pt x="226618" y="51739"/>
                  </a:lnTo>
                  <a:lnTo>
                    <a:pt x="221322" y="78701"/>
                  </a:lnTo>
                  <a:lnTo>
                    <a:pt x="219430" y="97637"/>
                  </a:lnTo>
                  <a:lnTo>
                    <a:pt x="222377" y="113042"/>
                  </a:lnTo>
                  <a:lnTo>
                    <a:pt x="230708" y="125679"/>
                  </a:lnTo>
                  <a:lnTo>
                    <a:pt x="243179" y="134277"/>
                  </a:lnTo>
                  <a:lnTo>
                    <a:pt x="258521" y="137528"/>
                  </a:lnTo>
                  <a:lnTo>
                    <a:pt x="261162" y="137553"/>
                  </a:lnTo>
                  <a:lnTo>
                    <a:pt x="263791" y="137325"/>
                  </a:lnTo>
                  <a:lnTo>
                    <a:pt x="279273" y="107607"/>
                  </a:lnTo>
                  <a:close/>
                </a:path>
              </a:pathLst>
            </a:custGeom>
            <a:solidFill>
              <a:srgbClr val="8ABD3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5" name="object 55"/>
            <p:cNvSpPr/>
            <p:nvPr/>
          </p:nvSpPr>
          <p:spPr>
            <a:xfrm>
              <a:off x="893978" y="2158504"/>
              <a:ext cx="618490" cy="409575"/>
            </a:xfrm>
            <a:custGeom>
              <a:avLst/>
              <a:gdLst/>
              <a:ahLst/>
              <a:cxnLst/>
              <a:rect l="l" t="t" r="r" b="b"/>
              <a:pathLst>
                <a:path w="618490" h="409575">
                  <a:moveTo>
                    <a:pt x="117195" y="389026"/>
                  </a:moveTo>
                  <a:lnTo>
                    <a:pt x="0" y="389026"/>
                  </a:lnTo>
                  <a:lnTo>
                    <a:pt x="0" y="408978"/>
                  </a:lnTo>
                  <a:lnTo>
                    <a:pt x="112217" y="408978"/>
                  </a:lnTo>
                  <a:lnTo>
                    <a:pt x="117195" y="389026"/>
                  </a:lnTo>
                  <a:close/>
                </a:path>
                <a:path w="618490" h="409575">
                  <a:moveTo>
                    <a:pt x="132156" y="329171"/>
                  </a:moveTo>
                  <a:lnTo>
                    <a:pt x="0" y="329171"/>
                  </a:lnTo>
                  <a:lnTo>
                    <a:pt x="0" y="349123"/>
                  </a:lnTo>
                  <a:lnTo>
                    <a:pt x="127177" y="349123"/>
                  </a:lnTo>
                  <a:lnTo>
                    <a:pt x="132156" y="329171"/>
                  </a:lnTo>
                  <a:close/>
                </a:path>
                <a:path w="618490" h="409575">
                  <a:moveTo>
                    <a:pt x="147116" y="269328"/>
                  </a:moveTo>
                  <a:lnTo>
                    <a:pt x="0" y="269328"/>
                  </a:lnTo>
                  <a:lnTo>
                    <a:pt x="0" y="289280"/>
                  </a:lnTo>
                  <a:lnTo>
                    <a:pt x="142125" y="289280"/>
                  </a:lnTo>
                  <a:lnTo>
                    <a:pt x="147116" y="269328"/>
                  </a:lnTo>
                  <a:close/>
                </a:path>
                <a:path w="618490" h="409575">
                  <a:moveTo>
                    <a:pt x="359079" y="0"/>
                  </a:moveTo>
                  <a:lnTo>
                    <a:pt x="339128" y="0"/>
                  </a:lnTo>
                  <a:lnTo>
                    <a:pt x="339128" y="99745"/>
                  </a:lnTo>
                  <a:lnTo>
                    <a:pt x="359079" y="99745"/>
                  </a:lnTo>
                  <a:lnTo>
                    <a:pt x="359079" y="0"/>
                  </a:lnTo>
                  <a:close/>
                </a:path>
                <a:path w="618490" h="409575">
                  <a:moveTo>
                    <a:pt x="468782" y="0"/>
                  </a:moveTo>
                  <a:lnTo>
                    <a:pt x="448843" y="0"/>
                  </a:lnTo>
                  <a:lnTo>
                    <a:pt x="448843" y="99745"/>
                  </a:lnTo>
                  <a:lnTo>
                    <a:pt x="468782" y="99745"/>
                  </a:lnTo>
                  <a:lnTo>
                    <a:pt x="468782" y="0"/>
                  </a:lnTo>
                  <a:close/>
                </a:path>
                <a:path w="618490" h="409575">
                  <a:moveTo>
                    <a:pt x="578523" y="0"/>
                  </a:moveTo>
                  <a:lnTo>
                    <a:pt x="558571" y="0"/>
                  </a:lnTo>
                  <a:lnTo>
                    <a:pt x="558571" y="99745"/>
                  </a:lnTo>
                  <a:lnTo>
                    <a:pt x="578523" y="99745"/>
                  </a:lnTo>
                  <a:lnTo>
                    <a:pt x="578523" y="0"/>
                  </a:lnTo>
                  <a:close/>
                </a:path>
                <a:path w="618490" h="409575">
                  <a:moveTo>
                    <a:pt x="618413" y="389026"/>
                  </a:moveTo>
                  <a:lnTo>
                    <a:pt x="501205" y="389026"/>
                  </a:lnTo>
                  <a:lnTo>
                    <a:pt x="506196" y="408978"/>
                  </a:lnTo>
                  <a:lnTo>
                    <a:pt x="618413" y="408978"/>
                  </a:lnTo>
                  <a:lnTo>
                    <a:pt x="618413" y="389026"/>
                  </a:lnTo>
                  <a:close/>
                </a:path>
                <a:path w="618490" h="409575">
                  <a:moveTo>
                    <a:pt x="618413" y="329171"/>
                  </a:moveTo>
                  <a:lnTo>
                    <a:pt x="486244" y="329171"/>
                  </a:lnTo>
                  <a:lnTo>
                    <a:pt x="491236" y="349123"/>
                  </a:lnTo>
                  <a:lnTo>
                    <a:pt x="618413" y="349123"/>
                  </a:lnTo>
                  <a:lnTo>
                    <a:pt x="618413" y="329171"/>
                  </a:lnTo>
                  <a:close/>
                </a:path>
                <a:path w="618490" h="409575">
                  <a:moveTo>
                    <a:pt x="618413" y="269328"/>
                  </a:moveTo>
                  <a:lnTo>
                    <a:pt x="471284" y="269328"/>
                  </a:lnTo>
                  <a:lnTo>
                    <a:pt x="476275" y="289280"/>
                  </a:lnTo>
                  <a:lnTo>
                    <a:pt x="618413" y="289280"/>
                  </a:lnTo>
                  <a:lnTo>
                    <a:pt x="618413" y="269328"/>
                  </a:lnTo>
                  <a:close/>
                </a:path>
                <a:path w="618490" h="409575">
                  <a:moveTo>
                    <a:pt x="618413" y="209461"/>
                  </a:moveTo>
                  <a:lnTo>
                    <a:pt x="456323" y="209461"/>
                  </a:lnTo>
                  <a:lnTo>
                    <a:pt x="461314" y="229412"/>
                  </a:lnTo>
                  <a:lnTo>
                    <a:pt x="618413" y="229412"/>
                  </a:lnTo>
                  <a:lnTo>
                    <a:pt x="618413" y="209461"/>
                  </a:lnTo>
                  <a:close/>
                </a:path>
                <a:path w="618490" h="409575">
                  <a:moveTo>
                    <a:pt x="618413" y="149618"/>
                  </a:moveTo>
                  <a:lnTo>
                    <a:pt x="441363" y="149618"/>
                  </a:lnTo>
                  <a:lnTo>
                    <a:pt x="446354" y="169570"/>
                  </a:lnTo>
                  <a:lnTo>
                    <a:pt x="618413" y="169570"/>
                  </a:lnTo>
                  <a:lnTo>
                    <a:pt x="618413" y="149618"/>
                  </a:lnTo>
                  <a:close/>
                </a:path>
              </a:pathLst>
            </a:custGeom>
            <a:solidFill>
              <a:srgbClr val="785249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6" name="object 56"/>
            <p:cNvSpPr/>
            <p:nvPr/>
          </p:nvSpPr>
          <p:spPr>
            <a:xfrm>
              <a:off x="1093406" y="2258250"/>
              <a:ext cx="219710" cy="359410"/>
            </a:xfrm>
            <a:custGeom>
              <a:avLst/>
              <a:gdLst/>
              <a:ahLst/>
              <a:cxnLst/>
              <a:rect l="l" t="t" r="r" b="b"/>
              <a:pathLst>
                <a:path w="219709" h="359410">
                  <a:moveTo>
                    <a:pt x="46659" y="119697"/>
                  </a:moveTo>
                  <a:lnTo>
                    <a:pt x="26593" y="119697"/>
                  </a:lnTo>
                  <a:lnTo>
                    <a:pt x="0" y="359079"/>
                  </a:lnTo>
                  <a:lnTo>
                    <a:pt x="20066" y="359079"/>
                  </a:lnTo>
                  <a:lnTo>
                    <a:pt x="46659" y="119697"/>
                  </a:lnTo>
                  <a:close/>
                </a:path>
                <a:path w="219709" h="359410">
                  <a:moveTo>
                    <a:pt x="219544" y="359079"/>
                  </a:moveTo>
                  <a:lnTo>
                    <a:pt x="179654" y="0"/>
                  </a:lnTo>
                  <a:lnTo>
                    <a:pt x="159588" y="0"/>
                  </a:lnTo>
                  <a:lnTo>
                    <a:pt x="199478" y="359079"/>
                  </a:lnTo>
                  <a:lnTo>
                    <a:pt x="219544" y="359079"/>
                  </a:lnTo>
                  <a:close/>
                </a:path>
              </a:pathLst>
            </a:custGeom>
            <a:solidFill>
              <a:srgbClr val="80AB4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7" name="object 57"/>
            <p:cNvSpPr/>
            <p:nvPr/>
          </p:nvSpPr>
          <p:spPr>
            <a:xfrm>
              <a:off x="892821" y="2008385"/>
              <a:ext cx="619760" cy="619125"/>
            </a:xfrm>
            <a:custGeom>
              <a:avLst/>
              <a:gdLst/>
              <a:ahLst/>
              <a:cxnLst/>
              <a:rect l="l" t="t" r="r" b="b"/>
              <a:pathLst>
                <a:path w="619760" h="619125">
                  <a:moveTo>
                    <a:pt x="619569" y="598970"/>
                  </a:moveTo>
                  <a:lnTo>
                    <a:pt x="1155" y="598970"/>
                  </a:lnTo>
                  <a:lnTo>
                    <a:pt x="1155" y="618909"/>
                  </a:lnTo>
                  <a:lnTo>
                    <a:pt x="619569" y="618909"/>
                  </a:lnTo>
                  <a:lnTo>
                    <a:pt x="619569" y="598970"/>
                  </a:lnTo>
                  <a:close/>
                </a:path>
                <a:path w="619760" h="619125">
                  <a:moveTo>
                    <a:pt x="168529" y="379526"/>
                  </a:moveTo>
                  <a:lnTo>
                    <a:pt x="147967" y="379526"/>
                  </a:lnTo>
                  <a:lnTo>
                    <a:pt x="137998" y="419430"/>
                  </a:lnTo>
                  <a:lnTo>
                    <a:pt x="1155" y="419430"/>
                  </a:lnTo>
                  <a:lnTo>
                    <a:pt x="1155" y="439369"/>
                  </a:lnTo>
                  <a:lnTo>
                    <a:pt x="132994" y="439369"/>
                  </a:lnTo>
                  <a:lnTo>
                    <a:pt x="123024" y="479272"/>
                  </a:lnTo>
                  <a:lnTo>
                    <a:pt x="1155" y="479272"/>
                  </a:lnTo>
                  <a:lnTo>
                    <a:pt x="1155" y="499224"/>
                  </a:lnTo>
                  <a:lnTo>
                    <a:pt x="118033" y="499224"/>
                  </a:lnTo>
                  <a:lnTo>
                    <a:pt x="108064" y="539115"/>
                  </a:lnTo>
                  <a:lnTo>
                    <a:pt x="1155" y="539115"/>
                  </a:lnTo>
                  <a:lnTo>
                    <a:pt x="1155" y="559066"/>
                  </a:lnTo>
                  <a:lnTo>
                    <a:pt x="103085" y="559066"/>
                  </a:lnTo>
                  <a:lnTo>
                    <a:pt x="93116" y="598970"/>
                  </a:lnTo>
                  <a:lnTo>
                    <a:pt x="113677" y="598970"/>
                  </a:lnTo>
                  <a:lnTo>
                    <a:pt x="168529" y="379526"/>
                  </a:lnTo>
                  <a:close/>
                </a:path>
                <a:path w="619760" h="619125">
                  <a:moveTo>
                    <a:pt x="246138" y="379526"/>
                  </a:moveTo>
                  <a:lnTo>
                    <a:pt x="226072" y="379526"/>
                  </a:lnTo>
                  <a:lnTo>
                    <a:pt x="201688" y="598970"/>
                  </a:lnTo>
                  <a:lnTo>
                    <a:pt x="221767" y="598970"/>
                  </a:lnTo>
                  <a:lnTo>
                    <a:pt x="246138" y="379526"/>
                  </a:lnTo>
                  <a:close/>
                </a:path>
                <a:path w="619760" h="619125">
                  <a:moveTo>
                    <a:pt x="320344" y="259829"/>
                  </a:moveTo>
                  <a:lnTo>
                    <a:pt x="300393" y="259829"/>
                  </a:lnTo>
                  <a:lnTo>
                    <a:pt x="300393" y="359575"/>
                  </a:lnTo>
                  <a:lnTo>
                    <a:pt x="1155" y="359575"/>
                  </a:lnTo>
                  <a:lnTo>
                    <a:pt x="1155" y="379526"/>
                  </a:lnTo>
                  <a:lnTo>
                    <a:pt x="300393" y="379526"/>
                  </a:lnTo>
                  <a:lnTo>
                    <a:pt x="300393" y="598970"/>
                  </a:lnTo>
                  <a:lnTo>
                    <a:pt x="320344" y="598970"/>
                  </a:lnTo>
                  <a:lnTo>
                    <a:pt x="320344" y="259829"/>
                  </a:lnTo>
                  <a:close/>
                </a:path>
                <a:path w="619760" h="619125">
                  <a:moveTo>
                    <a:pt x="381355" y="259829"/>
                  </a:moveTo>
                  <a:lnTo>
                    <a:pt x="361238" y="259829"/>
                  </a:lnTo>
                  <a:lnTo>
                    <a:pt x="398907" y="598970"/>
                  </a:lnTo>
                  <a:lnTo>
                    <a:pt x="419023" y="598970"/>
                  </a:lnTo>
                  <a:lnTo>
                    <a:pt x="381355" y="259829"/>
                  </a:lnTo>
                  <a:close/>
                </a:path>
                <a:path w="619760" h="619125">
                  <a:moveTo>
                    <a:pt x="442836" y="259829"/>
                  </a:moveTo>
                  <a:lnTo>
                    <a:pt x="422249" y="259829"/>
                  </a:lnTo>
                  <a:lnTo>
                    <a:pt x="507034" y="598970"/>
                  </a:lnTo>
                  <a:lnTo>
                    <a:pt x="527608" y="598970"/>
                  </a:lnTo>
                  <a:lnTo>
                    <a:pt x="517626" y="559066"/>
                  </a:lnTo>
                  <a:lnTo>
                    <a:pt x="619569" y="559066"/>
                  </a:lnTo>
                  <a:lnTo>
                    <a:pt x="619569" y="539115"/>
                  </a:lnTo>
                  <a:lnTo>
                    <a:pt x="512648" y="539115"/>
                  </a:lnTo>
                  <a:lnTo>
                    <a:pt x="502666" y="499224"/>
                  </a:lnTo>
                  <a:lnTo>
                    <a:pt x="619569" y="499224"/>
                  </a:lnTo>
                  <a:lnTo>
                    <a:pt x="619569" y="479272"/>
                  </a:lnTo>
                  <a:lnTo>
                    <a:pt x="497687" y="479272"/>
                  </a:lnTo>
                  <a:lnTo>
                    <a:pt x="487718" y="439369"/>
                  </a:lnTo>
                  <a:lnTo>
                    <a:pt x="619569" y="439369"/>
                  </a:lnTo>
                  <a:lnTo>
                    <a:pt x="619569" y="419430"/>
                  </a:lnTo>
                  <a:lnTo>
                    <a:pt x="482727" y="419430"/>
                  </a:lnTo>
                  <a:lnTo>
                    <a:pt x="472757" y="379526"/>
                  </a:lnTo>
                  <a:lnTo>
                    <a:pt x="619569" y="379526"/>
                  </a:lnTo>
                  <a:lnTo>
                    <a:pt x="619569" y="359575"/>
                  </a:lnTo>
                  <a:lnTo>
                    <a:pt x="467766" y="359575"/>
                  </a:lnTo>
                  <a:lnTo>
                    <a:pt x="457784" y="319684"/>
                  </a:lnTo>
                  <a:lnTo>
                    <a:pt x="619569" y="319684"/>
                  </a:lnTo>
                  <a:lnTo>
                    <a:pt x="619569" y="299732"/>
                  </a:lnTo>
                  <a:lnTo>
                    <a:pt x="452805" y="299732"/>
                  </a:lnTo>
                  <a:lnTo>
                    <a:pt x="442836" y="259829"/>
                  </a:lnTo>
                  <a:close/>
                </a:path>
                <a:path w="619760" h="619125">
                  <a:moveTo>
                    <a:pt x="162801" y="0"/>
                  </a:moveTo>
                  <a:lnTo>
                    <a:pt x="158699" y="0"/>
                  </a:lnTo>
                  <a:lnTo>
                    <a:pt x="74841" y="52412"/>
                  </a:lnTo>
                  <a:lnTo>
                    <a:pt x="74091" y="53047"/>
                  </a:lnTo>
                  <a:lnTo>
                    <a:pt x="0" y="137731"/>
                  </a:lnTo>
                  <a:lnTo>
                    <a:pt x="431" y="144030"/>
                  </a:lnTo>
                  <a:lnTo>
                    <a:pt x="5143" y="148120"/>
                  </a:lnTo>
                  <a:lnTo>
                    <a:pt x="41059" y="175056"/>
                  </a:lnTo>
                  <a:lnTo>
                    <a:pt x="41059" y="239890"/>
                  </a:lnTo>
                  <a:lnTo>
                    <a:pt x="1155" y="239890"/>
                  </a:lnTo>
                  <a:lnTo>
                    <a:pt x="1155" y="259829"/>
                  </a:lnTo>
                  <a:lnTo>
                    <a:pt x="41059" y="259829"/>
                  </a:lnTo>
                  <a:lnTo>
                    <a:pt x="41059" y="295262"/>
                  </a:lnTo>
                  <a:lnTo>
                    <a:pt x="45516" y="299732"/>
                  </a:lnTo>
                  <a:lnTo>
                    <a:pt x="275971" y="299732"/>
                  </a:lnTo>
                  <a:lnTo>
                    <a:pt x="280441" y="295262"/>
                  </a:lnTo>
                  <a:lnTo>
                    <a:pt x="280441" y="279781"/>
                  </a:lnTo>
                  <a:lnTo>
                    <a:pt x="61010" y="279781"/>
                  </a:lnTo>
                  <a:lnTo>
                    <a:pt x="61010" y="173761"/>
                  </a:lnTo>
                  <a:lnTo>
                    <a:pt x="75814" y="156476"/>
                  </a:lnTo>
                  <a:lnTo>
                    <a:pt x="49542" y="156476"/>
                  </a:lnTo>
                  <a:lnTo>
                    <a:pt x="25730" y="138620"/>
                  </a:lnTo>
                  <a:lnTo>
                    <a:pt x="87490" y="68033"/>
                  </a:lnTo>
                  <a:lnTo>
                    <a:pt x="160743" y="22250"/>
                  </a:lnTo>
                  <a:lnTo>
                    <a:pt x="198400" y="22250"/>
                  </a:lnTo>
                  <a:lnTo>
                    <a:pt x="162801" y="0"/>
                  </a:lnTo>
                  <a:close/>
                </a:path>
                <a:path w="619760" h="619125">
                  <a:moveTo>
                    <a:pt x="196176" y="199986"/>
                  </a:moveTo>
                  <a:lnTo>
                    <a:pt x="125310" y="199986"/>
                  </a:lnTo>
                  <a:lnTo>
                    <a:pt x="120853" y="204457"/>
                  </a:lnTo>
                  <a:lnTo>
                    <a:pt x="120853" y="279781"/>
                  </a:lnTo>
                  <a:lnTo>
                    <a:pt x="140792" y="279781"/>
                  </a:lnTo>
                  <a:lnTo>
                    <a:pt x="140792" y="219938"/>
                  </a:lnTo>
                  <a:lnTo>
                    <a:pt x="200647" y="219938"/>
                  </a:lnTo>
                  <a:lnTo>
                    <a:pt x="200647" y="204457"/>
                  </a:lnTo>
                  <a:lnTo>
                    <a:pt x="196176" y="199986"/>
                  </a:lnTo>
                  <a:close/>
                </a:path>
                <a:path w="619760" h="619125">
                  <a:moveTo>
                    <a:pt x="200647" y="219938"/>
                  </a:moveTo>
                  <a:lnTo>
                    <a:pt x="180695" y="219938"/>
                  </a:lnTo>
                  <a:lnTo>
                    <a:pt x="180695" y="279781"/>
                  </a:lnTo>
                  <a:lnTo>
                    <a:pt x="200647" y="279781"/>
                  </a:lnTo>
                  <a:lnTo>
                    <a:pt x="200647" y="219938"/>
                  </a:lnTo>
                  <a:close/>
                </a:path>
                <a:path w="619760" h="619125">
                  <a:moveTo>
                    <a:pt x="199509" y="81953"/>
                  </a:moveTo>
                  <a:lnTo>
                    <a:pt x="160743" y="81953"/>
                  </a:lnTo>
                  <a:lnTo>
                    <a:pt x="204101" y="107962"/>
                  </a:lnTo>
                  <a:lnTo>
                    <a:pt x="260489" y="173761"/>
                  </a:lnTo>
                  <a:lnTo>
                    <a:pt x="260489" y="279781"/>
                  </a:lnTo>
                  <a:lnTo>
                    <a:pt x="280441" y="279781"/>
                  </a:lnTo>
                  <a:lnTo>
                    <a:pt x="280441" y="259829"/>
                  </a:lnTo>
                  <a:lnTo>
                    <a:pt x="619569" y="259829"/>
                  </a:lnTo>
                  <a:lnTo>
                    <a:pt x="619569" y="239890"/>
                  </a:lnTo>
                  <a:lnTo>
                    <a:pt x="280441" y="239890"/>
                  </a:lnTo>
                  <a:lnTo>
                    <a:pt x="280441" y="175056"/>
                  </a:lnTo>
                  <a:lnTo>
                    <a:pt x="301383" y="159346"/>
                  </a:lnTo>
                  <a:lnTo>
                    <a:pt x="321581" y="159346"/>
                  </a:lnTo>
                  <a:lnTo>
                    <a:pt x="321912" y="156476"/>
                  </a:lnTo>
                  <a:lnTo>
                    <a:pt x="271957" y="156476"/>
                  </a:lnTo>
                  <a:lnTo>
                    <a:pt x="217500" y="92951"/>
                  </a:lnTo>
                  <a:lnTo>
                    <a:pt x="216674" y="92252"/>
                  </a:lnTo>
                  <a:lnTo>
                    <a:pt x="199509" y="81953"/>
                  </a:lnTo>
                  <a:close/>
                </a:path>
                <a:path w="619760" h="619125">
                  <a:moveTo>
                    <a:pt x="321581" y="159346"/>
                  </a:moveTo>
                  <a:lnTo>
                    <a:pt x="301383" y="159346"/>
                  </a:lnTo>
                  <a:lnTo>
                    <a:pt x="300723" y="164795"/>
                  </a:lnTo>
                  <a:lnTo>
                    <a:pt x="300393" y="168643"/>
                  </a:lnTo>
                  <a:lnTo>
                    <a:pt x="300393" y="170065"/>
                  </a:lnTo>
                  <a:lnTo>
                    <a:pt x="303373" y="187024"/>
                  </a:lnTo>
                  <a:lnTo>
                    <a:pt x="311646" y="201596"/>
                  </a:lnTo>
                  <a:lnTo>
                    <a:pt x="324265" y="212621"/>
                  </a:lnTo>
                  <a:lnTo>
                    <a:pt x="340283" y="218935"/>
                  </a:lnTo>
                  <a:lnTo>
                    <a:pt x="340283" y="239890"/>
                  </a:lnTo>
                  <a:lnTo>
                    <a:pt x="360235" y="239890"/>
                  </a:lnTo>
                  <a:lnTo>
                    <a:pt x="360235" y="218935"/>
                  </a:lnTo>
                  <a:lnTo>
                    <a:pt x="376253" y="212621"/>
                  </a:lnTo>
                  <a:lnTo>
                    <a:pt x="388874" y="201596"/>
                  </a:lnTo>
                  <a:lnTo>
                    <a:pt x="390827" y="198158"/>
                  </a:lnTo>
                  <a:lnTo>
                    <a:pt x="340283" y="198158"/>
                  </a:lnTo>
                  <a:lnTo>
                    <a:pt x="332149" y="193766"/>
                  </a:lnTo>
                  <a:lnTo>
                    <a:pt x="325866" y="187269"/>
                  </a:lnTo>
                  <a:lnTo>
                    <a:pt x="321806" y="179193"/>
                  </a:lnTo>
                  <a:lnTo>
                    <a:pt x="320344" y="170065"/>
                  </a:lnTo>
                  <a:lnTo>
                    <a:pt x="321581" y="159346"/>
                  </a:lnTo>
                  <a:close/>
                </a:path>
                <a:path w="619760" h="619125">
                  <a:moveTo>
                    <a:pt x="459981" y="50368"/>
                  </a:moveTo>
                  <a:lnTo>
                    <a:pt x="436779" y="67763"/>
                  </a:lnTo>
                  <a:lnTo>
                    <a:pt x="421347" y="106730"/>
                  </a:lnTo>
                  <a:lnTo>
                    <a:pt x="412764" y="147441"/>
                  </a:lnTo>
                  <a:lnTo>
                    <a:pt x="410108" y="170065"/>
                  </a:lnTo>
                  <a:lnTo>
                    <a:pt x="413089" y="187024"/>
                  </a:lnTo>
                  <a:lnTo>
                    <a:pt x="421363" y="201596"/>
                  </a:lnTo>
                  <a:lnTo>
                    <a:pt x="433986" y="212621"/>
                  </a:lnTo>
                  <a:lnTo>
                    <a:pt x="450011" y="218935"/>
                  </a:lnTo>
                  <a:lnTo>
                    <a:pt x="450011" y="239890"/>
                  </a:lnTo>
                  <a:lnTo>
                    <a:pt x="469950" y="239890"/>
                  </a:lnTo>
                  <a:lnTo>
                    <a:pt x="469950" y="218935"/>
                  </a:lnTo>
                  <a:lnTo>
                    <a:pt x="485969" y="212621"/>
                  </a:lnTo>
                  <a:lnTo>
                    <a:pt x="498589" y="201596"/>
                  </a:lnTo>
                  <a:lnTo>
                    <a:pt x="500542" y="198158"/>
                  </a:lnTo>
                  <a:lnTo>
                    <a:pt x="450011" y="198158"/>
                  </a:lnTo>
                  <a:lnTo>
                    <a:pt x="441875" y="193766"/>
                  </a:lnTo>
                  <a:lnTo>
                    <a:pt x="435587" y="187269"/>
                  </a:lnTo>
                  <a:lnTo>
                    <a:pt x="431523" y="179193"/>
                  </a:lnTo>
                  <a:lnTo>
                    <a:pt x="430060" y="170065"/>
                  </a:lnTo>
                  <a:lnTo>
                    <a:pt x="433543" y="139860"/>
                  </a:lnTo>
                  <a:lnTo>
                    <a:pt x="441804" y="107962"/>
                  </a:lnTo>
                  <a:lnTo>
                    <a:pt x="451598" y="82122"/>
                  </a:lnTo>
                  <a:lnTo>
                    <a:pt x="459625" y="70319"/>
                  </a:lnTo>
                  <a:lnTo>
                    <a:pt x="484195" y="70319"/>
                  </a:lnTo>
                  <a:lnTo>
                    <a:pt x="483290" y="68033"/>
                  </a:lnTo>
                  <a:lnTo>
                    <a:pt x="483183" y="67763"/>
                  </a:lnTo>
                  <a:lnTo>
                    <a:pt x="459981" y="50368"/>
                  </a:lnTo>
                  <a:close/>
                </a:path>
                <a:path w="619760" h="619125">
                  <a:moveTo>
                    <a:pt x="569696" y="50368"/>
                  </a:moveTo>
                  <a:lnTo>
                    <a:pt x="546494" y="67763"/>
                  </a:lnTo>
                  <a:lnTo>
                    <a:pt x="531063" y="106730"/>
                  </a:lnTo>
                  <a:lnTo>
                    <a:pt x="522479" y="147441"/>
                  </a:lnTo>
                  <a:lnTo>
                    <a:pt x="519823" y="170065"/>
                  </a:lnTo>
                  <a:lnTo>
                    <a:pt x="522811" y="187024"/>
                  </a:lnTo>
                  <a:lnTo>
                    <a:pt x="531088" y="201596"/>
                  </a:lnTo>
                  <a:lnTo>
                    <a:pt x="543708" y="212621"/>
                  </a:lnTo>
                  <a:lnTo>
                    <a:pt x="559727" y="218935"/>
                  </a:lnTo>
                  <a:lnTo>
                    <a:pt x="559727" y="239890"/>
                  </a:lnTo>
                  <a:lnTo>
                    <a:pt x="579678" y="239890"/>
                  </a:lnTo>
                  <a:lnTo>
                    <a:pt x="579678" y="218935"/>
                  </a:lnTo>
                  <a:lnTo>
                    <a:pt x="595696" y="212621"/>
                  </a:lnTo>
                  <a:lnTo>
                    <a:pt x="608315" y="201596"/>
                  </a:lnTo>
                  <a:lnTo>
                    <a:pt x="610267" y="198158"/>
                  </a:lnTo>
                  <a:lnTo>
                    <a:pt x="559727" y="198158"/>
                  </a:lnTo>
                  <a:lnTo>
                    <a:pt x="551591" y="193766"/>
                  </a:lnTo>
                  <a:lnTo>
                    <a:pt x="545303" y="187269"/>
                  </a:lnTo>
                  <a:lnTo>
                    <a:pt x="541239" y="179193"/>
                  </a:lnTo>
                  <a:lnTo>
                    <a:pt x="539775" y="170065"/>
                  </a:lnTo>
                  <a:lnTo>
                    <a:pt x="543259" y="139860"/>
                  </a:lnTo>
                  <a:lnTo>
                    <a:pt x="551520" y="107962"/>
                  </a:lnTo>
                  <a:lnTo>
                    <a:pt x="561319" y="82122"/>
                  </a:lnTo>
                  <a:lnTo>
                    <a:pt x="569353" y="70319"/>
                  </a:lnTo>
                  <a:lnTo>
                    <a:pt x="593910" y="70319"/>
                  </a:lnTo>
                  <a:lnTo>
                    <a:pt x="593005" y="68033"/>
                  </a:lnTo>
                  <a:lnTo>
                    <a:pt x="592898" y="67763"/>
                  </a:lnTo>
                  <a:lnTo>
                    <a:pt x="569696" y="50368"/>
                  </a:lnTo>
                  <a:close/>
                </a:path>
                <a:path w="619760" h="619125">
                  <a:moveTo>
                    <a:pt x="360235" y="150114"/>
                  </a:moveTo>
                  <a:lnTo>
                    <a:pt x="340283" y="150114"/>
                  </a:lnTo>
                  <a:lnTo>
                    <a:pt x="340283" y="198158"/>
                  </a:lnTo>
                  <a:lnTo>
                    <a:pt x="360235" y="198158"/>
                  </a:lnTo>
                  <a:lnTo>
                    <a:pt x="360235" y="150114"/>
                  </a:lnTo>
                  <a:close/>
                </a:path>
                <a:path w="619760" h="619125">
                  <a:moveTo>
                    <a:pt x="374480" y="70319"/>
                  </a:moveTo>
                  <a:lnTo>
                    <a:pt x="349910" y="70319"/>
                  </a:lnTo>
                  <a:lnTo>
                    <a:pt x="358222" y="81953"/>
                  </a:lnTo>
                  <a:lnTo>
                    <a:pt x="358343" y="82122"/>
                  </a:lnTo>
                  <a:lnTo>
                    <a:pt x="368349" y="107962"/>
                  </a:lnTo>
                  <a:lnTo>
                    <a:pt x="376690" y="139860"/>
                  </a:lnTo>
                  <a:lnTo>
                    <a:pt x="380187" y="170065"/>
                  </a:lnTo>
                  <a:lnTo>
                    <a:pt x="378723" y="179193"/>
                  </a:lnTo>
                  <a:lnTo>
                    <a:pt x="374782" y="187024"/>
                  </a:lnTo>
                  <a:lnTo>
                    <a:pt x="374659" y="187269"/>
                  </a:lnTo>
                  <a:lnTo>
                    <a:pt x="368371" y="193766"/>
                  </a:lnTo>
                  <a:lnTo>
                    <a:pt x="360235" y="198158"/>
                  </a:lnTo>
                  <a:lnTo>
                    <a:pt x="390827" y="198158"/>
                  </a:lnTo>
                  <a:lnTo>
                    <a:pt x="397150" y="187024"/>
                  </a:lnTo>
                  <a:lnTo>
                    <a:pt x="400138" y="170065"/>
                  </a:lnTo>
                  <a:lnTo>
                    <a:pt x="397562" y="148120"/>
                  </a:lnTo>
                  <a:lnTo>
                    <a:pt x="397482" y="147441"/>
                  </a:lnTo>
                  <a:lnTo>
                    <a:pt x="388899" y="106730"/>
                  </a:lnTo>
                  <a:lnTo>
                    <a:pt x="374480" y="70319"/>
                  </a:lnTo>
                  <a:close/>
                </a:path>
                <a:path w="619760" h="619125">
                  <a:moveTo>
                    <a:pt x="469950" y="150114"/>
                  </a:moveTo>
                  <a:lnTo>
                    <a:pt x="450011" y="150114"/>
                  </a:lnTo>
                  <a:lnTo>
                    <a:pt x="450011" y="198158"/>
                  </a:lnTo>
                  <a:lnTo>
                    <a:pt x="469950" y="198158"/>
                  </a:lnTo>
                  <a:lnTo>
                    <a:pt x="469950" y="150114"/>
                  </a:lnTo>
                  <a:close/>
                </a:path>
                <a:path w="619760" h="619125">
                  <a:moveTo>
                    <a:pt x="484195" y="70319"/>
                  </a:moveTo>
                  <a:lnTo>
                    <a:pt x="459625" y="70319"/>
                  </a:lnTo>
                  <a:lnTo>
                    <a:pt x="467942" y="81953"/>
                  </a:lnTo>
                  <a:lnTo>
                    <a:pt x="468064" y="82122"/>
                  </a:lnTo>
                  <a:lnTo>
                    <a:pt x="478069" y="107962"/>
                  </a:lnTo>
                  <a:lnTo>
                    <a:pt x="486407" y="139860"/>
                  </a:lnTo>
                  <a:lnTo>
                    <a:pt x="489902" y="170065"/>
                  </a:lnTo>
                  <a:lnTo>
                    <a:pt x="488438" y="179193"/>
                  </a:lnTo>
                  <a:lnTo>
                    <a:pt x="484498" y="187024"/>
                  </a:lnTo>
                  <a:lnTo>
                    <a:pt x="484374" y="187269"/>
                  </a:lnTo>
                  <a:lnTo>
                    <a:pt x="478086" y="193766"/>
                  </a:lnTo>
                  <a:lnTo>
                    <a:pt x="469950" y="198158"/>
                  </a:lnTo>
                  <a:lnTo>
                    <a:pt x="500542" y="198158"/>
                  </a:lnTo>
                  <a:lnTo>
                    <a:pt x="506866" y="187024"/>
                  </a:lnTo>
                  <a:lnTo>
                    <a:pt x="509854" y="170065"/>
                  </a:lnTo>
                  <a:lnTo>
                    <a:pt x="507277" y="148120"/>
                  </a:lnTo>
                  <a:lnTo>
                    <a:pt x="507197" y="147441"/>
                  </a:lnTo>
                  <a:lnTo>
                    <a:pt x="498614" y="106730"/>
                  </a:lnTo>
                  <a:lnTo>
                    <a:pt x="484195" y="70319"/>
                  </a:lnTo>
                  <a:close/>
                </a:path>
                <a:path w="619760" h="619125">
                  <a:moveTo>
                    <a:pt x="579678" y="150114"/>
                  </a:moveTo>
                  <a:lnTo>
                    <a:pt x="559727" y="150114"/>
                  </a:lnTo>
                  <a:lnTo>
                    <a:pt x="559727" y="198158"/>
                  </a:lnTo>
                  <a:lnTo>
                    <a:pt x="579678" y="198158"/>
                  </a:lnTo>
                  <a:lnTo>
                    <a:pt x="579678" y="150114"/>
                  </a:lnTo>
                  <a:close/>
                </a:path>
                <a:path w="619760" h="619125">
                  <a:moveTo>
                    <a:pt x="593910" y="70319"/>
                  </a:moveTo>
                  <a:lnTo>
                    <a:pt x="569353" y="70319"/>
                  </a:lnTo>
                  <a:lnTo>
                    <a:pt x="577663" y="81953"/>
                  </a:lnTo>
                  <a:lnTo>
                    <a:pt x="577784" y="82122"/>
                  </a:lnTo>
                  <a:lnTo>
                    <a:pt x="587786" y="107962"/>
                  </a:lnTo>
                  <a:lnTo>
                    <a:pt x="596123" y="139860"/>
                  </a:lnTo>
                  <a:lnTo>
                    <a:pt x="599617" y="170065"/>
                  </a:lnTo>
                  <a:lnTo>
                    <a:pt x="598156" y="179193"/>
                  </a:lnTo>
                  <a:lnTo>
                    <a:pt x="594219" y="187024"/>
                  </a:lnTo>
                  <a:lnTo>
                    <a:pt x="594096" y="187269"/>
                  </a:lnTo>
                  <a:lnTo>
                    <a:pt x="587812" y="193766"/>
                  </a:lnTo>
                  <a:lnTo>
                    <a:pt x="579678" y="198158"/>
                  </a:lnTo>
                  <a:lnTo>
                    <a:pt x="610267" y="198158"/>
                  </a:lnTo>
                  <a:lnTo>
                    <a:pt x="616588" y="187024"/>
                  </a:lnTo>
                  <a:lnTo>
                    <a:pt x="619569" y="170065"/>
                  </a:lnTo>
                  <a:lnTo>
                    <a:pt x="616992" y="148120"/>
                  </a:lnTo>
                  <a:lnTo>
                    <a:pt x="616913" y="147441"/>
                  </a:lnTo>
                  <a:lnTo>
                    <a:pt x="608330" y="106730"/>
                  </a:lnTo>
                  <a:lnTo>
                    <a:pt x="593910" y="70319"/>
                  </a:lnTo>
                  <a:close/>
                </a:path>
                <a:path w="619760" h="619125">
                  <a:moveTo>
                    <a:pt x="162725" y="59880"/>
                  </a:moveTo>
                  <a:lnTo>
                    <a:pt x="158775" y="59880"/>
                  </a:lnTo>
                  <a:lnTo>
                    <a:pt x="104825" y="92252"/>
                  </a:lnTo>
                  <a:lnTo>
                    <a:pt x="104000" y="92951"/>
                  </a:lnTo>
                  <a:lnTo>
                    <a:pt x="49542" y="156476"/>
                  </a:lnTo>
                  <a:lnTo>
                    <a:pt x="75814" y="156476"/>
                  </a:lnTo>
                  <a:lnTo>
                    <a:pt x="117366" y="107962"/>
                  </a:lnTo>
                  <a:lnTo>
                    <a:pt x="160743" y="81953"/>
                  </a:lnTo>
                  <a:lnTo>
                    <a:pt x="199509" y="81953"/>
                  </a:lnTo>
                  <a:lnTo>
                    <a:pt x="162725" y="59880"/>
                  </a:lnTo>
                  <a:close/>
                </a:path>
                <a:path w="619760" h="619125">
                  <a:moveTo>
                    <a:pt x="198400" y="22250"/>
                  </a:moveTo>
                  <a:lnTo>
                    <a:pt x="160743" y="22250"/>
                  </a:lnTo>
                  <a:lnTo>
                    <a:pt x="234010" y="68033"/>
                  </a:lnTo>
                  <a:lnTo>
                    <a:pt x="295770" y="138620"/>
                  </a:lnTo>
                  <a:lnTo>
                    <a:pt x="271957" y="156476"/>
                  </a:lnTo>
                  <a:lnTo>
                    <a:pt x="321912" y="156476"/>
                  </a:lnTo>
                  <a:lnTo>
                    <a:pt x="323828" y="139860"/>
                  </a:lnTo>
                  <a:lnTo>
                    <a:pt x="328428" y="122097"/>
                  </a:lnTo>
                  <a:lnTo>
                    <a:pt x="307835" y="122097"/>
                  </a:lnTo>
                  <a:lnTo>
                    <a:pt x="247408" y="53047"/>
                  </a:lnTo>
                  <a:lnTo>
                    <a:pt x="246659" y="52412"/>
                  </a:lnTo>
                  <a:lnTo>
                    <a:pt x="198400" y="22250"/>
                  </a:lnTo>
                  <a:close/>
                </a:path>
                <a:path w="619760" h="619125">
                  <a:moveTo>
                    <a:pt x="350266" y="50368"/>
                  </a:moveTo>
                  <a:lnTo>
                    <a:pt x="335601" y="56880"/>
                  </a:lnTo>
                  <a:lnTo>
                    <a:pt x="323769" y="73712"/>
                  </a:lnTo>
                  <a:lnTo>
                    <a:pt x="314577" y="96804"/>
                  </a:lnTo>
                  <a:lnTo>
                    <a:pt x="307835" y="122097"/>
                  </a:lnTo>
                  <a:lnTo>
                    <a:pt x="328428" y="122097"/>
                  </a:lnTo>
                  <a:lnTo>
                    <a:pt x="332088" y="107962"/>
                  </a:lnTo>
                  <a:lnTo>
                    <a:pt x="341883" y="82122"/>
                  </a:lnTo>
                  <a:lnTo>
                    <a:pt x="349910" y="70319"/>
                  </a:lnTo>
                  <a:lnTo>
                    <a:pt x="374480" y="70319"/>
                  </a:lnTo>
                  <a:lnTo>
                    <a:pt x="373574" y="68033"/>
                  </a:lnTo>
                  <a:lnTo>
                    <a:pt x="373467" y="67763"/>
                  </a:lnTo>
                  <a:lnTo>
                    <a:pt x="350266" y="50368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8" name="object 58"/>
            <p:cNvSpPr/>
            <p:nvPr/>
          </p:nvSpPr>
          <p:spPr>
            <a:xfrm>
              <a:off x="853027" y="3294788"/>
              <a:ext cx="674370" cy="146050"/>
            </a:xfrm>
            <a:custGeom>
              <a:avLst/>
              <a:gdLst/>
              <a:ahLst/>
              <a:cxnLst/>
              <a:rect l="l" t="t" r="r" b="b"/>
              <a:pathLst>
                <a:path w="674369" h="146050">
                  <a:moveTo>
                    <a:pt x="336931" y="0"/>
                  </a:moveTo>
                  <a:lnTo>
                    <a:pt x="259676" y="1928"/>
                  </a:lnTo>
                  <a:lnTo>
                    <a:pt x="188757" y="7420"/>
                  </a:lnTo>
                  <a:lnTo>
                    <a:pt x="126198" y="16039"/>
                  </a:lnTo>
                  <a:lnTo>
                    <a:pt x="74020" y="27344"/>
                  </a:lnTo>
                  <a:lnTo>
                    <a:pt x="34246" y="40899"/>
                  </a:lnTo>
                  <a:lnTo>
                    <a:pt x="0" y="72999"/>
                  </a:lnTo>
                  <a:lnTo>
                    <a:pt x="8898" y="89739"/>
                  </a:lnTo>
                  <a:lnTo>
                    <a:pt x="74020" y="118659"/>
                  </a:lnTo>
                  <a:lnTo>
                    <a:pt x="126198" y="129963"/>
                  </a:lnTo>
                  <a:lnTo>
                    <a:pt x="188757" y="138580"/>
                  </a:lnTo>
                  <a:lnTo>
                    <a:pt x="259676" y="144071"/>
                  </a:lnTo>
                  <a:lnTo>
                    <a:pt x="336931" y="145999"/>
                  </a:lnTo>
                  <a:lnTo>
                    <a:pt x="414185" y="144071"/>
                  </a:lnTo>
                  <a:lnTo>
                    <a:pt x="485104" y="138580"/>
                  </a:lnTo>
                  <a:lnTo>
                    <a:pt x="547663" y="129963"/>
                  </a:lnTo>
                  <a:lnTo>
                    <a:pt x="599841" y="118659"/>
                  </a:lnTo>
                  <a:lnTo>
                    <a:pt x="639615" y="105105"/>
                  </a:lnTo>
                  <a:lnTo>
                    <a:pt x="673862" y="72999"/>
                  </a:lnTo>
                  <a:lnTo>
                    <a:pt x="664963" y="56263"/>
                  </a:lnTo>
                  <a:lnTo>
                    <a:pt x="599841" y="27344"/>
                  </a:lnTo>
                  <a:lnTo>
                    <a:pt x="547663" y="16039"/>
                  </a:lnTo>
                  <a:lnTo>
                    <a:pt x="485104" y="7420"/>
                  </a:lnTo>
                  <a:lnTo>
                    <a:pt x="414185" y="1928"/>
                  </a:lnTo>
                  <a:lnTo>
                    <a:pt x="336931" y="0"/>
                  </a:lnTo>
                  <a:close/>
                </a:path>
              </a:pathLst>
            </a:custGeom>
            <a:solidFill>
              <a:srgbClr val="ACB8D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59" name="object 5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66412" y="2789389"/>
              <a:ext cx="247091" cy="269544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20409" y="3081400"/>
              <a:ext cx="247091" cy="269544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12416" y="3081400"/>
              <a:ext cx="247091" cy="269544"/>
            </a:xfrm>
            <a:prstGeom prst="rect">
              <a:avLst/>
            </a:prstGeom>
          </p:spPr>
        </p:pic>
        <p:sp>
          <p:nvSpPr>
            <p:cNvPr id="62" name="object 62"/>
            <p:cNvSpPr/>
            <p:nvPr/>
          </p:nvSpPr>
          <p:spPr>
            <a:xfrm>
              <a:off x="841794" y="2778162"/>
              <a:ext cx="696595" cy="674370"/>
            </a:xfrm>
            <a:custGeom>
              <a:avLst/>
              <a:gdLst/>
              <a:ahLst/>
              <a:cxnLst/>
              <a:rect l="l" t="t" r="r" b="b"/>
              <a:pathLst>
                <a:path w="696594" h="674370">
                  <a:moveTo>
                    <a:pt x="336931" y="423608"/>
                  </a:moveTo>
                  <a:lnTo>
                    <a:pt x="335597" y="420598"/>
                  </a:lnTo>
                  <a:lnTo>
                    <a:pt x="330047" y="415556"/>
                  </a:lnTo>
                  <a:lnTo>
                    <a:pt x="296646" y="385203"/>
                  </a:lnTo>
                  <a:lnTo>
                    <a:pt x="296646" y="415556"/>
                  </a:lnTo>
                  <a:lnTo>
                    <a:pt x="280771" y="415556"/>
                  </a:lnTo>
                  <a:lnTo>
                    <a:pt x="280771" y="438010"/>
                  </a:lnTo>
                  <a:lnTo>
                    <a:pt x="280771" y="561555"/>
                  </a:lnTo>
                  <a:lnTo>
                    <a:pt x="247078" y="561555"/>
                  </a:lnTo>
                  <a:lnTo>
                    <a:pt x="247078" y="505396"/>
                  </a:lnTo>
                  <a:lnTo>
                    <a:pt x="247078" y="487972"/>
                  </a:lnTo>
                  <a:lnTo>
                    <a:pt x="242062" y="482942"/>
                  </a:lnTo>
                  <a:lnTo>
                    <a:pt x="224624" y="482942"/>
                  </a:lnTo>
                  <a:lnTo>
                    <a:pt x="224624" y="505396"/>
                  </a:lnTo>
                  <a:lnTo>
                    <a:pt x="224624" y="561555"/>
                  </a:lnTo>
                  <a:lnTo>
                    <a:pt x="179705" y="561555"/>
                  </a:lnTo>
                  <a:lnTo>
                    <a:pt x="179705" y="505396"/>
                  </a:lnTo>
                  <a:lnTo>
                    <a:pt x="224624" y="505396"/>
                  </a:lnTo>
                  <a:lnTo>
                    <a:pt x="224624" y="482942"/>
                  </a:lnTo>
                  <a:lnTo>
                    <a:pt x="162267" y="482942"/>
                  </a:lnTo>
                  <a:lnTo>
                    <a:pt x="157238" y="487972"/>
                  </a:lnTo>
                  <a:lnTo>
                    <a:pt x="157238" y="561555"/>
                  </a:lnTo>
                  <a:lnTo>
                    <a:pt x="123545" y="561555"/>
                  </a:lnTo>
                  <a:lnTo>
                    <a:pt x="123545" y="438010"/>
                  </a:lnTo>
                  <a:lnTo>
                    <a:pt x="280771" y="438010"/>
                  </a:lnTo>
                  <a:lnTo>
                    <a:pt x="280771" y="415556"/>
                  </a:lnTo>
                  <a:lnTo>
                    <a:pt x="107670" y="415556"/>
                  </a:lnTo>
                  <a:lnTo>
                    <a:pt x="168173" y="360553"/>
                  </a:lnTo>
                  <a:lnTo>
                    <a:pt x="202158" y="329653"/>
                  </a:lnTo>
                  <a:lnTo>
                    <a:pt x="296646" y="415556"/>
                  </a:lnTo>
                  <a:lnTo>
                    <a:pt x="296646" y="385203"/>
                  </a:lnTo>
                  <a:lnTo>
                    <a:pt x="235546" y="329653"/>
                  </a:lnTo>
                  <a:lnTo>
                    <a:pt x="224599" y="319709"/>
                  </a:lnTo>
                  <a:lnTo>
                    <a:pt x="205422" y="302272"/>
                  </a:lnTo>
                  <a:lnTo>
                    <a:pt x="198894" y="302272"/>
                  </a:lnTo>
                  <a:lnTo>
                    <a:pt x="179692" y="319709"/>
                  </a:lnTo>
                  <a:lnTo>
                    <a:pt x="179692" y="314477"/>
                  </a:lnTo>
                  <a:lnTo>
                    <a:pt x="179692" y="297040"/>
                  </a:lnTo>
                  <a:lnTo>
                    <a:pt x="174675" y="292011"/>
                  </a:lnTo>
                  <a:lnTo>
                    <a:pt x="157238" y="292011"/>
                  </a:lnTo>
                  <a:lnTo>
                    <a:pt x="157238" y="314477"/>
                  </a:lnTo>
                  <a:lnTo>
                    <a:pt x="157238" y="340131"/>
                  </a:lnTo>
                  <a:lnTo>
                    <a:pt x="134772" y="360553"/>
                  </a:lnTo>
                  <a:lnTo>
                    <a:pt x="134772" y="314477"/>
                  </a:lnTo>
                  <a:lnTo>
                    <a:pt x="157238" y="314477"/>
                  </a:lnTo>
                  <a:lnTo>
                    <a:pt x="157238" y="292011"/>
                  </a:lnTo>
                  <a:lnTo>
                    <a:pt x="117335" y="292011"/>
                  </a:lnTo>
                  <a:lnTo>
                    <a:pt x="112306" y="297040"/>
                  </a:lnTo>
                  <a:lnTo>
                    <a:pt x="112306" y="380974"/>
                  </a:lnTo>
                  <a:lnTo>
                    <a:pt x="66471" y="422643"/>
                  </a:lnTo>
                  <a:lnTo>
                    <a:pt x="66141" y="429755"/>
                  </a:lnTo>
                  <a:lnTo>
                    <a:pt x="72440" y="436676"/>
                  </a:lnTo>
                  <a:lnTo>
                    <a:pt x="75450" y="438010"/>
                  </a:lnTo>
                  <a:lnTo>
                    <a:pt x="101079" y="438010"/>
                  </a:lnTo>
                  <a:lnTo>
                    <a:pt x="101079" y="578993"/>
                  </a:lnTo>
                  <a:lnTo>
                    <a:pt x="106108" y="584022"/>
                  </a:lnTo>
                  <a:lnTo>
                    <a:pt x="298208" y="584022"/>
                  </a:lnTo>
                  <a:lnTo>
                    <a:pt x="303237" y="578993"/>
                  </a:lnTo>
                  <a:lnTo>
                    <a:pt x="303237" y="561555"/>
                  </a:lnTo>
                  <a:lnTo>
                    <a:pt x="303237" y="438010"/>
                  </a:lnTo>
                  <a:lnTo>
                    <a:pt x="331901" y="438010"/>
                  </a:lnTo>
                  <a:lnTo>
                    <a:pt x="336931" y="432981"/>
                  </a:lnTo>
                  <a:lnTo>
                    <a:pt x="336931" y="423608"/>
                  </a:lnTo>
                  <a:close/>
                </a:path>
                <a:path w="696594" h="674370">
                  <a:moveTo>
                    <a:pt x="482930" y="131597"/>
                  </a:moveTo>
                  <a:lnTo>
                    <a:pt x="481596" y="128587"/>
                  </a:lnTo>
                  <a:lnTo>
                    <a:pt x="476059" y="123545"/>
                  </a:lnTo>
                  <a:lnTo>
                    <a:pt x="442645" y="93179"/>
                  </a:lnTo>
                  <a:lnTo>
                    <a:pt x="442645" y="123545"/>
                  </a:lnTo>
                  <a:lnTo>
                    <a:pt x="426770" y="123545"/>
                  </a:lnTo>
                  <a:lnTo>
                    <a:pt x="426770" y="145999"/>
                  </a:lnTo>
                  <a:lnTo>
                    <a:pt x="426770" y="269544"/>
                  </a:lnTo>
                  <a:lnTo>
                    <a:pt x="393077" y="269544"/>
                  </a:lnTo>
                  <a:lnTo>
                    <a:pt x="393077" y="213385"/>
                  </a:lnTo>
                  <a:lnTo>
                    <a:pt x="393077" y="195961"/>
                  </a:lnTo>
                  <a:lnTo>
                    <a:pt x="388048" y="190931"/>
                  </a:lnTo>
                  <a:lnTo>
                    <a:pt x="370611" y="190931"/>
                  </a:lnTo>
                  <a:lnTo>
                    <a:pt x="370611" y="213385"/>
                  </a:lnTo>
                  <a:lnTo>
                    <a:pt x="370611" y="269544"/>
                  </a:lnTo>
                  <a:lnTo>
                    <a:pt x="325691" y="269544"/>
                  </a:lnTo>
                  <a:lnTo>
                    <a:pt x="325691" y="213385"/>
                  </a:lnTo>
                  <a:lnTo>
                    <a:pt x="370611" y="213385"/>
                  </a:lnTo>
                  <a:lnTo>
                    <a:pt x="370611" y="190931"/>
                  </a:lnTo>
                  <a:lnTo>
                    <a:pt x="308254" y="190931"/>
                  </a:lnTo>
                  <a:lnTo>
                    <a:pt x="303225" y="195961"/>
                  </a:lnTo>
                  <a:lnTo>
                    <a:pt x="303225" y="269544"/>
                  </a:lnTo>
                  <a:lnTo>
                    <a:pt x="269532" y="269544"/>
                  </a:lnTo>
                  <a:lnTo>
                    <a:pt x="269532" y="145999"/>
                  </a:lnTo>
                  <a:lnTo>
                    <a:pt x="426770" y="145999"/>
                  </a:lnTo>
                  <a:lnTo>
                    <a:pt x="426770" y="123545"/>
                  </a:lnTo>
                  <a:lnTo>
                    <a:pt x="253657" y="123545"/>
                  </a:lnTo>
                  <a:lnTo>
                    <a:pt x="314172" y="68541"/>
                  </a:lnTo>
                  <a:lnTo>
                    <a:pt x="348157" y="37642"/>
                  </a:lnTo>
                  <a:lnTo>
                    <a:pt x="442645" y="123545"/>
                  </a:lnTo>
                  <a:lnTo>
                    <a:pt x="442645" y="93179"/>
                  </a:lnTo>
                  <a:lnTo>
                    <a:pt x="381546" y="37642"/>
                  </a:lnTo>
                  <a:lnTo>
                    <a:pt x="370611" y="27698"/>
                  </a:lnTo>
                  <a:lnTo>
                    <a:pt x="351421" y="10261"/>
                  </a:lnTo>
                  <a:lnTo>
                    <a:pt x="344881" y="10261"/>
                  </a:lnTo>
                  <a:lnTo>
                    <a:pt x="325691" y="27698"/>
                  </a:lnTo>
                  <a:lnTo>
                    <a:pt x="325691" y="22466"/>
                  </a:lnTo>
                  <a:lnTo>
                    <a:pt x="325691" y="5029"/>
                  </a:lnTo>
                  <a:lnTo>
                    <a:pt x="320662" y="0"/>
                  </a:lnTo>
                  <a:lnTo>
                    <a:pt x="303225" y="0"/>
                  </a:lnTo>
                  <a:lnTo>
                    <a:pt x="303225" y="22466"/>
                  </a:lnTo>
                  <a:lnTo>
                    <a:pt x="303225" y="48120"/>
                  </a:lnTo>
                  <a:lnTo>
                    <a:pt x="280771" y="68541"/>
                  </a:lnTo>
                  <a:lnTo>
                    <a:pt x="280771" y="22466"/>
                  </a:lnTo>
                  <a:lnTo>
                    <a:pt x="303225" y="22466"/>
                  </a:lnTo>
                  <a:lnTo>
                    <a:pt x="303225" y="0"/>
                  </a:lnTo>
                  <a:lnTo>
                    <a:pt x="263334" y="0"/>
                  </a:lnTo>
                  <a:lnTo>
                    <a:pt x="258305" y="5029"/>
                  </a:lnTo>
                  <a:lnTo>
                    <a:pt x="258305" y="88963"/>
                  </a:lnTo>
                  <a:lnTo>
                    <a:pt x="212471" y="130632"/>
                  </a:lnTo>
                  <a:lnTo>
                    <a:pt x="212128" y="137744"/>
                  </a:lnTo>
                  <a:lnTo>
                    <a:pt x="218440" y="144665"/>
                  </a:lnTo>
                  <a:lnTo>
                    <a:pt x="221449" y="145999"/>
                  </a:lnTo>
                  <a:lnTo>
                    <a:pt x="247078" y="145999"/>
                  </a:lnTo>
                  <a:lnTo>
                    <a:pt x="247078" y="286981"/>
                  </a:lnTo>
                  <a:lnTo>
                    <a:pt x="252095" y="292011"/>
                  </a:lnTo>
                  <a:lnTo>
                    <a:pt x="444207" y="292011"/>
                  </a:lnTo>
                  <a:lnTo>
                    <a:pt x="449237" y="286981"/>
                  </a:lnTo>
                  <a:lnTo>
                    <a:pt x="449237" y="269544"/>
                  </a:lnTo>
                  <a:lnTo>
                    <a:pt x="449237" y="145999"/>
                  </a:lnTo>
                  <a:lnTo>
                    <a:pt x="477901" y="145999"/>
                  </a:lnTo>
                  <a:lnTo>
                    <a:pt x="482930" y="140970"/>
                  </a:lnTo>
                  <a:lnTo>
                    <a:pt x="482930" y="131597"/>
                  </a:lnTo>
                  <a:close/>
                </a:path>
                <a:path w="696594" h="674370">
                  <a:moveTo>
                    <a:pt x="628942" y="432981"/>
                  </a:moveTo>
                  <a:lnTo>
                    <a:pt x="628929" y="423621"/>
                  </a:lnTo>
                  <a:lnTo>
                    <a:pt x="627595" y="420598"/>
                  </a:lnTo>
                  <a:lnTo>
                    <a:pt x="622046" y="415556"/>
                  </a:lnTo>
                  <a:lnTo>
                    <a:pt x="588657" y="385203"/>
                  </a:lnTo>
                  <a:lnTo>
                    <a:pt x="588657" y="415556"/>
                  </a:lnTo>
                  <a:lnTo>
                    <a:pt x="572782" y="415556"/>
                  </a:lnTo>
                  <a:lnTo>
                    <a:pt x="572782" y="438023"/>
                  </a:lnTo>
                  <a:lnTo>
                    <a:pt x="572782" y="561555"/>
                  </a:lnTo>
                  <a:lnTo>
                    <a:pt x="539089" y="561555"/>
                  </a:lnTo>
                  <a:lnTo>
                    <a:pt x="539089" y="505396"/>
                  </a:lnTo>
                  <a:lnTo>
                    <a:pt x="539089" y="487972"/>
                  </a:lnTo>
                  <a:lnTo>
                    <a:pt x="534060" y="482942"/>
                  </a:lnTo>
                  <a:lnTo>
                    <a:pt x="516623" y="482942"/>
                  </a:lnTo>
                  <a:lnTo>
                    <a:pt x="516623" y="505396"/>
                  </a:lnTo>
                  <a:lnTo>
                    <a:pt x="516623" y="561555"/>
                  </a:lnTo>
                  <a:lnTo>
                    <a:pt x="471703" y="561555"/>
                  </a:lnTo>
                  <a:lnTo>
                    <a:pt x="471703" y="505396"/>
                  </a:lnTo>
                  <a:lnTo>
                    <a:pt x="516623" y="505396"/>
                  </a:lnTo>
                  <a:lnTo>
                    <a:pt x="516623" y="482942"/>
                  </a:lnTo>
                  <a:lnTo>
                    <a:pt x="454266" y="482942"/>
                  </a:lnTo>
                  <a:lnTo>
                    <a:pt x="449237" y="487972"/>
                  </a:lnTo>
                  <a:lnTo>
                    <a:pt x="449237" y="561555"/>
                  </a:lnTo>
                  <a:lnTo>
                    <a:pt x="415544" y="561555"/>
                  </a:lnTo>
                  <a:lnTo>
                    <a:pt x="415544" y="438023"/>
                  </a:lnTo>
                  <a:lnTo>
                    <a:pt x="572782" y="438023"/>
                  </a:lnTo>
                  <a:lnTo>
                    <a:pt x="572782" y="415556"/>
                  </a:lnTo>
                  <a:lnTo>
                    <a:pt x="399669" y="415556"/>
                  </a:lnTo>
                  <a:lnTo>
                    <a:pt x="494157" y="329653"/>
                  </a:lnTo>
                  <a:lnTo>
                    <a:pt x="588657" y="415556"/>
                  </a:lnTo>
                  <a:lnTo>
                    <a:pt x="588657" y="385203"/>
                  </a:lnTo>
                  <a:lnTo>
                    <a:pt x="584009" y="380974"/>
                  </a:lnTo>
                  <a:lnTo>
                    <a:pt x="584009" y="360553"/>
                  </a:lnTo>
                  <a:lnTo>
                    <a:pt x="584009" y="314477"/>
                  </a:lnTo>
                  <a:lnTo>
                    <a:pt x="584009" y="297040"/>
                  </a:lnTo>
                  <a:lnTo>
                    <a:pt x="578993" y="292011"/>
                  </a:lnTo>
                  <a:lnTo>
                    <a:pt x="561543" y="292011"/>
                  </a:lnTo>
                  <a:lnTo>
                    <a:pt x="561543" y="314477"/>
                  </a:lnTo>
                  <a:lnTo>
                    <a:pt x="561543" y="360553"/>
                  </a:lnTo>
                  <a:lnTo>
                    <a:pt x="539089" y="340131"/>
                  </a:lnTo>
                  <a:lnTo>
                    <a:pt x="539089" y="329653"/>
                  </a:lnTo>
                  <a:lnTo>
                    <a:pt x="539089" y="319709"/>
                  </a:lnTo>
                  <a:lnTo>
                    <a:pt x="539089" y="314477"/>
                  </a:lnTo>
                  <a:lnTo>
                    <a:pt x="561543" y="314477"/>
                  </a:lnTo>
                  <a:lnTo>
                    <a:pt x="561543" y="292011"/>
                  </a:lnTo>
                  <a:lnTo>
                    <a:pt x="521652" y="292011"/>
                  </a:lnTo>
                  <a:lnTo>
                    <a:pt x="516623" y="297040"/>
                  </a:lnTo>
                  <a:lnTo>
                    <a:pt x="516623" y="319709"/>
                  </a:lnTo>
                  <a:lnTo>
                    <a:pt x="497433" y="302285"/>
                  </a:lnTo>
                  <a:lnTo>
                    <a:pt x="490893" y="302285"/>
                  </a:lnTo>
                  <a:lnTo>
                    <a:pt x="358470" y="422656"/>
                  </a:lnTo>
                  <a:lnTo>
                    <a:pt x="358140" y="429755"/>
                  </a:lnTo>
                  <a:lnTo>
                    <a:pt x="364439" y="436689"/>
                  </a:lnTo>
                  <a:lnTo>
                    <a:pt x="367461" y="438023"/>
                  </a:lnTo>
                  <a:lnTo>
                    <a:pt x="393077" y="438023"/>
                  </a:lnTo>
                  <a:lnTo>
                    <a:pt x="393077" y="578993"/>
                  </a:lnTo>
                  <a:lnTo>
                    <a:pt x="398106" y="584022"/>
                  </a:lnTo>
                  <a:lnTo>
                    <a:pt x="590207" y="584022"/>
                  </a:lnTo>
                  <a:lnTo>
                    <a:pt x="595236" y="578993"/>
                  </a:lnTo>
                  <a:lnTo>
                    <a:pt x="595236" y="561555"/>
                  </a:lnTo>
                  <a:lnTo>
                    <a:pt x="595236" y="438023"/>
                  </a:lnTo>
                  <a:lnTo>
                    <a:pt x="623900" y="438023"/>
                  </a:lnTo>
                  <a:lnTo>
                    <a:pt x="628942" y="432981"/>
                  </a:lnTo>
                  <a:close/>
                </a:path>
                <a:path w="696594" h="674370">
                  <a:moveTo>
                    <a:pt x="696328" y="589635"/>
                  </a:moveTo>
                  <a:lnTo>
                    <a:pt x="691667" y="573849"/>
                  </a:lnTo>
                  <a:lnTo>
                    <a:pt x="677621" y="559549"/>
                  </a:lnTo>
                  <a:lnTo>
                    <a:pt x="654050" y="546633"/>
                  </a:lnTo>
                  <a:lnTo>
                    <a:pt x="620814" y="535038"/>
                  </a:lnTo>
                  <a:lnTo>
                    <a:pt x="614591" y="556628"/>
                  </a:lnTo>
                  <a:lnTo>
                    <a:pt x="643585" y="566635"/>
                  </a:lnTo>
                  <a:lnTo>
                    <a:pt x="661771" y="575957"/>
                  </a:lnTo>
                  <a:lnTo>
                    <a:pt x="671182" y="583869"/>
                  </a:lnTo>
                  <a:lnTo>
                    <a:pt x="673862" y="589635"/>
                  </a:lnTo>
                  <a:lnTo>
                    <a:pt x="667042" y="599846"/>
                  </a:lnTo>
                  <a:lnTo>
                    <a:pt x="613003" y="622998"/>
                  </a:lnTo>
                  <a:lnTo>
                    <a:pt x="566127" y="633882"/>
                  </a:lnTo>
                  <a:lnTo>
                    <a:pt x="506247" y="642937"/>
                  </a:lnTo>
                  <a:lnTo>
                    <a:pt x="433527" y="649109"/>
                  </a:lnTo>
                  <a:lnTo>
                    <a:pt x="348157" y="651408"/>
                  </a:lnTo>
                  <a:lnTo>
                    <a:pt x="262788" y="649109"/>
                  </a:lnTo>
                  <a:lnTo>
                    <a:pt x="190068" y="642937"/>
                  </a:lnTo>
                  <a:lnTo>
                    <a:pt x="130187" y="633882"/>
                  </a:lnTo>
                  <a:lnTo>
                    <a:pt x="83312" y="622998"/>
                  </a:lnTo>
                  <a:lnTo>
                    <a:pt x="29273" y="599846"/>
                  </a:lnTo>
                  <a:lnTo>
                    <a:pt x="22453" y="589635"/>
                  </a:lnTo>
                  <a:lnTo>
                    <a:pt x="25133" y="583869"/>
                  </a:lnTo>
                  <a:lnTo>
                    <a:pt x="34544" y="575957"/>
                  </a:lnTo>
                  <a:lnTo>
                    <a:pt x="52717" y="566635"/>
                  </a:lnTo>
                  <a:lnTo>
                    <a:pt x="81724" y="556628"/>
                  </a:lnTo>
                  <a:lnTo>
                    <a:pt x="75501" y="535038"/>
                  </a:lnTo>
                  <a:lnTo>
                    <a:pt x="42265" y="546633"/>
                  </a:lnTo>
                  <a:lnTo>
                    <a:pt x="18694" y="559549"/>
                  </a:lnTo>
                  <a:lnTo>
                    <a:pt x="4648" y="573849"/>
                  </a:lnTo>
                  <a:lnTo>
                    <a:pt x="0" y="589635"/>
                  </a:lnTo>
                  <a:lnTo>
                    <a:pt x="9220" y="610997"/>
                  </a:lnTo>
                  <a:lnTo>
                    <a:pt x="73253" y="643445"/>
                  </a:lnTo>
                  <a:lnTo>
                    <a:pt x="121589" y="654926"/>
                  </a:lnTo>
                  <a:lnTo>
                    <a:pt x="176491" y="663511"/>
                  </a:lnTo>
                  <a:lnTo>
                    <a:pt x="234708" y="669404"/>
                  </a:lnTo>
                  <a:lnTo>
                    <a:pt x="293014" y="672782"/>
                  </a:lnTo>
                  <a:lnTo>
                    <a:pt x="348157" y="673874"/>
                  </a:lnTo>
                  <a:lnTo>
                    <a:pt x="403301" y="672782"/>
                  </a:lnTo>
                  <a:lnTo>
                    <a:pt x="461606" y="669404"/>
                  </a:lnTo>
                  <a:lnTo>
                    <a:pt x="519823" y="663511"/>
                  </a:lnTo>
                  <a:lnTo>
                    <a:pt x="574725" y="654926"/>
                  </a:lnTo>
                  <a:lnTo>
                    <a:pt x="623062" y="643445"/>
                  </a:lnTo>
                  <a:lnTo>
                    <a:pt x="661606" y="628865"/>
                  </a:lnTo>
                  <a:lnTo>
                    <a:pt x="687108" y="610997"/>
                  </a:lnTo>
                  <a:lnTo>
                    <a:pt x="696328" y="58963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63" name="object 6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20765" y="4529597"/>
              <a:ext cx="705002" cy="704849"/>
            </a:xfrm>
            <a:prstGeom prst="rect">
              <a:avLst/>
            </a:prstGeom>
          </p:spPr>
        </p:pic>
        <p:sp>
          <p:nvSpPr>
            <p:cNvPr id="64" name="object 64"/>
            <p:cNvSpPr/>
            <p:nvPr/>
          </p:nvSpPr>
          <p:spPr>
            <a:xfrm>
              <a:off x="826509" y="3925860"/>
              <a:ext cx="134620" cy="207010"/>
            </a:xfrm>
            <a:custGeom>
              <a:avLst/>
              <a:gdLst/>
              <a:ahLst/>
              <a:cxnLst/>
              <a:rect l="l" t="t" r="r" b="b"/>
              <a:pathLst>
                <a:path w="134619" h="207010">
                  <a:moveTo>
                    <a:pt x="67005" y="0"/>
                  </a:moveTo>
                  <a:lnTo>
                    <a:pt x="0" y="68694"/>
                  </a:lnTo>
                  <a:lnTo>
                    <a:pt x="0" y="206400"/>
                  </a:lnTo>
                  <a:lnTo>
                    <a:pt x="134023" y="206400"/>
                  </a:lnTo>
                  <a:lnTo>
                    <a:pt x="134023" y="68694"/>
                  </a:lnTo>
                  <a:lnTo>
                    <a:pt x="67005" y="0"/>
                  </a:lnTo>
                  <a:close/>
                </a:path>
              </a:pathLst>
            </a:custGeom>
            <a:solidFill>
              <a:srgbClr val="FCDFC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5" name="object 65"/>
            <p:cNvSpPr/>
            <p:nvPr/>
          </p:nvSpPr>
          <p:spPr>
            <a:xfrm>
              <a:off x="1272772" y="3774629"/>
              <a:ext cx="189865" cy="358140"/>
            </a:xfrm>
            <a:custGeom>
              <a:avLst/>
              <a:gdLst/>
              <a:ahLst/>
              <a:cxnLst/>
              <a:rect l="l" t="t" r="r" b="b"/>
              <a:pathLst>
                <a:path w="189865" h="358139">
                  <a:moveTo>
                    <a:pt x="94754" y="0"/>
                  </a:moveTo>
                  <a:lnTo>
                    <a:pt x="0" y="81711"/>
                  </a:lnTo>
                  <a:lnTo>
                    <a:pt x="0" y="357631"/>
                  </a:lnTo>
                  <a:lnTo>
                    <a:pt x="189509" y="357631"/>
                  </a:lnTo>
                  <a:lnTo>
                    <a:pt x="189509" y="81711"/>
                  </a:lnTo>
                  <a:lnTo>
                    <a:pt x="94754" y="0"/>
                  </a:lnTo>
                  <a:close/>
                </a:path>
              </a:pathLst>
            </a:custGeom>
            <a:solidFill>
              <a:srgbClr val="FFECD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6" name="object 66"/>
            <p:cNvSpPr/>
            <p:nvPr/>
          </p:nvSpPr>
          <p:spPr>
            <a:xfrm>
              <a:off x="1340450" y="3774626"/>
              <a:ext cx="121920" cy="358140"/>
            </a:xfrm>
            <a:custGeom>
              <a:avLst/>
              <a:gdLst/>
              <a:ahLst/>
              <a:cxnLst/>
              <a:rect l="l" t="t" r="r" b="b"/>
              <a:pathLst>
                <a:path w="121919" h="358139">
                  <a:moveTo>
                    <a:pt x="27076" y="0"/>
                  </a:moveTo>
                  <a:lnTo>
                    <a:pt x="0" y="23342"/>
                  </a:lnTo>
                  <a:lnTo>
                    <a:pt x="67691" y="81711"/>
                  </a:lnTo>
                  <a:lnTo>
                    <a:pt x="67691" y="357632"/>
                  </a:lnTo>
                  <a:lnTo>
                    <a:pt x="121831" y="357632"/>
                  </a:lnTo>
                  <a:lnTo>
                    <a:pt x="121831" y="81711"/>
                  </a:lnTo>
                  <a:lnTo>
                    <a:pt x="27076" y="0"/>
                  </a:lnTo>
                  <a:close/>
                </a:path>
              </a:pathLst>
            </a:custGeom>
            <a:solidFill>
              <a:srgbClr val="FCDFC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7" name="object 67"/>
            <p:cNvSpPr/>
            <p:nvPr/>
          </p:nvSpPr>
          <p:spPr>
            <a:xfrm>
              <a:off x="960286" y="3793496"/>
              <a:ext cx="200660" cy="339090"/>
            </a:xfrm>
            <a:custGeom>
              <a:avLst/>
              <a:gdLst/>
              <a:ahLst/>
              <a:cxnLst/>
              <a:rect l="l" t="t" r="r" b="b"/>
              <a:pathLst>
                <a:path w="200659" h="339089">
                  <a:moveTo>
                    <a:pt x="100317" y="0"/>
                  </a:moveTo>
                  <a:lnTo>
                    <a:pt x="0" y="76758"/>
                  </a:lnTo>
                  <a:lnTo>
                    <a:pt x="0" y="338759"/>
                  </a:lnTo>
                  <a:lnTo>
                    <a:pt x="200634" y="338759"/>
                  </a:lnTo>
                  <a:lnTo>
                    <a:pt x="200634" y="76758"/>
                  </a:lnTo>
                  <a:lnTo>
                    <a:pt x="100317" y="0"/>
                  </a:lnTo>
                  <a:close/>
                </a:path>
              </a:pathLst>
            </a:custGeom>
            <a:solidFill>
              <a:srgbClr val="EFC19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8" name="object 68"/>
            <p:cNvSpPr/>
            <p:nvPr/>
          </p:nvSpPr>
          <p:spPr>
            <a:xfrm>
              <a:off x="960287" y="3793496"/>
              <a:ext cx="200660" cy="76835"/>
            </a:xfrm>
            <a:custGeom>
              <a:avLst/>
              <a:gdLst/>
              <a:ahLst/>
              <a:cxnLst/>
              <a:rect l="l" t="t" r="r" b="b"/>
              <a:pathLst>
                <a:path w="200659" h="76835">
                  <a:moveTo>
                    <a:pt x="100317" y="0"/>
                  </a:moveTo>
                  <a:lnTo>
                    <a:pt x="0" y="76758"/>
                  </a:lnTo>
                  <a:lnTo>
                    <a:pt x="200634" y="76758"/>
                  </a:lnTo>
                  <a:lnTo>
                    <a:pt x="100317" y="0"/>
                  </a:lnTo>
                  <a:close/>
                </a:path>
              </a:pathLst>
            </a:custGeom>
            <a:solidFill>
              <a:srgbClr val="ED456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9" name="object 69"/>
            <p:cNvSpPr/>
            <p:nvPr/>
          </p:nvSpPr>
          <p:spPr>
            <a:xfrm>
              <a:off x="1160754" y="3772280"/>
              <a:ext cx="112395" cy="346075"/>
            </a:xfrm>
            <a:custGeom>
              <a:avLst/>
              <a:gdLst/>
              <a:ahLst/>
              <a:cxnLst/>
              <a:rect l="l" t="t" r="r" b="b"/>
              <a:pathLst>
                <a:path w="112394" h="346075">
                  <a:moveTo>
                    <a:pt x="0" y="345871"/>
                  </a:moveTo>
                  <a:lnTo>
                    <a:pt x="112001" y="345871"/>
                  </a:lnTo>
                  <a:lnTo>
                    <a:pt x="112001" y="0"/>
                  </a:lnTo>
                  <a:lnTo>
                    <a:pt x="0" y="0"/>
                  </a:lnTo>
                  <a:lnTo>
                    <a:pt x="0" y="345871"/>
                  </a:lnTo>
                  <a:close/>
                </a:path>
              </a:pathLst>
            </a:custGeom>
            <a:solidFill>
              <a:srgbClr val="FCDFC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70" name="object 7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160918" y="3950700"/>
              <a:ext cx="230289" cy="181561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161102" y="3716404"/>
              <a:ext cx="301179" cy="171217"/>
            </a:xfrm>
            <a:prstGeom prst="rect">
              <a:avLst/>
            </a:prstGeom>
          </p:spPr>
        </p:pic>
        <p:sp>
          <p:nvSpPr>
            <p:cNvPr id="72" name="object 72"/>
            <p:cNvSpPr/>
            <p:nvPr/>
          </p:nvSpPr>
          <p:spPr>
            <a:xfrm>
              <a:off x="826502" y="3925872"/>
              <a:ext cx="134620" cy="69215"/>
            </a:xfrm>
            <a:custGeom>
              <a:avLst/>
              <a:gdLst/>
              <a:ahLst/>
              <a:cxnLst/>
              <a:rect l="l" t="t" r="r" b="b"/>
              <a:pathLst>
                <a:path w="134619" h="69214">
                  <a:moveTo>
                    <a:pt x="67017" y="0"/>
                  </a:moveTo>
                  <a:lnTo>
                    <a:pt x="0" y="68681"/>
                  </a:lnTo>
                  <a:lnTo>
                    <a:pt x="67017" y="68681"/>
                  </a:lnTo>
                  <a:lnTo>
                    <a:pt x="134035" y="68681"/>
                  </a:lnTo>
                  <a:lnTo>
                    <a:pt x="67017" y="0"/>
                  </a:lnTo>
                  <a:close/>
                </a:path>
              </a:pathLst>
            </a:custGeom>
            <a:solidFill>
              <a:srgbClr val="ED456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3" name="object 73"/>
            <p:cNvSpPr/>
            <p:nvPr/>
          </p:nvSpPr>
          <p:spPr>
            <a:xfrm>
              <a:off x="808647" y="4118152"/>
              <a:ext cx="619125" cy="228600"/>
            </a:xfrm>
            <a:custGeom>
              <a:avLst/>
              <a:gdLst/>
              <a:ahLst/>
              <a:cxnLst/>
              <a:rect l="l" t="t" r="r" b="b"/>
              <a:pathLst>
                <a:path w="619125" h="228600">
                  <a:moveTo>
                    <a:pt x="0" y="228091"/>
                  </a:moveTo>
                  <a:lnTo>
                    <a:pt x="618629" y="228091"/>
                  </a:lnTo>
                  <a:lnTo>
                    <a:pt x="618629" y="0"/>
                  </a:lnTo>
                  <a:lnTo>
                    <a:pt x="0" y="0"/>
                  </a:lnTo>
                  <a:lnTo>
                    <a:pt x="0" y="228091"/>
                  </a:lnTo>
                  <a:close/>
                </a:path>
              </a:pathLst>
            </a:custGeom>
            <a:solidFill>
              <a:srgbClr val="B4D79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4" name="object 74"/>
            <p:cNvSpPr/>
            <p:nvPr/>
          </p:nvSpPr>
          <p:spPr>
            <a:xfrm>
              <a:off x="1427276" y="4118152"/>
              <a:ext cx="54610" cy="228600"/>
            </a:xfrm>
            <a:custGeom>
              <a:avLst/>
              <a:gdLst/>
              <a:ahLst/>
              <a:cxnLst/>
              <a:rect l="l" t="t" r="r" b="b"/>
              <a:pathLst>
                <a:path w="54609" h="228600">
                  <a:moveTo>
                    <a:pt x="54140" y="0"/>
                  </a:moveTo>
                  <a:lnTo>
                    <a:pt x="0" y="0"/>
                  </a:lnTo>
                  <a:lnTo>
                    <a:pt x="0" y="228091"/>
                  </a:lnTo>
                  <a:lnTo>
                    <a:pt x="54140" y="228091"/>
                  </a:lnTo>
                  <a:lnTo>
                    <a:pt x="54140" y="0"/>
                  </a:lnTo>
                  <a:close/>
                </a:path>
              </a:pathLst>
            </a:custGeom>
            <a:solidFill>
              <a:srgbClr val="A6D06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5" name="object 75"/>
            <p:cNvSpPr/>
            <p:nvPr/>
          </p:nvSpPr>
          <p:spPr>
            <a:xfrm>
              <a:off x="974107" y="4170015"/>
              <a:ext cx="507365" cy="176530"/>
            </a:xfrm>
            <a:custGeom>
              <a:avLst/>
              <a:gdLst/>
              <a:ahLst/>
              <a:cxnLst/>
              <a:rect l="l" t="t" r="r" b="b"/>
              <a:pathLst>
                <a:path w="507365" h="176529">
                  <a:moveTo>
                    <a:pt x="507314" y="0"/>
                  </a:moveTo>
                  <a:lnTo>
                    <a:pt x="460066" y="345"/>
                  </a:lnTo>
                  <a:lnTo>
                    <a:pt x="411160" y="3179"/>
                  </a:lnTo>
                  <a:lnTo>
                    <a:pt x="361223" y="8718"/>
                  </a:lnTo>
                  <a:lnTo>
                    <a:pt x="310883" y="17177"/>
                  </a:lnTo>
                  <a:lnTo>
                    <a:pt x="260769" y="28770"/>
                  </a:lnTo>
                  <a:lnTo>
                    <a:pt x="211508" y="43715"/>
                  </a:lnTo>
                  <a:lnTo>
                    <a:pt x="163730" y="62224"/>
                  </a:lnTo>
                  <a:lnTo>
                    <a:pt x="118061" y="84515"/>
                  </a:lnTo>
                  <a:lnTo>
                    <a:pt x="75131" y="110802"/>
                  </a:lnTo>
                  <a:lnTo>
                    <a:pt x="35568" y="141300"/>
                  </a:lnTo>
                  <a:lnTo>
                    <a:pt x="0" y="176225"/>
                  </a:lnTo>
                  <a:lnTo>
                    <a:pt x="214248" y="176225"/>
                  </a:lnTo>
                  <a:lnTo>
                    <a:pt x="245922" y="142015"/>
                  </a:lnTo>
                  <a:lnTo>
                    <a:pt x="281865" y="113426"/>
                  </a:lnTo>
                  <a:lnTo>
                    <a:pt x="321281" y="90052"/>
                  </a:lnTo>
                  <a:lnTo>
                    <a:pt x="363375" y="71489"/>
                  </a:lnTo>
                  <a:lnTo>
                    <a:pt x="407350" y="57333"/>
                  </a:lnTo>
                  <a:lnTo>
                    <a:pt x="452412" y="47180"/>
                  </a:lnTo>
                  <a:lnTo>
                    <a:pt x="493460" y="44190"/>
                  </a:lnTo>
                  <a:lnTo>
                    <a:pt x="507314" y="43980"/>
                  </a:lnTo>
                  <a:lnTo>
                    <a:pt x="507314" y="0"/>
                  </a:lnTo>
                  <a:close/>
                </a:path>
              </a:pathLst>
            </a:custGeom>
            <a:solidFill>
              <a:srgbClr val="D3EDF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76" name="object 7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09999" y="4177010"/>
              <a:ext cx="70027" cy="127546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925515" y="4068129"/>
              <a:ext cx="70027" cy="127546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356492" y="4152658"/>
              <a:ext cx="131411" cy="127546"/>
            </a:xfrm>
            <a:prstGeom prst="rect">
              <a:avLst/>
            </a:prstGeom>
          </p:spPr>
        </p:pic>
        <p:sp>
          <p:nvSpPr>
            <p:cNvPr id="79" name="object 79"/>
            <p:cNvSpPr/>
            <p:nvPr/>
          </p:nvSpPr>
          <p:spPr>
            <a:xfrm>
              <a:off x="1086385" y="4173984"/>
              <a:ext cx="287020" cy="86995"/>
            </a:xfrm>
            <a:custGeom>
              <a:avLst/>
              <a:gdLst/>
              <a:ahLst/>
              <a:cxnLst/>
              <a:rect l="l" t="t" r="r" b="b"/>
              <a:pathLst>
                <a:path w="287019" h="86995">
                  <a:moveTo>
                    <a:pt x="0" y="86829"/>
                  </a:moveTo>
                  <a:lnTo>
                    <a:pt x="35104" y="68417"/>
                  </a:lnTo>
                  <a:lnTo>
                    <a:pt x="75186" y="50619"/>
                  </a:lnTo>
                  <a:lnTo>
                    <a:pt x="120318" y="34156"/>
                  </a:lnTo>
                  <a:lnTo>
                    <a:pt x="170571" y="19751"/>
                  </a:lnTo>
                  <a:lnTo>
                    <a:pt x="226017" y="8125"/>
                  </a:lnTo>
                  <a:lnTo>
                    <a:pt x="286727" y="0"/>
                  </a:lnTo>
                </a:path>
              </a:pathLst>
            </a:custGeom>
            <a:ln w="203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0" name="object 80"/>
            <p:cNvSpPr/>
            <p:nvPr/>
          </p:nvSpPr>
          <p:spPr>
            <a:xfrm>
              <a:off x="974103" y="4286676"/>
              <a:ext cx="71120" cy="59690"/>
            </a:xfrm>
            <a:custGeom>
              <a:avLst/>
              <a:gdLst/>
              <a:ahLst/>
              <a:cxnLst/>
              <a:rect l="l" t="t" r="r" b="b"/>
              <a:pathLst>
                <a:path w="71119" h="59689">
                  <a:moveTo>
                    <a:pt x="0" y="59563"/>
                  </a:moveTo>
                  <a:lnTo>
                    <a:pt x="13978" y="43537"/>
                  </a:lnTo>
                  <a:lnTo>
                    <a:pt x="26006" y="31991"/>
                  </a:lnTo>
                  <a:lnTo>
                    <a:pt x="42716" y="19340"/>
                  </a:lnTo>
                  <a:lnTo>
                    <a:pt x="70739" y="0"/>
                  </a:lnTo>
                </a:path>
              </a:pathLst>
            </a:custGeom>
            <a:ln w="203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1" name="object 81"/>
            <p:cNvSpPr/>
            <p:nvPr/>
          </p:nvSpPr>
          <p:spPr>
            <a:xfrm>
              <a:off x="1426519" y="4213995"/>
              <a:ext cx="51435" cy="3810"/>
            </a:xfrm>
            <a:custGeom>
              <a:avLst/>
              <a:gdLst/>
              <a:ahLst/>
              <a:cxnLst/>
              <a:rect l="l" t="t" r="r" b="b"/>
              <a:pathLst>
                <a:path w="51434" h="3810">
                  <a:moveTo>
                    <a:pt x="0" y="3200"/>
                  </a:moveTo>
                  <a:lnTo>
                    <a:pt x="12339" y="1832"/>
                  </a:lnTo>
                  <a:lnTo>
                    <a:pt x="24992" y="828"/>
                  </a:lnTo>
                  <a:lnTo>
                    <a:pt x="37956" y="210"/>
                  </a:lnTo>
                  <a:lnTo>
                    <a:pt x="51231" y="0"/>
                  </a:lnTo>
                </a:path>
              </a:pathLst>
            </a:custGeom>
            <a:ln w="203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2" name="object 82"/>
            <p:cNvSpPr/>
            <p:nvPr/>
          </p:nvSpPr>
          <p:spPr>
            <a:xfrm>
              <a:off x="1188350" y="4233171"/>
              <a:ext cx="167640" cy="113664"/>
            </a:xfrm>
            <a:custGeom>
              <a:avLst/>
              <a:gdLst/>
              <a:ahLst/>
              <a:cxnLst/>
              <a:rect l="l" t="t" r="r" b="b"/>
              <a:pathLst>
                <a:path w="167640" h="113664">
                  <a:moveTo>
                    <a:pt x="0" y="113068"/>
                  </a:moveTo>
                  <a:lnTo>
                    <a:pt x="33850" y="68324"/>
                  </a:lnTo>
                  <a:lnTo>
                    <a:pt x="62536" y="41632"/>
                  </a:lnTo>
                  <a:lnTo>
                    <a:pt x="101721" y="22390"/>
                  </a:lnTo>
                  <a:lnTo>
                    <a:pt x="167068" y="0"/>
                  </a:lnTo>
                </a:path>
              </a:pathLst>
            </a:custGeom>
            <a:ln w="203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3" name="object 83"/>
            <p:cNvSpPr/>
            <p:nvPr/>
          </p:nvSpPr>
          <p:spPr>
            <a:xfrm>
              <a:off x="843662" y="4260819"/>
              <a:ext cx="0" cy="85725"/>
            </a:xfrm>
            <a:custGeom>
              <a:avLst/>
              <a:gdLst/>
              <a:ahLst/>
              <a:cxnLst/>
              <a:rect l="l" t="t" r="r" b="b"/>
              <a:pathLst>
                <a:path h="85725">
                  <a:moveTo>
                    <a:pt x="0" y="85420"/>
                  </a:moveTo>
                  <a:lnTo>
                    <a:pt x="0" y="0"/>
                  </a:lnTo>
                </a:path>
              </a:pathLst>
            </a:custGeom>
            <a:ln w="203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4" name="object 84"/>
            <p:cNvSpPr/>
            <p:nvPr/>
          </p:nvSpPr>
          <p:spPr>
            <a:xfrm>
              <a:off x="808647" y="4177010"/>
              <a:ext cx="70485" cy="127635"/>
            </a:xfrm>
            <a:custGeom>
              <a:avLst/>
              <a:gdLst/>
              <a:ahLst/>
              <a:cxnLst/>
              <a:rect l="l" t="t" r="r" b="b"/>
              <a:pathLst>
                <a:path w="70484" h="127635">
                  <a:moveTo>
                    <a:pt x="70027" y="92532"/>
                  </a:moveTo>
                  <a:lnTo>
                    <a:pt x="67276" y="106163"/>
                  </a:lnTo>
                  <a:lnTo>
                    <a:pt x="59774" y="117292"/>
                  </a:lnTo>
                  <a:lnTo>
                    <a:pt x="48644" y="124795"/>
                  </a:lnTo>
                  <a:lnTo>
                    <a:pt x="35013" y="127546"/>
                  </a:lnTo>
                  <a:lnTo>
                    <a:pt x="21388" y="124795"/>
                  </a:lnTo>
                  <a:lnTo>
                    <a:pt x="10258" y="117292"/>
                  </a:lnTo>
                  <a:lnTo>
                    <a:pt x="2752" y="106163"/>
                  </a:lnTo>
                  <a:lnTo>
                    <a:pt x="0" y="92532"/>
                  </a:lnTo>
                  <a:lnTo>
                    <a:pt x="2752" y="69914"/>
                  </a:lnTo>
                  <a:lnTo>
                    <a:pt x="10258" y="39012"/>
                  </a:lnTo>
                  <a:lnTo>
                    <a:pt x="21388" y="11738"/>
                  </a:lnTo>
                  <a:lnTo>
                    <a:pt x="35013" y="0"/>
                  </a:lnTo>
                  <a:lnTo>
                    <a:pt x="48644" y="11739"/>
                  </a:lnTo>
                  <a:lnTo>
                    <a:pt x="59774" y="39017"/>
                  </a:lnTo>
                  <a:lnTo>
                    <a:pt x="67276" y="69919"/>
                  </a:lnTo>
                  <a:lnTo>
                    <a:pt x="70027" y="92532"/>
                  </a:lnTo>
                  <a:close/>
                </a:path>
              </a:pathLst>
            </a:custGeom>
            <a:ln w="203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5" name="object 85"/>
            <p:cNvSpPr/>
            <p:nvPr/>
          </p:nvSpPr>
          <p:spPr>
            <a:xfrm>
              <a:off x="960532" y="4151937"/>
              <a:ext cx="0" cy="85725"/>
            </a:xfrm>
            <a:custGeom>
              <a:avLst/>
              <a:gdLst/>
              <a:ahLst/>
              <a:cxnLst/>
              <a:rect l="l" t="t" r="r" b="b"/>
              <a:pathLst>
                <a:path h="85725">
                  <a:moveTo>
                    <a:pt x="0" y="85420"/>
                  </a:moveTo>
                  <a:lnTo>
                    <a:pt x="0" y="0"/>
                  </a:lnTo>
                </a:path>
              </a:pathLst>
            </a:custGeom>
            <a:ln w="203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6" name="object 86"/>
            <p:cNvSpPr/>
            <p:nvPr/>
          </p:nvSpPr>
          <p:spPr>
            <a:xfrm>
              <a:off x="925515" y="4068129"/>
              <a:ext cx="70485" cy="127635"/>
            </a:xfrm>
            <a:custGeom>
              <a:avLst/>
              <a:gdLst/>
              <a:ahLst/>
              <a:cxnLst/>
              <a:rect l="l" t="t" r="r" b="b"/>
              <a:pathLst>
                <a:path w="70484" h="127635">
                  <a:moveTo>
                    <a:pt x="70027" y="92532"/>
                  </a:moveTo>
                  <a:lnTo>
                    <a:pt x="67276" y="106163"/>
                  </a:lnTo>
                  <a:lnTo>
                    <a:pt x="59774" y="117292"/>
                  </a:lnTo>
                  <a:lnTo>
                    <a:pt x="48644" y="124795"/>
                  </a:lnTo>
                  <a:lnTo>
                    <a:pt x="35013" y="127546"/>
                  </a:lnTo>
                  <a:lnTo>
                    <a:pt x="21388" y="124795"/>
                  </a:lnTo>
                  <a:lnTo>
                    <a:pt x="10258" y="117292"/>
                  </a:lnTo>
                  <a:lnTo>
                    <a:pt x="2752" y="106163"/>
                  </a:lnTo>
                  <a:lnTo>
                    <a:pt x="0" y="92532"/>
                  </a:lnTo>
                  <a:lnTo>
                    <a:pt x="2752" y="69914"/>
                  </a:lnTo>
                  <a:lnTo>
                    <a:pt x="10258" y="39012"/>
                  </a:lnTo>
                  <a:lnTo>
                    <a:pt x="21388" y="11738"/>
                  </a:lnTo>
                  <a:lnTo>
                    <a:pt x="35013" y="0"/>
                  </a:lnTo>
                  <a:lnTo>
                    <a:pt x="48644" y="11739"/>
                  </a:lnTo>
                  <a:lnTo>
                    <a:pt x="59774" y="39017"/>
                  </a:lnTo>
                  <a:lnTo>
                    <a:pt x="67276" y="69919"/>
                  </a:lnTo>
                  <a:lnTo>
                    <a:pt x="70027" y="92532"/>
                  </a:lnTo>
                  <a:close/>
                </a:path>
              </a:pathLst>
            </a:custGeom>
            <a:ln w="203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7" name="object 87"/>
            <p:cNvSpPr/>
            <p:nvPr/>
          </p:nvSpPr>
          <p:spPr>
            <a:xfrm>
              <a:off x="1391508" y="4236466"/>
              <a:ext cx="0" cy="85725"/>
            </a:xfrm>
            <a:custGeom>
              <a:avLst/>
              <a:gdLst/>
              <a:ahLst/>
              <a:cxnLst/>
              <a:rect l="l" t="t" r="r" b="b"/>
              <a:pathLst>
                <a:path h="85725">
                  <a:moveTo>
                    <a:pt x="0" y="85420"/>
                  </a:moveTo>
                  <a:lnTo>
                    <a:pt x="0" y="0"/>
                  </a:lnTo>
                </a:path>
              </a:pathLst>
            </a:custGeom>
            <a:ln w="203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8" name="object 88"/>
            <p:cNvSpPr/>
            <p:nvPr/>
          </p:nvSpPr>
          <p:spPr>
            <a:xfrm>
              <a:off x="1356492" y="4152658"/>
              <a:ext cx="70485" cy="127635"/>
            </a:xfrm>
            <a:custGeom>
              <a:avLst/>
              <a:gdLst/>
              <a:ahLst/>
              <a:cxnLst/>
              <a:rect l="l" t="t" r="r" b="b"/>
              <a:pathLst>
                <a:path w="70484" h="127635">
                  <a:moveTo>
                    <a:pt x="70027" y="92532"/>
                  </a:moveTo>
                  <a:lnTo>
                    <a:pt x="67276" y="106157"/>
                  </a:lnTo>
                  <a:lnTo>
                    <a:pt x="59774" y="117287"/>
                  </a:lnTo>
                  <a:lnTo>
                    <a:pt x="48644" y="124793"/>
                  </a:lnTo>
                  <a:lnTo>
                    <a:pt x="35013" y="127546"/>
                  </a:lnTo>
                  <a:lnTo>
                    <a:pt x="21388" y="124793"/>
                  </a:lnTo>
                  <a:lnTo>
                    <a:pt x="10258" y="117287"/>
                  </a:lnTo>
                  <a:lnTo>
                    <a:pt x="2752" y="106157"/>
                  </a:lnTo>
                  <a:lnTo>
                    <a:pt x="0" y="92532"/>
                  </a:lnTo>
                  <a:lnTo>
                    <a:pt x="2752" y="69919"/>
                  </a:lnTo>
                  <a:lnTo>
                    <a:pt x="10258" y="39017"/>
                  </a:lnTo>
                  <a:lnTo>
                    <a:pt x="21388" y="11739"/>
                  </a:lnTo>
                  <a:lnTo>
                    <a:pt x="35013" y="0"/>
                  </a:lnTo>
                  <a:lnTo>
                    <a:pt x="48644" y="11739"/>
                  </a:lnTo>
                  <a:lnTo>
                    <a:pt x="59774" y="39017"/>
                  </a:lnTo>
                  <a:lnTo>
                    <a:pt x="67276" y="69919"/>
                  </a:lnTo>
                  <a:lnTo>
                    <a:pt x="70027" y="92532"/>
                  </a:lnTo>
                  <a:close/>
                </a:path>
              </a:pathLst>
            </a:custGeom>
            <a:ln w="203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9" name="object 89"/>
            <p:cNvSpPr/>
            <p:nvPr/>
          </p:nvSpPr>
          <p:spPr>
            <a:xfrm>
              <a:off x="995542" y="4118150"/>
              <a:ext cx="486409" cy="0"/>
            </a:xfrm>
            <a:custGeom>
              <a:avLst/>
              <a:gdLst/>
              <a:ahLst/>
              <a:cxnLst/>
              <a:rect l="l" t="t" r="r" b="b"/>
              <a:pathLst>
                <a:path w="486409">
                  <a:moveTo>
                    <a:pt x="0" y="0"/>
                  </a:moveTo>
                  <a:lnTo>
                    <a:pt x="485876" y="0"/>
                  </a:lnTo>
                </a:path>
              </a:pathLst>
            </a:custGeom>
            <a:ln w="203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0" name="object 90"/>
            <p:cNvSpPr/>
            <p:nvPr/>
          </p:nvSpPr>
          <p:spPr>
            <a:xfrm>
              <a:off x="808650" y="4118150"/>
              <a:ext cx="123189" cy="0"/>
            </a:xfrm>
            <a:custGeom>
              <a:avLst/>
              <a:gdLst/>
              <a:ahLst/>
              <a:cxnLst/>
              <a:rect l="l" t="t" r="r" b="b"/>
              <a:pathLst>
                <a:path w="123190">
                  <a:moveTo>
                    <a:pt x="0" y="0"/>
                  </a:moveTo>
                  <a:lnTo>
                    <a:pt x="123177" y="0"/>
                  </a:lnTo>
                </a:path>
              </a:pathLst>
            </a:custGeom>
            <a:ln w="203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1" name="object 91"/>
            <p:cNvSpPr/>
            <p:nvPr/>
          </p:nvSpPr>
          <p:spPr>
            <a:xfrm>
              <a:off x="990498" y="3793497"/>
              <a:ext cx="170815" cy="325755"/>
            </a:xfrm>
            <a:custGeom>
              <a:avLst/>
              <a:gdLst/>
              <a:ahLst/>
              <a:cxnLst/>
              <a:rect l="l" t="t" r="r" b="b"/>
              <a:pathLst>
                <a:path w="170815" h="325754">
                  <a:moveTo>
                    <a:pt x="40640" y="22542"/>
                  </a:moveTo>
                  <a:lnTo>
                    <a:pt x="70104" y="0"/>
                  </a:lnTo>
                  <a:lnTo>
                    <a:pt x="170421" y="76758"/>
                  </a:lnTo>
                  <a:lnTo>
                    <a:pt x="170421" y="325234"/>
                  </a:lnTo>
                  <a:lnTo>
                    <a:pt x="0" y="325234"/>
                  </a:lnTo>
                </a:path>
              </a:pathLst>
            </a:custGeom>
            <a:ln w="203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92" name="object 9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50132" y="3833122"/>
              <a:ext cx="451234" cy="295756"/>
            </a:xfrm>
            <a:prstGeom prst="rect">
              <a:avLst/>
            </a:prstGeom>
          </p:spPr>
        </p:pic>
        <p:sp>
          <p:nvSpPr>
            <p:cNvPr id="93" name="object 93"/>
            <p:cNvSpPr/>
            <p:nvPr/>
          </p:nvSpPr>
          <p:spPr>
            <a:xfrm>
              <a:off x="1462284" y="4081600"/>
              <a:ext cx="0" cy="37465"/>
            </a:xfrm>
            <a:custGeom>
              <a:avLst/>
              <a:gdLst/>
              <a:ahLst/>
              <a:cxnLst/>
              <a:rect l="l" t="t" r="r" b="b"/>
              <a:pathLst>
                <a:path h="37464">
                  <a:moveTo>
                    <a:pt x="0" y="0"/>
                  </a:moveTo>
                  <a:lnTo>
                    <a:pt x="0" y="37122"/>
                  </a:lnTo>
                </a:path>
              </a:pathLst>
            </a:custGeom>
            <a:ln w="203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4" name="object 94"/>
            <p:cNvSpPr/>
            <p:nvPr/>
          </p:nvSpPr>
          <p:spPr>
            <a:xfrm>
              <a:off x="1272772" y="3774622"/>
              <a:ext cx="189865" cy="262255"/>
            </a:xfrm>
            <a:custGeom>
              <a:avLst/>
              <a:gdLst/>
              <a:ahLst/>
              <a:cxnLst/>
              <a:rect l="l" t="t" r="r" b="b"/>
              <a:pathLst>
                <a:path w="189865" h="262254">
                  <a:moveTo>
                    <a:pt x="0" y="175183"/>
                  </a:moveTo>
                  <a:lnTo>
                    <a:pt x="0" y="81724"/>
                  </a:lnTo>
                  <a:lnTo>
                    <a:pt x="94754" y="0"/>
                  </a:lnTo>
                  <a:lnTo>
                    <a:pt x="189509" y="81724"/>
                  </a:lnTo>
                  <a:lnTo>
                    <a:pt x="189509" y="261759"/>
                  </a:lnTo>
                </a:path>
              </a:pathLst>
            </a:custGeom>
            <a:ln w="203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5" name="object 95"/>
            <p:cNvSpPr/>
            <p:nvPr/>
          </p:nvSpPr>
          <p:spPr>
            <a:xfrm>
              <a:off x="1272772" y="3856340"/>
              <a:ext cx="189865" cy="0"/>
            </a:xfrm>
            <a:custGeom>
              <a:avLst/>
              <a:gdLst/>
              <a:ahLst/>
              <a:cxnLst/>
              <a:rect l="l" t="t" r="r" b="b"/>
              <a:pathLst>
                <a:path w="189865">
                  <a:moveTo>
                    <a:pt x="0" y="0"/>
                  </a:moveTo>
                  <a:lnTo>
                    <a:pt x="189509" y="0"/>
                  </a:lnTo>
                </a:path>
              </a:pathLst>
            </a:custGeom>
            <a:ln w="203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6" name="object 96"/>
            <p:cNvSpPr/>
            <p:nvPr/>
          </p:nvSpPr>
          <p:spPr>
            <a:xfrm>
              <a:off x="1160757" y="3772279"/>
              <a:ext cx="112395" cy="174625"/>
            </a:xfrm>
            <a:custGeom>
              <a:avLst/>
              <a:gdLst/>
              <a:ahLst/>
              <a:cxnLst/>
              <a:rect l="l" t="t" r="r" b="b"/>
              <a:pathLst>
                <a:path w="112394" h="174625">
                  <a:moveTo>
                    <a:pt x="0" y="136144"/>
                  </a:moveTo>
                  <a:lnTo>
                    <a:pt x="0" y="0"/>
                  </a:lnTo>
                  <a:lnTo>
                    <a:pt x="112001" y="0"/>
                  </a:lnTo>
                  <a:lnTo>
                    <a:pt x="112001" y="174447"/>
                  </a:lnTo>
                </a:path>
              </a:pathLst>
            </a:custGeom>
            <a:ln w="203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7" name="object 97"/>
            <p:cNvSpPr/>
            <p:nvPr/>
          </p:nvSpPr>
          <p:spPr>
            <a:xfrm>
              <a:off x="1161102" y="3716404"/>
              <a:ext cx="111760" cy="55880"/>
            </a:xfrm>
            <a:custGeom>
              <a:avLst/>
              <a:gdLst/>
              <a:ahLst/>
              <a:cxnLst/>
              <a:rect l="l" t="t" r="r" b="b"/>
              <a:pathLst>
                <a:path w="111759" h="55879">
                  <a:moveTo>
                    <a:pt x="0" y="55651"/>
                  </a:moveTo>
                  <a:lnTo>
                    <a:pt x="4373" y="33989"/>
                  </a:lnTo>
                  <a:lnTo>
                    <a:pt x="16300" y="16300"/>
                  </a:lnTo>
                  <a:lnTo>
                    <a:pt x="33989" y="4373"/>
                  </a:lnTo>
                  <a:lnTo>
                    <a:pt x="55651" y="0"/>
                  </a:lnTo>
                  <a:lnTo>
                    <a:pt x="77314" y="4373"/>
                  </a:lnTo>
                  <a:lnTo>
                    <a:pt x="95008" y="16300"/>
                  </a:lnTo>
                  <a:lnTo>
                    <a:pt x="106939" y="33989"/>
                  </a:lnTo>
                  <a:lnTo>
                    <a:pt x="111315" y="55651"/>
                  </a:lnTo>
                  <a:lnTo>
                    <a:pt x="0" y="55651"/>
                  </a:lnTo>
                  <a:close/>
                </a:path>
              </a:pathLst>
            </a:custGeom>
            <a:ln w="203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8" name="object 98"/>
            <p:cNvSpPr/>
            <p:nvPr/>
          </p:nvSpPr>
          <p:spPr>
            <a:xfrm>
              <a:off x="1216757" y="3673476"/>
              <a:ext cx="0" cy="43180"/>
            </a:xfrm>
            <a:custGeom>
              <a:avLst/>
              <a:gdLst/>
              <a:ahLst/>
              <a:cxnLst/>
              <a:rect l="l" t="t" r="r" b="b"/>
              <a:pathLst>
                <a:path h="43179">
                  <a:moveTo>
                    <a:pt x="0" y="42824"/>
                  </a:moveTo>
                  <a:lnTo>
                    <a:pt x="0" y="0"/>
                  </a:lnTo>
                </a:path>
              </a:pathLst>
            </a:custGeom>
            <a:ln w="203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9" name="object 99"/>
            <p:cNvSpPr/>
            <p:nvPr/>
          </p:nvSpPr>
          <p:spPr>
            <a:xfrm>
              <a:off x="1202080" y="3832288"/>
              <a:ext cx="29845" cy="55880"/>
            </a:xfrm>
            <a:custGeom>
              <a:avLst/>
              <a:gdLst/>
              <a:ahLst/>
              <a:cxnLst/>
              <a:rect l="l" t="t" r="r" b="b"/>
              <a:pathLst>
                <a:path w="29844" h="55879">
                  <a:moveTo>
                    <a:pt x="29362" y="55333"/>
                  </a:moveTo>
                  <a:lnTo>
                    <a:pt x="0" y="55333"/>
                  </a:lnTo>
                  <a:lnTo>
                    <a:pt x="0" y="14693"/>
                  </a:lnTo>
                  <a:lnTo>
                    <a:pt x="0" y="6578"/>
                  </a:lnTo>
                  <a:lnTo>
                    <a:pt x="6565" y="0"/>
                  </a:lnTo>
                  <a:lnTo>
                    <a:pt x="14681" y="0"/>
                  </a:lnTo>
                  <a:lnTo>
                    <a:pt x="22783" y="0"/>
                  </a:lnTo>
                  <a:lnTo>
                    <a:pt x="29362" y="6578"/>
                  </a:lnTo>
                  <a:lnTo>
                    <a:pt x="29362" y="14693"/>
                  </a:lnTo>
                  <a:lnTo>
                    <a:pt x="29362" y="55333"/>
                  </a:lnTo>
                  <a:close/>
                </a:path>
              </a:pathLst>
            </a:custGeom>
            <a:ln w="203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00" name="object 10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16350" y="3915709"/>
              <a:ext cx="154330" cy="213169"/>
            </a:xfrm>
            <a:prstGeom prst="rect">
              <a:avLst/>
            </a:prstGeom>
          </p:spPr>
        </p:pic>
        <p:sp>
          <p:nvSpPr>
            <p:cNvPr id="101" name="object 101"/>
            <p:cNvSpPr/>
            <p:nvPr/>
          </p:nvSpPr>
          <p:spPr>
            <a:xfrm>
              <a:off x="1315782" y="3894587"/>
              <a:ext cx="0" cy="22860"/>
            </a:xfrm>
            <a:custGeom>
              <a:avLst/>
              <a:gdLst/>
              <a:ahLst/>
              <a:cxnLst/>
              <a:rect l="l" t="t" r="r" b="b"/>
              <a:pathLst>
                <a:path h="22860">
                  <a:moveTo>
                    <a:pt x="0" y="0"/>
                  </a:moveTo>
                  <a:lnTo>
                    <a:pt x="0" y="22669"/>
                  </a:lnTo>
                </a:path>
              </a:pathLst>
            </a:custGeom>
            <a:ln w="203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2" name="object 102"/>
            <p:cNvSpPr/>
            <p:nvPr/>
          </p:nvSpPr>
          <p:spPr>
            <a:xfrm>
              <a:off x="1418581" y="3894587"/>
              <a:ext cx="0" cy="22860"/>
            </a:xfrm>
            <a:custGeom>
              <a:avLst/>
              <a:gdLst/>
              <a:ahLst/>
              <a:cxnLst/>
              <a:rect l="l" t="t" r="r" b="b"/>
              <a:pathLst>
                <a:path h="22860">
                  <a:moveTo>
                    <a:pt x="0" y="0"/>
                  </a:moveTo>
                  <a:lnTo>
                    <a:pt x="0" y="22669"/>
                  </a:lnTo>
                </a:path>
              </a:pathLst>
            </a:custGeom>
            <a:ln w="203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3" name="object 103"/>
            <p:cNvSpPr/>
            <p:nvPr/>
          </p:nvSpPr>
          <p:spPr>
            <a:xfrm>
              <a:off x="1366683" y="3894587"/>
              <a:ext cx="0" cy="22860"/>
            </a:xfrm>
            <a:custGeom>
              <a:avLst/>
              <a:gdLst/>
              <a:ahLst/>
              <a:cxnLst/>
              <a:rect l="l" t="t" r="r" b="b"/>
              <a:pathLst>
                <a:path h="22860">
                  <a:moveTo>
                    <a:pt x="0" y="0"/>
                  </a:moveTo>
                  <a:lnTo>
                    <a:pt x="0" y="22669"/>
                  </a:lnTo>
                </a:path>
              </a:pathLst>
            </a:custGeom>
            <a:ln w="203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4" name="object 104"/>
            <p:cNvSpPr/>
            <p:nvPr/>
          </p:nvSpPr>
          <p:spPr>
            <a:xfrm>
              <a:off x="991669" y="3811239"/>
              <a:ext cx="46355" cy="35560"/>
            </a:xfrm>
            <a:custGeom>
              <a:avLst/>
              <a:gdLst/>
              <a:ahLst/>
              <a:cxnLst/>
              <a:rect l="l" t="t" r="r" b="b"/>
              <a:pathLst>
                <a:path w="46355" h="35560">
                  <a:moveTo>
                    <a:pt x="0" y="35001"/>
                  </a:moveTo>
                  <a:lnTo>
                    <a:pt x="45745" y="0"/>
                  </a:lnTo>
                </a:path>
              </a:pathLst>
            </a:custGeom>
            <a:ln w="203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5" name="object 105"/>
            <p:cNvSpPr/>
            <p:nvPr/>
          </p:nvSpPr>
          <p:spPr>
            <a:xfrm>
              <a:off x="1462284" y="3985958"/>
              <a:ext cx="0" cy="103505"/>
            </a:xfrm>
            <a:custGeom>
              <a:avLst/>
              <a:gdLst/>
              <a:ahLst/>
              <a:cxnLst/>
              <a:rect l="l" t="t" r="r" b="b"/>
              <a:pathLst>
                <a:path h="103504">
                  <a:moveTo>
                    <a:pt x="0" y="0"/>
                  </a:moveTo>
                  <a:lnTo>
                    <a:pt x="0" y="103352"/>
                  </a:lnTo>
                </a:path>
              </a:pathLst>
            </a:custGeom>
            <a:ln w="203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6" name="object 106"/>
            <p:cNvSpPr/>
            <p:nvPr/>
          </p:nvSpPr>
          <p:spPr>
            <a:xfrm>
              <a:off x="1035985" y="4258822"/>
              <a:ext cx="53975" cy="34290"/>
            </a:xfrm>
            <a:custGeom>
              <a:avLst/>
              <a:gdLst/>
              <a:ahLst/>
              <a:cxnLst/>
              <a:rect l="l" t="t" r="r" b="b"/>
              <a:pathLst>
                <a:path w="53975" h="34289">
                  <a:moveTo>
                    <a:pt x="53949" y="0"/>
                  </a:moveTo>
                  <a:lnTo>
                    <a:pt x="28667" y="15355"/>
                  </a:lnTo>
                  <a:lnTo>
                    <a:pt x="14620" y="24020"/>
                  </a:lnTo>
                  <a:lnTo>
                    <a:pt x="6750" y="29187"/>
                  </a:lnTo>
                  <a:lnTo>
                    <a:pt x="0" y="34048"/>
                  </a:lnTo>
                </a:path>
              </a:pathLst>
            </a:custGeom>
            <a:ln w="203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07" name="object 10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2115" y="5382803"/>
              <a:ext cx="673798" cy="673100"/>
            </a:xfrm>
            <a:prstGeom prst="rect">
              <a:avLst/>
            </a:prstGeom>
          </p:spPr>
        </p:pic>
      </p:grpSp>
      <p:sp>
        <p:nvSpPr>
          <p:cNvPr id="109" name="object 59">
            <a:extLst>
              <a:ext uri="{FF2B5EF4-FFF2-40B4-BE49-F238E27FC236}">
                <a16:creationId xmlns:a16="http://schemas.microsoft.com/office/drawing/2014/main" id="{2D55D49F-8EC3-B9A8-7A54-370B156AB328}"/>
              </a:ext>
            </a:extLst>
          </p:cNvPr>
          <p:cNvSpPr txBox="1"/>
          <p:nvPr/>
        </p:nvSpPr>
        <p:spPr>
          <a:xfrm>
            <a:off x="5417660" y="6461773"/>
            <a:ext cx="2583340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" panose="020B0604020202020204" pitchFamily="34" charset="0"/>
              </a:rPr>
              <a:t>www.grammarsaurus.co.uk</a:t>
            </a:r>
            <a:endParaRPr sz="1050" dirty="0">
              <a:latin typeface="Grammarsaurus" pitchFamily="2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880763" y="49578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4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491734" y="1804805"/>
            <a:ext cx="7848600" cy="3702050"/>
            <a:chOff x="3491734" y="1804805"/>
            <a:chExt cx="7848600" cy="3702050"/>
          </a:xfrm>
        </p:grpSpPr>
        <p:sp>
          <p:nvSpPr>
            <p:cNvPr id="4" name="object 4"/>
            <p:cNvSpPr/>
            <p:nvPr/>
          </p:nvSpPr>
          <p:spPr>
            <a:xfrm>
              <a:off x="3498084" y="1811155"/>
              <a:ext cx="7835900" cy="3689350"/>
            </a:xfrm>
            <a:custGeom>
              <a:avLst/>
              <a:gdLst/>
              <a:ahLst/>
              <a:cxnLst/>
              <a:rect l="l" t="t" r="r" b="b"/>
              <a:pathLst>
                <a:path w="7835900" h="3689350">
                  <a:moveTo>
                    <a:pt x="7765478" y="0"/>
                  </a:moveTo>
                  <a:lnTo>
                    <a:pt x="70002" y="0"/>
                  </a:lnTo>
                  <a:lnTo>
                    <a:pt x="42755" y="5499"/>
                  </a:lnTo>
                  <a:lnTo>
                    <a:pt x="20504" y="20497"/>
                  </a:lnTo>
                  <a:lnTo>
                    <a:pt x="5501" y="42744"/>
                  </a:lnTo>
                  <a:lnTo>
                    <a:pt x="0" y="69989"/>
                  </a:lnTo>
                  <a:lnTo>
                    <a:pt x="0" y="3618877"/>
                  </a:lnTo>
                  <a:lnTo>
                    <a:pt x="5501" y="3646122"/>
                  </a:lnTo>
                  <a:lnTo>
                    <a:pt x="20504" y="3668369"/>
                  </a:lnTo>
                  <a:lnTo>
                    <a:pt x="42755" y="3683367"/>
                  </a:lnTo>
                  <a:lnTo>
                    <a:pt x="70002" y="3688867"/>
                  </a:lnTo>
                  <a:lnTo>
                    <a:pt x="7765478" y="3688867"/>
                  </a:lnTo>
                  <a:lnTo>
                    <a:pt x="7792723" y="3683367"/>
                  </a:lnTo>
                  <a:lnTo>
                    <a:pt x="7814970" y="3668369"/>
                  </a:lnTo>
                  <a:lnTo>
                    <a:pt x="7829968" y="3646122"/>
                  </a:lnTo>
                  <a:lnTo>
                    <a:pt x="7835468" y="3618877"/>
                  </a:lnTo>
                  <a:lnTo>
                    <a:pt x="7835468" y="69989"/>
                  </a:lnTo>
                  <a:lnTo>
                    <a:pt x="7829968" y="42744"/>
                  </a:lnTo>
                  <a:lnTo>
                    <a:pt x="7814970" y="20497"/>
                  </a:lnTo>
                  <a:lnTo>
                    <a:pt x="7792723" y="5499"/>
                  </a:lnTo>
                  <a:lnTo>
                    <a:pt x="7765478" y="0"/>
                  </a:lnTo>
                  <a:close/>
                </a:path>
              </a:pathLst>
            </a:custGeom>
            <a:solidFill>
              <a:srgbClr val="E5E5E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3498084" y="1811155"/>
              <a:ext cx="7835900" cy="3689350"/>
            </a:xfrm>
            <a:custGeom>
              <a:avLst/>
              <a:gdLst/>
              <a:ahLst/>
              <a:cxnLst/>
              <a:rect l="l" t="t" r="r" b="b"/>
              <a:pathLst>
                <a:path w="7835900" h="3689350">
                  <a:moveTo>
                    <a:pt x="7765478" y="3688867"/>
                  </a:moveTo>
                  <a:lnTo>
                    <a:pt x="70002" y="3688867"/>
                  </a:lnTo>
                  <a:lnTo>
                    <a:pt x="42755" y="3683367"/>
                  </a:lnTo>
                  <a:lnTo>
                    <a:pt x="20504" y="3668369"/>
                  </a:lnTo>
                  <a:lnTo>
                    <a:pt x="5501" y="3646122"/>
                  </a:lnTo>
                  <a:lnTo>
                    <a:pt x="0" y="3618877"/>
                  </a:lnTo>
                  <a:lnTo>
                    <a:pt x="0" y="69989"/>
                  </a:lnTo>
                  <a:lnTo>
                    <a:pt x="5501" y="42744"/>
                  </a:lnTo>
                  <a:lnTo>
                    <a:pt x="20504" y="20497"/>
                  </a:lnTo>
                  <a:lnTo>
                    <a:pt x="42755" y="5499"/>
                  </a:lnTo>
                  <a:lnTo>
                    <a:pt x="70002" y="0"/>
                  </a:lnTo>
                  <a:lnTo>
                    <a:pt x="7765478" y="0"/>
                  </a:lnTo>
                  <a:lnTo>
                    <a:pt x="7792723" y="5499"/>
                  </a:lnTo>
                  <a:lnTo>
                    <a:pt x="7814970" y="20497"/>
                  </a:lnTo>
                  <a:lnTo>
                    <a:pt x="7829968" y="42744"/>
                  </a:lnTo>
                  <a:lnTo>
                    <a:pt x="7835468" y="69989"/>
                  </a:lnTo>
                  <a:lnTo>
                    <a:pt x="7835468" y="3618877"/>
                  </a:lnTo>
                  <a:lnTo>
                    <a:pt x="7829968" y="3646122"/>
                  </a:lnTo>
                  <a:lnTo>
                    <a:pt x="7814970" y="3668369"/>
                  </a:lnTo>
                  <a:lnTo>
                    <a:pt x="7792723" y="3683367"/>
                  </a:lnTo>
                  <a:lnTo>
                    <a:pt x="7765478" y="3688867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3940996" y="2133600"/>
            <a:ext cx="6950075" cy="2911823"/>
          </a:xfrm>
          <a:prstGeom prst="rect">
            <a:avLst/>
          </a:prstGeom>
        </p:spPr>
        <p:txBody>
          <a:bodyPr vert="horz" wrap="square" lIns="0" tIns="19812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560"/>
              </a:spcBef>
            </a:pPr>
            <a:r>
              <a:rPr sz="20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Hello! My name is </a:t>
            </a:r>
            <a:r>
              <a:rPr sz="20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Allisandra </a:t>
            </a:r>
            <a:r>
              <a:rPr sz="20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and I’m a </a:t>
            </a:r>
            <a:r>
              <a:rPr sz="20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geographer</a:t>
            </a:r>
            <a:r>
              <a:rPr sz="20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.</a:t>
            </a:r>
            <a:endParaRPr sz="2000" dirty="0">
              <a:latin typeface="Grammarsaurus" pitchFamily="2" charset="0"/>
              <a:cs typeface="Arial MT"/>
            </a:endParaRPr>
          </a:p>
          <a:p>
            <a:pPr marL="12700" marR="5080" algn="just">
              <a:lnSpc>
                <a:spcPct val="117400"/>
              </a:lnSpc>
              <a:spcBef>
                <a:spcPts val="1000"/>
              </a:spcBef>
            </a:pPr>
            <a:r>
              <a:rPr sz="20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I enjoy finding out </a:t>
            </a:r>
            <a:r>
              <a:rPr sz="20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where places are </a:t>
            </a:r>
            <a:r>
              <a:rPr sz="20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and learning </a:t>
            </a:r>
            <a:r>
              <a:rPr sz="20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what those places are like</a:t>
            </a:r>
            <a:r>
              <a:rPr sz="20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. By studying </a:t>
            </a:r>
            <a:r>
              <a:rPr sz="20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settlements</a:t>
            </a:r>
            <a:r>
              <a:rPr sz="20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, I can see how places are di</a:t>
            </a:r>
            <a:r>
              <a:rPr lang="en-US" sz="20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ff</a:t>
            </a:r>
            <a:r>
              <a:rPr sz="20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erent and why.</a:t>
            </a:r>
            <a:endParaRPr sz="2000" dirty="0">
              <a:latin typeface="Grammarsaurus" pitchFamily="2" charset="0"/>
              <a:cs typeface="Arial MT"/>
            </a:endParaRPr>
          </a:p>
          <a:p>
            <a:pPr marL="12700" marR="6985" algn="just">
              <a:lnSpc>
                <a:spcPct val="117400"/>
              </a:lnSpc>
              <a:spcBef>
                <a:spcPts val="1000"/>
              </a:spcBef>
            </a:pPr>
            <a:r>
              <a:rPr sz="20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Knowing where places are and what makes them special helps me </a:t>
            </a:r>
            <a:r>
              <a:rPr sz="20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compare areas, understand how people live </a:t>
            </a:r>
            <a:r>
              <a:rPr sz="20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and </a:t>
            </a:r>
            <a:r>
              <a:rPr sz="20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plan for the future.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1480475" y="174877"/>
            <a:ext cx="9231630" cy="2714625"/>
            <a:chOff x="1480475" y="174877"/>
            <a:chExt cx="9231630" cy="2714625"/>
          </a:xfrm>
        </p:grpSpPr>
        <p:sp>
          <p:nvSpPr>
            <p:cNvPr id="8" name="object 8"/>
            <p:cNvSpPr/>
            <p:nvPr/>
          </p:nvSpPr>
          <p:spPr>
            <a:xfrm>
              <a:off x="2667918" y="2527421"/>
              <a:ext cx="1078230" cy="361950"/>
            </a:xfrm>
            <a:custGeom>
              <a:avLst/>
              <a:gdLst/>
              <a:ahLst/>
              <a:cxnLst/>
              <a:rect l="l" t="t" r="r" b="b"/>
              <a:pathLst>
                <a:path w="1078229" h="361950">
                  <a:moveTo>
                    <a:pt x="933399" y="0"/>
                  </a:moveTo>
                  <a:lnTo>
                    <a:pt x="881720" y="12332"/>
                  </a:lnTo>
                  <a:lnTo>
                    <a:pt x="830280" y="25099"/>
                  </a:lnTo>
                  <a:lnTo>
                    <a:pt x="779087" y="38299"/>
                  </a:lnTo>
                  <a:lnTo>
                    <a:pt x="728149" y="51929"/>
                  </a:lnTo>
                  <a:lnTo>
                    <a:pt x="677474" y="65987"/>
                  </a:lnTo>
                  <a:lnTo>
                    <a:pt x="627070" y="80469"/>
                  </a:lnTo>
                  <a:lnTo>
                    <a:pt x="576943" y="95374"/>
                  </a:lnTo>
                  <a:lnTo>
                    <a:pt x="527103" y="110698"/>
                  </a:lnTo>
                  <a:lnTo>
                    <a:pt x="477558" y="126439"/>
                  </a:lnTo>
                  <a:lnTo>
                    <a:pt x="428314" y="142595"/>
                  </a:lnTo>
                  <a:lnTo>
                    <a:pt x="379379" y="159163"/>
                  </a:lnTo>
                  <a:lnTo>
                    <a:pt x="330763" y="176140"/>
                  </a:lnTo>
                  <a:lnTo>
                    <a:pt x="282472" y="193523"/>
                  </a:lnTo>
                  <a:lnTo>
                    <a:pt x="234514" y="211311"/>
                  </a:lnTo>
                  <a:lnTo>
                    <a:pt x="186898" y="229501"/>
                  </a:lnTo>
                  <a:lnTo>
                    <a:pt x="139630" y="248089"/>
                  </a:lnTo>
                  <a:lnTo>
                    <a:pt x="92719" y="267074"/>
                  </a:lnTo>
                  <a:lnTo>
                    <a:pt x="46173" y="286452"/>
                  </a:lnTo>
                  <a:lnTo>
                    <a:pt x="0" y="306222"/>
                  </a:lnTo>
                  <a:lnTo>
                    <a:pt x="51584" y="304824"/>
                  </a:lnTo>
                  <a:lnTo>
                    <a:pt x="103189" y="303833"/>
                  </a:lnTo>
                  <a:lnTo>
                    <a:pt x="154808" y="303248"/>
                  </a:lnTo>
                  <a:lnTo>
                    <a:pt x="206434" y="303071"/>
                  </a:lnTo>
                  <a:lnTo>
                    <a:pt x="258060" y="303299"/>
                  </a:lnTo>
                  <a:lnTo>
                    <a:pt x="309678" y="303933"/>
                  </a:lnTo>
                  <a:lnTo>
                    <a:pt x="361281" y="304972"/>
                  </a:lnTo>
                  <a:lnTo>
                    <a:pt x="412863" y="306416"/>
                  </a:lnTo>
                  <a:lnTo>
                    <a:pt x="464415" y="308265"/>
                  </a:lnTo>
                  <a:lnTo>
                    <a:pt x="515931" y="310518"/>
                  </a:lnTo>
                  <a:lnTo>
                    <a:pt x="567404" y="313174"/>
                  </a:lnTo>
                  <a:lnTo>
                    <a:pt x="618826" y="316234"/>
                  </a:lnTo>
                  <a:lnTo>
                    <a:pt x="670191" y="319697"/>
                  </a:lnTo>
                  <a:lnTo>
                    <a:pt x="721490" y="323563"/>
                  </a:lnTo>
                  <a:lnTo>
                    <a:pt x="772718" y="327830"/>
                  </a:lnTo>
                  <a:lnTo>
                    <a:pt x="823866" y="332500"/>
                  </a:lnTo>
                  <a:lnTo>
                    <a:pt x="874927" y="337571"/>
                  </a:lnTo>
                  <a:lnTo>
                    <a:pt x="925895" y="343042"/>
                  </a:lnTo>
                  <a:lnTo>
                    <a:pt x="976763" y="348915"/>
                  </a:lnTo>
                  <a:lnTo>
                    <a:pt x="1027522" y="355188"/>
                  </a:lnTo>
                  <a:lnTo>
                    <a:pt x="1078166" y="361861"/>
                  </a:lnTo>
                  <a:lnTo>
                    <a:pt x="933399" y="0"/>
                  </a:lnTo>
                  <a:close/>
                </a:path>
              </a:pathLst>
            </a:custGeom>
            <a:solidFill>
              <a:srgbClr val="E5E5E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2635506" y="2527420"/>
              <a:ext cx="1110615" cy="361950"/>
            </a:xfrm>
            <a:custGeom>
              <a:avLst/>
              <a:gdLst/>
              <a:ahLst/>
              <a:cxnLst/>
              <a:rect l="l" t="t" r="r" b="b"/>
              <a:pathLst>
                <a:path w="1110614" h="361950">
                  <a:moveTo>
                    <a:pt x="615489" y="309290"/>
                  </a:moveTo>
                  <a:lnTo>
                    <a:pt x="289750" y="309290"/>
                  </a:lnTo>
                  <a:lnTo>
                    <a:pt x="392606" y="310672"/>
                  </a:lnTo>
                  <a:lnTo>
                    <a:pt x="495432" y="313554"/>
                  </a:lnTo>
                  <a:lnTo>
                    <a:pt x="598206" y="317927"/>
                  </a:lnTo>
                  <a:lnTo>
                    <a:pt x="700909" y="323783"/>
                  </a:lnTo>
                  <a:lnTo>
                    <a:pt x="803518" y="331114"/>
                  </a:lnTo>
                  <a:lnTo>
                    <a:pt x="906013" y="339909"/>
                  </a:lnTo>
                  <a:lnTo>
                    <a:pt x="1008373" y="350161"/>
                  </a:lnTo>
                  <a:lnTo>
                    <a:pt x="1110576" y="361861"/>
                  </a:lnTo>
                  <a:lnTo>
                    <a:pt x="1013239" y="348155"/>
                  </a:lnTo>
                  <a:lnTo>
                    <a:pt x="915681" y="336097"/>
                  </a:lnTo>
                  <a:lnTo>
                    <a:pt x="817932" y="325675"/>
                  </a:lnTo>
                  <a:lnTo>
                    <a:pt x="720020" y="316875"/>
                  </a:lnTo>
                  <a:lnTo>
                    <a:pt x="623519" y="309793"/>
                  </a:lnTo>
                  <a:lnTo>
                    <a:pt x="623726" y="309793"/>
                  </a:lnTo>
                  <a:lnTo>
                    <a:pt x="615489" y="309290"/>
                  </a:lnTo>
                  <a:close/>
                </a:path>
                <a:path w="1110614" h="361950">
                  <a:moveTo>
                    <a:pt x="965809" y="0"/>
                  </a:moveTo>
                  <a:lnTo>
                    <a:pt x="916187" y="11122"/>
                  </a:lnTo>
                  <a:lnTo>
                    <a:pt x="866675" y="22726"/>
                  </a:lnTo>
                  <a:lnTo>
                    <a:pt x="817281" y="34812"/>
                  </a:lnTo>
                  <a:lnTo>
                    <a:pt x="768007" y="47378"/>
                  </a:lnTo>
                  <a:lnTo>
                    <a:pt x="718859" y="60424"/>
                  </a:lnTo>
                  <a:lnTo>
                    <a:pt x="669842" y="73950"/>
                  </a:lnTo>
                  <a:lnTo>
                    <a:pt x="620960" y="87955"/>
                  </a:lnTo>
                  <a:lnTo>
                    <a:pt x="572218" y="102439"/>
                  </a:lnTo>
                  <a:lnTo>
                    <a:pt x="523622" y="117401"/>
                  </a:lnTo>
                  <a:lnTo>
                    <a:pt x="475175" y="132840"/>
                  </a:lnTo>
                  <a:lnTo>
                    <a:pt x="426883" y="148756"/>
                  </a:lnTo>
                  <a:lnTo>
                    <a:pt x="378750" y="165148"/>
                  </a:lnTo>
                  <a:lnTo>
                    <a:pt x="330781" y="182017"/>
                  </a:lnTo>
                  <a:lnTo>
                    <a:pt x="282981" y="199360"/>
                  </a:lnTo>
                  <a:lnTo>
                    <a:pt x="235355" y="217178"/>
                  </a:lnTo>
                  <a:lnTo>
                    <a:pt x="187908" y="235471"/>
                  </a:lnTo>
                  <a:lnTo>
                    <a:pt x="140644" y="254237"/>
                  </a:lnTo>
                  <a:lnTo>
                    <a:pt x="93568" y="273476"/>
                  </a:lnTo>
                  <a:lnTo>
                    <a:pt x="46685" y="293188"/>
                  </a:lnTo>
                  <a:lnTo>
                    <a:pt x="0" y="313372"/>
                  </a:lnTo>
                  <a:lnTo>
                    <a:pt x="51812" y="311937"/>
                  </a:lnTo>
                  <a:lnTo>
                    <a:pt x="34899" y="311937"/>
                  </a:lnTo>
                  <a:lnTo>
                    <a:pt x="32275" y="300233"/>
                  </a:lnTo>
                  <a:lnTo>
                    <a:pt x="32219" y="299986"/>
                  </a:lnTo>
                  <a:lnTo>
                    <a:pt x="64789" y="299104"/>
                  </a:lnTo>
                  <a:lnTo>
                    <a:pt x="82432" y="291529"/>
                  </a:lnTo>
                  <a:lnTo>
                    <a:pt x="130163" y="271593"/>
                  </a:lnTo>
                  <a:lnTo>
                    <a:pt x="178085" y="252126"/>
                  </a:lnTo>
                  <a:lnTo>
                    <a:pt x="226193" y="233120"/>
                  </a:lnTo>
                  <a:lnTo>
                    <a:pt x="274479" y="214572"/>
                  </a:lnTo>
                  <a:lnTo>
                    <a:pt x="322938" y="196475"/>
                  </a:lnTo>
                  <a:lnTo>
                    <a:pt x="371563" y="178826"/>
                  </a:lnTo>
                  <a:lnTo>
                    <a:pt x="420349" y="161618"/>
                  </a:lnTo>
                  <a:lnTo>
                    <a:pt x="518377" y="128506"/>
                  </a:lnTo>
                  <a:lnTo>
                    <a:pt x="616973" y="97099"/>
                  </a:lnTo>
                  <a:lnTo>
                    <a:pt x="716086" y="67355"/>
                  </a:lnTo>
                  <a:lnTo>
                    <a:pt x="815667" y="39233"/>
                  </a:lnTo>
                  <a:lnTo>
                    <a:pt x="915667" y="12691"/>
                  </a:lnTo>
                  <a:lnTo>
                    <a:pt x="965809" y="0"/>
                  </a:lnTo>
                  <a:close/>
                </a:path>
                <a:path w="1110614" h="361950">
                  <a:moveTo>
                    <a:pt x="64789" y="299104"/>
                  </a:moveTo>
                  <a:lnTo>
                    <a:pt x="32219" y="299986"/>
                  </a:lnTo>
                  <a:lnTo>
                    <a:pt x="34899" y="311937"/>
                  </a:lnTo>
                  <a:lnTo>
                    <a:pt x="64789" y="299104"/>
                  </a:lnTo>
                  <a:close/>
                </a:path>
                <a:path w="1110614" h="361950">
                  <a:moveTo>
                    <a:pt x="228880" y="297004"/>
                  </a:moveTo>
                  <a:lnTo>
                    <a:pt x="159219" y="297232"/>
                  </a:lnTo>
                  <a:lnTo>
                    <a:pt x="173721" y="297232"/>
                  </a:lnTo>
                  <a:lnTo>
                    <a:pt x="64789" y="299104"/>
                  </a:lnTo>
                  <a:lnTo>
                    <a:pt x="34899" y="311937"/>
                  </a:lnTo>
                  <a:lnTo>
                    <a:pt x="51812" y="311937"/>
                  </a:lnTo>
                  <a:lnTo>
                    <a:pt x="135454" y="310050"/>
                  </a:lnTo>
                  <a:lnTo>
                    <a:pt x="615489" y="309290"/>
                  </a:lnTo>
                  <a:lnTo>
                    <a:pt x="523807" y="304157"/>
                  </a:lnTo>
                  <a:lnTo>
                    <a:pt x="425544" y="300233"/>
                  </a:lnTo>
                  <a:lnTo>
                    <a:pt x="327226" y="297846"/>
                  </a:lnTo>
                  <a:lnTo>
                    <a:pt x="228880" y="297004"/>
                  </a:lnTo>
                  <a:close/>
                </a:path>
              </a:pathLst>
            </a:custGeom>
            <a:solidFill>
              <a:srgbClr val="05142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1486825" y="181227"/>
              <a:ext cx="9218930" cy="755650"/>
            </a:xfrm>
            <a:custGeom>
              <a:avLst/>
              <a:gdLst/>
              <a:ahLst/>
              <a:cxnLst/>
              <a:rect l="l" t="t" r="r" b="b"/>
              <a:pathLst>
                <a:path w="9218930" h="755650">
                  <a:moveTo>
                    <a:pt x="9173362" y="0"/>
                  </a:moveTo>
                  <a:lnTo>
                    <a:pt x="44983" y="0"/>
                  </a:lnTo>
                  <a:lnTo>
                    <a:pt x="27490" y="3498"/>
                  </a:lnTo>
                  <a:lnTo>
                    <a:pt x="13190" y="13033"/>
                  </a:lnTo>
                  <a:lnTo>
                    <a:pt x="3540" y="27164"/>
                  </a:lnTo>
                  <a:lnTo>
                    <a:pt x="0" y="44449"/>
                  </a:lnTo>
                  <a:lnTo>
                    <a:pt x="0" y="710691"/>
                  </a:lnTo>
                  <a:lnTo>
                    <a:pt x="3540" y="727977"/>
                  </a:lnTo>
                  <a:lnTo>
                    <a:pt x="13190" y="742108"/>
                  </a:lnTo>
                  <a:lnTo>
                    <a:pt x="27490" y="751643"/>
                  </a:lnTo>
                  <a:lnTo>
                    <a:pt x="44983" y="755141"/>
                  </a:lnTo>
                  <a:lnTo>
                    <a:pt x="9173362" y="755141"/>
                  </a:lnTo>
                  <a:lnTo>
                    <a:pt x="9190854" y="751643"/>
                  </a:lnTo>
                  <a:lnTo>
                    <a:pt x="9205155" y="742108"/>
                  </a:lnTo>
                  <a:lnTo>
                    <a:pt x="9214805" y="727977"/>
                  </a:lnTo>
                  <a:lnTo>
                    <a:pt x="9218345" y="710691"/>
                  </a:lnTo>
                  <a:lnTo>
                    <a:pt x="9218345" y="44449"/>
                  </a:lnTo>
                  <a:lnTo>
                    <a:pt x="9214805" y="27164"/>
                  </a:lnTo>
                  <a:lnTo>
                    <a:pt x="9205155" y="13033"/>
                  </a:lnTo>
                  <a:lnTo>
                    <a:pt x="9190854" y="3498"/>
                  </a:lnTo>
                  <a:lnTo>
                    <a:pt x="9173362" y="0"/>
                  </a:lnTo>
                  <a:close/>
                </a:path>
              </a:pathLst>
            </a:custGeom>
            <a:solidFill>
              <a:srgbClr val="45589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1486825" y="181227"/>
              <a:ext cx="9218930" cy="755650"/>
            </a:xfrm>
            <a:custGeom>
              <a:avLst/>
              <a:gdLst/>
              <a:ahLst/>
              <a:cxnLst/>
              <a:rect l="l" t="t" r="r" b="b"/>
              <a:pathLst>
                <a:path w="9218930" h="755650">
                  <a:moveTo>
                    <a:pt x="44983" y="755141"/>
                  </a:moveTo>
                  <a:lnTo>
                    <a:pt x="27490" y="751643"/>
                  </a:lnTo>
                  <a:lnTo>
                    <a:pt x="13190" y="742108"/>
                  </a:lnTo>
                  <a:lnTo>
                    <a:pt x="3540" y="727977"/>
                  </a:lnTo>
                  <a:lnTo>
                    <a:pt x="0" y="710691"/>
                  </a:lnTo>
                  <a:lnTo>
                    <a:pt x="0" y="44449"/>
                  </a:lnTo>
                  <a:lnTo>
                    <a:pt x="3540" y="27164"/>
                  </a:lnTo>
                  <a:lnTo>
                    <a:pt x="13190" y="13033"/>
                  </a:lnTo>
                  <a:lnTo>
                    <a:pt x="27490" y="3498"/>
                  </a:lnTo>
                  <a:lnTo>
                    <a:pt x="44983" y="0"/>
                  </a:lnTo>
                  <a:lnTo>
                    <a:pt x="9173362" y="0"/>
                  </a:lnTo>
                  <a:lnTo>
                    <a:pt x="9190854" y="3498"/>
                  </a:lnTo>
                  <a:lnTo>
                    <a:pt x="9205155" y="13033"/>
                  </a:lnTo>
                  <a:lnTo>
                    <a:pt x="9214805" y="27164"/>
                  </a:lnTo>
                  <a:lnTo>
                    <a:pt x="9218345" y="44449"/>
                  </a:lnTo>
                  <a:lnTo>
                    <a:pt x="9218345" y="710691"/>
                  </a:lnTo>
                  <a:lnTo>
                    <a:pt x="9214805" y="727977"/>
                  </a:lnTo>
                  <a:lnTo>
                    <a:pt x="9205155" y="742108"/>
                  </a:lnTo>
                  <a:lnTo>
                    <a:pt x="9190854" y="751643"/>
                  </a:lnTo>
                  <a:lnTo>
                    <a:pt x="9173362" y="755141"/>
                  </a:lnTo>
                  <a:lnTo>
                    <a:pt x="44983" y="755141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1404355" y="264341"/>
            <a:ext cx="9383290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6388" indent="-296863" algn="ctr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Grammarsaurus" pitchFamily="2" charset="0"/>
              </a:rPr>
              <a:t>Locational knowledge and place knowledge</a:t>
            </a:r>
          </a:p>
        </p:txBody>
      </p:sp>
      <p:pic>
        <p:nvPicPr>
          <p:cNvPr id="13" name="object 1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7429" y="1404683"/>
            <a:ext cx="3723906" cy="5453316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11133414" y="761591"/>
            <a:ext cx="494030" cy="239809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5715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4E6B8E"/>
                </a:solidFill>
                <a:latin typeface="Grammarsaurus" pitchFamily="2" charset="0"/>
                <a:cs typeface="Arial"/>
              </a:rPr>
              <a:t>Locational knowledge</a:t>
            </a:r>
            <a:endParaRPr sz="700">
              <a:latin typeface="Grammarsaurus" pitchFamily="2" charset="0"/>
              <a:cs typeface="Arial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11190622" y="444468"/>
            <a:ext cx="383540" cy="345440"/>
            <a:chOff x="11190622" y="444468"/>
            <a:chExt cx="383540" cy="345440"/>
          </a:xfrm>
        </p:grpSpPr>
        <p:sp>
          <p:nvSpPr>
            <p:cNvPr id="16" name="object 16"/>
            <p:cNvSpPr/>
            <p:nvPr/>
          </p:nvSpPr>
          <p:spPr>
            <a:xfrm>
              <a:off x="11190622" y="444468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4D6B8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7" name="object 1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312865" y="512823"/>
              <a:ext cx="134970" cy="217265"/>
            </a:xfrm>
            <a:prstGeom prst="rect">
              <a:avLst/>
            </a:prstGeom>
          </p:spPr>
        </p:pic>
      </p:grpSp>
      <p:sp>
        <p:nvSpPr>
          <p:cNvPr id="18" name="object 18"/>
          <p:cNvSpPr txBox="1"/>
          <p:nvPr/>
        </p:nvSpPr>
        <p:spPr>
          <a:xfrm>
            <a:off x="11133504" y="1377541"/>
            <a:ext cx="494030" cy="239809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119380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24BBA7"/>
                </a:solidFill>
                <a:latin typeface="Grammarsaurus" pitchFamily="2" charset="0"/>
                <a:cs typeface="Arial"/>
              </a:rPr>
              <a:t>Place knowledge</a:t>
            </a:r>
            <a:endParaRPr sz="700">
              <a:latin typeface="Grammarsaurus" pitchFamily="2" charset="0"/>
              <a:cs typeface="Arial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11190622" y="1060418"/>
            <a:ext cx="383540" cy="345440"/>
            <a:chOff x="11190622" y="1060418"/>
            <a:chExt cx="383540" cy="345440"/>
          </a:xfrm>
        </p:grpSpPr>
        <p:sp>
          <p:nvSpPr>
            <p:cNvPr id="20" name="object 20"/>
            <p:cNvSpPr/>
            <p:nvPr/>
          </p:nvSpPr>
          <p:spPr>
            <a:xfrm>
              <a:off x="11190622" y="1060418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33BBA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1" name="object 2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288133" y="1116431"/>
              <a:ext cx="216945" cy="216938"/>
            </a:xfrm>
            <a:prstGeom prst="rect">
              <a:avLst/>
            </a:prstGeom>
          </p:spPr>
        </p:pic>
      </p:grpSp>
      <p:sp>
        <p:nvSpPr>
          <p:cNvPr id="23" name="object 59">
            <a:extLst>
              <a:ext uri="{FF2B5EF4-FFF2-40B4-BE49-F238E27FC236}">
                <a16:creationId xmlns:a16="http://schemas.microsoft.com/office/drawing/2014/main" id="{BAD3DB8B-3F6F-BCE9-5817-0A6FA6316ABD}"/>
              </a:ext>
            </a:extLst>
          </p:cNvPr>
          <p:cNvSpPr txBox="1"/>
          <p:nvPr/>
        </p:nvSpPr>
        <p:spPr>
          <a:xfrm>
            <a:off x="5417660" y="6461773"/>
            <a:ext cx="2583340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" panose="020B0604020202020204" pitchFamily="34" charset="0"/>
              </a:rPr>
              <a:t>www.grammarsaurus.co.uk</a:t>
            </a:r>
            <a:endParaRPr sz="1050" dirty="0">
              <a:latin typeface="Grammarsaurus" pitchFamily="2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880763" y="49578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5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185089" y="174877"/>
            <a:ext cx="9822180" cy="768350"/>
            <a:chOff x="1185089" y="174877"/>
            <a:chExt cx="9822180" cy="768350"/>
          </a:xfrm>
        </p:grpSpPr>
        <p:sp>
          <p:nvSpPr>
            <p:cNvPr id="4" name="object 4"/>
            <p:cNvSpPr/>
            <p:nvPr/>
          </p:nvSpPr>
          <p:spPr>
            <a:xfrm>
              <a:off x="1191439" y="181227"/>
              <a:ext cx="9809480" cy="755650"/>
            </a:xfrm>
            <a:custGeom>
              <a:avLst/>
              <a:gdLst/>
              <a:ahLst/>
              <a:cxnLst/>
              <a:rect l="l" t="t" r="r" b="b"/>
              <a:pathLst>
                <a:path w="9809480" h="755650">
                  <a:moveTo>
                    <a:pt x="9761258" y="0"/>
                  </a:moveTo>
                  <a:lnTo>
                    <a:pt x="47866" y="0"/>
                  </a:lnTo>
                  <a:lnTo>
                    <a:pt x="29253" y="3498"/>
                  </a:lnTo>
                  <a:lnTo>
                    <a:pt x="14036" y="13033"/>
                  </a:lnTo>
                  <a:lnTo>
                    <a:pt x="3767" y="27164"/>
                  </a:lnTo>
                  <a:lnTo>
                    <a:pt x="0" y="44449"/>
                  </a:lnTo>
                  <a:lnTo>
                    <a:pt x="0" y="710691"/>
                  </a:lnTo>
                  <a:lnTo>
                    <a:pt x="3767" y="727977"/>
                  </a:lnTo>
                  <a:lnTo>
                    <a:pt x="14036" y="742108"/>
                  </a:lnTo>
                  <a:lnTo>
                    <a:pt x="29253" y="751643"/>
                  </a:lnTo>
                  <a:lnTo>
                    <a:pt x="47866" y="755141"/>
                  </a:lnTo>
                  <a:lnTo>
                    <a:pt x="9761258" y="755141"/>
                  </a:lnTo>
                  <a:lnTo>
                    <a:pt x="9779870" y="751643"/>
                  </a:lnTo>
                  <a:lnTo>
                    <a:pt x="9795087" y="742108"/>
                  </a:lnTo>
                  <a:lnTo>
                    <a:pt x="9805356" y="727977"/>
                  </a:lnTo>
                  <a:lnTo>
                    <a:pt x="9809124" y="710691"/>
                  </a:lnTo>
                  <a:lnTo>
                    <a:pt x="9809124" y="44449"/>
                  </a:lnTo>
                  <a:lnTo>
                    <a:pt x="9805356" y="27164"/>
                  </a:lnTo>
                  <a:lnTo>
                    <a:pt x="9795087" y="13033"/>
                  </a:lnTo>
                  <a:lnTo>
                    <a:pt x="9779870" y="3498"/>
                  </a:lnTo>
                  <a:lnTo>
                    <a:pt x="9761258" y="0"/>
                  </a:lnTo>
                  <a:close/>
                </a:path>
              </a:pathLst>
            </a:custGeom>
            <a:solidFill>
              <a:srgbClr val="45589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1191439" y="181227"/>
              <a:ext cx="9809480" cy="755650"/>
            </a:xfrm>
            <a:custGeom>
              <a:avLst/>
              <a:gdLst/>
              <a:ahLst/>
              <a:cxnLst/>
              <a:rect l="l" t="t" r="r" b="b"/>
              <a:pathLst>
                <a:path w="9809480" h="755650">
                  <a:moveTo>
                    <a:pt x="47866" y="755141"/>
                  </a:moveTo>
                  <a:lnTo>
                    <a:pt x="29253" y="751643"/>
                  </a:lnTo>
                  <a:lnTo>
                    <a:pt x="14036" y="742108"/>
                  </a:lnTo>
                  <a:lnTo>
                    <a:pt x="3767" y="727977"/>
                  </a:lnTo>
                  <a:lnTo>
                    <a:pt x="0" y="710691"/>
                  </a:lnTo>
                  <a:lnTo>
                    <a:pt x="0" y="44449"/>
                  </a:lnTo>
                  <a:lnTo>
                    <a:pt x="3767" y="27164"/>
                  </a:lnTo>
                  <a:lnTo>
                    <a:pt x="14036" y="13033"/>
                  </a:lnTo>
                  <a:lnTo>
                    <a:pt x="29253" y="3498"/>
                  </a:lnTo>
                  <a:lnTo>
                    <a:pt x="47866" y="0"/>
                  </a:lnTo>
                  <a:lnTo>
                    <a:pt x="9761258" y="0"/>
                  </a:lnTo>
                  <a:lnTo>
                    <a:pt x="9779870" y="3498"/>
                  </a:lnTo>
                  <a:lnTo>
                    <a:pt x="9795087" y="13033"/>
                  </a:lnTo>
                  <a:lnTo>
                    <a:pt x="9805356" y="27164"/>
                  </a:lnTo>
                  <a:lnTo>
                    <a:pt x="9809124" y="44449"/>
                  </a:lnTo>
                  <a:lnTo>
                    <a:pt x="9809124" y="710691"/>
                  </a:lnTo>
                  <a:lnTo>
                    <a:pt x="9805356" y="727977"/>
                  </a:lnTo>
                  <a:lnTo>
                    <a:pt x="9795087" y="742108"/>
                  </a:lnTo>
                  <a:lnTo>
                    <a:pt x="9779870" y="751643"/>
                  </a:lnTo>
                  <a:lnTo>
                    <a:pt x="9761258" y="755141"/>
                  </a:lnTo>
                  <a:lnTo>
                    <a:pt x="47866" y="755141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191081" y="258614"/>
            <a:ext cx="9809480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Grammarsaurus" pitchFamily="2" charset="0"/>
              </a:rPr>
              <a:t>What kinds of settlements are there in the UK?</a:t>
            </a:r>
          </a:p>
        </p:txBody>
      </p:sp>
      <p:grpSp>
        <p:nvGrpSpPr>
          <p:cNvPr id="7" name="object 7"/>
          <p:cNvGrpSpPr/>
          <p:nvPr/>
        </p:nvGrpSpPr>
        <p:grpSpPr>
          <a:xfrm>
            <a:off x="0" y="828751"/>
            <a:ext cx="11332844" cy="5822061"/>
            <a:chOff x="0" y="828751"/>
            <a:chExt cx="11332844" cy="5822061"/>
          </a:xfrm>
        </p:grpSpPr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394657" y="5949537"/>
              <a:ext cx="279335" cy="182708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7386815" y="6126035"/>
              <a:ext cx="295910" cy="100330"/>
            </a:xfrm>
            <a:custGeom>
              <a:avLst/>
              <a:gdLst/>
              <a:ahLst/>
              <a:cxnLst/>
              <a:rect l="l" t="t" r="r" b="b"/>
              <a:pathLst>
                <a:path w="295909" h="100329">
                  <a:moveTo>
                    <a:pt x="295579" y="0"/>
                  </a:moveTo>
                  <a:lnTo>
                    <a:pt x="0" y="0"/>
                  </a:lnTo>
                  <a:lnTo>
                    <a:pt x="0" y="100215"/>
                  </a:lnTo>
                  <a:lnTo>
                    <a:pt x="295579" y="100215"/>
                  </a:lnTo>
                  <a:lnTo>
                    <a:pt x="295579" y="0"/>
                  </a:lnTo>
                  <a:close/>
                </a:path>
              </a:pathLst>
            </a:custGeom>
            <a:solidFill>
              <a:srgbClr val="B4D79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382364" y="5930667"/>
              <a:ext cx="302878" cy="300045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828751"/>
              <a:ext cx="3327717" cy="5822061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2741929" y="1235416"/>
              <a:ext cx="8590915" cy="2397691"/>
            </a:xfrm>
            <a:custGeom>
              <a:avLst/>
              <a:gdLst/>
              <a:ahLst/>
              <a:cxnLst/>
              <a:rect l="l" t="t" r="r" b="b"/>
              <a:pathLst>
                <a:path w="8590915" h="2504440">
                  <a:moveTo>
                    <a:pt x="8520709" y="0"/>
                  </a:moveTo>
                  <a:lnTo>
                    <a:pt x="70002" y="0"/>
                  </a:lnTo>
                  <a:lnTo>
                    <a:pt x="42755" y="5501"/>
                  </a:lnTo>
                  <a:lnTo>
                    <a:pt x="20504" y="20504"/>
                  </a:lnTo>
                  <a:lnTo>
                    <a:pt x="5501" y="42755"/>
                  </a:lnTo>
                  <a:lnTo>
                    <a:pt x="0" y="70002"/>
                  </a:lnTo>
                  <a:lnTo>
                    <a:pt x="0" y="2434374"/>
                  </a:lnTo>
                  <a:lnTo>
                    <a:pt x="5501" y="2461619"/>
                  </a:lnTo>
                  <a:lnTo>
                    <a:pt x="20504" y="2483866"/>
                  </a:lnTo>
                  <a:lnTo>
                    <a:pt x="42755" y="2498864"/>
                  </a:lnTo>
                  <a:lnTo>
                    <a:pt x="70002" y="2504363"/>
                  </a:lnTo>
                  <a:lnTo>
                    <a:pt x="8520709" y="2504363"/>
                  </a:lnTo>
                  <a:lnTo>
                    <a:pt x="8547954" y="2498864"/>
                  </a:lnTo>
                  <a:lnTo>
                    <a:pt x="8570201" y="2483866"/>
                  </a:lnTo>
                  <a:lnTo>
                    <a:pt x="8585199" y="2461619"/>
                  </a:lnTo>
                  <a:lnTo>
                    <a:pt x="8590699" y="2434374"/>
                  </a:lnTo>
                  <a:lnTo>
                    <a:pt x="8590699" y="70002"/>
                  </a:lnTo>
                  <a:lnTo>
                    <a:pt x="8585199" y="42755"/>
                  </a:lnTo>
                  <a:lnTo>
                    <a:pt x="8570201" y="20504"/>
                  </a:lnTo>
                  <a:lnTo>
                    <a:pt x="8547954" y="5501"/>
                  </a:lnTo>
                  <a:lnTo>
                    <a:pt x="8520709" y="0"/>
                  </a:lnTo>
                  <a:close/>
                </a:path>
              </a:pathLst>
            </a:custGeom>
            <a:solidFill>
              <a:srgbClr val="E5E5E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2741929" y="1235416"/>
              <a:ext cx="8590915" cy="2387908"/>
            </a:xfrm>
            <a:custGeom>
              <a:avLst/>
              <a:gdLst/>
              <a:ahLst/>
              <a:cxnLst/>
              <a:rect l="l" t="t" r="r" b="b"/>
              <a:pathLst>
                <a:path w="8590915" h="2504440">
                  <a:moveTo>
                    <a:pt x="8520709" y="2504363"/>
                  </a:moveTo>
                  <a:lnTo>
                    <a:pt x="70002" y="2504363"/>
                  </a:lnTo>
                  <a:lnTo>
                    <a:pt x="42755" y="2498864"/>
                  </a:lnTo>
                  <a:lnTo>
                    <a:pt x="20504" y="2483866"/>
                  </a:lnTo>
                  <a:lnTo>
                    <a:pt x="5501" y="2461619"/>
                  </a:lnTo>
                  <a:lnTo>
                    <a:pt x="0" y="2434374"/>
                  </a:lnTo>
                  <a:lnTo>
                    <a:pt x="0" y="70002"/>
                  </a:lnTo>
                  <a:lnTo>
                    <a:pt x="5501" y="42755"/>
                  </a:lnTo>
                  <a:lnTo>
                    <a:pt x="20504" y="20504"/>
                  </a:lnTo>
                  <a:lnTo>
                    <a:pt x="42755" y="5501"/>
                  </a:lnTo>
                  <a:lnTo>
                    <a:pt x="70002" y="0"/>
                  </a:lnTo>
                  <a:lnTo>
                    <a:pt x="8520709" y="0"/>
                  </a:lnTo>
                  <a:lnTo>
                    <a:pt x="8547954" y="5501"/>
                  </a:lnTo>
                  <a:lnTo>
                    <a:pt x="8570201" y="20504"/>
                  </a:lnTo>
                  <a:lnTo>
                    <a:pt x="8585199" y="42755"/>
                  </a:lnTo>
                  <a:lnTo>
                    <a:pt x="8590699" y="70002"/>
                  </a:lnTo>
                  <a:lnTo>
                    <a:pt x="8590699" y="2434374"/>
                  </a:lnTo>
                  <a:lnTo>
                    <a:pt x="8585199" y="2461619"/>
                  </a:lnTo>
                  <a:lnTo>
                    <a:pt x="8570201" y="2483866"/>
                  </a:lnTo>
                  <a:lnTo>
                    <a:pt x="8547954" y="2498864"/>
                  </a:lnTo>
                  <a:lnTo>
                    <a:pt x="8520709" y="2504363"/>
                  </a:lnTo>
                  <a:close/>
                </a:path>
              </a:pathLst>
            </a:custGeom>
            <a:ln w="12636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3145992" y="1570612"/>
            <a:ext cx="7789545" cy="167840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l">
              <a:lnSpc>
                <a:spcPct val="116700"/>
              </a:lnSpc>
              <a:spcBef>
                <a:spcPts val="100"/>
              </a:spcBef>
            </a:pPr>
            <a:r>
              <a:rPr sz="17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Over thousands of years, people have built </a:t>
            </a:r>
            <a:r>
              <a:rPr sz="17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settlements   </a:t>
            </a:r>
            <a:r>
              <a:rPr lang="en-US" sz="17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         </a:t>
            </a:r>
            <a:r>
              <a:rPr sz="17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in di</a:t>
            </a:r>
            <a:r>
              <a:rPr lang="en-US" sz="17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ff</a:t>
            </a:r>
            <a:r>
              <a:rPr sz="17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erent places. The earliest settlements were </a:t>
            </a:r>
            <a:r>
              <a:rPr sz="17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small</a:t>
            </a:r>
            <a:r>
              <a:rPr sz="17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, and people chose to live </a:t>
            </a:r>
            <a:r>
              <a:rPr sz="17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near rivers, the sea </a:t>
            </a:r>
            <a:r>
              <a:rPr sz="17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or in areas where the </a:t>
            </a:r>
            <a:r>
              <a:rPr sz="17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land was good for growing crops</a:t>
            </a:r>
            <a:r>
              <a:rPr sz="17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. Over time, these settlements have grown.</a:t>
            </a:r>
            <a:endParaRPr sz="1700" dirty="0">
              <a:latin typeface="Grammarsaurus" pitchFamily="2" charset="0"/>
              <a:cs typeface="Arial MT"/>
            </a:endParaRPr>
          </a:p>
          <a:p>
            <a:pPr marL="12700" algn="l">
              <a:lnSpc>
                <a:spcPct val="100000"/>
              </a:lnSpc>
              <a:spcBef>
                <a:spcPts val="1400"/>
              </a:spcBef>
            </a:pPr>
            <a:r>
              <a:rPr sz="17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There are </a:t>
            </a:r>
            <a:r>
              <a:rPr sz="17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three main kinds of settlement</a:t>
            </a:r>
            <a:r>
              <a:rPr sz="17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:</a:t>
            </a:r>
            <a:endParaRPr sz="1700" dirty="0">
              <a:latin typeface="Grammarsaurus" pitchFamily="2" charset="0"/>
              <a:cs typeface="Arial MT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1879353" y="1457172"/>
            <a:ext cx="7257415" cy="856615"/>
            <a:chOff x="1879353" y="1457172"/>
            <a:chExt cx="7257415" cy="856615"/>
          </a:xfrm>
        </p:grpSpPr>
        <p:sp>
          <p:nvSpPr>
            <p:cNvPr id="16" name="object 16"/>
            <p:cNvSpPr/>
            <p:nvPr/>
          </p:nvSpPr>
          <p:spPr>
            <a:xfrm>
              <a:off x="1911764" y="1951687"/>
              <a:ext cx="1078230" cy="361950"/>
            </a:xfrm>
            <a:custGeom>
              <a:avLst/>
              <a:gdLst/>
              <a:ahLst/>
              <a:cxnLst/>
              <a:rect l="l" t="t" r="r" b="b"/>
              <a:pathLst>
                <a:path w="1078230" h="361950">
                  <a:moveTo>
                    <a:pt x="933399" y="0"/>
                  </a:moveTo>
                  <a:lnTo>
                    <a:pt x="881720" y="12332"/>
                  </a:lnTo>
                  <a:lnTo>
                    <a:pt x="830280" y="25099"/>
                  </a:lnTo>
                  <a:lnTo>
                    <a:pt x="779087" y="38299"/>
                  </a:lnTo>
                  <a:lnTo>
                    <a:pt x="728149" y="51929"/>
                  </a:lnTo>
                  <a:lnTo>
                    <a:pt x="677474" y="65987"/>
                  </a:lnTo>
                  <a:lnTo>
                    <a:pt x="627070" y="80469"/>
                  </a:lnTo>
                  <a:lnTo>
                    <a:pt x="576943" y="95374"/>
                  </a:lnTo>
                  <a:lnTo>
                    <a:pt x="527103" y="110698"/>
                  </a:lnTo>
                  <a:lnTo>
                    <a:pt x="477558" y="126439"/>
                  </a:lnTo>
                  <a:lnTo>
                    <a:pt x="428314" y="142595"/>
                  </a:lnTo>
                  <a:lnTo>
                    <a:pt x="379379" y="159163"/>
                  </a:lnTo>
                  <a:lnTo>
                    <a:pt x="330763" y="176140"/>
                  </a:lnTo>
                  <a:lnTo>
                    <a:pt x="282472" y="193523"/>
                  </a:lnTo>
                  <a:lnTo>
                    <a:pt x="234514" y="211311"/>
                  </a:lnTo>
                  <a:lnTo>
                    <a:pt x="186898" y="229501"/>
                  </a:lnTo>
                  <a:lnTo>
                    <a:pt x="139630" y="248089"/>
                  </a:lnTo>
                  <a:lnTo>
                    <a:pt x="92719" y="267074"/>
                  </a:lnTo>
                  <a:lnTo>
                    <a:pt x="46173" y="286452"/>
                  </a:lnTo>
                  <a:lnTo>
                    <a:pt x="0" y="306222"/>
                  </a:lnTo>
                  <a:lnTo>
                    <a:pt x="51584" y="304824"/>
                  </a:lnTo>
                  <a:lnTo>
                    <a:pt x="103189" y="303833"/>
                  </a:lnTo>
                  <a:lnTo>
                    <a:pt x="154808" y="303248"/>
                  </a:lnTo>
                  <a:lnTo>
                    <a:pt x="206434" y="303071"/>
                  </a:lnTo>
                  <a:lnTo>
                    <a:pt x="258060" y="303299"/>
                  </a:lnTo>
                  <a:lnTo>
                    <a:pt x="309678" y="303933"/>
                  </a:lnTo>
                  <a:lnTo>
                    <a:pt x="361281" y="304972"/>
                  </a:lnTo>
                  <a:lnTo>
                    <a:pt x="412863" y="306416"/>
                  </a:lnTo>
                  <a:lnTo>
                    <a:pt x="464415" y="308265"/>
                  </a:lnTo>
                  <a:lnTo>
                    <a:pt x="515931" y="310518"/>
                  </a:lnTo>
                  <a:lnTo>
                    <a:pt x="567404" y="313174"/>
                  </a:lnTo>
                  <a:lnTo>
                    <a:pt x="618826" y="316234"/>
                  </a:lnTo>
                  <a:lnTo>
                    <a:pt x="670191" y="319697"/>
                  </a:lnTo>
                  <a:lnTo>
                    <a:pt x="721490" y="323563"/>
                  </a:lnTo>
                  <a:lnTo>
                    <a:pt x="772718" y="327830"/>
                  </a:lnTo>
                  <a:lnTo>
                    <a:pt x="823866" y="332500"/>
                  </a:lnTo>
                  <a:lnTo>
                    <a:pt x="874927" y="337571"/>
                  </a:lnTo>
                  <a:lnTo>
                    <a:pt x="925895" y="343042"/>
                  </a:lnTo>
                  <a:lnTo>
                    <a:pt x="976763" y="348915"/>
                  </a:lnTo>
                  <a:lnTo>
                    <a:pt x="1027522" y="355188"/>
                  </a:lnTo>
                  <a:lnTo>
                    <a:pt x="1078166" y="361861"/>
                  </a:lnTo>
                  <a:lnTo>
                    <a:pt x="933399" y="0"/>
                  </a:lnTo>
                  <a:close/>
                </a:path>
              </a:pathLst>
            </a:custGeom>
            <a:solidFill>
              <a:srgbClr val="E5E5E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1879353" y="1951687"/>
              <a:ext cx="1110615" cy="361950"/>
            </a:xfrm>
            <a:custGeom>
              <a:avLst/>
              <a:gdLst/>
              <a:ahLst/>
              <a:cxnLst/>
              <a:rect l="l" t="t" r="r" b="b"/>
              <a:pathLst>
                <a:path w="1110614" h="361950">
                  <a:moveTo>
                    <a:pt x="615489" y="309290"/>
                  </a:moveTo>
                  <a:lnTo>
                    <a:pt x="289750" y="309290"/>
                  </a:lnTo>
                  <a:lnTo>
                    <a:pt x="392606" y="310672"/>
                  </a:lnTo>
                  <a:lnTo>
                    <a:pt x="495432" y="313554"/>
                  </a:lnTo>
                  <a:lnTo>
                    <a:pt x="598206" y="317927"/>
                  </a:lnTo>
                  <a:lnTo>
                    <a:pt x="700909" y="323783"/>
                  </a:lnTo>
                  <a:lnTo>
                    <a:pt x="803518" y="331114"/>
                  </a:lnTo>
                  <a:lnTo>
                    <a:pt x="906013" y="339909"/>
                  </a:lnTo>
                  <a:lnTo>
                    <a:pt x="1008373" y="350161"/>
                  </a:lnTo>
                  <a:lnTo>
                    <a:pt x="1110576" y="361861"/>
                  </a:lnTo>
                  <a:lnTo>
                    <a:pt x="1013239" y="348155"/>
                  </a:lnTo>
                  <a:lnTo>
                    <a:pt x="915681" y="336097"/>
                  </a:lnTo>
                  <a:lnTo>
                    <a:pt x="817932" y="325675"/>
                  </a:lnTo>
                  <a:lnTo>
                    <a:pt x="720020" y="316875"/>
                  </a:lnTo>
                  <a:lnTo>
                    <a:pt x="623519" y="309793"/>
                  </a:lnTo>
                  <a:lnTo>
                    <a:pt x="623726" y="309793"/>
                  </a:lnTo>
                  <a:lnTo>
                    <a:pt x="615489" y="309290"/>
                  </a:lnTo>
                  <a:close/>
                </a:path>
                <a:path w="1110614" h="361950">
                  <a:moveTo>
                    <a:pt x="965809" y="0"/>
                  </a:moveTo>
                  <a:lnTo>
                    <a:pt x="916187" y="11122"/>
                  </a:lnTo>
                  <a:lnTo>
                    <a:pt x="866675" y="22726"/>
                  </a:lnTo>
                  <a:lnTo>
                    <a:pt x="817281" y="34812"/>
                  </a:lnTo>
                  <a:lnTo>
                    <a:pt x="768007" y="47378"/>
                  </a:lnTo>
                  <a:lnTo>
                    <a:pt x="718859" y="60424"/>
                  </a:lnTo>
                  <a:lnTo>
                    <a:pt x="669842" y="73950"/>
                  </a:lnTo>
                  <a:lnTo>
                    <a:pt x="620960" y="87955"/>
                  </a:lnTo>
                  <a:lnTo>
                    <a:pt x="572218" y="102439"/>
                  </a:lnTo>
                  <a:lnTo>
                    <a:pt x="523622" y="117401"/>
                  </a:lnTo>
                  <a:lnTo>
                    <a:pt x="475175" y="132840"/>
                  </a:lnTo>
                  <a:lnTo>
                    <a:pt x="426883" y="148756"/>
                  </a:lnTo>
                  <a:lnTo>
                    <a:pt x="378750" y="165148"/>
                  </a:lnTo>
                  <a:lnTo>
                    <a:pt x="330781" y="182017"/>
                  </a:lnTo>
                  <a:lnTo>
                    <a:pt x="282981" y="199360"/>
                  </a:lnTo>
                  <a:lnTo>
                    <a:pt x="235355" y="217178"/>
                  </a:lnTo>
                  <a:lnTo>
                    <a:pt x="187908" y="235471"/>
                  </a:lnTo>
                  <a:lnTo>
                    <a:pt x="140644" y="254237"/>
                  </a:lnTo>
                  <a:lnTo>
                    <a:pt x="93568" y="273476"/>
                  </a:lnTo>
                  <a:lnTo>
                    <a:pt x="46685" y="293188"/>
                  </a:lnTo>
                  <a:lnTo>
                    <a:pt x="0" y="313372"/>
                  </a:lnTo>
                  <a:lnTo>
                    <a:pt x="51812" y="311937"/>
                  </a:lnTo>
                  <a:lnTo>
                    <a:pt x="34899" y="311937"/>
                  </a:lnTo>
                  <a:lnTo>
                    <a:pt x="32275" y="300233"/>
                  </a:lnTo>
                  <a:lnTo>
                    <a:pt x="32219" y="299986"/>
                  </a:lnTo>
                  <a:lnTo>
                    <a:pt x="64789" y="299104"/>
                  </a:lnTo>
                  <a:lnTo>
                    <a:pt x="82432" y="291529"/>
                  </a:lnTo>
                  <a:lnTo>
                    <a:pt x="130163" y="271593"/>
                  </a:lnTo>
                  <a:lnTo>
                    <a:pt x="178085" y="252126"/>
                  </a:lnTo>
                  <a:lnTo>
                    <a:pt x="226193" y="233120"/>
                  </a:lnTo>
                  <a:lnTo>
                    <a:pt x="274479" y="214572"/>
                  </a:lnTo>
                  <a:lnTo>
                    <a:pt x="322938" y="196475"/>
                  </a:lnTo>
                  <a:lnTo>
                    <a:pt x="371563" y="178826"/>
                  </a:lnTo>
                  <a:lnTo>
                    <a:pt x="420349" y="161618"/>
                  </a:lnTo>
                  <a:lnTo>
                    <a:pt x="518377" y="128506"/>
                  </a:lnTo>
                  <a:lnTo>
                    <a:pt x="616973" y="97099"/>
                  </a:lnTo>
                  <a:lnTo>
                    <a:pt x="716086" y="67355"/>
                  </a:lnTo>
                  <a:lnTo>
                    <a:pt x="815667" y="39233"/>
                  </a:lnTo>
                  <a:lnTo>
                    <a:pt x="915667" y="12691"/>
                  </a:lnTo>
                  <a:lnTo>
                    <a:pt x="965809" y="0"/>
                  </a:lnTo>
                  <a:close/>
                </a:path>
                <a:path w="1110614" h="361950">
                  <a:moveTo>
                    <a:pt x="64789" y="299104"/>
                  </a:moveTo>
                  <a:lnTo>
                    <a:pt x="32219" y="299986"/>
                  </a:lnTo>
                  <a:lnTo>
                    <a:pt x="34899" y="311937"/>
                  </a:lnTo>
                  <a:lnTo>
                    <a:pt x="64789" y="299104"/>
                  </a:lnTo>
                  <a:close/>
                </a:path>
                <a:path w="1110614" h="361950">
                  <a:moveTo>
                    <a:pt x="228880" y="297004"/>
                  </a:moveTo>
                  <a:lnTo>
                    <a:pt x="159219" y="297232"/>
                  </a:lnTo>
                  <a:lnTo>
                    <a:pt x="173721" y="297232"/>
                  </a:lnTo>
                  <a:lnTo>
                    <a:pt x="64789" y="299104"/>
                  </a:lnTo>
                  <a:lnTo>
                    <a:pt x="34899" y="311937"/>
                  </a:lnTo>
                  <a:lnTo>
                    <a:pt x="51812" y="311937"/>
                  </a:lnTo>
                  <a:lnTo>
                    <a:pt x="135454" y="310050"/>
                  </a:lnTo>
                  <a:lnTo>
                    <a:pt x="615489" y="309290"/>
                  </a:lnTo>
                  <a:lnTo>
                    <a:pt x="523807" y="304157"/>
                  </a:lnTo>
                  <a:lnTo>
                    <a:pt x="425544" y="300233"/>
                  </a:lnTo>
                  <a:lnTo>
                    <a:pt x="327226" y="297846"/>
                  </a:lnTo>
                  <a:lnTo>
                    <a:pt x="228880" y="297004"/>
                  </a:lnTo>
                  <a:close/>
                </a:path>
              </a:pathLst>
            </a:custGeom>
            <a:solidFill>
              <a:srgbClr val="05142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8741658" y="1754731"/>
              <a:ext cx="388620" cy="84455"/>
            </a:xfrm>
            <a:custGeom>
              <a:avLst/>
              <a:gdLst/>
              <a:ahLst/>
              <a:cxnLst/>
              <a:rect l="l" t="t" r="r" b="b"/>
              <a:pathLst>
                <a:path w="388620" h="84455">
                  <a:moveTo>
                    <a:pt x="194068" y="0"/>
                  </a:moveTo>
                  <a:lnTo>
                    <a:pt x="118530" y="3303"/>
                  </a:lnTo>
                  <a:lnTo>
                    <a:pt x="56843" y="12314"/>
                  </a:lnTo>
                  <a:lnTo>
                    <a:pt x="15251" y="25679"/>
                  </a:lnTo>
                  <a:lnTo>
                    <a:pt x="0" y="42049"/>
                  </a:lnTo>
                  <a:lnTo>
                    <a:pt x="15251" y="58414"/>
                  </a:lnTo>
                  <a:lnTo>
                    <a:pt x="56843" y="71780"/>
                  </a:lnTo>
                  <a:lnTo>
                    <a:pt x="118530" y="80793"/>
                  </a:lnTo>
                  <a:lnTo>
                    <a:pt x="194068" y="84099"/>
                  </a:lnTo>
                  <a:lnTo>
                    <a:pt x="269606" y="80793"/>
                  </a:lnTo>
                  <a:lnTo>
                    <a:pt x="331293" y="71780"/>
                  </a:lnTo>
                  <a:lnTo>
                    <a:pt x="372885" y="58414"/>
                  </a:lnTo>
                  <a:lnTo>
                    <a:pt x="388137" y="42049"/>
                  </a:lnTo>
                  <a:lnTo>
                    <a:pt x="372885" y="25679"/>
                  </a:lnTo>
                  <a:lnTo>
                    <a:pt x="331293" y="12314"/>
                  </a:lnTo>
                  <a:lnTo>
                    <a:pt x="269606" y="3303"/>
                  </a:lnTo>
                  <a:lnTo>
                    <a:pt x="194068" y="0"/>
                  </a:lnTo>
                  <a:close/>
                </a:path>
              </a:pathLst>
            </a:custGeom>
            <a:solidFill>
              <a:srgbClr val="ACB8D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9" name="object 1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773285" y="1457172"/>
              <a:ext cx="324163" cy="336370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8735198" y="1765330"/>
              <a:ext cx="401320" cy="80010"/>
            </a:xfrm>
            <a:custGeom>
              <a:avLst/>
              <a:gdLst/>
              <a:ahLst/>
              <a:cxnLst/>
              <a:rect l="l" t="t" r="r" b="b"/>
              <a:pathLst>
                <a:path w="401320" h="80010">
                  <a:moveTo>
                    <a:pt x="357568" y="0"/>
                  </a:moveTo>
                  <a:lnTo>
                    <a:pt x="353987" y="12433"/>
                  </a:lnTo>
                  <a:lnTo>
                    <a:pt x="370690" y="18198"/>
                  </a:lnTo>
                  <a:lnTo>
                    <a:pt x="381161" y="23572"/>
                  </a:lnTo>
                  <a:lnTo>
                    <a:pt x="386580" y="28129"/>
                  </a:lnTo>
                  <a:lnTo>
                    <a:pt x="388124" y="31445"/>
                  </a:lnTo>
                  <a:lnTo>
                    <a:pt x="376133" y="42245"/>
                  </a:lnTo>
                  <a:lnTo>
                    <a:pt x="340515" y="53895"/>
                  </a:lnTo>
                  <a:lnTo>
                    <a:pt x="281804" y="63217"/>
                  </a:lnTo>
                  <a:lnTo>
                    <a:pt x="200532" y="67030"/>
                  </a:lnTo>
                  <a:lnTo>
                    <a:pt x="119259" y="63217"/>
                  </a:lnTo>
                  <a:lnTo>
                    <a:pt x="60544" y="53895"/>
                  </a:lnTo>
                  <a:lnTo>
                    <a:pt x="24921" y="42245"/>
                  </a:lnTo>
                  <a:lnTo>
                    <a:pt x="12928" y="31445"/>
                  </a:lnTo>
                  <a:lnTo>
                    <a:pt x="14472" y="28129"/>
                  </a:lnTo>
                  <a:lnTo>
                    <a:pt x="19891" y="23572"/>
                  </a:lnTo>
                  <a:lnTo>
                    <a:pt x="30362" y="18198"/>
                  </a:lnTo>
                  <a:lnTo>
                    <a:pt x="47066" y="12433"/>
                  </a:lnTo>
                  <a:lnTo>
                    <a:pt x="43484" y="0"/>
                  </a:lnTo>
                  <a:lnTo>
                    <a:pt x="24345" y="6681"/>
                  </a:lnTo>
                  <a:lnTo>
                    <a:pt x="10769" y="14112"/>
                  </a:lnTo>
                  <a:lnTo>
                    <a:pt x="2679" y="22349"/>
                  </a:lnTo>
                  <a:lnTo>
                    <a:pt x="0" y="31445"/>
                  </a:lnTo>
                  <a:lnTo>
                    <a:pt x="13117" y="50160"/>
                  </a:lnTo>
                  <a:lnTo>
                    <a:pt x="47372" y="63900"/>
                  </a:lnTo>
                  <a:lnTo>
                    <a:pt x="95123" y="73134"/>
                  </a:lnTo>
                  <a:lnTo>
                    <a:pt x="148724" y="78331"/>
                  </a:lnTo>
                  <a:lnTo>
                    <a:pt x="200532" y="79959"/>
                  </a:lnTo>
                  <a:lnTo>
                    <a:pt x="252340" y="78331"/>
                  </a:lnTo>
                  <a:lnTo>
                    <a:pt x="305938" y="73134"/>
                  </a:lnTo>
                  <a:lnTo>
                    <a:pt x="353684" y="63900"/>
                  </a:lnTo>
                  <a:lnTo>
                    <a:pt x="387937" y="50160"/>
                  </a:lnTo>
                  <a:lnTo>
                    <a:pt x="401053" y="31445"/>
                  </a:lnTo>
                  <a:lnTo>
                    <a:pt x="398373" y="22349"/>
                  </a:lnTo>
                  <a:lnTo>
                    <a:pt x="390283" y="14112"/>
                  </a:lnTo>
                  <a:lnTo>
                    <a:pt x="376707" y="6681"/>
                  </a:lnTo>
                  <a:lnTo>
                    <a:pt x="35756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4053395" y="5892796"/>
            <a:ext cx="1203264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dirty="0">
                <a:solidFill>
                  <a:srgbClr val="08172F"/>
                </a:solidFill>
                <a:latin typeface="Grammarsaurus" pitchFamily="2" charset="0"/>
                <a:cs typeface="Arial"/>
              </a:rPr>
              <a:t>village</a:t>
            </a:r>
            <a:endParaRPr sz="1600" dirty="0">
              <a:latin typeface="Grammarsaurus" pitchFamily="2" charset="0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809371" y="5892796"/>
            <a:ext cx="97261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dirty="0">
                <a:solidFill>
                  <a:srgbClr val="08172F"/>
                </a:solidFill>
                <a:latin typeface="Grammarsaurus" pitchFamily="2" charset="0"/>
                <a:cs typeface="Arial"/>
              </a:rPr>
              <a:t>town</a:t>
            </a:r>
            <a:endParaRPr sz="1600">
              <a:latin typeface="Grammarsaurus" pitchFamily="2" charset="0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9571054" y="5896219"/>
            <a:ext cx="711278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dirty="0">
                <a:solidFill>
                  <a:srgbClr val="08172F"/>
                </a:solidFill>
                <a:latin typeface="Grammarsaurus" pitchFamily="2" charset="0"/>
                <a:cs typeface="Arial"/>
              </a:rPr>
              <a:t>city</a:t>
            </a:r>
            <a:endParaRPr sz="1600">
              <a:latin typeface="Grammarsaurus" pitchFamily="2" charset="0"/>
              <a:cs typeface="Arial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3221151" y="3938282"/>
            <a:ext cx="7720330" cy="1978660"/>
            <a:chOff x="3221151" y="3938282"/>
            <a:chExt cx="7720330" cy="1978660"/>
          </a:xfrm>
        </p:grpSpPr>
        <p:pic>
          <p:nvPicPr>
            <p:cNvPr id="25" name="object 2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226562" y="3943680"/>
              <a:ext cx="2331364" cy="1967445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3226549" y="3943680"/>
              <a:ext cx="2331720" cy="1967864"/>
            </a:xfrm>
            <a:custGeom>
              <a:avLst/>
              <a:gdLst/>
              <a:ahLst/>
              <a:cxnLst/>
              <a:rect l="l" t="t" r="r" b="b"/>
              <a:pathLst>
                <a:path w="2331720" h="1967864">
                  <a:moveTo>
                    <a:pt x="2331377" y="1967458"/>
                  </a:moveTo>
                  <a:lnTo>
                    <a:pt x="0" y="1967458"/>
                  </a:lnTo>
                  <a:lnTo>
                    <a:pt x="0" y="0"/>
                  </a:lnTo>
                  <a:lnTo>
                    <a:pt x="2331377" y="0"/>
                  </a:lnTo>
                  <a:lnTo>
                    <a:pt x="2331377" y="1967458"/>
                  </a:lnTo>
                  <a:close/>
                </a:path>
              </a:pathLst>
            </a:custGeom>
            <a:ln w="10375">
              <a:solidFill>
                <a:srgbClr val="09172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7" name="object 2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915368" y="3943680"/>
              <a:ext cx="2331364" cy="1967445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5915355" y="3943680"/>
              <a:ext cx="2331720" cy="1967864"/>
            </a:xfrm>
            <a:custGeom>
              <a:avLst/>
              <a:gdLst/>
              <a:ahLst/>
              <a:cxnLst/>
              <a:rect l="l" t="t" r="r" b="b"/>
              <a:pathLst>
                <a:path w="2331720" h="1967864">
                  <a:moveTo>
                    <a:pt x="2331377" y="1967458"/>
                  </a:moveTo>
                  <a:lnTo>
                    <a:pt x="0" y="1967458"/>
                  </a:lnTo>
                  <a:lnTo>
                    <a:pt x="0" y="0"/>
                  </a:lnTo>
                  <a:lnTo>
                    <a:pt x="2331377" y="0"/>
                  </a:lnTo>
                  <a:lnTo>
                    <a:pt x="2331377" y="1967458"/>
                  </a:lnTo>
                  <a:close/>
                </a:path>
              </a:pathLst>
            </a:custGeom>
            <a:ln w="10375">
              <a:solidFill>
                <a:srgbClr val="09172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9" name="object 2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604173" y="3943680"/>
              <a:ext cx="2331364" cy="1967445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8604161" y="3943680"/>
              <a:ext cx="2331720" cy="1967864"/>
            </a:xfrm>
            <a:custGeom>
              <a:avLst/>
              <a:gdLst/>
              <a:ahLst/>
              <a:cxnLst/>
              <a:rect l="l" t="t" r="r" b="b"/>
              <a:pathLst>
                <a:path w="2331720" h="1967864">
                  <a:moveTo>
                    <a:pt x="2331377" y="1967458"/>
                  </a:moveTo>
                  <a:lnTo>
                    <a:pt x="0" y="1967458"/>
                  </a:lnTo>
                  <a:lnTo>
                    <a:pt x="0" y="0"/>
                  </a:lnTo>
                  <a:lnTo>
                    <a:pt x="2331377" y="0"/>
                  </a:lnTo>
                  <a:lnTo>
                    <a:pt x="2331377" y="1967458"/>
                  </a:lnTo>
                  <a:close/>
                </a:path>
              </a:pathLst>
            </a:custGeom>
            <a:ln w="10375">
              <a:solidFill>
                <a:srgbClr val="09172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11461531" y="775854"/>
            <a:ext cx="368312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4E6B8E"/>
                </a:solidFill>
                <a:latin typeface="Grammarsaurus" pitchFamily="2" charset="0"/>
                <a:cs typeface="Arial"/>
              </a:rPr>
              <a:t>Place</a:t>
            </a:r>
            <a:endParaRPr sz="700" dirty="0">
              <a:latin typeface="Grammarsaurus" pitchFamily="2" charset="0"/>
              <a:cs typeface="Arial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11385701" y="430410"/>
            <a:ext cx="383540" cy="345440"/>
            <a:chOff x="11385701" y="430410"/>
            <a:chExt cx="383540" cy="345440"/>
          </a:xfrm>
        </p:grpSpPr>
        <p:sp>
          <p:nvSpPr>
            <p:cNvPr id="33" name="object 33"/>
            <p:cNvSpPr/>
            <p:nvPr/>
          </p:nvSpPr>
          <p:spPr>
            <a:xfrm>
              <a:off x="11395184" y="439873"/>
              <a:ext cx="364490" cy="326390"/>
            </a:xfrm>
            <a:custGeom>
              <a:avLst/>
              <a:gdLst/>
              <a:ahLst/>
              <a:cxnLst/>
              <a:rect l="l" t="t" r="r" b="b"/>
              <a:pathLst>
                <a:path w="364490" h="326390">
                  <a:moveTo>
                    <a:pt x="252768" y="0"/>
                  </a:moveTo>
                  <a:lnTo>
                    <a:pt x="111251" y="0"/>
                  </a:lnTo>
                  <a:lnTo>
                    <a:pt x="100697" y="1407"/>
                  </a:lnTo>
                  <a:lnTo>
                    <a:pt x="5410" y="142811"/>
                  </a:lnTo>
                  <a:lnTo>
                    <a:pt x="0" y="163067"/>
                  </a:lnTo>
                  <a:lnTo>
                    <a:pt x="1352" y="173479"/>
                  </a:lnTo>
                  <a:lnTo>
                    <a:pt x="76161" y="305892"/>
                  </a:lnTo>
                  <a:lnTo>
                    <a:pt x="111251" y="326148"/>
                  </a:lnTo>
                  <a:lnTo>
                    <a:pt x="252768" y="326148"/>
                  </a:lnTo>
                  <a:lnTo>
                    <a:pt x="287858" y="305892"/>
                  </a:lnTo>
                  <a:lnTo>
                    <a:pt x="358622" y="183324"/>
                  </a:lnTo>
                  <a:lnTo>
                    <a:pt x="364032" y="163067"/>
                  </a:lnTo>
                  <a:lnTo>
                    <a:pt x="362680" y="152656"/>
                  </a:lnTo>
                  <a:lnTo>
                    <a:pt x="287858" y="20256"/>
                  </a:lnTo>
                  <a:lnTo>
                    <a:pt x="2527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11385701" y="430410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7" y="0"/>
                  </a:moveTo>
                  <a:lnTo>
                    <a:pt x="120741" y="0"/>
                  </a:lnTo>
                  <a:lnTo>
                    <a:pt x="107701" y="1729"/>
                  </a:lnTo>
                  <a:lnTo>
                    <a:pt x="77459" y="24993"/>
                  </a:lnTo>
                  <a:lnTo>
                    <a:pt x="6695" y="147548"/>
                  </a:lnTo>
                  <a:lnTo>
                    <a:pt x="0" y="172535"/>
                  </a:lnTo>
                  <a:lnTo>
                    <a:pt x="1673" y="185362"/>
                  </a:lnTo>
                  <a:lnTo>
                    <a:pt x="77459" y="320078"/>
                  </a:lnTo>
                  <a:lnTo>
                    <a:pt x="107701" y="343341"/>
                  </a:lnTo>
                  <a:lnTo>
                    <a:pt x="120741" y="345071"/>
                  </a:lnTo>
                  <a:lnTo>
                    <a:pt x="262257" y="345071"/>
                  </a:lnTo>
                  <a:lnTo>
                    <a:pt x="275297" y="343341"/>
                  </a:lnTo>
                  <a:lnTo>
                    <a:pt x="287246" y="338375"/>
                  </a:lnTo>
                  <a:lnTo>
                    <a:pt x="297520" y="330509"/>
                  </a:lnTo>
                  <a:lnTo>
                    <a:pt x="300872" y="326148"/>
                  </a:lnTo>
                  <a:lnTo>
                    <a:pt x="120741" y="326148"/>
                  </a:lnTo>
                  <a:lnTo>
                    <a:pt x="112648" y="325070"/>
                  </a:lnTo>
                  <a:lnTo>
                    <a:pt x="23078" y="188061"/>
                  </a:lnTo>
                  <a:lnTo>
                    <a:pt x="18925" y="172535"/>
                  </a:lnTo>
                  <a:lnTo>
                    <a:pt x="19963" y="164555"/>
                  </a:lnTo>
                  <a:lnTo>
                    <a:pt x="93842" y="34442"/>
                  </a:lnTo>
                  <a:lnTo>
                    <a:pt x="120741" y="18910"/>
                  </a:lnTo>
                  <a:lnTo>
                    <a:pt x="300862" y="18910"/>
                  </a:lnTo>
                  <a:lnTo>
                    <a:pt x="297520" y="14562"/>
                  </a:lnTo>
                  <a:lnTo>
                    <a:pt x="287246" y="6696"/>
                  </a:lnTo>
                  <a:lnTo>
                    <a:pt x="275297" y="1729"/>
                  </a:lnTo>
                  <a:lnTo>
                    <a:pt x="262257" y="0"/>
                  </a:lnTo>
                  <a:close/>
                </a:path>
                <a:path w="383540" h="345440">
                  <a:moveTo>
                    <a:pt x="300862" y="18910"/>
                  </a:moveTo>
                  <a:lnTo>
                    <a:pt x="262257" y="18910"/>
                  </a:lnTo>
                  <a:lnTo>
                    <a:pt x="270348" y="19990"/>
                  </a:lnTo>
                  <a:lnTo>
                    <a:pt x="277778" y="23085"/>
                  </a:lnTo>
                  <a:lnTo>
                    <a:pt x="359920" y="157010"/>
                  </a:lnTo>
                  <a:lnTo>
                    <a:pt x="364063" y="172535"/>
                  </a:lnTo>
                  <a:lnTo>
                    <a:pt x="363028" y="180516"/>
                  </a:lnTo>
                  <a:lnTo>
                    <a:pt x="289156" y="310629"/>
                  </a:lnTo>
                  <a:lnTo>
                    <a:pt x="262257" y="326148"/>
                  </a:lnTo>
                  <a:lnTo>
                    <a:pt x="300872" y="326148"/>
                  </a:lnTo>
                  <a:lnTo>
                    <a:pt x="305539" y="320078"/>
                  </a:lnTo>
                  <a:lnTo>
                    <a:pt x="376290" y="197523"/>
                  </a:lnTo>
                  <a:lnTo>
                    <a:pt x="381312" y="185362"/>
                  </a:lnTo>
                  <a:lnTo>
                    <a:pt x="382986" y="172535"/>
                  </a:lnTo>
                  <a:lnTo>
                    <a:pt x="381312" y="159702"/>
                  </a:lnTo>
                  <a:lnTo>
                    <a:pt x="376290" y="147548"/>
                  </a:lnTo>
                  <a:lnTo>
                    <a:pt x="305539" y="24993"/>
                  </a:lnTo>
                  <a:lnTo>
                    <a:pt x="300862" y="18910"/>
                  </a:lnTo>
                  <a:close/>
                </a:path>
              </a:pathLst>
            </a:custGeom>
            <a:solidFill>
              <a:srgbClr val="4D6B8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5" name="object 3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477866" y="519010"/>
              <a:ext cx="198170" cy="171748"/>
            </a:xfrm>
            <a:prstGeom prst="rect">
              <a:avLst/>
            </a:prstGeom>
          </p:spPr>
        </p:pic>
      </p:grpSp>
      <p:sp>
        <p:nvSpPr>
          <p:cNvPr id="36" name="object 36"/>
          <p:cNvSpPr txBox="1"/>
          <p:nvPr/>
        </p:nvSpPr>
        <p:spPr>
          <a:xfrm>
            <a:off x="11465734" y="1296554"/>
            <a:ext cx="356342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Scale</a:t>
            </a:r>
            <a:endParaRPr sz="700">
              <a:latin typeface="Grammarsaurus" pitchFamily="2" charset="0"/>
              <a:cs typeface="Arial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4761610" y="951110"/>
            <a:ext cx="7007225" cy="5292090"/>
            <a:chOff x="4761610" y="951110"/>
            <a:chExt cx="7007225" cy="5292090"/>
          </a:xfrm>
        </p:grpSpPr>
        <p:sp>
          <p:nvSpPr>
            <p:cNvPr id="38" name="object 38"/>
            <p:cNvSpPr/>
            <p:nvPr/>
          </p:nvSpPr>
          <p:spPr>
            <a:xfrm>
              <a:off x="11395184" y="960574"/>
              <a:ext cx="364490" cy="326390"/>
            </a:xfrm>
            <a:custGeom>
              <a:avLst/>
              <a:gdLst/>
              <a:ahLst/>
              <a:cxnLst/>
              <a:rect l="l" t="t" r="r" b="b"/>
              <a:pathLst>
                <a:path w="364490" h="326390">
                  <a:moveTo>
                    <a:pt x="252768" y="0"/>
                  </a:moveTo>
                  <a:lnTo>
                    <a:pt x="111251" y="0"/>
                  </a:lnTo>
                  <a:lnTo>
                    <a:pt x="100697" y="1407"/>
                  </a:lnTo>
                  <a:lnTo>
                    <a:pt x="5410" y="142811"/>
                  </a:lnTo>
                  <a:lnTo>
                    <a:pt x="0" y="163067"/>
                  </a:lnTo>
                  <a:lnTo>
                    <a:pt x="1352" y="173479"/>
                  </a:lnTo>
                  <a:lnTo>
                    <a:pt x="76161" y="305892"/>
                  </a:lnTo>
                  <a:lnTo>
                    <a:pt x="111251" y="326148"/>
                  </a:lnTo>
                  <a:lnTo>
                    <a:pt x="252768" y="326148"/>
                  </a:lnTo>
                  <a:lnTo>
                    <a:pt x="287858" y="305892"/>
                  </a:lnTo>
                  <a:lnTo>
                    <a:pt x="358622" y="183324"/>
                  </a:lnTo>
                  <a:lnTo>
                    <a:pt x="364032" y="163067"/>
                  </a:lnTo>
                  <a:lnTo>
                    <a:pt x="362680" y="152656"/>
                  </a:lnTo>
                  <a:lnTo>
                    <a:pt x="287858" y="20256"/>
                  </a:lnTo>
                  <a:lnTo>
                    <a:pt x="2527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11385690" y="951115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59168" y="179730"/>
                  </a:moveTo>
                  <a:lnTo>
                    <a:pt x="259156" y="174993"/>
                  </a:lnTo>
                  <a:lnTo>
                    <a:pt x="258546" y="173520"/>
                  </a:lnTo>
                  <a:lnTo>
                    <a:pt x="255752" y="170726"/>
                  </a:lnTo>
                  <a:lnTo>
                    <a:pt x="239356" y="154330"/>
                  </a:lnTo>
                  <a:lnTo>
                    <a:pt x="239356" y="170726"/>
                  </a:lnTo>
                  <a:lnTo>
                    <a:pt x="212750" y="170726"/>
                  </a:lnTo>
                  <a:lnTo>
                    <a:pt x="212750" y="144119"/>
                  </a:lnTo>
                  <a:lnTo>
                    <a:pt x="239356" y="170726"/>
                  </a:lnTo>
                  <a:lnTo>
                    <a:pt x="239356" y="154330"/>
                  </a:lnTo>
                  <a:lnTo>
                    <a:pt x="229158" y="144119"/>
                  </a:lnTo>
                  <a:lnTo>
                    <a:pt x="208788" y="123748"/>
                  </a:lnTo>
                  <a:lnTo>
                    <a:pt x="205105" y="123748"/>
                  </a:lnTo>
                  <a:lnTo>
                    <a:pt x="201752" y="127101"/>
                  </a:lnTo>
                  <a:lnTo>
                    <a:pt x="201142" y="128574"/>
                  </a:lnTo>
                  <a:lnTo>
                    <a:pt x="201142" y="179730"/>
                  </a:lnTo>
                  <a:lnTo>
                    <a:pt x="203746" y="182333"/>
                  </a:lnTo>
                  <a:lnTo>
                    <a:pt x="256565" y="182333"/>
                  </a:lnTo>
                  <a:lnTo>
                    <a:pt x="259168" y="179730"/>
                  </a:lnTo>
                  <a:close/>
                </a:path>
                <a:path w="383540" h="345440">
                  <a:moveTo>
                    <a:pt x="340385" y="215303"/>
                  </a:moveTo>
                  <a:lnTo>
                    <a:pt x="340372" y="210223"/>
                  </a:lnTo>
                  <a:lnTo>
                    <a:pt x="339763" y="208953"/>
                  </a:lnTo>
                  <a:lnTo>
                    <a:pt x="338683" y="207683"/>
                  </a:lnTo>
                  <a:lnTo>
                    <a:pt x="337413" y="206413"/>
                  </a:lnTo>
                  <a:lnTo>
                    <a:pt x="320573" y="189534"/>
                  </a:lnTo>
                  <a:lnTo>
                    <a:pt x="320573" y="206413"/>
                  </a:lnTo>
                  <a:lnTo>
                    <a:pt x="293966" y="206413"/>
                  </a:lnTo>
                  <a:lnTo>
                    <a:pt x="293966" y="197523"/>
                  </a:lnTo>
                  <a:lnTo>
                    <a:pt x="291376" y="194983"/>
                  </a:lnTo>
                  <a:lnTo>
                    <a:pt x="284962" y="194983"/>
                  </a:lnTo>
                  <a:lnTo>
                    <a:pt x="282359" y="197523"/>
                  </a:lnTo>
                  <a:lnTo>
                    <a:pt x="282359" y="206413"/>
                  </a:lnTo>
                  <a:lnTo>
                    <a:pt x="270764" y="206413"/>
                  </a:lnTo>
                  <a:lnTo>
                    <a:pt x="270764" y="197523"/>
                  </a:lnTo>
                  <a:lnTo>
                    <a:pt x="268160" y="194983"/>
                  </a:lnTo>
                  <a:lnTo>
                    <a:pt x="261277" y="194983"/>
                  </a:lnTo>
                  <a:lnTo>
                    <a:pt x="259156" y="197523"/>
                  </a:lnTo>
                  <a:lnTo>
                    <a:pt x="259156" y="206413"/>
                  </a:lnTo>
                  <a:lnTo>
                    <a:pt x="247548" y="206413"/>
                  </a:lnTo>
                  <a:lnTo>
                    <a:pt x="247548" y="197523"/>
                  </a:lnTo>
                  <a:lnTo>
                    <a:pt x="244957" y="194983"/>
                  </a:lnTo>
                  <a:lnTo>
                    <a:pt x="244182" y="194983"/>
                  </a:lnTo>
                  <a:lnTo>
                    <a:pt x="244182" y="217843"/>
                  </a:lnTo>
                  <a:lnTo>
                    <a:pt x="242176" y="221653"/>
                  </a:lnTo>
                  <a:lnTo>
                    <a:pt x="239814" y="226733"/>
                  </a:lnTo>
                  <a:lnTo>
                    <a:pt x="237147" y="230543"/>
                  </a:lnTo>
                  <a:lnTo>
                    <a:pt x="236004" y="229273"/>
                  </a:lnTo>
                  <a:lnTo>
                    <a:pt x="234975" y="229273"/>
                  </a:lnTo>
                  <a:lnTo>
                    <a:pt x="232003" y="225463"/>
                  </a:lnTo>
                  <a:lnTo>
                    <a:pt x="232206" y="224193"/>
                  </a:lnTo>
                  <a:lnTo>
                    <a:pt x="234302" y="217843"/>
                  </a:lnTo>
                  <a:lnTo>
                    <a:pt x="244182" y="217843"/>
                  </a:lnTo>
                  <a:lnTo>
                    <a:pt x="244182" y="194983"/>
                  </a:lnTo>
                  <a:lnTo>
                    <a:pt x="239572" y="194983"/>
                  </a:lnTo>
                  <a:lnTo>
                    <a:pt x="237680" y="196253"/>
                  </a:lnTo>
                  <a:lnTo>
                    <a:pt x="236220" y="198793"/>
                  </a:lnTo>
                  <a:lnTo>
                    <a:pt x="235953" y="198793"/>
                  </a:lnTo>
                  <a:lnTo>
                    <a:pt x="235953" y="206413"/>
                  </a:lnTo>
                  <a:lnTo>
                    <a:pt x="228993" y="206413"/>
                  </a:lnTo>
                  <a:lnTo>
                    <a:pt x="228993" y="240703"/>
                  </a:lnTo>
                  <a:lnTo>
                    <a:pt x="216255" y="250863"/>
                  </a:lnTo>
                  <a:lnTo>
                    <a:pt x="201472" y="259753"/>
                  </a:lnTo>
                  <a:lnTo>
                    <a:pt x="185051" y="264833"/>
                  </a:lnTo>
                  <a:lnTo>
                    <a:pt x="167347" y="266103"/>
                  </a:lnTo>
                  <a:lnTo>
                    <a:pt x="134378" y="259753"/>
                  </a:lnTo>
                  <a:lnTo>
                    <a:pt x="107416" y="241973"/>
                  </a:lnTo>
                  <a:lnTo>
                    <a:pt x="89230" y="215303"/>
                  </a:lnTo>
                  <a:lnTo>
                    <a:pt x="82550" y="182283"/>
                  </a:lnTo>
                  <a:lnTo>
                    <a:pt x="82765" y="175933"/>
                  </a:lnTo>
                  <a:lnTo>
                    <a:pt x="82816" y="174663"/>
                  </a:lnTo>
                  <a:lnTo>
                    <a:pt x="83578" y="168313"/>
                  </a:lnTo>
                  <a:lnTo>
                    <a:pt x="84848" y="161963"/>
                  </a:lnTo>
                  <a:lnTo>
                    <a:pt x="86575" y="155613"/>
                  </a:lnTo>
                  <a:lnTo>
                    <a:pt x="87934" y="158153"/>
                  </a:lnTo>
                  <a:lnTo>
                    <a:pt x="89471" y="159423"/>
                  </a:lnTo>
                  <a:lnTo>
                    <a:pt x="95643" y="165773"/>
                  </a:lnTo>
                  <a:lnTo>
                    <a:pt x="100838" y="170853"/>
                  </a:lnTo>
                  <a:lnTo>
                    <a:pt x="107416" y="175933"/>
                  </a:lnTo>
                  <a:lnTo>
                    <a:pt x="107721" y="175933"/>
                  </a:lnTo>
                  <a:lnTo>
                    <a:pt x="107759" y="179743"/>
                  </a:lnTo>
                  <a:lnTo>
                    <a:pt x="107607" y="182283"/>
                  </a:lnTo>
                  <a:lnTo>
                    <a:pt x="107518" y="183553"/>
                  </a:lnTo>
                  <a:lnTo>
                    <a:pt x="107442" y="184823"/>
                  </a:lnTo>
                  <a:lnTo>
                    <a:pt x="107365" y="186093"/>
                  </a:lnTo>
                  <a:lnTo>
                    <a:pt x="107276" y="187363"/>
                  </a:lnTo>
                  <a:lnTo>
                    <a:pt x="111340" y="194983"/>
                  </a:lnTo>
                  <a:lnTo>
                    <a:pt x="119151" y="202603"/>
                  </a:lnTo>
                  <a:lnTo>
                    <a:pt x="119951" y="206413"/>
                  </a:lnTo>
                  <a:lnTo>
                    <a:pt x="119316" y="214033"/>
                  </a:lnTo>
                  <a:lnTo>
                    <a:pt x="119214" y="215303"/>
                  </a:lnTo>
                  <a:lnTo>
                    <a:pt x="120967" y="222923"/>
                  </a:lnTo>
                  <a:lnTo>
                    <a:pt x="128066" y="231813"/>
                  </a:lnTo>
                  <a:lnTo>
                    <a:pt x="129032" y="234353"/>
                  </a:lnTo>
                  <a:lnTo>
                    <a:pt x="129400" y="238163"/>
                  </a:lnTo>
                  <a:lnTo>
                    <a:pt x="129527" y="239433"/>
                  </a:lnTo>
                  <a:lnTo>
                    <a:pt x="129654" y="240703"/>
                  </a:lnTo>
                  <a:lnTo>
                    <a:pt x="129768" y="241973"/>
                  </a:lnTo>
                  <a:lnTo>
                    <a:pt x="131762" y="249593"/>
                  </a:lnTo>
                  <a:lnTo>
                    <a:pt x="136613" y="254673"/>
                  </a:lnTo>
                  <a:lnTo>
                    <a:pt x="150990" y="254673"/>
                  </a:lnTo>
                  <a:lnTo>
                    <a:pt x="155651" y="248323"/>
                  </a:lnTo>
                  <a:lnTo>
                    <a:pt x="156032" y="243243"/>
                  </a:lnTo>
                  <a:lnTo>
                    <a:pt x="156121" y="241973"/>
                  </a:lnTo>
                  <a:lnTo>
                    <a:pt x="156591" y="235623"/>
                  </a:lnTo>
                  <a:lnTo>
                    <a:pt x="156692" y="234353"/>
                  </a:lnTo>
                  <a:lnTo>
                    <a:pt x="156781" y="233083"/>
                  </a:lnTo>
                  <a:lnTo>
                    <a:pt x="157772" y="233083"/>
                  </a:lnTo>
                  <a:lnTo>
                    <a:pt x="163258" y="231813"/>
                  </a:lnTo>
                  <a:lnTo>
                    <a:pt x="169621" y="225463"/>
                  </a:lnTo>
                  <a:lnTo>
                    <a:pt x="167805" y="216573"/>
                  </a:lnTo>
                  <a:lnTo>
                    <a:pt x="167627" y="215303"/>
                  </a:lnTo>
                  <a:lnTo>
                    <a:pt x="168694" y="216573"/>
                  </a:lnTo>
                  <a:lnTo>
                    <a:pt x="170307" y="217843"/>
                  </a:lnTo>
                  <a:lnTo>
                    <a:pt x="220903" y="217843"/>
                  </a:lnTo>
                  <a:lnTo>
                    <a:pt x="219354" y="222923"/>
                  </a:lnTo>
                  <a:lnTo>
                    <a:pt x="218922" y="229273"/>
                  </a:lnTo>
                  <a:lnTo>
                    <a:pt x="225869" y="238163"/>
                  </a:lnTo>
                  <a:lnTo>
                    <a:pt x="227368" y="239433"/>
                  </a:lnTo>
                  <a:lnTo>
                    <a:pt x="228993" y="240703"/>
                  </a:lnTo>
                  <a:lnTo>
                    <a:pt x="228993" y="206413"/>
                  </a:lnTo>
                  <a:lnTo>
                    <a:pt x="224345" y="206413"/>
                  </a:lnTo>
                  <a:lnTo>
                    <a:pt x="224345" y="197523"/>
                  </a:lnTo>
                  <a:lnTo>
                    <a:pt x="221754" y="194983"/>
                  </a:lnTo>
                  <a:lnTo>
                    <a:pt x="215950" y="194983"/>
                  </a:lnTo>
                  <a:lnTo>
                    <a:pt x="213614" y="196253"/>
                  </a:lnTo>
                  <a:lnTo>
                    <a:pt x="212737" y="198793"/>
                  </a:lnTo>
                  <a:lnTo>
                    <a:pt x="212737" y="206413"/>
                  </a:lnTo>
                  <a:lnTo>
                    <a:pt x="201142" y="206413"/>
                  </a:lnTo>
                  <a:lnTo>
                    <a:pt x="201142" y="197523"/>
                  </a:lnTo>
                  <a:lnTo>
                    <a:pt x="198539" y="194983"/>
                  </a:lnTo>
                  <a:lnTo>
                    <a:pt x="192138" y="194983"/>
                  </a:lnTo>
                  <a:lnTo>
                    <a:pt x="189534" y="197523"/>
                  </a:lnTo>
                  <a:lnTo>
                    <a:pt x="189534" y="206413"/>
                  </a:lnTo>
                  <a:lnTo>
                    <a:pt x="177927" y="206413"/>
                  </a:lnTo>
                  <a:lnTo>
                    <a:pt x="177927" y="194983"/>
                  </a:lnTo>
                  <a:lnTo>
                    <a:pt x="185013" y="194983"/>
                  </a:lnTo>
                  <a:lnTo>
                    <a:pt x="186182" y="193713"/>
                  </a:lnTo>
                  <a:lnTo>
                    <a:pt x="188595" y="192443"/>
                  </a:lnTo>
                  <a:lnTo>
                    <a:pt x="189534" y="191173"/>
                  </a:lnTo>
                  <a:lnTo>
                    <a:pt x="189534" y="187363"/>
                  </a:lnTo>
                  <a:lnTo>
                    <a:pt x="189014" y="186093"/>
                  </a:lnTo>
                  <a:lnTo>
                    <a:pt x="187096" y="183553"/>
                  </a:lnTo>
                  <a:lnTo>
                    <a:pt x="177927" y="183553"/>
                  </a:lnTo>
                  <a:lnTo>
                    <a:pt x="177927" y="179743"/>
                  </a:lnTo>
                  <a:lnTo>
                    <a:pt x="177927" y="172123"/>
                  </a:lnTo>
                  <a:lnTo>
                    <a:pt x="177927" y="170853"/>
                  </a:lnTo>
                  <a:lnTo>
                    <a:pt x="186944" y="170853"/>
                  </a:lnTo>
                  <a:lnTo>
                    <a:pt x="189534" y="168313"/>
                  </a:lnTo>
                  <a:lnTo>
                    <a:pt x="189534" y="161963"/>
                  </a:lnTo>
                  <a:lnTo>
                    <a:pt x="186944" y="159423"/>
                  </a:lnTo>
                  <a:lnTo>
                    <a:pt x="177927" y="159423"/>
                  </a:lnTo>
                  <a:lnTo>
                    <a:pt x="177927" y="147993"/>
                  </a:lnTo>
                  <a:lnTo>
                    <a:pt x="186944" y="147993"/>
                  </a:lnTo>
                  <a:lnTo>
                    <a:pt x="189534" y="145453"/>
                  </a:lnTo>
                  <a:lnTo>
                    <a:pt x="189534" y="139103"/>
                  </a:lnTo>
                  <a:lnTo>
                    <a:pt x="186944" y="136563"/>
                  </a:lnTo>
                  <a:lnTo>
                    <a:pt x="177927" y="136563"/>
                  </a:lnTo>
                  <a:lnTo>
                    <a:pt x="177927" y="125133"/>
                  </a:lnTo>
                  <a:lnTo>
                    <a:pt x="186220" y="125133"/>
                  </a:lnTo>
                  <a:lnTo>
                    <a:pt x="188607" y="122593"/>
                  </a:lnTo>
                  <a:lnTo>
                    <a:pt x="189534" y="121323"/>
                  </a:lnTo>
                  <a:lnTo>
                    <a:pt x="189534" y="117513"/>
                  </a:lnTo>
                  <a:lnTo>
                    <a:pt x="188493" y="114973"/>
                  </a:lnTo>
                  <a:lnTo>
                    <a:pt x="186004" y="113703"/>
                  </a:lnTo>
                  <a:lnTo>
                    <a:pt x="177927" y="113703"/>
                  </a:lnTo>
                  <a:lnTo>
                    <a:pt x="177927" y="102273"/>
                  </a:lnTo>
                  <a:lnTo>
                    <a:pt x="185496" y="102273"/>
                  </a:lnTo>
                  <a:lnTo>
                    <a:pt x="187071" y="101003"/>
                  </a:lnTo>
                  <a:lnTo>
                    <a:pt x="189014" y="98463"/>
                  </a:lnTo>
                  <a:lnTo>
                    <a:pt x="189534" y="97193"/>
                  </a:lnTo>
                  <a:lnTo>
                    <a:pt x="189534" y="92113"/>
                  </a:lnTo>
                  <a:lnTo>
                    <a:pt x="186944" y="89573"/>
                  </a:lnTo>
                  <a:lnTo>
                    <a:pt x="177927" y="89573"/>
                  </a:lnTo>
                  <a:lnTo>
                    <a:pt x="177927" y="62903"/>
                  </a:lnTo>
                  <a:lnTo>
                    <a:pt x="320573" y="206413"/>
                  </a:lnTo>
                  <a:lnTo>
                    <a:pt x="320573" y="189534"/>
                  </a:lnTo>
                  <a:lnTo>
                    <a:pt x="194246" y="62903"/>
                  </a:lnTo>
                  <a:lnTo>
                    <a:pt x="173964" y="42583"/>
                  </a:lnTo>
                  <a:lnTo>
                    <a:pt x="170294" y="42583"/>
                  </a:lnTo>
                  <a:lnTo>
                    <a:pt x="166941" y="46393"/>
                  </a:lnTo>
                  <a:lnTo>
                    <a:pt x="166331" y="47663"/>
                  </a:lnTo>
                  <a:lnTo>
                    <a:pt x="166331" y="84493"/>
                  </a:lnTo>
                  <a:lnTo>
                    <a:pt x="166331" y="97193"/>
                  </a:lnTo>
                  <a:lnTo>
                    <a:pt x="166331" y="167043"/>
                  </a:lnTo>
                  <a:lnTo>
                    <a:pt x="166331" y="179743"/>
                  </a:lnTo>
                  <a:lnTo>
                    <a:pt x="166331" y="196253"/>
                  </a:lnTo>
                  <a:lnTo>
                    <a:pt x="154825" y="206413"/>
                  </a:lnTo>
                  <a:lnTo>
                    <a:pt x="154774" y="208953"/>
                  </a:lnTo>
                  <a:lnTo>
                    <a:pt x="154660" y="214033"/>
                  </a:lnTo>
                  <a:lnTo>
                    <a:pt x="154609" y="215303"/>
                  </a:lnTo>
                  <a:lnTo>
                    <a:pt x="155435" y="219113"/>
                  </a:lnTo>
                  <a:lnTo>
                    <a:pt x="155587" y="220383"/>
                  </a:lnTo>
                  <a:lnTo>
                    <a:pt x="153162" y="220383"/>
                  </a:lnTo>
                  <a:lnTo>
                    <a:pt x="144691" y="225463"/>
                  </a:lnTo>
                  <a:lnTo>
                    <a:pt x="143675" y="238163"/>
                  </a:lnTo>
                  <a:lnTo>
                    <a:pt x="143560" y="239433"/>
                  </a:lnTo>
                  <a:lnTo>
                    <a:pt x="143002" y="241973"/>
                  </a:lnTo>
                  <a:lnTo>
                    <a:pt x="142836" y="240703"/>
                  </a:lnTo>
                  <a:lnTo>
                    <a:pt x="142697" y="240703"/>
                  </a:lnTo>
                  <a:lnTo>
                    <a:pt x="142316" y="239433"/>
                  </a:lnTo>
                  <a:lnTo>
                    <a:pt x="141516" y="231813"/>
                  </a:lnTo>
                  <a:lnTo>
                    <a:pt x="139369" y="225463"/>
                  </a:lnTo>
                  <a:lnTo>
                    <a:pt x="132727" y="216573"/>
                  </a:lnTo>
                  <a:lnTo>
                    <a:pt x="132054" y="214033"/>
                  </a:lnTo>
                  <a:lnTo>
                    <a:pt x="132372" y="210223"/>
                  </a:lnTo>
                  <a:lnTo>
                    <a:pt x="132486" y="208953"/>
                  </a:lnTo>
                  <a:lnTo>
                    <a:pt x="132588" y="207683"/>
                  </a:lnTo>
                  <a:lnTo>
                    <a:pt x="132702" y="206413"/>
                  </a:lnTo>
                  <a:lnTo>
                    <a:pt x="132803" y="205143"/>
                  </a:lnTo>
                  <a:lnTo>
                    <a:pt x="130568" y="196253"/>
                  </a:lnTo>
                  <a:lnTo>
                    <a:pt x="121780" y="187363"/>
                  </a:lnTo>
                  <a:lnTo>
                    <a:pt x="120230" y="184823"/>
                  </a:lnTo>
                  <a:lnTo>
                    <a:pt x="120357" y="182283"/>
                  </a:lnTo>
                  <a:lnTo>
                    <a:pt x="120726" y="175933"/>
                  </a:lnTo>
                  <a:lnTo>
                    <a:pt x="120802" y="174663"/>
                  </a:lnTo>
                  <a:lnTo>
                    <a:pt x="118452" y="168313"/>
                  </a:lnTo>
                  <a:lnTo>
                    <a:pt x="94996" y="144183"/>
                  </a:lnTo>
                  <a:lnTo>
                    <a:pt x="94437" y="142913"/>
                  </a:lnTo>
                  <a:lnTo>
                    <a:pt x="94068" y="141643"/>
                  </a:lnTo>
                  <a:lnTo>
                    <a:pt x="93459" y="140373"/>
                  </a:lnTo>
                  <a:lnTo>
                    <a:pt x="102323" y="127673"/>
                  </a:lnTo>
                  <a:lnTo>
                    <a:pt x="113334" y="116243"/>
                  </a:lnTo>
                  <a:lnTo>
                    <a:pt x="126187" y="107353"/>
                  </a:lnTo>
                  <a:lnTo>
                    <a:pt x="140589" y="101003"/>
                  </a:lnTo>
                  <a:lnTo>
                    <a:pt x="142100" y="106083"/>
                  </a:lnTo>
                  <a:lnTo>
                    <a:pt x="143827" y="109893"/>
                  </a:lnTo>
                  <a:lnTo>
                    <a:pt x="148488" y="121323"/>
                  </a:lnTo>
                  <a:lnTo>
                    <a:pt x="148145" y="125133"/>
                  </a:lnTo>
                  <a:lnTo>
                    <a:pt x="148031" y="126403"/>
                  </a:lnTo>
                  <a:lnTo>
                    <a:pt x="147802" y="126403"/>
                  </a:lnTo>
                  <a:lnTo>
                    <a:pt x="147701" y="127673"/>
                  </a:lnTo>
                  <a:lnTo>
                    <a:pt x="137972" y="127673"/>
                  </a:lnTo>
                  <a:lnTo>
                    <a:pt x="133565" y="131483"/>
                  </a:lnTo>
                  <a:lnTo>
                    <a:pt x="130149" y="134023"/>
                  </a:lnTo>
                  <a:lnTo>
                    <a:pt x="119341" y="134023"/>
                  </a:lnTo>
                  <a:lnTo>
                    <a:pt x="110667" y="135293"/>
                  </a:lnTo>
                  <a:lnTo>
                    <a:pt x="104394" y="142913"/>
                  </a:lnTo>
                  <a:lnTo>
                    <a:pt x="103784" y="146723"/>
                  </a:lnTo>
                  <a:lnTo>
                    <a:pt x="105562" y="153073"/>
                  </a:lnTo>
                  <a:lnTo>
                    <a:pt x="107149" y="154343"/>
                  </a:lnTo>
                  <a:lnTo>
                    <a:pt x="114147" y="160693"/>
                  </a:lnTo>
                  <a:lnTo>
                    <a:pt x="121945" y="164503"/>
                  </a:lnTo>
                  <a:lnTo>
                    <a:pt x="130962" y="165773"/>
                  </a:lnTo>
                  <a:lnTo>
                    <a:pt x="138518" y="167043"/>
                  </a:lnTo>
                  <a:lnTo>
                    <a:pt x="140068" y="167043"/>
                  </a:lnTo>
                  <a:lnTo>
                    <a:pt x="141909" y="170853"/>
                  </a:lnTo>
                  <a:lnTo>
                    <a:pt x="143789" y="175933"/>
                  </a:lnTo>
                  <a:lnTo>
                    <a:pt x="147332" y="182283"/>
                  </a:lnTo>
                  <a:lnTo>
                    <a:pt x="152006" y="184823"/>
                  </a:lnTo>
                  <a:lnTo>
                    <a:pt x="160388" y="184823"/>
                  </a:lnTo>
                  <a:lnTo>
                    <a:pt x="165925" y="179743"/>
                  </a:lnTo>
                  <a:lnTo>
                    <a:pt x="166331" y="179743"/>
                  </a:lnTo>
                  <a:lnTo>
                    <a:pt x="166331" y="167043"/>
                  </a:lnTo>
                  <a:lnTo>
                    <a:pt x="163106" y="167043"/>
                  </a:lnTo>
                  <a:lnTo>
                    <a:pt x="159931" y="169583"/>
                  </a:lnTo>
                  <a:lnTo>
                    <a:pt x="156679" y="170853"/>
                  </a:lnTo>
                  <a:lnTo>
                    <a:pt x="156324" y="172123"/>
                  </a:lnTo>
                  <a:lnTo>
                    <a:pt x="156159" y="170853"/>
                  </a:lnTo>
                  <a:lnTo>
                    <a:pt x="155968" y="170853"/>
                  </a:lnTo>
                  <a:lnTo>
                    <a:pt x="155371" y="169583"/>
                  </a:lnTo>
                  <a:lnTo>
                    <a:pt x="153479" y="164503"/>
                  </a:lnTo>
                  <a:lnTo>
                    <a:pt x="147891" y="154343"/>
                  </a:lnTo>
                  <a:lnTo>
                    <a:pt x="134581" y="153073"/>
                  </a:lnTo>
                  <a:lnTo>
                    <a:pt x="132702" y="153073"/>
                  </a:lnTo>
                  <a:lnTo>
                    <a:pt x="127076" y="151803"/>
                  </a:lnTo>
                  <a:lnTo>
                    <a:pt x="122262" y="150533"/>
                  </a:lnTo>
                  <a:lnTo>
                    <a:pt x="118567" y="146723"/>
                  </a:lnTo>
                  <a:lnTo>
                    <a:pt x="129819" y="146723"/>
                  </a:lnTo>
                  <a:lnTo>
                    <a:pt x="135991" y="145453"/>
                  </a:lnTo>
                  <a:lnTo>
                    <a:pt x="141147" y="141643"/>
                  </a:lnTo>
                  <a:lnTo>
                    <a:pt x="142468" y="140373"/>
                  </a:lnTo>
                  <a:lnTo>
                    <a:pt x="159524" y="139103"/>
                  </a:lnTo>
                  <a:lnTo>
                    <a:pt x="161467" y="120053"/>
                  </a:lnTo>
                  <a:lnTo>
                    <a:pt x="155752" y="106083"/>
                  </a:lnTo>
                  <a:lnTo>
                    <a:pt x="154254" y="102273"/>
                  </a:lnTo>
                  <a:lnTo>
                    <a:pt x="153822" y="101003"/>
                  </a:lnTo>
                  <a:lnTo>
                    <a:pt x="152958" y="98463"/>
                  </a:lnTo>
                  <a:lnTo>
                    <a:pt x="157302" y="97193"/>
                  </a:lnTo>
                  <a:lnTo>
                    <a:pt x="166331" y="97193"/>
                  </a:lnTo>
                  <a:lnTo>
                    <a:pt x="166331" y="84493"/>
                  </a:lnTo>
                  <a:lnTo>
                    <a:pt x="147447" y="87033"/>
                  </a:lnTo>
                  <a:lnTo>
                    <a:pt x="98386" y="112433"/>
                  </a:lnTo>
                  <a:lnTo>
                    <a:pt x="77203" y="144183"/>
                  </a:lnTo>
                  <a:lnTo>
                    <a:pt x="70078" y="179743"/>
                  </a:lnTo>
                  <a:lnTo>
                    <a:pt x="70205" y="186093"/>
                  </a:lnTo>
                  <a:lnTo>
                    <a:pt x="86156" y="235623"/>
                  </a:lnTo>
                  <a:lnTo>
                    <a:pt x="113271" y="263563"/>
                  </a:lnTo>
                  <a:lnTo>
                    <a:pt x="167347" y="278803"/>
                  </a:lnTo>
                  <a:lnTo>
                    <a:pt x="186524" y="277533"/>
                  </a:lnTo>
                  <a:lnTo>
                    <a:pt x="236308" y="250863"/>
                  </a:lnTo>
                  <a:lnTo>
                    <a:pt x="258089" y="217843"/>
                  </a:lnTo>
                  <a:lnTo>
                    <a:pt x="337781" y="217843"/>
                  </a:lnTo>
                  <a:lnTo>
                    <a:pt x="340385" y="215303"/>
                  </a:lnTo>
                  <a:close/>
                </a:path>
                <a:path w="383540" h="345440">
                  <a:moveTo>
                    <a:pt x="382993" y="172542"/>
                  </a:moveTo>
                  <a:lnTo>
                    <a:pt x="381317" y="159702"/>
                  </a:lnTo>
                  <a:lnTo>
                    <a:pt x="376301" y="147548"/>
                  </a:lnTo>
                  <a:lnTo>
                    <a:pt x="364070" y="126365"/>
                  </a:lnTo>
                  <a:lnTo>
                    <a:pt x="364070" y="172542"/>
                  </a:lnTo>
                  <a:lnTo>
                    <a:pt x="363029" y="180517"/>
                  </a:lnTo>
                  <a:lnTo>
                    <a:pt x="289166" y="310629"/>
                  </a:lnTo>
                  <a:lnTo>
                    <a:pt x="262267" y="326148"/>
                  </a:lnTo>
                  <a:lnTo>
                    <a:pt x="120751" y="326148"/>
                  </a:lnTo>
                  <a:lnTo>
                    <a:pt x="23088" y="188061"/>
                  </a:lnTo>
                  <a:lnTo>
                    <a:pt x="18935" y="172542"/>
                  </a:lnTo>
                  <a:lnTo>
                    <a:pt x="19964" y="164553"/>
                  </a:lnTo>
                  <a:lnTo>
                    <a:pt x="93853" y="34442"/>
                  </a:lnTo>
                  <a:lnTo>
                    <a:pt x="120751" y="18910"/>
                  </a:lnTo>
                  <a:lnTo>
                    <a:pt x="262267" y="18910"/>
                  </a:lnTo>
                  <a:lnTo>
                    <a:pt x="359930" y="157010"/>
                  </a:lnTo>
                  <a:lnTo>
                    <a:pt x="364070" y="172542"/>
                  </a:lnTo>
                  <a:lnTo>
                    <a:pt x="364070" y="126365"/>
                  </a:lnTo>
                  <a:lnTo>
                    <a:pt x="305549" y="24993"/>
                  </a:lnTo>
                  <a:lnTo>
                    <a:pt x="300863" y="18910"/>
                  </a:lnTo>
                  <a:lnTo>
                    <a:pt x="297522" y="14566"/>
                  </a:lnTo>
                  <a:lnTo>
                    <a:pt x="287248" y="6692"/>
                  </a:lnTo>
                  <a:lnTo>
                    <a:pt x="275297" y="1727"/>
                  </a:lnTo>
                  <a:lnTo>
                    <a:pt x="262267" y="0"/>
                  </a:lnTo>
                  <a:lnTo>
                    <a:pt x="120751" y="0"/>
                  </a:lnTo>
                  <a:lnTo>
                    <a:pt x="85483" y="14566"/>
                  </a:lnTo>
                  <a:lnTo>
                    <a:pt x="6705" y="147548"/>
                  </a:lnTo>
                  <a:lnTo>
                    <a:pt x="0" y="172542"/>
                  </a:lnTo>
                  <a:lnTo>
                    <a:pt x="1676" y="185369"/>
                  </a:lnTo>
                  <a:lnTo>
                    <a:pt x="77470" y="320078"/>
                  </a:lnTo>
                  <a:lnTo>
                    <a:pt x="107708" y="343344"/>
                  </a:lnTo>
                  <a:lnTo>
                    <a:pt x="120751" y="345071"/>
                  </a:lnTo>
                  <a:lnTo>
                    <a:pt x="262267" y="345071"/>
                  </a:lnTo>
                  <a:lnTo>
                    <a:pt x="275297" y="343344"/>
                  </a:lnTo>
                  <a:lnTo>
                    <a:pt x="287248" y="338378"/>
                  </a:lnTo>
                  <a:lnTo>
                    <a:pt x="297522" y="330504"/>
                  </a:lnTo>
                  <a:lnTo>
                    <a:pt x="300875" y="326148"/>
                  </a:lnTo>
                  <a:lnTo>
                    <a:pt x="305549" y="320078"/>
                  </a:lnTo>
                  <a:lnTo>
                    <a:pt x="376301" y="197523"/>
                  </a:lnTo>
                  <a:lnTo>
                    <a:pt x="381317" y="185369"/>
                  </a:lnTo>
                  <a:lnTo>
                    <a:pt x="382993" y="172542"/>
                  </a:lnTo>
                  <a:close/>
                </a:path>
              </a:pathLst>
            </a:custGeom>
            <a:solidFill>
              <a:srgbClr val="B0466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0" name="object 4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761610" y="5921536"/>
              <a:ext cx="322541" cy="321310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989934" y="5930341"/>
              <a:ext cx="292398" cy="292404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9985057" y="5925477"/>
              <a:ext cx="302260" cy="302260"/>
            </a:xfrm>
            <a:custGeom>
              <a:avLst/>
              <a:gdLst/>
              <a:ahLst/>
              <a:cxnLst/>
              <a:rect l="l" t="t" r="r" b="b"/>
              <a:pathLst>
                <a:path w="302259" h="302260">
                  <a:moveTo>
                    <a:pt x="58483" y="107200"/>
                  </a:moveTo>
                  <a:lnTo>
                    <a:pt x="48742" y="107200"/>
                  </a:lnTo>
                  <a:lnTo>
                    <a:pt x="48742" y="116941"/>
                  </a:lnTo>
                  <a:lnTo>
                    <a:pt x="58483" y="116941"/>
                  </a:lnTo>
                  <a:lnTo>
                    <a:pt x="58483" y="107200"/>
                  </a:lnTo>
                  <a:close/>
                </a:path>
                <a:path w="302259" h="302260">
                  <a:moveTo>
                    <a:pt x="58483" y="87706"/>
                  </a:moveTo>
                  <a:lnTo>
                    <a:pt x="48742" y="87706"/>
                  </a:lnTo>
                  <a:lnTo>
                    <a:pt x="48742" y="97447"/>
                  </a:lnTo>
                  <a:lnTo>
                    <a:pt x="58483" y="97447"/>
                  </a:lnTo>
                  <a:lnTo>
                    <a:pt x="58483" y="87706"/>
                  </a:lnTo>
                  <a:close/>
                </a:path>
                <a:path w="302259" h="302260">
                  <a:moveTo>
                    <a:pt x="58483" y="68224"/>
                  </a:moveTo>
                  <a:lnTo>
                    <a:pt x="48742" y="68224"/>
                  </a:lnTo>
                  <a:lnTo>
                    <a:pt x="48742" y="77965"/>
                  </a:lnTo>
                  <a:lnTo>
                    <a:pt x="58483" y="77965"/>
                  </a:lnTo>
                  <a:lnTo>
                    <a:pt x="58483" y="68224"/>
                  </a:lnTo>
                  <a:close/>
                </a:path>
                <a:path w="302259" h="302260">
                  <a:moveTo>
                    <a:pt x="77978" y="107200"/>
                  </a:moveTo>
                  <a:lnTo>
                    <a:pt x="68237" y="107200"/>
                  </a:lnTo>
                  <a:lnTo>
                    <a:pt x="68237" y="116941"/>
                  </a:lnTo>
                  <a:lnTo>
                    <a:pt x="77978" y="116941"/>
                  </a:lnTo>
                  <a:lnTo>
                    <a:pt x="77978" y="107200"/>
                  </a:lnTo>
                  <a:close/>
                </a:path>
                <a:path w="302259" h="302260">
                  <a:moveTo>
                    <a:pt x="77978" y="87706"/>
                  </a:moveTo>
                  <a:lnTo>
                    <a:pt x="68237" y="87706"/>
                  </a:lnTo>
                  <a:lnTo>
                    <a:pt x="68237" y="97447"/>
                  </a:lnTo>
                  <a:lnTo>
                    <a:pt x="77978" y="97447"/>
                  </a:lnTo>
                  <a:lnTo>
                    <a:pt x="77978" y="87706"/>
                  </a:lnTo>
                  <a:close/>
                </a:path>
                <a:path w="302259" h="302260">
                  <a:moveTo>
                    <a:pt x="77978" y="68224"/>
                  </a:moveTo>
                  <a:lnTo>
                    <a:pt x="68237" y="68224"/>
                  </a:lnTo>
                  <a:lnTo>
                    <a:pt x="68237" y="77965"/>
                  </a:lnTo>
                  <a:lnTo>
                    <a:pt x="77978" y="77965"/>
                  </a:lnTo>
                  <a:lnTo>
                    <a:pt x="77978" y="68224"/>
                  </a:lnTo>
                  <a:close/>
                </a:path>
                <a:path w="302259" h="302260">
                  <a:moveTo>
                    <a:pt x="97472" y="107200"/>
                  </a:moveTo>
                  <a:lnTo>
                    <a:pt x="87731" y="107200"/>
                  </a:lnTo>
                  <a:lnTo>
                    <a:pt x="87731" y="116941"/>
                  </a:lnTo>
                  <a:lnTo>
                    <a:pt x="97472" y="116941"/>
                  </a:lnTo>
                  <a:lnTo>
                    <a:pt x="97472" y="107200"/>
                  </a:lnTo>
                  <a:close/>
                </a:path>
                <a:path w="302259" h="302260">
                  <a:moveTo>
                    <a:pt x="97472" y="87706"/>
                  </a:moveTo>
                  <a:lnTo>
                    <a:pt x="87731" y="87706"/>
                  </a:lnTo>
                  <a:lnTo>
                    <a:pt x="87731" y="97447"/>
                  </a:lnTo>
                  <a:lnTo>
                    <a:pt x="97472" y="97447"/>
                  </a:lnTo>
                  <a:lnTo>
                    <a:pt x="97472" y="87706"/>
                  </a:lnTo>
                  <a:close/>
                </a:path>
                <a:path w="302259" h="302260">
                  <a:moveTo>
                    <a:pt x="97472" y="68224"/>
                  </a:moveTo>
                  <a:lnTo>
                    <a:pt x="87731" y="68224"/>
                  </a:lnTo>
                  <a:lnTo>
                    <a:pt x="87731" y="77965"/>
                  </a:lnTo>
                  <a:lnTo>
                    <a:pt x="97472" y="77965"/>
                  </a:lnTo>
                  <a:lnTo>
                    <a:pt x="97472" y="68224"/>
                  </a:lnTo>
                  <a:close/>
                </a:path>
                <a:path w="302259" h="302260">
                  <a:moveTo>
                    <a:pt x="116954" y="87706"/>
                  </a:moveTo>
                  <a:lnTo>
                    <a:pt x="107213" y="87706"/>
                  </a:lnTo>
                  <a:lnTo>
                    <a:pt x="107213" y="97447"/>
                  </a:lnTo>
                  <a:lnTo>
                    <a:pt x="116954" y="97447"/>
                  </a:lnTo>
                  <a:lnTo>
                    <a:pt x="116954" y="87706"/>
                  </a:lnTo>
                  <a:close/>
                </a:path>
                <a:path w="302259" h="302260">
                  <a:moveTo>
                    <a:pt x="116954" y="68224"/>
                  </a:moveTo>
                  <a:lnTo>
                    <a:pt x="107213" y="68224"/>
                  </a:lnTo>
                  <a:lnTo>
                    <a:pt x="107213" y="77965"/>
                  </a:lnTo>
                  <a:lnTo>
                    <a:pt x="116954" y="77965"/>
                  </a:lnTo>
                  <a:lnTo>
                    <a:pt x="116954" y="68224"/>
                  </a:lnTo>
                  <a:close/>
                </a:path>
                <a:path w="302259" h="302260">
                  <a:moveTo>
                    <a:pt x="155943" y="272897"/>
                  </a:moveTo>
                  <a:lnTo>
                    <a:pt x="146202" y="272897"/>
                  </a:lnTo>
                  <a:lnTo>
                    <a:pt x="146202" y="282638"/>
                  </a:lnTo>
                  <a:lnTo>
                    <a:pt x="155943" y="282638"/>
                  </a:lnTo>
                  <a:lnTo>
                    <a:pt x="155943" y="272897"/>
                  </a:lnTo>
                  <a:close/>
                </a:path>
                <a:path w="302259" h="302260">
                  <a:moveTo>
                    <a:pt x="155943" y="253403"/>
                  </a:moveTo>
                  <a:lnTo>
                    <a:pt x="146202" y="253403"/>
                  </a:lnTo>
                  <a:lnTo>
                    <a:pt x="146202" y="263156"/>
                  </a:lnTo>
                  <a:lnTo>
                    <a:pt x="155943" y="263156"/>
                  </a:lnTo>
                  <a:lnTo>
                    <a:pt x="155943" y="253403"/>
                  </a:lnTo>
                  <a:close/>
                </a:path>
                <a:path w="302259" h="302260">
                  <a:moveTo>
                    <a:pt x="155943" y="233908"/>
                  </a:moveTo>
                  <a:lnTo>
                    <a:pt x="146202" y="233908"/>
                  </a:lnTo>
                  <a:lnTo>
                    <a:pt x="146202" y="243649"/>
                  </a:lnTo>
                  <a:lnTo>
                    <a:pt x="155943" y="243649"/>
                  </a:lnTo>
                  <a:lnTo>
                    <a:pt x="155943" y="233908"/>
                  </a:lnTo>
                  <a:close/>
                </a:path>
                <a:path w="302259" h="302260">
                  <a:moveTo>
                    <a:pt x="155943" y="214414"/>
                  </a:moveTo>
                  <a:lnTo>
                    <a:pt x="146202" y="214414"/>
                  </a:lnTo>
                  <a:lnTo>
                    <a:pt x="146202" y="224167"/>
                  </a:lnTo>
                  <a:lnTo>
                    <a:pt x="155943" y="224167"/>
                  </a:lnTo>
                  <a:lnTo>
                    <a:pt x="155943" y="214414"/>
                  </a:lnTo>
                  <a:close/>
                </a:path>
                <a:path w="302259" h="302260">
                  <a:moveTo>
                    <a:pt x="155943" y="194919"/>
                  </a:moveTo>
                  <a:lnTo>
                    <a:pt x="146202" y="194919"/>
                  </a:lnTo>
                  <a:lnTo>
                    <a:pt x="146202" y="204660"/>
                  </a:lnTo>
                  <a:lnTo>
                    <a:pt x="155943" y="204660"/>
                  </a:lnTo>
                  <a:lnTo>
                    <a:pt x="155943" y="194919"/>
                  </a:lnTo>
                  <a:close/>
                </a:path>
                <a:path w="302259" h="302260">
                  <a:moveTo>
                    <a:pt x="155943" y="175425"/>
                  </a:moveTo>
                  <a:lnTo>
                    <a:pt x="146202" y="175425"/>
                  </a:lnTo>
                  <a:lnTo>
                    <a:pt x="146202" y="185178"/>
                  </a:lnTo>
                  <a:lnTo>
                    <a:pt x="155943" y="185178"/>
                  </a:lnTo>
                  <a:lnTo>
                    <a:pt x="155943" y="175425"/>
                  </a:lnTo>
                  <a:close/>
                </a:path>
                <a:path w="302259" h="302260">
                  <a:moveTo>
                    <a:pt x="155943" y="155943"/>
                  </a:moveTo>
                  <a:lnTo>
                    <a:pt x="146202" y="155943"/>
                  </a:lnTo>
                  <a:lnTo>
                    <a:pt x="146202" y="165684"/>
                  </a:lnTo>
                  <a:lnTo>
                    <a:pt x="155943" y="165684"/>
                  </a:lnTo>
                  <a:lnTo>
                    <a:pt x="155943" y="155943"/>
                  </a:lnTo>
                  <a:close/>
                </a:path>
                <a:path w="302259" h="302260">
                  <a:moveTo>
                    <a:pt x="175437" y="194919"/>
                  </a:moveTo>
                  <a:lnTo>
                    <a:pt x="165696" y="194919"/>
                  </a:lnTo>
                  <a:lnTo>
                    <a:pt x="165696" y="204660"/>
                  </a:lnTo>
                  <a:lnTo>
                    <a:pt x="175437" y="204660"/>
                  </a:lnTo>
                  <a:lnTo>
                    <a:pt x="175437" y="194919"/>
                  </a:lnTo>
                  <a:close/>
                </a:path>
                <a:path w="302259" h="302260">
                  <a:moveTo>
                    <a:pt x="175437" y="175425"/>
                  </a:moveTo>
                  <a:lnTo>
                    <a:pt x="165696" y="175425"/>
                  </a:lnTo>
                  <a:lnTo>
                    <a:pt x="165696" y="185178"/>
                  </a:lnTo>
                  <a:lnTo>
                    <a:pt x="175437" y="185178"/>
                  </a:lnTo>
                  <a:lnTo>
                    <a:pt x="175437" y="175425"/>
                  </a:lnTo>
                  <a:close/>
                </a:path>
                <a:path w="302259" h="302260">
                  <a:moveTo>
                    <a:pt x="175437" y="155943"/>
                  </a:moveTo>
                  <a:lnTo>
                    <a:pt x="165696" y="155943"/>
                  </a:lnTo>
                  <a:lnTo>
                    <a:pt x="165696" y="165684"/>
                  </a:lnTo>
                  <a:lnTo>
                    <a:pt x="175437" y="165684"/>
                  </a:lnTo>
                  <a:lnTo>
                    <a:pt x="175437" y="155943"/>
                  </a:lnTo>
                  <a:close/>
                </a:path>
                <a:path w="302259" h="302260">
                  <a:moveTo>
                    <a:pt x="204673" y="107200"/>
                  </a:moveTo>
                  <a:lnTo>
                    <a:pt x="194932" y="107200"/>
                  </a:lnTo>
                  <a:lnTo>
                    <a:pt x="194932" y="116941"/>
                  </a:lnTo>
                  <a:lnTo>
                    <a:pt x="204673" y="116941"/>
                  </a:lnTo>
                  <a:lnTo>
                    <a:pt x="204673" y="107200"/>
                  </a:lnTo>
                  <a:close/>
                </a:path>
                <a:path w="302259" h="302260">
                  <a:moveTo>
                    <a:pt x="204673" y="87706"/>
                  </a:moveTo>
                  <a:lnTo>
                    <a:pt x="194932" y="87706"/>
                  </a:lnTo>
                  <a:lnTo>
                    <a:pt x="194932" y="97447"/>
                  </a:lnTo>
                  <a:lnTo>
                    <a:pt x="204673" y="97447"/>
                  </a:lnTo>
                  <a:lnTo>
                    <a:pt x="204673" y="87706"/>
                  </a:lnTo>
                  <a:close/>
                </a:path>
                <a:path w="302259" h="302260">
                  <a:moveTo>
                    <a:pt x="224167" y="165684"/>
                  </a:moveTo>
                  <a:lnTo>
                    <a:pt x="214426" y="165684"/>
                  </a:lnTo>
                  <a:lnTo>
                    <a:pt x="214426" y="175425"/>
                  </a:lnTo>
                  <a:lnTo>
                    <a:pt x="224167" y="175425"/>
                  </a:lnTo>
                  <a:lnTo>
                    <a:pt x="224167" y="165684"/>
                  </a:lnTo>
                  <a:close/>
                </a:path>
                <a:path w="302259" h="302260">
                  <a:moveTo>
                    <a:pt x="224167" y="146189"/>
                  </a:moveTo>
                  <a:lnTo>
                    <a:pt x="214426" y="146189"/>
                  </a:lnTo>
                  <a:lnTo>
                    <a:pt x="214426" y="155943"/>
                  </a:lnTo>
                  <a:lnTo>
                    <a:pt x="224167" y="155943"/>
                  </a:lnTo>
                  <a:lnTo>
                    <a:pt x="224167" y="146189"/>
                  </a:lnTo>
                  <a:close/>
                </a:path>
                <a:path w="302259" h="302260">
                  <a:moveTo>
                    <a:pt x="224167" y="126695"/>
                  </a:moveTo>
                  <a:lnTo>
                    <a:pt x="214426" y="126695"/>
                  </a:lnTo>
                  <a:lnTo>
                    <a:pt x="214426" y="136436"/>
                  </a:lnTo>
                  <a:lnTo>
                    <a:pt x="224167" y="136436"/>
                  </a:lnTo>
                  <a:lnTo>
                    <a:pt x="224167" y="126695"/>
                  </a:lnTo>
                  <a:close/>
                </a:path>
                <a:path w="302259" h="302260">
                  <a:moveTo>
                    <a:pt x="224167" y="107200"/>
                  </a:moveTo>
                  <a:lnTo>
                    <a:pt x="214426" y="107200"/>
                  </a:lnTo>
                  <a:lnTo>
                    <a:pt x="214426" y="116941"/>
                  </a:lnTo>
                  <a:lnTo>
                    <a:pt x="224167" y="116941"/>
                  </a:lnTo>
                  <a:lnTo>
                    <a:pt x="224167" y="107200"/>
                  </a:lnTo>
                  <a:close/>
                </a:path>
                <a:path w="302259" h="302260">
                  <a:moveTo>
                    <a:pt x="224167" y="87706"/>
                  </a:moveTo>
                  <a:lnTo>
                    <a:pt x="214426" y="87706"/>
                  </a:lnTo>
                  <a:lnTo>
                    <a:pt x="214426" y="97447"/>
                  </a:lnTo>
                  <a:lnTo>
                    <a:pt x="224167" y="97447"/>
                  </a:lnTo>
                  <a:lnTo>
                    <a:pt x="224167" y="87706"/>
                  </a:lnTo>
                  <a:close/>
                </a:path>
                <a:path w="302259" h="302260">
                  <a:moveTo>
                    <a:pt x="243662" y="146189"/>
                  </a:moveTo>
                  <a:lnTo>
                    <a:pt x="233921" y="146189"/>
                  </a:lnTo>
                  <a:lnTo>
                    <a:pt x="233921" y="155943"/>
                  </a:lnTo>
                  <a:lnTo>
                    <a:pt x="243662" y="155943"/>
                  </a:lnTo>
                  <a:lnTo>
                    <a:pt x="243662" y="146189"/>
                  </a:lnTo>
                  <a:close/>
                </a:path>
                <a:path w="302259" h="302260">
                  <a:moveTo>
                    <a:pt x="243662" y="126695"/>
                  </a:moveTo>
                  <a:lnTo>
                    <a:pt x="233921" y="126695"/>
                  </a:lnTo>
                  <a:lnTo>
                    <a:pt x="233921" y="136436"/>
                  </a:lnTo>
                  <a:lnTo>
                    <a:pt x="243662" y="136436"/>
                  </a:lnTo>
                  <a:lnTo>
                    <a:pt x="243662" y="126695"/>
                  </a:lnTo>
                  <a:close/>
                </a:path>
                <a:path w="302259" h="302260">
                  <a:moveTo>
                    <a:pt x="243662" y="107200"/>
                  </a:moveTo>
                  <a:lnTo>
                    <a:pt x="233921" y="107200"/>
                  </a:lnTo>
                  <a:lnTo>
                    <a:pt x="233921" y="116941"/>
                  </a:lnTo>
                  <a:lnTo>
                    <a:pt x="243662" y="116941"/>
                  </a:lnTo>
                  <a:lnTo>
                    <a:pt x="243662" y="107200"/>
                  </a:lnTo>
                  <a:close/>
                </a:path>
                <a:path w="302259" h="302260">
                  <a:moveTo>
                    <a:pt x="243662" y="87706"/>
                  </a:moveTo>
                  <a:lnTo>
                    <a:pt x="233921" y="87706"/>
                  </a:lnTo>
                  <a:lnTo>
                    <a:pt x="233921" y="97447"/>
                  </a:lnTo>
                  <a:lnTo>
                    <a:pt x="243662" y="97447"/>
                  </a:lnTo>
                  <a:lnTo>
                    <a:pt x="243662" y="87706"/>
                  </a:lnTo>
                  <a:close/>
                </a:path>
                <a:path w="302259" h="302260">
                  <a:moveTo>
                    <a:pt x="263156" y="272897"/>
                  </a:moveTo>
                  <a:lnTo>
                    <a:pt x="253415" y="272897"/>
                  </a:lnTo>
                  <a:lnTo>
                    <a:pt x="253415" y="282638"/>
                  </a:lnTo>
                  <a:lnTo>
                    <a:pt x="263156" y="282638"/>
                  </a:lnTo>
                  <a:lnTo>
                    <a:pt x="263156" y="272897"/>
                  </a:lnTo>
                  <a:close/>
                </a:path>
                <a:path w="302259" h="302260">
                  <a:moveTo>
                    <a:pt x="263156" y="253403"/>
                  </a:moveTo>
                  <a:lnTo>
                    <a:pt x="253415" y="253403"/>
                  </a:lnTo>
                  <a:lnTo>
                    <a:pt x="253415" y="263156"/>
                  </a:lnTo>
                  <a:lnTo>
                    <a:pt x="263156" y="263156"/>
                  </a:lnTo>
                  <a:lnTo>
                    <a:pt x="263156" y="253403"/>
                  </a:lnTo>
                  <a:close/>
                </a:path>
                <a:path w="302259" h="302260">
                  <a:moveTo>
                    <a:pt x="263156" y="233908"/>
                  </a:moveTo>
                  <a:lnTo>
                    <a:pt x="253415" y="233908"/>
                  </a:lnTo>
                  <a:lnTo>
                    <a:pt x="253415" y="243649"/>
                  </a:lnTo>
                  <a:lnTo>
                    <a:pt x="263156" y="243649"/>
                  </a:lnTo>
                  <a:lnTo>
                    <a:pt x="263156" y="233908"/>
                  </a:lnTo>
                  <a:close/>
                </a:path>
                <a:path w="302259" h="302260">
                  <a:moveTo>
                    <a:pt x="263156" y="214414"/>
                  </a:moveTo>
                  <a:lnTo>
                    <a:pt x="253415" y="214414"/>
                  </a:lnTo>
                  <a:lnTo>
                    <a:pt x="253415" y="224167"/>
                  </a:lnTo>
                  <a:lnTo>
                    <a:pt x="263156" y="224167"/>
                  </a:lnTo>
                  <a:lnTo>
                    <a:pt x="263156" y="214414"/>
                  </a:lnTo>
                  <a:close/>
                </a:path>
                <a:path w="302259" h="302260">
                  <a:moveTo>
                    <a:pt x="263156" y="194919"/>
                  </a:moveTo>
                  <a:lnTo>
                    <a:pt x="253415" y="194919"/>
                  </a:lnTo>
                  <a:lnTo>
                    <a:pt x="253415" y="204660"/>
                  </a:lnTo>
                  <a:lnTo>
                    <a:pt x="263156" y="204660"/>
                  </a:lnTo>
                  <a:lnTo>
                    <a:pt x="263156" y="194919"/>
                  </a:lnTo>
                  <a:close/>
                </a:path>
                <a:path w="302259" h="302260">
                  <a:moveTo>
                    <a:pt x="282651" y="272897"/>
                  </a:moveTo>
                  <a:lnTo>
                    <a:pt x="272910" y="272897"/>
                  </a:lnTo>
                  <a:lnTo>
                    <a:pt x="272910" y="282638"/>
                  </a:lnTo>
                  <a:lnTo>
                    <a:pt x="282651" y="282638"/>
                  </a:lnTo>
                  <a:lnTo>
                    <a:pt x="282651" y="272897"/>
                  </a:lnTo>
                  <a:close/>
                </a:path>
                <a:path w="302259" h="302260">
                  <a:moveTo>
                    <a:pt x="282651" y="253403"/>
                  </a:moveTo>
                  <a:lnTo>
                    <a:pt x="272910" y="253403"/>
                  </a:lnTo>
                  <a:lnTo>
                    <a:pt x="272910" y="263156"/>
                  </a:lnTo>
                  <a:lnTo>
                    <a:pt x="282651" y="263156"/>
                  </a:lnTo>
                  <a:lnTo>
                    <a:pt x="282651" y="253403"/>
                  </a:lnTo>
                  <a:close/>
                </a:path>
                <a:path w="302259" h="302260">
                  <a:moveTo>
                    <a:pt x="282651" y="233908"/>
                  </a:moveTo>
                  <a:lnTo>
                    <a:pt x="272910" y="233908"/>
                  </a:lnTo>
                  <a:lnTo>
                    <a:pt x="272910" y="243649"/>
                  </a:lnTo>
                  <a:lnTo>
                    <a:pt x="282651" y="243649"/>
                  </a:lnTo>
                  <a:lnTo>
                    <a:pt x="282651" y="233908"/>
                  </a:lnTo>
                  <a:close/>
                </a:path>
                <a:path w="302259" h="302260">
                  <a:moveTo>
                    <a:pt x="282651" y="214414"/>
                  </a:moveTo>
                  <a:lnTo>
                    <a:pt x="272910" y="214414"/>
                  </a:lnTo>
                  <a:lnTo>
                    <a:pt x="272910" y="224167"/>
                  </a:lnTo>
                  <a:lnTo>
                    <a:pt x="282651" y="224167"/>
                  </a:lnTo>
                  <a:lnTo>
                    <a:pt x="282651" y="214414"/>
                  </a:lnTo>
                  <a:close/>
                </a:path>
                <a:path w="302259" h="302260">
                  <a:moveTo>
                    <a:pt x="282651" y="194919"/>
                  </a:moveTo>
                  <a:lnTo>
                    <a:pt x="272910" y="194919"/>
                  </a:lnTo>
                  <a:lnTo>
                    <a:pt x="272910" y="204660"/>
                  </a:lnTo>
                  <a:lnTo>
                    <a:pt x="282651" y="204660"/>
                  </a:lnTo>
                  <a:lnTo>
                    <a:pt x="282651" y="194919"/>
                  </a:lnTo>
                  <a:close/>
                </a:path>
                <a:path w="302259" h="302260">
                  <a:moveTo>
                    <a:pt x="302133" y="164947"/>
                  </a:moveTo>
                  <a:lnTo>
                    <a:pt x="292392" y="166344"/>
                  </a:lnTo>
                  <a:lnTo>
                    <a:pt x="292392" y="176174"/>
                  </a:lnTo>
                  <a:lnTo>
                    <a:pt x="292392" y="292392"/>
                  </a:lnTo>
                  <a:lnTo>
                    <a:pt x="243662" y="292392"/>
                  </a:lnTo>
                  <a:lnTo>
                    <a:pt x="243662" y="233908"/>
                  </a:lnTo>
                  <a:lnTo>
                    <a:pt x="243662" y="227418"/>
                  </a:lnTo>
                  <a:lnTo>
                    <a:pt x="241223" y="224167"/>
                  </a:lnTo>
                  <a:lnTo>
                    <a:pt x="233908" y="214414"/>
                  </a:lnTo>
                  <a:lnTo>
                    <a:pt x="233908" y="233908"/>
                  </a:lnTo>
                  <a:lnTo>
                    <a:pt x="233908" y="292392"/>
                  </a:lnTo>
                  <a:lnTo>
                    <a:pt x="185178" y="292392"/>
                  </a:lnTo>
                  <a:lnTo>
                    <a:pt x="185178" y="233908"/>
                  </a:lnTo>
                  <a:lnTo>
                    <a:pt x="233908" y="233908"/>
                  </a:lnTo>
                  <a:lnTo>
                    <a:pt x="233908" y="214414"/>
                  </a:lnTo>
                  <a:lnTo>
                    <a:pt x="233908" y="201422"/>
                  </a:lnTo>
                  <a:lnTo>
                    <a:pt x="233908" y="184531"/>
                  </a:lnTo>
                  <a:lnTo>
                    <a:pt x="292392" y="176174"/>
                  </a:lnTo>
                  <a:lnTo>
                    <a:pt x="292392" y="166344"/>
                  </a:lnTo>
                  <a:lnTo>
                    <a:pt x="263156" y="170510"/>
                  </a:lnTo>
                  <a:lnTo>
                    <a:pt x="263156" y="77965"/>
                  </a:lnTo>
                  <a:lnTo>
                    <a:pt x="263156" y="68224"/>
                  </a:lnTo>
                  <a:lnTo>
                    <a:pt x="253403" y="68224"/>
                  </a:lnTo>
                  <a:lnTo>
                    <a:pt x="253403" y="77965"/>
                  </a:lnTo>
                  <a:lnTo>
                    <a:pt x="253403" y="171907"/>
                  </a:lnTo>
                  <a:lnTo>
                    <a:pt x="229044" y="175399"/>
                  </a:lnTo>
                  <a:lnTo>
                    <a:pt x="229044" y="224167"/>
                  </a:lnTo>
                  <a:lnTo>
                    <a:pt x="190055" y="224167"/>
                  </a:lnTo>
                  <a:lnTo>
                    <a:pt x="207124" y="201422"/>
                  </a:lnTo>
                  <a:lnTo>
                    <a:pt x="209550" y="198183"/>
                  </a:lnTo>
                  <a:lnTo>
                    <a:pt x="229044" y="224167"/>
                  </a:lnTo>
                  <a:lnTo>
                    <a:pt x="229044" y="175399"/>
                  </a:lnTo>
                  <a:lnTo>
                    <a:pt x="223545" y="176174"/>
                  </a:lnTo>
                  <a:lnTo>
                    <a:pt x="224167" y="176174"/>
                  </a:lnTo>
                  <a:lnTo>
                    <a:pt x="224167" y="201422"/>
                  </a:lnTo>
                  <a:lnTo>
                    <a:pt x="221742" y="198183"/>
                  </a:lnTo>
                  <a:lnTo>
                    <a:pt x="209550" y="181940"/>
                  </a:lnTo>
                  <a:lnTo>
                    <a:pt x="194932" y="201422"/>
                  </a:lnTo>
                  <a:lnTo>
                    <a:pt x="194932" y="146189"/>
                  </a:lnTo>
                  <a:lnTo>
                    <a:pt x="194932" y="139788"/>
                  </a:lnTo>
                  <a:lnTo>
                    <a:pt x="194932" y="136448"/>
                  </a:lnTo>
                  <a:lnTo>
                    <a:pt x="194932" y="126707"/>
                  </a:lnTo>
                  <a:lnTo>
                    <a:pt x="194932" y="116954"/>
                  </a:lnTo>
                  <a:lnTo>
                    <a:pt x="185178" y="116954"/>
                  </a:lnTo>
                  <a:lnTo>
                    <a:pt x="185178" y="126707"/>
                  </a:lnTo>
                  <a:lnTo>
                    <a:pt x="185178" y="136448"/>
                  </a:lnTo>
                  <a:lnTo>
                    <a:pt x="185178" y="146189"/>
                  </a:lnTo>
                  <a:lnTo>
                    <a:pt x="185178" y="214414"/>
                  </a:lnTo>
                  <a:lnTo>
                    <a:pt x="175437" y="227418"/>
                  </a:lnTo>
                  <a:lnTo>
                    <a:pt x="175437" y="292392"/>
                  </a:lnTo>
                  <a:lnTo>
                    <a:pt x="136448" y="292392"/>
                  </a:lnTo>
                  <a:lnTo>
                    <a:pt x="136448" y="194932"/>
                  </a:lnTo>
                  <a:lnTo>
                    <a:pt x="136448" y="185178"/>
                  </a:lnTo>
                  <a:lnTo>
                    <a:pt x="136448" y="175437"/>
                  </a:lnTo>
                  <a:lnTo>
                    <a:pt x="136448" y="165684"/>
                  </a:lnTo>
                  <a:lnTo>
                    <a:pt x="126695" y="165684"/>
                  </a:lnTo>
                  <a:lnTo>
                    <a:pt x="126695" y="175437"/>
                  </a:lnTo>
                  <a:lnTo>
                    <a:pt x="126695" y="185178"/>
                  </a:lnTo>
                  <a:lnTo>
                    <a:pt x="126695" y="194932"/>
                  </a:lnTo>
                  <a:lnTo>
                    <a:pt x="126695" y="292392"/>
                  </a:lnTo>
                  <a:lnTo>
                    <a:pt x="116954" y="292392"/>
                  </a:lnTo>
                  <a:lnTo>
                    <a:pt x="116954" y="204673"/>
                  </a:lnTo>
                  <a:lnTo>
                    <a:pt x="107213" y="204673"/>
                  </a:lnTo>
                  <a:lnTo>
                    <a:pt x="107213" y="292392"/>
                  </a:lnTo>
                  <a:lnTo>
                    <a:pt x="87718" y="292392"/>
                  </a:lnTo>
                  <a:lnTo>
                    <a:pt x="87718" y="272897"/>
                  </a:lnTo>
                  <a:lnTo>
                    <a:pt x="107213" y="272897"/>
                  </a:lnTo>
                  <a:lnTo>
                    <a:pt x="107213" y="263156"/>
                  </a:lnTo>
                  <a:lnTo>
                    <a:pt x="87718" y="263156"/>
                  </a:lnTo>
                  <a:lnTo>
                    <a:pt x="87718" y="243662"/>
                  </a:lnTo>
                  <a:lnTo>
                    <a:pt x="107213" y="243662"/>
                  </a:lnTo>
                  <a:lnTo>
                    <a:pt x="107213" y="233908"/>
                  </a:lnTo>
                  <a:lnTo>
                    <a:pt x="87718" y="233908"/>
                  </a:lnTo>
                  <a:lnTo>
                    <a:pt x="87718" y="214414"/>
                  </a:lnTo>
                  <a:lnTo>
                    <a:pt x="107213" y="214414"/>
                  </a:lnTo>
                  <a:lnTo>
                    <a:pt x="107213" y="204673"/>
                  </a:lnTo>
                  <a:lnTo>
                    <a:pt x="77965" y="204673"/>
                  </a:lnTo>
                  <a:lnTo>
                    <a:pt x="77965" y="214414"/>
                  </a:lnTo>
                  <a:lnTo>
                    <a:pt x="77965" y="233908"/>
                  </a:lnTo>
                  <a:lnTo>
                    <a:pt x="77965" y="243662"/>
                  </a:lnTo>
                  <a:lnTo>
                    <a:pt x="77965" y="263156"/>
                  </a:lnTo>
                  <a:lnTo>
                    <a:pt x="77965" y="272897"/>
                  </a:lnTo>
                  <a:lnTo>
                    <a:pt x="77965" y="292392"/>
                  </a:lnTo>
                  <a:lnTo>
                    <a:pt x="58470" y="292392"/>
                  </a:lnTo>
                  <a:lnTo>
                    <a:pt x="58470" y="272897"/>
                  </a:lnTo>
                  <a:lnTo>
                    <a:pt x="77965" y="272897"/>
                  </a:lnTo>
                  <a:lnTo>
                    <a:pt x="77965" y="263156"/>
                  </a:lnTo>
                  <a:lnTo>
                    <a:pt x="58470" y="263156"/>
                  </a:lnTo>
                  <a:lnTo>
                    <a:pt x="58470" y="243662"/>
                  </a:lnTo>
                  <a:lnTo>
                    <a:pt x="77965" y="243662"/>
                  </a:lnTo>
                  <a:lnTo>
                    <a:pt x="77965" y="233908"/>
                  </a:lnTo>
                  <a:lnTo>
                    <a:pt x="58470" y="233908"/>
                  </a:lnTo>
                  <a:lnTo>
                    <a:pt x="58470" y="214414"/>
                  </a:lnTo>
                  <a:lnTo>
                    <a:pt x="77965" y="214414"/>
                  </a:lnTo>
                  <a:lnTo>
                    <a:pt x="77965" y="204673"/>
                  </a:lnTo>
                  <a:lnTo>
                    <a:pt x="48729" y="204673"/>
                  </a:lnTo>
                  <a:lnTo>
                    <a:pt x="48729" y="214414"/>
                  </a:lnTo>
                  <a:lnTo>
                    <a:pt x="48729" y="233908"/>
                  </a:lnTo>
                  <a:lnTo>
                    <a:pt x="48729" y="243662"/>
                  </a:lnTo>
                  <a:lnTo>
                    <a:pt x="48729" y="263156"/>
                  </a:lnTo>
                  <a:lnTo>
                    <a:pt x="48729" y="272897"/>
                  </a:lnTo>
                  <a:lnTo>
                    <a:pt x="48729" y="292392"/>
                  </a:lnTo>
                  <a:lnTo>
                    <a:pt x="29235" y="292392"/>
                  </a:lnTo>
                  <a:lnTo>
                    <a:pt x="29235" y="272897"/>
                  </a:lnTo>
                  <a:lnTo>
                    <a:pt x="48729" y="272897"/>
                  </a:lnTo>
                  <a:lnTo>
                    <a:pt x="48729" y="263156"/>
                  </a:lnTo>
                  <a:lnTo>
                    <a:pt x="29235" y="263156"/>
                  </a:lnTo>
                  <a:lnTo>
                    <a:pt x="29235" y="243662"/>
                  </a:lnTo>
                  <a:lnTo>
                    <a:pt x="48729" y="243662"/>
                  </a:lnTo>
                  <a:lnTo>
                    <a:pt x="48729" y="233908"/>
                  </a:lnTo>
                  <a:lnTo>
                    <a:pt x="29235" y="233908"/>
                  </a:lnTo>
                  <a:lnTo>
                    <a:pt x="29235" y="214414"/>
                  </a:lnTo>
                  <a:lnTo>
                    <a:pt x="48729" y="214414"/>
                  </a:lnTo>
                  <a:lnTo>
                    <a:pt x="48729" y="204673"/>
                  </a:lnTo>
                  <a:lnTo>
                    <a:pt x="19494" y="204673"/>
                  </a:lnTo>
                  <a:lnTo>
                    <a:pt x="19494" y="292392"/>
                  </a:lnTo>
                  <a:lnTo>
                    <a:pt x="9740" y="292392"/>
                  </a:lnTo>
                  <a:lnTo>
                    <a:pt x="9740" y="194932"/>
                  </a:lnTo>
                  <a:lnTo>
                    <a:pt x="126695" y="194932"/>
                  </a:lnTo>
                  <a:lnTo>
                    <a:pt x="126695" y="185178"/>
                  </a:lnTo>
                  <a:lnTo>
                    <a:pt x="9740" y="185178"/>
                  </a:lnTo>
                  <a:lnTo>
                    <a:pt x="9740" y="175437"/>
                  </a:lnTo>
                  <a:lnTo>
                    <a:pt x="126695" y="175437"/>
                  </a:lnTo>
                  <a:lnTo>
                    <a:pt x="126695" y="165684"/>
                  </a:lnTo>
                  <a:lnTo>
                    <a:pt x="126314" y="165684"/>
                  </a:lnTo>
                  <a:lnTo>
                    <a:pt x="125260" y="158369"/>
                  </a:lnTo>
                  <a:lnTo>
                    <a:pt x="121894" y="151777"/>
                  </a:lnTo>
                  <a:lnTo>
                    <a:pt x="116954" y="146735"/>
                  </a:lnTo>
                  <a:lnTo>
                    <a:pt x="116954" y="146189"/>
                  </a:lnTo>
                  <a:lnTo>
                    <a:pt x="185178" y="146189"/>
                  </a:lnTo>
                  <a:lnTo>
                    <a:pt x="185178" y="136448"/>
                  </a:lnTo>
                  <a:lnTo>
                    <a:pt x="116954" y="136448"/>
                  </a:lnTo>
                  <a:lnTo>
                    <a:pt x="116954" y="126707"/>
                  </a:lnTo>
                  <a:lnTo>
                    <a:pt x="185178" y="126707"/>
                  </a:lnTo>
                  <a:lnTo>
                    <a:pt x="185178" y="116954"/>
                  </a:lnTo>
                  <a:lnTo>
                    <a:pt x="185178" y="77965"/>
                  </a:lnTo>
                  <a:lnTo>
                    <a:pt x="253403" y="77965"/>
                  </a:lnTo>
                  <a:lnTo>
                    <a:pt x="253403" y="68224"/>
                  </a:lnTo>
                  <a:lnTo>
                    <a:pt x="253403" y="18605"/>
                  </a:lnTo>
                  <a:lnTo>
                    <a:pt x="243662" y="20231"/>
                  </a:lnTo>
                  <a:lnTo>
                    <a:pt x="243662" y="30111"/>
                  </a:lnTo>
                  <a:lnTo>
                    <a:pt x="243662" y="68224"/>
                  </a:lnTo>
                  <a:lnTo>
                    <a:pt x="194932" y="68224"/>
                  </a:lnTo>
                  <a:lnTo>
                    <a:pt x="194932" y="38239"/>
                  </a:lnTo>
                  <a:lnTo>
                    <a:pt x="243662" y="30111"/>
                  </a:lnTo>
                  <a:lnTo>
                    <a:pt x="243662" y="20231"/>
                  </a:lnTo>
                  <a:lnTo>
                    <a:pt x="243662" y="9740"/>
                  </a:lnTo>
                  <a:lnTo>
                    <a:pt x="233908" y="9740"/>
                  </a:lnTo>
                  <a:lnTo>
                    <a:pt x="233908" y="21856"/>
                  </a:lnTo>
                  <a:lnTo>
                    <a:pt x="224167" y="23482"/>
                  </a:lnTo>
                  <a:lnTo>
                    <a:pt x="224167" y="0"/>
                  </a:lnTo>
                  <a:lnTo>
                    <a:pt x="214414" y="0"/>
                  </a:lnTo>
                  <a:lnTo>
                    <a:pt x="214414" y="25107"/>
                  </a:lnTo>
                  <a:lnTo>
                    <a:pt x="204673" y="26733"/>
                  </a:lnTo>
                  <a:lnTo>
                    <a:pt x="204673" y="9740"/>
                  </a:lnTo>
                  <a:lnTo>
                    <a:pt x="194932" y="9740"/>
                  </a:lnTo>
                  <a:lnTo>
                    <a:pt x="194932" y="28359"/>
                  </a:lnTo>
                  <a:lnTo>
                    <a:pt x="185178" y="29972"/>
                  </a:lnTo>
                  <a:lnTo>
                    <a:pt x="185178" y="68224"/>
                  </a:lnTo>
                  <a:lnTo>
                    <a:pt x="175437" y="68224"/>
                  </a:lnTo>
                  <a:lnTo>
                    <a:pt x="175437" y="116954"/>
                  </a:lnTo>
                  <a:lnTo>
                    <a:pt x="136448" y="116954"/>
                  </a:lnTo>
                  <a:lnTo>
                    <a:pt x="136448" y="58470"/>
                  </a:lnTo>
                  <a:lnTo>
                    <a:pt x="136448" y="48729"/>
                  </a:lnTo>
                  <a:lnTo>
                    <a:pt x="126695" y="48729"/>
                  </a:lnTo>
                  <a:lnTo>
                    <a:pt x="126695" y="58470"/>
                  </a:lnTo>
                  <a:lnTo>
                    <a:pt x="126695" y="116954"/>
                  </a:lnTo>
                  <a:lnTo>
                    <a:pt x="116459" y="116954"/>
                  </a:lnTo>
                  <a:lnTo>
                    <a:pt x="116459" y="165684"/>
                  </a:lnTo>
                  <a:lnTo>
                    <a:pt x="19977" y="165684"/>
                  </a:lnTo>
                  <a:lnTo>
                    <a:pt x="23012" y="157962"/>
                  </a:lnTo>
                  <a:lnTo>
                    <a:pt x="28359" y="151777"/>
                  </a:lnTo>
                  <a:lnTo>
                    <a:pt x="35483" y="147675"/>
                  </a:lnTo>
                  <a:lnTo>
                    <a:pt x="43853" y="146189"/>
                  </a:lnTo>
                  <a:lnTo>
                    <a:pt x="92583" y="146189"/>
                  </a:lnTo>
                  <a:lnTo>
                    <a:pt x="100965" y="147675"/>
                  </a:lnTo>
                  <a:lnTo>
                    <a:pt x="108089" y="151777"/>
                  </a:lnTo>
                  <a:lnTo>
                    <a:pt x="113436" y="157962"/>
                  </a:lnTo>
                  <a:lnTo>
                    <a:pt x="116459" y="165684"/>
                  </a:lnTo>
                  <a:lnTo>
                    <a:pt x="116459" y="116954"/>
                  </a:lnTo>
                  <a:lnTo>
                    <a:pt x="107213" y="116954"/>
                  </a:lnTo>
                  <a:lnTo>
                    <a:pt x="107213" y="139788"/>
                  </a:lnTo>
                  <a:lnTo>
                    <a:pt x="102768" y="137668"/>
                  </a:lnTo>
                  <a:lnTo>
                    <a:pt x="99428" y="136842"/>
                  </a:lnTo>
                  <a:lnTo>
                    <a:pt x="97828" y="136448"/>
                  </a:lnTo>
                  <a:lnTo>
                    <a:pt x="42202" y="136448"/>
                  </a:lnTo>
                  <a:lnTo>
                    <a:pt x="40576" y="136613"/>
                  </a:lnTo>
                  <a:lnTo>
                    <a:pt x="38989" y="136842"/>
                  </a:lnTo>
                  <a:lnTo>
                    <a:pt x="38989" y="58470"/>
                  </a:lnTo>
                  <a:lnTo>
                    <a:pt x="126695" y="58470"/>
                  </a:lnTo>
                  <a:lnTo>
                    <a:pt x="126695" y="48729"/>
                  </a:lnTo>
                  <a:lnTo>
                    <a:pt x="116954" y="48729"/>
                  </a:lnTo>
                  <a:lnTo>
                    <a:pt x="116954" y="29235"/>
                  </a:lnTo>
                  <a:lnTo>
                    <a:pt x="116954" y="19494"/>
                  </a:lnTo>
                  <a:lnTo>
                    <a:pt x="107213" y="19494"/>
                  </a:lnTo>
                  <a:lnTo>
                    <a:pt x="107213" y="9740"/>
                  </a:lnTo>
                  <a:lnTo>
                    <a:pt x="107213" y="0"/>
                  </a:lnTo>
                  <a:lnTo>
                    <a:pt x="107200" y="29235"/>
                  </a:lnTo>
                  <a:lnTo>
                    <a:pt x="107200" y="48729"/>
                  </a:lnTo>
                  <a:lnTo>
                    <a:pt x="58470" y="48729"/>
                  </a:lnTo>
                  <a:lnTo>
                    <a:pt x="58470" y="29235"/>
                  </a:lnTo>
                  <a:lnTo>
                    <a:pt x="107200" y="29235"/>
                  </a:lnTo>
                  <a:lnTo>
                    <a:pt x="107200" y="0"/>
                  </a:lnTo>
                  <a:lnTo>
                    <a:pt x="97459" y="0"/>
                  </a:lnTo>
                  <a:lnTo>
                    <a:pt x="97459" y="9740"/>
                  </a:lnTo>
                  <a:lnTo>
                    <a:pt x="97459" y="19494"/>
                  </a:lnTo>
                  <a:lnTo>
                    <a:pt x="68224" y="19494"/>
                  </a:lnTo>
                  <a:lnTo>
                    <a:pt x="68224" y="9740"/>
                  </a:lnTo>
                  <a:lnTo>
                    <a:pt x="97459" y="9740"/>
                  </a:lnTo>
                  <a:lnTo>
                    <a:pt x="97459" y="0"/>
                  </a:lnTo>
                  <a:lnTo>
                    <a:pt x="58470" y="0"/>
                  </a:lnTo>
                  <a:lnTo>
                    <a:pt x="58470" y="19494"/>
                  </a:lnTo>
                  <a:lnTo>
                    <a:pt x="48729" y="19494"/>
                  </a:lnTo>
                  <a:lnTo>
                    <a:pt x="48729" y="48729"/>
                  </a:lnTo>
                  <a:lnTo>
                    <a:pt x="29235" y="48729"/>
                  </a:lnTo>
                  <a:lnTo>
                    <a:pt x="29235" y="139788"/>
                  </a:lnTo>
                  <a:lnTo>
                    <a:pt x="22225" y="144259"/>
                  </a:lnTo>
                  <a:lnTo>
                    <a:pt x="16522" y="150241"/>
                  </a:lnTo>
                  <a:lnTo>
                    <a:pt x="12395" y="157480"/>
                  </a:lnTo>
                  <a:lnTo>
                    <a:pt x="10134" y="165684"/>
                  </a:lnTo>
                  <a:lnTo>
                    <a:pt x="0" y="165684"/>
                  </a:lnTo>
                  <a:lnTo>
                    <a:pt x="0" y="302133"/>
                  </a:lnTo>
                  <a:lnTo>
                    <a:pt x="302133" y="302133"/>
                  </a:lnTo>
                  <a:lnTo>
                    <a:pt x="302133" y="292392"/>
                  </a:lnTo>
                  <a:lnTo>
                    <a:pt x="302133" y="170510"/>
                  </a:lnTo>
                  <a:lnTo>
                    <a:pt x="302133" y="16494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4" name="object 59">
            <a:extLst>
              <a:ext uri="{FF2B5EF4-FFF2-40B4-BE49-F238E27FC236}">
                <a16:creationId xmlns:a16="http://schemas.microsoft.com/office/drawing/2014/main" id="{B65928F6-D9AD-6085-6F92-2139142CBB09}"/>
              </a:ext>
            </a:extLst>
          </p:cNvPr>
          <p:cNvSpPr txBox="1"/>
          <p:nvPr/>
        </p:nvSpPr>
        <p:spPr>
          <a:xfrm>
            <a:off x="5417660" y="6461773"/>
            <a:ext cx="2583340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" panose="020B0604020202020204" pitchFamily="34" charset="0"/>
              </a:rPr>
              <a:t>www.grammarsaurus.co.uk</a:t>
            </a:r>
            <a:endParaRPr sz="1050" dirty="0">
              <a:latin typeface="Grammarsaurus" pitchFamily="2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6" y="0"/>
            <a:ext cx="12191398" cy="6858000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240014" y="0"/>
            <a:ext cx="11952605" cy="6751320"/>
            <a:chOff x="240014" y="0"/>
            <a:chExt cx="11952605" cy="6751320"/>
          </a:xfrm>
        </p:grpSpPr>
        <p:sp>
          <p:nvSpPr>
            <p:cNvPr id="4" name="object 4"/>
            <p:cNvSpPr/>
            <p:nvPr/>
          </p:nvSpPr>
          <p:spPr>
            <a:xfrm>
              <a:off x="246364" y="312032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0"/>
                  </a:lnTo>
                  <a:lnTo>
                    <a:pt x="135906" y="17485"/>
                  </a:lnTo>
                  <a:lnTo>
                    <a:pt x="98108" y="38000"/>
                  </a:lnTo>
                  <a:lnTo>
                    <a:pt x="65176" y="65171"/>
                  </a:lnTo>
                  <a:lnTo>
                    <a:pt x="38004" y="98103"/>
                  </a:lnTo>
                  <a:lnTo>
                    <a:pt x="17487" y="135900"/>
                  </a:lnTo>
                  <a:lnTo>
                    <a:pt x="4521" y="177670"/>
                  </a:lnTo>
                  <a:lnTo>
                    <a:pt x="0" y="222516"/>
                  </a:lnTo>
                  <a:lnTo>
                    <a:pt x="0" y="6011417"/>
                  </a:lnTo>
                  <a:lnTo>
                    <a:pt x="4521" y="6056260"/>
                  </a:lnTo>
                  <a:lnTo>
                    <a:pt x="17487" y="6098028"/>
                  </a:lnTo>
                  <a:lnTo>
                    <a:pt x="38004" y="6135825"/>
                  </a:lnTo>
                  <a:lnTo>
                    <a:pt x="65176" y="6168758"/>
                  </a:lnTo>
                  <a:lnTo>
                    <a:pt x="98108" y="6195930"/>
                  </a:lnTo>
                  <a:lnTo>
                    <a:pt x="135906" y="6216447"/>
                  </a:lnTo>
                  <a:lnTo>
                    <a:pt x="177673" y="6229413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3"/>
                  </a:lnTo>
                  <a:lnTo>
                    <a:pt x="11563364" y="6216447"/>
                  </a:lnTo>
                  <a:lnTo>
                    <a:pt x="11601162" y="6195930"/>
                  </a:lnTo>
                  <a:lnTo>
                    <a:pt x="11634093" y="6168758"/>
                  </a:lnTo>
                  <a:lnTo>
                    <a:pt x="11661264" y="6135825"/>
                  </a:lnTo>
                  <a:lnTo>
                    <a:pt x="11681779" y="6098028"/>
                  </a:lnTo>
                  <a:lnTo>
                    <a:pt x="11694744" y="6056260"/>
                  </a:lnTo>
                  <a:lnTo>
                    <a:pt x="11699265" y="6011417"/>
                  </a:lnTo>
                  <a:lnTo>
                    <a:pt x="11699265" y="222516"/>
                  </a:lnTo>
                  <a:lnTo>
                    <a:pt x="11694744" y="177670"/>
                  </a:lnTo>
                  <a:lnTo>
                    <a:pt x="11681779" y="135900"/>
                  </a:lnTo>
                  <a:lnTo>
                    <a:pt x="11661264" y="98103"/>
                  </a:lnTo>
                  <a:lnTo>
                    <a:pt x="11634093" y="65171"/>
                  </a:lnTo>
                  <a:lnTo>
                    <a:pt x="11601162" y="38000"/>
                  </a:lnTo>
                  <a:lnTo>
                    <a:pt x="11563364" y="17485"/>
                  </a:lnTo>
                  <a:lnTo>
                    <a:pt x="11521595" y="4520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246364" y="312032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3"/>
                  </a:lnTo>
                  <a:lnTo>
                    <a:pt x="135906" y="6216447"/>
                  </a:lnTo>
                  <a:lnTo>
                    <a:pt x="98108" y="6195930"/>
                  </a:lnTo>
                  <a:lnTo>
                    <a:pt x="65176" y="6168758"/>
                  </a:lnTo>
                  <a:lnTo>
                    <a:pt x="38004" y="6135825"/>
                  </a:lnTo>
                  <a:lnTo>
                    <a:pt x="17487" y="6098028"/>
                  </a:lnTo>
                  <a:lnTo>
                    <a:pt x="4521" y="6056260"/>
                  </a:lnTo>
                  <a:lnTo>
                    <a:pt x="0" y="6011417"/>
                  </a:lnTo>
                  <a:lnTo>
                    <a:pt x="0" y="222516"/>
                  </a:lnTo>
                  <a:lnTo>
                    <a:pt x="4521" y="177670"/>
                  </a:lnTo>
                  <a:lnTo>
                    <a:pt x="17487" y="135900"/>
                  </a:lnTo>
                  <a:lnTo>
                    <a:pt x="38004" y="98103"/>
                  </a:lnTo>
                  <a:lnTo>
                    <a:pt x="65176" y="65171"/>
                  </a:lnTo>
                  <a:lnTo>
                    <a:pt x="98108" y="38000"/>
                  </a:lnTo>
                  <a:lnTo>
                    <a:pt x="135906" y="17485"/>
                  </a:lnTo>
                  <a:lnTo>
                    <a:pt x="177673" y="4520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0"/>
                  </a:lnTo>
                  <a:lnTo>
                    <a:pt x="11563364" y="17485"/>
                  </a:lnTo>
                  <a:lnTo>
                    <a:pt x="11601162" y="38000"/>
                  </a:lnTo>
                  <a:lnTo>
                    <a:pt x="11634093" y="65171"/>
                  </a:lnTo>
                  <a:lnTo>
                    <a:pt x="11661264" y="98103"/>
                  </a:lnTo>
                  <a:lnTo>
                    <a:pt x="11681779" y="135900"/>
                  </a:lnTo>
                  <a:lnTo>
                    <a:pt x="11694744" y="177670"/>
                  </a:lnTo>
                  <a:lnTo>
                    <a:pt x="11699265" y="222516"/>
                  </a:lnTo>
                  <a:lnTo>
                    <a:pt x="11699265" y="6011417"/>
                  </a:lnTo>
                  <a:lnTo>
                    <a:pt x="11694744" y="6056260"/>
                  </a:lnTo>
                  <a:lnTo>
                    <a:pt x="11681779" y="6098028"/>
                  </a:lnTo>
                  <a:lnTo>
                    <a:pt x="11661264" y="6135825"/>
                  </a:lnTo>
                  <a:lnTo>
                    <a:pt x="11634093" y="6168758"/>
                  </a:lnTo>
                  <a:lnTo>
                    <a:pt x="11601162" y="6195930"/>
                  </a:lnTo>
                  <a:lnTo>
                    <a:pt x="11563364" y="6216447"/>
                  </a:lnTo>
                  <a:lnTo>
                    <a:pt x="11521595" y="6229413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4974615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45589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4974615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59743" y="6434772"/>
              <a:ext cx="270793" cy="270792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1640441" y="0"/>
              <a:ext cx="551815" cy="660400"/>
            </a:xfrm>
            <a:custGeom>
              <a:avLst/>
              <a:gdLst/>
              <a:ahLst/>
              <a:cxnLst/>
              <a:rect l="l" t="t" r="r" b="b"/>
              <a:pathLst>
                <a:path w="551815" h="660400">
                  <a:moveTo>
                    <a:pt x="551571" y="0"/>
                  </a:moveTo>
                  <a:lnTo>
                    <a:pt x="2706" y="0"/>
                  </a:lnTo>
                  <a:lnTo>
                    <a:pt x="1543" y="14001"/>
                  </a:lnTo>
                  <a:lnTo>
                    <a:pt x="682" y="28250"/>
                  </a:lnTo>
                  <a:lnTo>
                    <a:pt x="169" y="42247"/>
                  </a:lnTo>
                  <a:lnTo>
                    <a:pt x="0" y="56092"/>
                  </a:lnTo>
                  <a:lnTo>
                    <a:pt x="1944" y="104950"/>
                  </a:lnTo>
                  <a:lnTo>
                    <a:pt x="7686" y="152781"/>
                  </a:lnTo>
                  <a:lnTo>
                    <a:pt x="17085" y="199431"/>
                  </a:lnTo>
                  <a:lnTo>
                    <a:pt x="30002" y="244747"/>
                  </a:lnTo>
                  <a:lnTo>
                    <a:pt x="46296" y="288575"/>
                  </a:lnTo>
                  <a:lnTo>
                    <a:pt x="65829" y="330764"/>
                  </a:lnTo>
                  <a:lnTo>
                    <a:pt x="88460" y="371159"/>
                  </a:lnTo>
                  <a:lnTo>
                    <a:pt x="114051" y="409608"/>
                  </a:lnTo>
                  <a:lnTo>
                    <a:pt x="142461" y="445957"/>
                  </a:lnTo>
                  <a:lnTo>
                    <a:pt x="173551" y="480054"/>
                  </a:lnTo>
                  <a:lnTo>
                    <a:pt x="207181" y="511745"/>
                  </a:lnTo>
                  <a:lnTo>
                    <a:pt x="243211" y="540877"/>
                  </a:lnTo>
                  <a:lnTo>
                    <a:pt x="281503" y="567297"/>
                  </a:lnTo>
                  <a:lnTo>
                    <a:pt x="321916" y="590852"/>
                  </a:lnTo>
                  <a:lnTo>
                    <a:pt x="364310" y="611389"/>
                  </a:lnTo>
                  <a:lnTo>
                    <a:pt x="408547" y="628755"/>
                  </a:lnTo>
                  <a:lnTo>
                    <a:pt x="454486" y="642796"/>
                  </a:lnTo>
                  <a:lnTo>
                    <a:pt x="501988" y="653360"/>
                  </a:lnTo>
                  <a:lnTo>
                    <a:pt x="551385" y="660361"/>
                  </a:lnTo>
                  <a:lnTo>
                    <a:pt x="551571" y="660361"/>
                  </a:lnTo>
                  <a:lnTo>
                    <a:pt x="551571" y="0"/>
                  </a:lnTo>
                  <a:close/>
                </a:path>
              </a:pathLst>
            </a:custGeom>
            <a:solidFill>
              <a:srgbClr val="45589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11634089" y="0"/>
              <a:ext cx="558165" cy="666750"/>
            </a:xfrm>
            <a:custGeom>
              <a:avLst/>
              <a:gdLst/>
              <a:ahLst/>
              <a:cxnLst/>
              <a:rect l="l" t="t" r="r" b="b"/>
              <a:pathLst>
                <a:path w="558165" h="666750">
                  <a:moveTo>
                    <a:pt x="15430" y="0"/>
                  </a:moveTo>
                  <a:lnTo>
                    <a:pt x="2682" y="0"/>
                  </a:lnTo>
                  <a:lnTo>
                    <a:pt x="1559" y="13537"/>
                  </a:lnTo>
                  <a:lnTo>
                    <a:pt x="690" y="27927"/>
                  </a:lnTo>
                  <a:lnTo>
                    <a:pt x="177" y="41940"/>
                  </a:lnTo>
                  <a:lnTo>
                    <a:pt x="0" y="56095"/>
                  </a:lnTo>
                  <a:lnTo>
                    <a:pt x="2018" y="104695"/>
                  </a:lnTo>
                  <a:lnTo>
                    <a:pt x="8360" y="156742"/>
                  </a:lnTo>
                  <a:lnTo>
                    <a:pt x="18679" y="205802"/>
                  </a:lnTo>
                  <a:lnTo>
                    <a:pt x="32976" y="253723"/>
                  </a:lnTo>
                  <a:lnTo>
                    <a:pt x="51163" y="300282"/>
                  </a:lnTo>
                  <a:lnTo>
                    <a:pt x="73153" y="345258"/>
                  </a:lnTo>
                  <a:lnTo>
                    <a:pt x="98860" y="388429"/>
                  </a:lnTo>
                  <a:lnTo>
                    <a:pt x="128196" y="429572"/>
                  </a:lnTo>
                  <a:lnTo>
                    <a:pt x="161074" y="468464"/>
                  </a:lnTo>
                  <a:lnTo>
                    <a:pt x="196796" y="504314"/>
                  </a:lnTo>
                  <a:lnTo>
                    <a:pt x="235071" y="536954"/>
                  </a:lnTo>
                  <a:lnTo>
                    <a:pt x="275686" y="566278"/>
                  </a:lnTo>
                  <a:lnTo>
                    <a:pt x="318430" y="592179"/>
                  </a:lnTo>
                  <a:lnTo>
                    <a:pt x="363088" y="614551"/>
                  </a:lnTo>
                  <a:lnTo>
                    <a:pt x="409448" y="633287"/>
                  </a:lnTo>
                  <a:lnTo>
                    <a:pt x="457298" y="648280"/>
                  </a:lnTo>
                  <a:lnTo>
                    <a:pt x="506424" y="659423"/>
                  </a:lnTo>
                  <a:lnTo>
                    <a:pt x="556615" y="666610"/>
                  </a:lnTo>
                  <a:lnTo>
                    <a:pt x="557923" y="666743"/>
                  </a:lnTo>
                  <a:lnTo>
                    <a:pt x="557923" y="653975"/>
                  </a:lnTo>
                  <a:lnTo>
                    <a:pt x="510129" y="647192"/>
                  </a:lnTo>
                  <a:lnTo>
                    <a:pt x="463618" y="636828"/>
                  </a:lnTo>
                  <a:lnTo>
                    <a:pt x="418528" y="623031"/>
                  </a:lnTo>
                  <a:lnTo>
                    <a:pt x="375009" y="605947"/>
                  </a:lnTo>
                  <a:lnTo>
                    <a:pt x="333211" y="585726"/>
                  </a:lnTo>
                  <a:lnTo>
                    <a:pt x="293283" y="562515"/>
                  </a:lnTo>
                  <a:lnTo>
                    <a:pt x="255376" y="536463"/>
                  </a:lnTo>
                  <a:lnTo>
                    <a:pt x="219640" y="507717"/>
                  </a:lnTo>
                  <a:lnTo>
                    <a:pt x="186224" y="476425"/>
                  </a:lnTo>
                  <a:lnTo>
                    <a:pt x="155279" y="442736"/>
                  </a:lnTo>
                  <a:lnTo>
                    <a:pt x="126955" y="406798"/>
                  </a:lnTo>
                  <a:lnTo>
                    <a:pt x="101401" y="368759"/>
                  </a:lnTo>
                  <a:lnTo>
                    <a:pt x="78768" y="328767"/>
                  </a:lnTo>
                  <a:lnTo>
                    <a:pt x="59205" y="286970"/>
                  </a:lnTo>
                  <a:lnTo>
                    <a:pt x="42863" y="243517"/>
                  </a:lnTo>
                  <a:lnTo>
                    <a:pt x="29891" y="198554"/>
                  </a:lnTo>
                  <a:lnTo>
                    <a:pt x="20440" y="152231"/>
                  </a:lnTo>
                  <a:lnTo>
                    <a:pt x="14660" y="104695"/>
                  </a:lnTo>
                  <a:lnTo>
                    <a:pt x="12700" y="56095"/>
                  </a:lnTo>
                  <a:lnTo>
                    <a:pt x="12880" y="42079"/>
                  </a:lnTo>
                  <a:lnTo>
                    <a:pt x="13410" y="27927"/>
                  </a:lnTo>
                  <a:lnTo>
                    <a:pt x="14269" y="13897"/>
                  </a:lnTo>
                  <a:lnTo>
                    <a:pt x="15430" y="0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11880763" y="49578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6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1500030" y="157906"/>
            <a:ext cx="4097654" cy="768350"/>
            <a:chOff x="1500030" y="157906"/>
            <a:chExt cx="4097654" cy="768350"/>
          </a:xfrm>
        </p:grpSpPr>
        <p:sp>
          <p:nvSpPr>
            <p:cNvPr id="13" name="object 13"/>
            <p:cNvSpPr/>
            <p:nvPr/>
          </p:nvSpPr>
          <p:spPr>
            <a:xfrm>
              <a:off x="1506380" y="164256"/>
              <a:ext cx="4084954" cy="755650"/>
            </a:xfrm>
            <a:custGeom>
              <a:avLst/>
              <a:gdLst/>
              <a:ahLst/>
              <a:cxnLst/>
              <a:rect l="l" t="t" r="r" b="b"/>
              <a:pathLst>
                <a:path w="4084954" h="755650">
                  <a:moveTo>
                    <a:pt x="4040035" y="0"/>
                  </a:moveTo>
                  <a:lnTo>
                    <a:pt x="44450" y="0"/>
                  </a:lnTo>
                  <a:lnTo>
                    <a:pt x="27164" y="3498"/>
                  </a:lnTo>
                  <a:lnTo>
                    <a:pt x="13033" y="13033"/>
                  </a:lnTo>
                  <a:lnTo>
                    <a:pt x="3498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3498" y="727977"/>
                  </a:lnTo>
                  <a:lnTo>
                    <a:pt x="13033" y="742108"/>
                  </a:lnTo>
                  <a:lnTo>
                    <a:pt x="27164" y="751643"/>
                  </a:lnTo>
                  <a:lnTo>
                    <a:pt x="44450" y="755142"/>
                  </a:lnTo>
                  <a:lnTo>
                    <a:pt x="4040035" y="755142"/>
                  </a:lnTo>
                  <a:lnTo>
                    <a:pt x="4057320" y="751643"/>
                  </a:lnTo>
                  <a:lnTo>
                    <a:pt x="4071451" y="742108"/>
                  </a:lnTo>
                  <a:lnTo>
                    <a:pt x="4080986" y="727977"/>
                  </a:lnTo>
                  <a:lnTo>
                    <a:pt x="4084485" y="710692"/>
                  </a:lnTo>
                  <a:lnTo>
                    <a:pt x="4084485" y="44450"/>
                  </a:lnTo>
                  <a:lnTo>
                    <a:pt x="4080986" y="27164"/>
                  </a:lnTo>
                  <a:lnTo>
                    <a:pt x="4071451" y="13033"/>
                  </a:lnTo>
                  <a:lnTo>
                    <a:pt x="4057320" y="3498"/>
                  </a:lnTo>
                  <a:lnTo>
                    <a:pt x="4040035" y="0"/>
                  </a:lnTo>
                  <a:close/>
                </a:path>
              </a:pathLst>
            </a:custGeom>
            <a:solidFill>
              <a:srgbClr val="45589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1506380" y="164256"/>
              <a:ext cx="4084954" cy="755650"/>
            </a:xfrm>
            <a:custGeom>
              <a:avLst/>
              <a:gdLst/>
              <a:ahLst/>
              <a:cxnLst/>
              <a:rect l="l" t="t" r="r" b="b"/>
              <a:pathLst>
                <a:path w="4084954" h="755650">
                  <a:moveTo>
                    <a:pt x="44450" y="755142"/>
                  </a:moveTo>
                  <a:lnTo>
                    <a:pt x="27164" y="751643"/>
                  </a:lnTo>
                  <a:lnTo>
                    <a:pt x="13033" y="742108"/>
                  </a:lnTo>
                  <a:lnTo>
                    <a:pt x="3498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3498" y="27164"/>
                  </a:lnTo>
                  <a:lnTo>
                    <a:pt x="13033" y="13033"/>
                  </a:lnTo>
                  <a:lnTo>
                    <a:pt x="27164" y="3498"/>
                  </a:lnTo>
                  <a:lnTo>
                    <a:pt x="44450" y="0"/>
                  </a:lnTo>
                  <a:lnTo>
                    <a:pt x="4040035" y="0"/>
                  </a:lnTo>
                  <a:lnTo>
                    <a:pt x="4057320" y="3498"/>
                  </a:lnTo>
                  <a:lnTo>
                    <a:pt x="4071451" y="13033"/>
                  </a:lnTo>
                  <a:lnTo>
                    <a:pt x="4080986" y="27164"/>
                  </a:lnTo>
                  <a:lnTo>
                    <a:pt x="4084485" y="44450"/>
                  </a:lnTo>
                  <a:lnTo>
                    <a:pt x="4084485" y="710692"/>
                  </a:lnTo>
                  <a:lnTo>
                    <a:pt x="4080986" y="727977"/>
                  </a:lnTo>
                  <a:lnTo>
                    <a:pt x="4071451" y="742108"/>
                  </a:lnTo>
                  <a:lnTo>
                    <a:pt x="4057320" y="751643"/>
                  </a:lnTo>
                  <a:lnTo>
                    <a:pt x="4040035" y="755142"/>
                  </a:lnTo>
                  <a:lnTo>
                    <a:pt x="44450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1514634" y="241052"/>
            <a:ext cx="4068445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7175" indent="-247650" algn="ctr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solidFill>
                  <a:srgbClr val="FFFFFF"/>
                </a:solidFill>
                <a:latin typeface="Grammarsaurus" pitchFamily="2" charset="0"/>
              </a:rPr>
              <a:t>What is a village?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6560976" y="626733"/>
            <a:ext cx="4295775" cy="2167897"/>
            <a:chOff x="6560976" y="626733"/>
            <a:chExt cx="4295775" cy="2167897"/>
          </a:xfrm>
        </p:grpSpPr>
        <p:sp>
          <p:nvSpPr>
            <p:cNvPr id="17" name="object 17"/>
            <p:cNvSpPr/>
            <p:nvPr/>
          </p:nvSpPr>
          <p:spPr>
            <a:xfrm>
              <a:off x="6560976" y="626733"/>
              <a:ext cx="4295775" cy="2155471"/>
            </a:xfrm>
            <a:custGeom>
              <a:avLst/>
              <a:gdLst/>
              <a:ahLst/>
              <a:cxnLst/>
              <a:rect l="l" t="t" r="r" b="b"/>
              <a:pathLst>
                <a:path w="4295775" h="2353310">
                  <a:moveTo>
                    <a:pt x="4150232" y="0"/>
                  </a:moveTo>
                  <a:lnTo>
                    <a:pt x="70002" y="0"/>
                  </a:lnTo>
                  <a:lnTo>
                    <a:pt x="42755" y="5501"/>
                  </a:lnTo>
                  <a:lnTo>
                    <a:pt x="20504" y="20502"/>
                  </a:lnTo>
                  <a:lnTo>
                    <a:pt x="5501" y="42749"/>
                  </a:lnTo>
                  <a:lnTo>
                    <a:pt x="0" y="69989"/>
                  </a:lnTo>
                  <a:lnTo>
                    <a:pt x="0" y="2282850"/>
                  </a:lnTo>
                  <a:lnTo>
                    <a:pt x="5501" y="2310097"/>
                  </a:lnTo>
                  <a:lnTo>
                    <a:pt x="20504" y="2332348"/>
                  </a:lnTo>
                  <a:lnTo>
                    <a:pt x="42755" y="2347351"/>
                  </a:lnTo>
                  <a:lnTo>
                    <a:pt x="70002" y="2352852"/>
                  </a:lnTo>
                  <a:lnTo>
                    <a:pt x="4058323" y="2352852"/>
                  </a:lnTo>
                  <a:lnTo>
                    <a:pt x="4050444" y="2305952"/>
                  </a:lnTo>
                  <a:lnTo>
                    <a:pt x="4046295" y="2258780"/>
                  </a:lnTo>
                  <a:lnTo>
                    <a:pt x="4046190" y="2212117"/>
                  </a:lnTo>
                  <a:lnTo>
                    <a:pt x="4050442" y="2166743"/>
                  </a:lnTo>
                  <a:lnTo>
                    <a:pt x="4059364" y="2123440"/>
                  </a:lnTo>
                  <a:lnTo>
                    <a:pt x="4061359" y="2073262"/>
                  </a:lnTo>
                  <a:lnTo>
                    <a:pt x="4063643" y="2023454"/>
                  </a:lnTo>
                  <a:lnTo>
                    <a:pt x="4066593" y="1973765"/>
                  </a:lnTo>
                  <a:lnTo>
                    <a:pt x="4070585" y="1923947"/>
                  </a:lnTo>
                  <a:lnTo>
                    <a:pt x="4075995" y="1873751"/>
                  </a:lnTo>
                  <a:lnTo>
                    <a:pt x="4083199" y="1822928"/>
                  </a:lnTo>
                  <a:lnTo>
                    <a:pt x="4092575" y="1771230"/>
                  </a:lnTo>
                  <a:lnTo>
                    <a:pt x="4105991" y="1722480"/>
                  </a:lnTo>
                  <a:lnTo>
                    <a:pt x="4125516" y="1676039"/>
                  </a:lnTo>
                  <a:lnTo>
                    <a:pt x="4150401" y="1632052"/>
                  </a:lnTo>
                  <a:lnTo>
                    <a:pt x="4179899" y="1590662"/>
                  </a:lnTo>
                  <a:lnTo>
                    <a:pt x="4213261" y="1552015"/>
                  </a:lnTo>
                  <a:lnTo>
                    <a:pt x="4249739" y="1516254"/>
                  </a:lnTo>
                  <a:lnTo>
                    <a:pt x="4288586" y="1483525"/>
                  </a:lnTo>
                  <a:lnTo>
                    <a:pt x="4289056" y="1446331"/>
                  </a:lnTo>
                  <a:lnTo>
                    <a:pt x="4289171" y="1433931"/>
                  </a:lnTo>
                  <a:lnTo>
                    <a:pt x="4289341" y="1384670"/>
                  </a:lnTo>
                  <a:lnTo>
                    <a:pt x="4289194" y="1335402"/>
                  </a:lnTo>
                  <a:lnTo>
                    <a:pt x="4288827" y="1286129"/>
                  </a:lnTo>
                  <a:lnTo>
                    <a:pt x="4288333" y="1236853"/>
                  </a:lnTo>
                  <a:lnTo>
                    <a:pt x="4287809" y="1187576"/>
                  </a:lnTo>
                  <a:lnTo>
                    <a:pt x="4287350" y="1138301"/>
                  </a:lnTo>
                  <a:lnTo>
                    <a:pt x="4287051" y="1089029"/>
                  </a:lnTo>
                  <a:lnTo>
                    <a:pt x="4287007" y="1039763"/>
                  </a:lnTo>
                  <a:lnTo>
                    <a:pt x="4287314" y="990505"/>
                  </a:lnTo>
                  <a:lnTo>
                    <a:pt x="4288067" y="941258"/>
                  </a:lnTo>
                  <a:lnTo>
                    <a:pt x="4289361" y="892022"/>
                  </a:lnTo>
                  <a:lnTo>
                    <a:pt x="4290996" y="843241"/>
                  </a:lnTo>
                  <a:lnTo>
                    <a:pt x="4292602" y="794441"/>
                  </a:lnTo>
                  <a:lnTo>
                    <a:pt x="4293973" y="745632"/>
                  </a:lnTo>
                  <a:lnTo>
                    <a:pt x="4294905" y="696826"/>
                  </a:lnTo>
                  <a:lnTo>
                    <a:pt x="4295191" y="648033"/>
                  </a:lnTo>
                  <a:lnTo>
                    <a:pt x="4294626" y="599264"/>
                  </a:lnTo>
                  <a:lnTo>
                    <a:pt x="4293005" y="550529"/>
                  </a:lnTo>
                  <a:lnTo>
                    <a:pt x="4290123" y="501840"/>
                  </a:lnTo>
                  <a:lnTo>
                    <a:pt x="4278900" y="454966"/>
                  </a:lnTo>
                  <a:lnTo>
                    <a:pt x="4261840" y="418731"/>
                  </a:lnTo>
                  <a:lnTo>
                    <a:pt x="4256599" y="411405"/>
                  </a:lnTo>
                  <a:lnTo>
                    <a:pt x="4251459" y="404055"/>
                  </a:lnTo>
                  <a:lnTo>
                    <a:pt x="4246436" y="396673"/>
                  </a:lnTo>
                  <a:lnTo>
                    <a:pt x="4241546" y="389254"/>
                  </a:lnTo>
                  <a:lnTo>
                    <a:pt x="4241330" y="388962"/>
                  </a:lnTo>
                  <a:lnTo>
                    <a:pt x="4214068" y="342818"/>
                  </a:lnTo>
                  <a:lnTo>
                    <a:pt x="4191389" y="295566"/>
                  </a:lnTo>
                  <a:lnTo>
                    <a:pt x="4173115" y="246586"/>
                  </a:lnTo>
                  <a:lnTo>
                    <a:pt x="4159283" y="195601"/>
                  </a:lnTo>
                  <a:lnTo>
                    <a:pt x="4149933" y="142335"/>
                  </a:lnTo>
                  <a:lnTo>
                    <a:pt x="4145102" y="86512"/>
                  </a:lnTo>
                  <a:lnTo>
                    <a:pt x="4144807" y="69989"/>
                  </a:lnTo>
                  <a:lnTo>
                    <a:pt x="4144712" y="64638"/>
                  </a:lnTo>
                  <a:lnTo>
                    <a:pt x="4145481" y="42918"/>
                  </a:lnTo>
                  <a:lnTo>
                    <a:pt x="4147343" y="21366"/>
                  </a:lnTo>
                  <a:lnTo>
                    <a:pt x="4150232" y="0"/>
                  </a:lnTo>
                  <a:close/>
                </a:path>
              </a:pathLst>
            </a:custGeom>
            <a:solidFill>
              <a:srgbClr val="D6DD4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6560976" y="626733"/>
              <a:ext cx="4295775" cy="2167897"/>
            </a:xfrm>
            <a:custGeom>
              <a:avLst/>
              <a:gdLst/>
              <a:ahLst/>
              <a:cxnLst/>
              <a:rect l="l" t="t" r="r" b="b"/>
              <a:pathLst>
                <a:path w="4295775" h="2353310">
                  <a:moveTo>
                    <a:pt x="4059364" y="2123440"/>
                  </a:moveTo>
                  <a:lnTo>
                    <a:pt x="4061359" y="2073262"/>
                  </a:lnTo>
                  <a:lnTo>
                    <a:pt x="4063643" y="2023454"/>
                  </a:lnTo>
                  <a:lnTo>
                    <a:pt x="4066593" y="1973765"/>
                  </a:lnTo>
                  <a:lnTo>
                    <a:pt x="4070585" y="1923947"/>
                  </a:lnTo>
                  <a:lnTo>
                    <a:pt x="4075995" y="1873751"/>
                  </a:lnTo>
                  <a:lnTo>
                    <a:pt x="4083199" y="1822928"/>
                  </a:lnTo>
                  <a:lnTo>
                    <a:pt x="4092575" y="1771230"/>
                  </a:lnTo>
                  <a:lnTo>
                    <a:pt x="4105991" y="1722480"/>
                  </a:lnTo>
                  <a:lnTo>
                    <a:pt x="4125516" y="1676039"/>
                  </a:lnTo>
                  <a:lnTo>
                    <a:pt x="4150401" y="1632052"/>
                  </a:lnTo>
                  <a:lnTo>
                    <a:pt x="4179899" y="1590662"/>
                  </a:lnTo>
                  <a:lnTo>
                    <a:pt x="4213261" y="1552015"/>
                  </a:lnTo>
                  <a:lnTo>
                    <a:pt x="4249739" y="1516254"/>
                  </a:lnTo>
                  <a:lnTo>
                    <a:pt x="4288586" y="1483525"/>
                  </a:lnTo>
                  <a:lnTo>
                    <a:pt x="4288737" y="1471125"/>
                  </a:lnTo>
                  <a:lnTo>
                    <a:pt x="4288902" y="1458728"/>
                  </a:lnTo>
                  <a:lnTo>
                    <a:pt x="4289056" y="1446331"/>
                  </a:lnTo>
                  <a:lnTo>
                    <a:pt x="4289171" y="1433931"/>
                  </a:lnTo>
                  <a:lnTo>
                    <a:pt x="4289341" y="1384670"/>
                  </a:lnTo>
                  <a:lnTo>
                    <a:pt x="4289194" y="1335402"/>
                  </a:lnTo>
                  <a:lnTo>
                    <a:pt x="4288827" y="1286129"/>
                  </a:lnTo>
                  <a:lnTo>
                    <a:pt x="4288333" y="1236853"/>
                  </a:lnTo>
                  <a:lnTo>
                    <a:pt x="4287809" y="1187576"/>
                  </a:lnTo>
                  <a:lnTo>
                    <a:pt x="4287350" y="1138301"/>
                  </a:lnTo>
                  <a:lnTo>
                    <a:pt x="4287051" y="1089029"/>
                  </a:lnTo>
                  <a:lnTo>
                    <a:pt x="4287007" y="1039763"/>
                  </a:lnTo>
                  <a:lnTo>
                    <a:pt x="4287314" y="990505"/>
                  </a:lnTo>
                  <a:lnTo>
                    <a:pt x="4288067" y="941258"/>
                  </a:lnTo>
                  <a:lnTo>
                    <a:pt x="4289361" y="892022"/>
                  </a:lnTo>
                  <a:lnTo>
                    <a:pt x="4290996" y="843241"/>
                  </a:lnTo>
                  <a:lnTo>
                    <a:pt x="4292602" y="794441"/>
                  </a:lnTo>
                  <a:lnTo>
                    <a:pt x="4293973" y="745632"/>
                  </a:lnTo>
                  <a:lnTo>
                    <a:pt x="4294905" y="696826"/>
                  </a:lnTo>
                  <a:lnTo>
                    <a:pt x="4295191" y="648033"/>
                  </a:lnTo>
                  <a:lnTo>
                    <a:pt x="4294626" y="599264"/>
                  </a:lnTo>
                  <a:lnTo>
                    <a:pt x="4293005" y="550529"/>
                  </a:lnTo>
                  <a:lnTo>
                    <a:pt x="4290123" y="501840"/>
                  </a:lnTo>
                  <a:lnTo>
                    <a:pt x="4278900" y="454966"/>
                  </a:lnTo>
                  <a:lnTo>
                    <a:pt x="4261840" y="418731"/>
                  </a:lnTo>
                  <a:lnTo>
                    <a:pt x="4256599" y="411405"/>
                  </a:lnTo>
                  <a:lnTo>
                    <a:pt x="4251459" y="404055"/>
                  </a:lnTo>
                  <a:lnTo>
                    <a:pt x="4246436" y="396673"/>
                  </a:lnTo>
                  <a:lnTo>
                    <a:pt x="4241546" y="389254"/>
                  </a:lnTo>
                  <a:lnTo>
                    <a:pt x="4241330" y="388962"/>
                  </a:lnTo>
                  <a:lnTo>
                    <a:pt x="4241139" y="388658"/>
                  </a:lnTo>
                  <a:lnTo>
                    <a:pt x="4240923" y="388365"/>
                  </a:lnTo>
                  <a:lnTo>
                    <a:pt x="4241050" y="388531"/>
                  </a:lnTo>
                  <a:lnTo>
                    <a:pt x="4214068" y="342818"/>
                  </a:lnTo>
                  <a:lnTo>
                    <a:pt x="4191389" y="295566"/>
                  </a:lnTo>
                  <a:lnTo>
                    <a:pt x="4173115" y="246586"/>
                  </a:lnTo>
                  <a:lnTo>
                    <a:pt x="4159283" y="195601"/>
                  </a:lnTo>
                  <a:lnTo>
                    <a:pt x="4149933" y="142335"/>
                  </a:lnTo>
                  <a:lnTo>
                    <a:pt x="4145102" y="86512"/>
                  </a:lnTo>
                  <a:lnTo>
                    <a:pt x="4144712" y="64638"/>
                  </a:lnTo>
                  <a:lnTo>
                    <a:pt x="4145481" y="42918"/>
                  </a:lnTo>
                  <a:lnTo>
                    <a:pt x="4147343" y="21366"/>
                  </a:lnTo>
                  <a:lnTo>
                    <a:pt x="4150232" y="0"/>
                  </a:lnTo>
                  <a:lnTo>
                    <a:pt x="70002" y="0"/>
                  </a:lnTo>
                  <a:lnTo>
                    <a:pt x="42755" y="5501"/>
                  </a:lnTo>
                  <a:lnTo>
                    <a:pt x="20504" y="20502"/>
                  </a:lnTo>
                  <a:lnTo>
                    <a:pt x="5501" y="42749"/>
                  </a:lnTo>
                  <a:lnTo>
                    <a:pt x="0" y="69989"/>
                  </a:lnTo>
                  <a:lnTo>
                    <a:pt x="0" y="2282850"/>
                  </a:lnTo>
                  <a:lnTo>
                    <a:pt x="5501" y="2310097"/>
                  </a:lnTo>
                  <a:lnTo>
                    <a:pt x="20504" y="2332348"/>
                  </a:lnTo>
                  <a:lnTo>
                    <a:pt x="42755" y="2347351"/>
                  </a:lnTo>
                  <a:lnTo>
                    <a:pt x="70002" y="2352852"/>
                  </a:lnTo>
                  <a:lnTo>
                    <a:pt x="4058323" y="2352852"/>
                  </a:lnTo>
                  <a:lnTo>
                    <a:pt x="4050444" y="2305952"/>
                  </a:lnTo>
                  <a:lnTo>
                    <a:pt x="4046295" y="2258780"/>
                  </a:lnTo>
                  <a:lnTo>
                    <a:pt x="4046190" y="2212117"/>
                  </a:lnTo>
                  <a:lnTo>
                    <a:pt x="4050442" y="2166743"/>
                  </a:lnTo>
                  <a:lnTo>
                    <a:pt x="4059364" y="212344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6945574" y="931733"/>
            <a:ext cx="3075300" cy="15212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9300"/>
              </a:lnSpc>
              <a:spcBef>
                <a:spcPts val="100"/>
              </a:spcBef>
              <a:tabLst>
                <a:tab pos="995044" algn="l"/>
              </a:tabLst>
            </a:pPr>
            <a:r>
              <a:rPr sz="13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Hi! My name is </a:t>
            </a:r>
            <a:r>
              <a:rPr sz="13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Charlotte</a:t>
            </a:r>
            <a:r>
              <a:rPr sz="13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. I live in a </a:t>
            </a:r>
            <a:r>
              <a:rPr sz="13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village	</a:t>
            </a:r>
            <a:r>
              <a:rPr sz="13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,which is a </a:t>
            </a:r>
            <a:r>
              <a:rPr sz="13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rural</a:t>
            </a:r>
            <a:r>
              <a:rPr lang="en-US" sz="13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         </a:t>
            </a:r>
            <a:r>
              <a:rPr sz="13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 settlement</a:t>
            </a:r>
            <a:r>
              <a:rPr sz="13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. I love living here because I enjoy being in the </a:t>
            </a:r>
            <a:r>
              <a:rPr sz="13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countryside</a:t>
            </a:r>
            <a:r>
              <a:rPr sz="13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. There are many farms near my village.</a:t>
            </a:r>
            <a:endParaRPr sz="1300" dirty="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1680"/>
              </a:spcBef>
            </a:pPr>
            <a:r>
              <a:rPr sz="13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My village has:</a:t>
            </a:r>
            <a:endParaRPr sz="1300" dirty="0">
              <a:latin typeface="Grammarsaurus" pitchFamily="2" charset="0"/>
              <a:cs typeface="Arial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6557805" y="594791"/>
            <a:ext cx="5210175" cy="5568950"/>
            <a:chOff x="6557805" y="594791"/>
            <a:chExt cx="5210175" cy="5568950"/>
          </a:xfrm>
        </p:grpSpPr>
        <p:pic>
          <p:nvPicPr>
            <p:cNvPr id="21" name="object 2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654295" y="594791"/>
              <a:ext cx="2113625" cy="3258946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6560980" y="3443138"/>
              <a:ext cx="4859655" cy="2717800"/>
            </a:xfrm>
            <a:custGeom>
              <a:avLst/>
              <a:gdLst/>
              <a:ahLst/>
              <a:cxnLst/>
              <a:rect l="l" t="t" r="r" b="b"/>
              <a:pathLst>
                <a:path w="4859655" h="2717800">
                  <a:moveTo>
                    <a:pt x="4739182" y="0"/>
                  </a:moveTo>
                  <a:lnTo>
                    <a:pt x="120002" y="0"/>
                  </a:lnTo>
                  <a:lnTo>
                    <a:pt x="73294" y="9431"/>
                  </a:lnTo>
                  <a:lnTo>
                    <a:pt x="35150" y="35150"/>
                  </a:lnTo>
                  <a:lnTo>
                    <a:pt x="9431" y="73294"/>
                  </a:lnTo>
                  <a:lnTo>
                    <a:pt x="0" y="120002"/>
                  </a:lnTo>
                  <a:lnTo>
                    <a:pt x="0" y="2597429"/>
                  </a:lnTo>
                  <a:lnTo>
                    <a:pt x="9431" y="2644142"/>
                  </a:lnTo>
                  <a:lnTo>
                    <a:pt x="35150" y="2682286"/>
                  </a:lnTo>
                  <a:lnTo>
                    <a:pt x="73294" y="2708002"/>
                  </a:lnTo>
                  <a:lnTo>
                    <a:pt x="120002" y="2717431"/>
                  </a:lnTo>
                  <a:lnTo>
                    <a:pt x="4739182" y="2717431"/>
                  </a:lnTo>
                  <a:lnTo>
                    <a:pt x="4785895" y="2708002"/>
                  </a:lnTo>
                  <a:lnTo>
                    <a:pt x="4824039" y="2682286"/>
                  </a:lnTo>
                  <a:lnTo>
                    <a:pt x="4849755" y="2644142"/>
                  </a:lnTo>
                  <a:lnTo>
                    <a:pt x="4859185" y="2597429"/>
                  </a:lnTo>
                  <a:lnTo>
                    <a:pt x="4859185" y="120002"/>
                  </a:lnTo>
                  <a:lnTo>
                    <a:pt x="4849755" y="73294"/>
                  </a:lnTo>
                  <a:lnTo>
                    <a:pt x="4824039" y="35150"/>
                  </a:lnTo>
                  <a:lnTo>
                    <a:pt x="4785895" y="9431"/>
                  </a:lnTo>
                  <a:lnTo>
                    <a:pt x="4739182" y="0"/>
                  </a:lnTo>
                  <a:close/>
                </a:path>
              </a:pathLst>
            </a:custGeom>
            <a:solidFill>
              <a:srgbClr val="E5E5E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6560980" y="3443138"/>
              <a:ext cx="4859655" cy="2717800"/>
            </a:xfrm>
            <a:custGeom>
              <a:avLst/>
              <a:gdLst/>
              <a:ahLst/>
              <a:cxnLst/>
              <a:rect l="l" t="t" r="r" b="b"/>
              <a:pathLst>
                <a:path w="4859655" h="2717800">
                  <a:moveTo>
                    <a:pt x="4739182" y="2717431"/>
                  </a:moveTo>
                  <a:lnTo>
                    <a:pt x="120002" y="2717431"/>
                  </a:lnTo>
                  <a:lnTo>
                    <a:pt x="73294" y="2708002"/>
                  </a:lnTo>
                  <a:lnTo>
                    <a:pt x="35150" y="2682286"/>
                  </a:lnTo>
                  <a:lnTo>
                    <a:pt x="9431" y="2644142"/>
                  </a:lnTo>
                  <a:lnTo>
                    <a:pt x="0" y="2597429"/>
                  </a:lnTo>
                  <a:lnTo>
                    <a:pt x="0" y="120002"/>
                  </a:lnTo>
                  <a:lnTo>
                    <a:pt x="9431" y="73294"/>
                  </a:lnTo>
                  <a:lnTo>
                    <a:pt x="35150" y="35150"/>
                  </a:lnTo>
                  <a:lnTo>
                    <a:pt x="73294" y="9431"/>
                  </a:lnTo>
                  <a:lnTo>
                    <a:pt x="120002" y="0"/>
                  </a:lnTo>
                  <a:lnTo>
                    <a:pt x="4739182" y="0"/>
                  </a:lnTo>
                  <a:lnTo>
                    <a:pt x="4785895" y="9431"/>
                  </a:lnTo>
                  <a:lnTo>
                    <a:pt x="4824039" y="35150"/>
                  </a:lnTo>
                  <a:lnTo>
                    <a:pt x="4849755" y="73294"/>
                  </a:lnTo>
                  <a:lnTo>
                    <a:pt x="4859185" y="120002"/>
                  </a:lnTo>
                  <a:lnTo>
                    <a:pt x="4859185" y="2597429"/>
                  </a:lnTo>
                  <a:lnTo>
                    <a:pt x="4849755" y="2644142"/>
                  </a:lnTo>
                  <a:lnTo>
                    <a:pt x="4824039" y="2682286"/>
                  </a:lnTo>
                  <a:lnTo>
                    <a:pt x="4785895" y="2708002"/>
                  </a:lnTo>
                  <a:lnTo>
                    <a:pt x="4739182" y="2717431"/>
                  </a:lnTo>
                  <a:close/>
                </a:path>
              </a:pathLst>
            </a:custGeom>
            <a:ln w="6349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6560982" y="4291025"/>
              <a:ext cx="4859655" cy="1870075"/>
            </a:xfrm>
            <a:custGeom>
              <a:avLst/>
              <a:gdLst/>
              <a:ahLst/>
              <a:cxnLst/>
              <a:rect l="l" t="t" r="r" b="b"/>
              <a:pathLst>
                <a:path w="4859655" h="1870075">
                  <a:moveTo>
                    <a:pt x="0" y="0"/>
                  </a:moveTo>
                  <a:lnTo>
                    <a:pt x="0" y="1749539"/>
                  </a:lnTo>
                  <a:lnTo>
                    <a:pt x="9431" y="1796252"/>
                  </a:lnTo>
                  <a:lnTo>
                    <a:pt x="35150" y="1834395"/>
                  </a:lnTo>
                  <a:lnTo>
                    <a:pt x="73294" y="1860112"/>
                  </a:lnTo>
                  <a:lnTo>
                    <a:pt x="120002" y="1869541"/>
                  </a:lnTo>
                  <a:lnTo>
                    <a:pt x="4739182" y="1869541"/>
                  </a:lnTo>
                  <a:lnTo>
                    <a:pt x="4785895" y="1860112"/>
                  </a:lnTo>
                  <a:lnTo>
                    <a:pt x="4824039" y="1834395"/>
                  </a:lnTo>
                  <a:lnTo>
                    <a:pt x="4849755" y="1796252"/>
                  </a:lnTo>
                  <a:lnTo>
                    <a:pt x="4859185" y="1749539"/>
                  </a:lnTo>
                  <a:lnTo>
                    <a:pt x="4859185" y="12536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6560982" y="4291025"/>
              <a:ext cx="4859655" cy="1870075"/>
            </a:xfrm>
            <a:custGeom>
              <a:avLst/>
              <a:gdLst/>
              <a:ahLst/>
              <a:cxnLst/>
              <a:rect l="l" t="t" r="r" b="b"/>
              <a:pathLst>
                <a:path w="4859655" h="1870075">
                  <a:moveTo>
                    <a:pt x="0" y="0"/>
                  </a:moveTo>
                  <a:lnTo>
                    <a:pt x="0" y="1749539"/>
                  </a:lnTo>
                  <a:lnTo>
                    <a:pt x="9431" y="1796252"/>
                  </a:lnTo>
                  <a:lnTo>
                    <a:pt x="35150" y="1834395"/>
                  </a:lnTo>
                  <a:lnTo>
                    <a:pt x="73294" y="1860112"/>
                  </a:lnTo>
                  <a:lnTo>
                    <a:pt x="120002" y="1869541"/>
                  </a:lnTo>
                  <a:lnTo>
                    <a:pt x="4739182" y="1869541"/>
                  </a:lnTo>
                  <a:lnTo>
                    <a:pt x="4785895" y="1860112"/>
                  </a:lnTo>
                  <a:lnTo>
                    <a:pt x="4824039" y="1834395"/>
                  </a:lnTo>
                  <a:lnTo>
                    <a:pt x="4849755" y="1796252"/>
                  </a:lnTo>
                  <a:lnTo>
                    <a:pt x="4859185" y="1749539"/>
                  </a:lnTo>
                  <a:lnTo>
                    <a:pt x="4859185" y="1253667"/>
                  </a:lnTo>
                  <a:lnTo>
                    <a:pt x="0" y="0"/>
                  </a:lnTo>
                  <a:close/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6713773" y="3603726"/>
              <a:ext cx="4554220" cy="2396490"/>
            </a:xfrm>
            <a:custGeom>
              <a:avLst/>
              <a:gdLst/>
              <a:ahLst/>
              <a:cxnLst/>
              <a:rect l="l" t="t" r="r" b="b"/>
              <a:pathLst>
                <a:path w="4554220" h="2396490">
                  <a:moveTo>
                    <a:pt x="4504562" y="0"/>
                  </a:moveTo>
                  <a:lnTo>
                    <a:pt x="49034" y="0"/>
                  </a:lnTo>
                  <a:lnTo>
                    <a:pt x="29950" y="3854"/>
                  </a:lnTo>
                  <a:lnTo>
                    <a:pt x="14363" y="14365"/>
                  </a:lnTo>
                  <a:lnTo>
                    <a:pt x="3854" y="29955"/>
                  </a:lnTo>
                  <a:lnTo>
                    <a:pt x="0" y="49047"/>
                  </a:lnTo>
                  <a:lnTo>
                    <a:pt x="0" y="2347213"/>
                  </a:lnTo>
                  <a:lnTo>
                    <a:pt x="3854" y="2366305"/>
                  </a:lnTo>
                  <a:lnTo>
                    <a:pt x="14363" y="2381896"/>
                  </a:lnTo>
                  <a:lnTo>
                    <a:pt x="29950" y="2392407"/>
                  </a:lnTo>
                  <a:lnTo>
                    <a:pt x="49034" y="2396261"/>
                  </a:lnTo>
                  <a:lnTo>
                    <a:pt x="4504562" y="2396261"/>
                  </a:lnTo>
                  <a:lnTo>
                    <a:pt x="4523654" y="2392407"/>
                  </a:lnTo>
                  <a:lnTo>
                    <a:pt x="4539245" y="2381896"/>
                  </a:lnTo>
                  <a:lnTo>
                    <a:pt x="4549756" y="2366305"/>
                  </a:lnTo>
                  <a:lnTo>
                    <a:pt x="4553610" y="2347213"/>
                  </a:lnTo>
                  <a:lnTo>
                    <a:pt x="4553610" y="49047"/>
                  </a:lnTo>
                  <a:lnTo>
                    <a:pt x="4549756" y="29955"/>
                  </a:lnTo>
                  <a:lnTo>
                    <a:pt x="4539245" y="14365"/>
                  </a:lnTo>
                  <a:lnTo>
                    <a:pt x="4523654" y="3854"/>
                  </a:lnTo>
                  <a:lnTo>
                    <a:pt x="450456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6713773" y="3603726"/>
              <a:ext cx="4554220" cy="2396490"/>
            </a:xfrm>
            <a:custGeom>
              <a:avLst/>
              <a:gdLst/>
              <a:ahLst/>
              <a:cxnLst/>
              <a:rect l="l" t="t" r="r" b="b"/>
              <a:pathLst>
                <a:path w="4554220" h="2396490">
                  <a:moveTo>
                    <a:pt x="4504562" y="2396261"/>
                  </a:moveTo>
                  <a:lnTo>
                    <a:pt x="49034" y="2396261"/>
                  </a:lnTo>
                  <a:lnTo>
                    <a:pt x="29950" y="2392407"/>
                  </a:lnTo>
                  <a:lnTo>
                    <a:pt x="14363" y="2381896"/>
                  </a:lnTo>
                  <a:lnTo>
                    <a:pt x="3854" y="2366305"/>
                  </a:lnTo>
                  <a:lnTo>
                    <a:pt x="0" y="2347213"/>
                  </a:lnTo>
                  <a:lnTo>
                    <a:pt x="0" y="49047"/>
                  </a:lnTo>
                  <a:lnTo>
                    <a:pt x="3854" y="29955"/>
                  </a:lnTo>
                  <a:lnTo>
                    <a:pt x="14363" y="14365"/>
                  </a:lnTo>
                  <a:lnTo>
                    <a:pt x="29950" y="3854"/>
                  </a:lnTo>
                  <a:lnTo>
                    <a:pt x="49034" y="0"/>
                  </a:lnTo>
                  <a:lnTo>
                    <a:pt x="4504562" y="0"/>
                  </a:lnTo>
                  <a:lnTo>
                    <a:pt x="4523654" y="3854"/>
                  </a:lnTo>
                  <a:lnTo>
                    <a:pt x="4539245" y="14365"/>
                  </a:lnTo>
                  <a:lnTo>
                    <a:pt x="4549756" y="29955"/>
                  </a:lnTo>
                  <a:lnTo>
                    <a:pt x="4553610" y="49047"/>
                  </a:lnTo>
                  <a:lnTo>
                    <a:pt x="4553610" y="2347213"/>
                  </a:lnTo>
                  <a:lnTo>
                    <a:pt x="4549756" y="2366305"/>
                  </a:lnTo>
                  <a:lnTo>
                    <a:pt x="4539245" y="2381896"/>
                  </a:lnTo>
                  <a:lnTo>
                    <a:pt x="4523654" y="2392407"/>
                  </a:lnTo>
                  <a:lnTo>
                    <a:pt x="4504562" y="2396261"/>
                  </a:lnTo>
                  <a:close/>
                </a:path>
              </a:pathLst>
            </a:custGeom>
            <a:ln w="635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8497440" y="3167725"/>
              <a:ext cx="986790" cy="514350"/>
            </a:xfrm>
            <a:custGeom>
              <a:avLst/>
              <a:gdLst/>
              <a:ahLst/>
              <a:cxnLst/>
              <a:rect l="l" t="t" r="r" b="b"/>
              <a:pathLst>
                <a:path w="986790" h="514350">
                  <a:moveTo>
                    <a:pt x="493140" y="0"/>
                  </a:moveTo>
                  <a:lnTo>
                    <a:pt x="447316" y="5277"/>
                  </a:lnTo>
                  <a:lnTo>
                    <a:pt x="405251" y="20312"/>
                  </a:lnTo>
                  <a:lnTo>
                    <a:pt x="368145" y="43903"/>
                  </a:lnTo>
                  <a:lnTo>
                    <a:pt x="337196" y="74851"/>
                  </a:lnTo>
                  <a:lnTo>
                    <a:pt x="313605" y="111958"/>
                  </a:lnTo>
                  <a:lnTo>
                    <a:pt x="298571" y="154023"/>
                  </a:lnTo>
                  <a:lnTo>
                    <a:pt x="293293" y="199847"/>
                  </a:lnTo>
                  <a:lnTo>
                    <a:pt x="293293" y="203161"/>
                  </a:lnTo>
                  <a:lnTo>
                    <a:pt x="293789" y="209689"/>
                  </a:lnTo>
                  <a:lnTo>
                    <a:pt x="0" y="209689"/>
                  </a:lnTo>
                  <a:lnTo>
                    <a:pt x="0" y="514337"/>
                  </a:lnTo>
                  <a:lnTo>
                    <a:pt x="986269" y="514337"/>
                  </a:lnTo>
                  <a:lnTo>
                    <a:pt x="986269" y="209689"/>
                  </a:lnTo>
                  <a:lnTo>
                    <a:pt x="692480" y="209689"/>
                  </a:lnTo>
                  <a:lnTo>
                    <a:pt x="692975" y="203161"/>
                  </a:lnTo>
                  <a:lnTo>
                    <a:pt x="692975" y="199847"/>
                  </a:lnTo>
                  <a:lnTo>
                    <a:pt x="687697" y="154023"/>
                  </a:lnTo>
                  <a:lnTo>
                    <a:pt x="672663" y="111958"/>
                  </a:lnTo>
                  <a:lnTo>
                    <a:pt x="649073" y="74851"/>
                  </a:lnTo>
                  <a:lnTo>
                    <a:pt x="618126" y="43903"/>
                  </a:lnTo>
                  <a:lnTo>
                    <a:pt x="581022" y="20312"/>
                  </a:lnTo>
                  <a:lnTo>
                    <a:pt x="538960" y="5277"/>
                  </a:lnTo>
                  <a:lnTo>
                    <a:pt x="493140" y="0"/>
                  </a:lnTo>
                  <a:close/>
                </a:path>
              </a:pathLst>
            </a:custGeom>
            <a:solidFill>
              <a:srgbClr val="E5E5E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8497440" y="3167725"/>
              <a:ext cx="986790" cy="514350"/>
            </a:xfrm>
            <a:custGeom>
              <a:avLst/>
              <a:gdLst/>
              <a:ahLst/>
              <a:cxnLst/>
              <a:rect l="l" t="t" r="r" b="b"/>
              <a:pathLst>
                <a:path w="986790" h="514350">
                  <a:moveTo>
                    <a:pt x="692480" y="209689"/>
                  </a:moveTo>
                  <a:lnTo>
                    <a:pt x="692645" y="206400"/>
                  </a:lnTo>
                  <a:lnTo>
                    <a:pt x="692975" y="203161"/>
                  </a:lnTo>
                  <a:lnTo>
                    <a:pt x="692975" y="199847"/>
                  </a:lnTo>
                  <a:lnTo>
                    <a:pt x="687697" y="154023"/>
                  </a:lnTo>
                  <a:lnTo>
                    <a:pt x="672663" y="111958"/>
                  </a:lnTo>
                  <a:lnTo>
                    <a:pt x="649073" y="74851"/>
                  </a:lnTo>
                  <a:lnTo>
                    <a:pt x="618126" y="43903"/>
                  </a:lnTo>
                  <a:lnTo>
                    <a:pt x="581022" y="20312"/>
                  </a:lnTo>
                  <a:lnTo>
                    <a:pt x="538960" y="5277"/>
                  </a:lnTo>
                  <a:lnTo>
                    <a:pt x="493140" y="0"/>
                  </a:lnTo>
                  <a:lnTo>
                    <a:pt x="447316" y="5277"/>
                  </a:lnTo>
                  <a:lnTo>
                    <a:pt x="405251" y="20312"/>
                  </a:lnTo>
                  <a:lnTo>
                    <a:pt x="368145" y="43903"/>
                  </a:lnTo>
                  <a:lnTo>
                    <a:pt x="337196" y="74851"/>
                  </a:lnTo>
                  <a:lnTo>
                    <a:pt x="313605" y="111958"/>
                  </a:lnTo>
                  <a:lnTo>
                    <a:pt x="298571" y="154023"/>
                  </a:lnTo>
                  <a:lnTo>
                    <a:pt x="293293" y="199847"/>
                  </a:lnTo>
                  <a:lnTo>
                    <a:pt x="293293" y="203161"/>
                  </a:lnTo>
                  <a:lnTo>
                    <a:pt x="293623" y="206400"/>
                  </a:lnTo>
                  <a:lnTo>
                    <a:pt x="293789" y="209689"/>
                  </a:lnTo>
                  <a:lnTo>
                    <a:pt x="0" y="209689"/>
                  </a:lnTo>
                  <a:lnTo>
                    <a:pt x="0" y="514337"/>
                  </a:lnTo>
                  <a:lnTo>
                    <a:pt x="986269" y="514337"/>
                  </a:lnTo>
                  <a:lnTo>
                    <a:pt x="986269" y="209689"/>
                  </a:lnTo>
                  <a:lnTo>
                    <a:pt x="692480" y="209689"/>
                  </a:lnTo>
                  <a:close/>
                </a:path>
              </a:pathLst>
            </a:custGeom>
            <a:ln w="635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8497437" y="3377415"/>
              <a:ext cx="986790" cy="304800"/>
            </a:xfrm>
            <a:custGeom>
              <a:avLst/>
              <a:gdLst/>
              <a:ahLst/>
              <a:cxnLst/>
              <a:rect l="l" t="t" r="r" b="b"/>
              <a:pathLst>
                <a:path w="986790" h="304800">
                  <a:moveTo>
                    <a:pt x="0" y="0"/>
                  </a:moveTo>
                  <a:lnTo>
                    <a:pt x="0" y="304647"/>
                  </a:lnTo>
                  <a:lnTo>
                    <a:pt x="986269" y="3046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8497437" y="3377415"/>
              <a:ext cx="986790" cy="304800"/>
            </a:xfrm>
            <a:custGeom>
              <a:avLst/>
              <a:gdLst/>
              <a:ahLst/>
              <a:cxnLst/>
              <a:rect l="l" t="t" r="r" b="b"/>
              <a:pathLst>
                <a:path w="986790" h="304800">
                  <a:moveTo>
                    <a:pt x="0" y="0"/>
                  </a:moveTo>
                  <a:lnTo>
                    <a:pt x="0" y="304647"/>
                  </a:lnTo>
                  <a:lnTo>
                    <a:pt x="986269" y="304647"/>
                  </a:lnTo>
                  <a:lnTo>
                    <a:pt x="0" y="0"/>
                  </a:lnTo>
                  <a:close/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2" name="object 3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875173" y="3252168"/>
              <a:ext cx="230797" cy="230797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8497435" y="3167726"/>
              <a:ext cx="986790" cy="514350"/>
            </a:xfrm>
            <a:custGeom>
              <a:avLst/>
              <a:gdLst/>
              <a:ahLst/>
              <a:cxnLst/>
              <a:rect l="l" t="t" r="r" b="b"/>
              <a:pathLst>
                <a:path w="986790" h="514350">
                  <a:moveTo>
                    <a:pt x="692492" y="209689"/>
                  </a:moveTo>
                  <a:lnTo>
                    <a:pt x="692645" y="206400"/>
                  </a:lnTo>
                  <a:lnTo>
                    <a:pt x="692988" y="203161"/>
                  </a:lnTo>
                  <a:lnTo>
                    <a:pt x="692988" y="199847"/>
                  </a:lnTo>
                  <a:lnTo>
                    <a:pt x="687709" y="154023"/>
                  </a:lnTo>
                  <a:lnTo>
                    <a:pt x="672673" y="111958"/>
                  </a:lnTo>
                  <a:lnTo>
                    <a:pt x="649081" y="74851"/>
                  </a:lnTo>
                  <a:lnTo>
                    <a:pt x="618131" y="43903"/>
                  </a:lnTo>
                  <a:lnTo>
                    <a:pt x="581024" y="20312"/>
                  </a:lnTo>
                  <a:lnTo>
                    <a:pt x="538961" y="5277"/>
                  </a:lnTo>
                  <a:lnTo>
                    <a:pt x="493141" y="0"/>
                  </a:lnTo>
                  <a:lnTo>
                    <a:pt x="447316" y="5277"/>
                  </a:lnTo>
                  <a:lnTo>
                    <a:pt x="405251" y="20312"/>
                  </a:lnTo>
                  <a:lnTo>
                    <a:pt x="368145" y="43903"/>
                  </a:lnTo>
                  <a:lnTo>
                    <a:pt x="337196" y="74851"/>
                  </a:lnTo>
                  <a:lnTo>
                    <a:pt x="313605" y="111958"/>
                  </a:lnTo>
                  <a:lnTo>
                    <a:pt x="298571" y="154023"/>
                  </a:lnTo>
                  <a:lnTo>
                    <a:pt x="293293" y="199847"/>
                  </a:lnTo>
                  <a:lnTo>
                    <a:pt x="293293" y="203161"/>
                  </a:lnTo>
                  <a:lnTo>
                    <a:pt x="293636" y="206400"/>
                  </a:lnTo>
                  <a:lnTo>
                    <a:pt x="293801" y="209689"/>
                  </a:lnTo>
                  <a:lnTo>
                    <a:pt x="0" y="209689"/>
                  </a:lnTo>
                  <a:lnTo>
                    <a:pt x="0" y="514324"/>
                  </a:lnTo>
                  <a:lnTo>
                    <a:pt x="986282" y="514324"/>
                  </a:lnTo>
                  <a:lnTo>
                    <a:pt x="986282" y="209689"/>
                  </a:lnTo>
                  <a:lnTo>
                    <a:pt x="692492" y="209689"/>
                  </a:lnTo>
                  <a:close/>
                </a:path>
              </a:pathLst>
            </a:custGeom>
            <a:ln w="635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6560984" y="3443141"/>
              <a:ext cx="4859655" cy="2717800"/>
            </a:xfrm>
            <a:custGeom>
              <a:avLst/>
              <a:gdLst/>
              <a:ahLst/>
              <a:cxnLst/>
              <a:rect l="l" t="t" r="r" b="b"/>
              <a:pathLst>
                <a:path w="4859655" h="2717800">
                  <a:moveTo>
                    <a:pt x="2922727" y="0"/>
                  </a:moveTo>
                  <a:lnTo>
                    <a:pt x="4739182" y="0"/>
                  </a:lnTo>
                  <a:lnTo>
                    <a:pt x="4785890" y="9429"/>
                  </a:lnTo>
                  <a:lnTo>
                    <a:pt x="4824034" y="35145"/>
                  </a:lnTo>
                  <a:lnTo>
                    <a:pt x="4849753" y="73289"/>
                  </a:lnTo>
                  <a:lnTo>
                    <a:pt x="4859185" y="120002"/>
                  </a:lnTo>
                  <a:lnTo>
                    <a:pt x="4859185" y="2597429"/>
                  </a:lnTo>
                  <a:lnTo>
                    <a:pt x="4849753" y="2644136"/>
                  </a:lnTo>
                  <a:lnTo>
                    <a:pt x="4824034" y="2682281"/>
                  </a:lnTo>
                  <a:lnTo>
                    <a:pt x="4785890" y="2708000"/>
                  </a:lnTo>
                  <a:lnTo>
                    <a:pt x="4739182" y="2717431"/>
                  </a:lnTo>
                  <a:lnTo>
                    <a:pt x="120002" y="2717431"/>
                  </a:lnTo>
                  <a:lnTo>
                    <a:pt x="73289" y="2708000"/>
                  </a:lnTo>
                  <a:lnTo>
                    <a:pt x="35145" y="2682281"/>
                  </a:lnTo>
                  <a:lnTo>
                    <a:pt x="9429" y="2644136"/>
                  </a:lnTo>
                  <a:lnTo>
                    <a:pt x="0" y="2597429"/>
                  </a:lnTo>
                  <a:lnTo>
                    <a:pt x="0" y="120002"/>
                  </a:lnTo>
                  <a:lnTo>
                    <a:pt x="9429" y="73289"/>
                  </a:lnTo>
                  <a:lnTo>
                    <a:pt x="35145" y="35145"/>
                  </a:lnTo>
                  <a:lnTo>
                    <a:pt x="73289" y="9429"/>
                  </a:lnTo>
                  <a:lnTo>
                    <a:pt x="120002" y="0"/>
                  </a:lnTo>
                  <a:lnTo>
                    <a:pt x="1936457" y="0"/>
                  </a:lnTo>
                </a:path>
              </a:pathLst>
            </a:custGeom>
            <a:ln w="635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6905223" y="4025348"/>
              <a:ext cx="308610" cy="308610"/>
            </a:xfrm>
            <a:custGeom>
              <a:avLst/>
              <a:gdLst/>
              <a:ahLst/>
              <a:cxnLst/>
              <a:rect l="l" t="t" r="r" b="b"/>
              <a:pathLst>
                <a:path w="308609" h="308610">
                  <a:moveTo>
                    <a:pt x="250710" y="0"/>
                  </a:moveTo>
                  <a:lnTo>
                    <a:pt x="57670" y="0"/>
                  </a:lnTo>
                  <a:lnTo>
                    <a:pt x="35243" y="4538"/>
                  </a:lnTo>
                  <a:lnTo>
                    <a:pt x="16910" y="16908"/>
                  </a:lnTo>
                  <a:lnTo>
                    <a:pt x="4539" y="35238"/>
                  </a:lnTo>
                  <a:lnTo>
                    <a:pt x="0" y="57658"/>
                  </a:lnTo>
                  <a:lnTo>
                    <a:pt x="0" y="250710"/>
                  </a:lnTo>
                  <a:lnTo>
                    <a:pt x="4539" y="273130"/>
                  </a:lnTo>
                  <a:lnTo>
                    <a:pt x="16910" y="291460"/>
                  </a:lnTo>
                  <a:lnTo>
                    <a:pt x="35243" y="303829"/>
                  </a:lnTo>
                  <a:lnTo>
                    <a:pt x="57670" y="308368"/>
                  </a:lnTo>
                  <a:lnTo>
                    <a:pt x="250710" y="308368"/>
                  </a:lnTo>
                  <a:lnTo>
                    <a:pt x="273137" y="303829"/>
                  </a:lnTo>
                  <a:lnTo>
                    <a:pt x="291471" y="291460"/>
                  </a:lnTo>
                  <a:lnTo>
                    <a:pt x="303842" y="273130"/>
                  </a:lnTo>
                  <a:lnTo>
                    <a:pt x="308381" y="250710"/>
                  </a:lnTo>
                  <a:lnTo>
                    <a:pt x="308381" y="57658"/>
                  </a:lnTo>
                  <a:lnTo>
                    <a:pt x="303842" y="35238"/>
                  </a:lnTo>
                  <a:lnTo>
                    <a:pt x="291471" y="16908"/>
                  </a:lnTo>
                  <a:lnTo>
                    <a:pt x="273137" y="4538"/>
                  </a:lnTo>
                  <a:lnTo>
                    <a:pt x="25071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6934612" y="3995490"/>
              <a:ext cx="407670" cy="309880"/>
            </a:xfrm>
            <a:custGeom>
              <a:avLst/>
              <a:gdLst/>
              <a:ahLst/>
              <a:cxnLst/>
              <a:rect l="l" t="t" r="r" b="b"/>
              <a:pathLst>
                <a:path w="407670" h="309879">
                  <a:moveTo>
                    <a:pt x="365793" y="0"/>
                  </a:moveTo>
                  <a:lnTo>
                    <a:pt x="350094" y="3055"/>
                  </a:lnTo>
                  <a:lnTo>
                    <a:pt x="336297" y="12220"/>
                  </a:lnTo>
                  <a:lnTo>
                    <a:pt x="139930" y="208575"/>
                  </a:lnTo>
                  <a:lnTo>
                    <a:pt x="71235" y="139855"/>
                  </a:lnTo>
                  <a:lnTo>
                    <a:pt x="26032" y="130684"/>
                  </a:lnTo>
                  <a:lnTo>
                    <a:pt x="0" y="169344"/>
                  </a:lnTo>
                  <a:lnTo>
                    <a:pt x="3053" y="185044"/>
                  </a:lnTo>
                  <a:lnTo>
                    <a:pt x="110428" y="297068"/>
                  </a:lnTo>
                  <a:lnTo>
                    <a:pt x="139930" y="309298"/>
                  </a:lnTo>
                  <a:lnTo>
                    <a:pt x="148106" y="308490"/>
                  </a:lnTo>
                  <a:lnTo>
                    <a:pt x="395289" y="71224"/>
                  </a:lnTo>
                  <a:lnTo>
                    <a:pt x="407509" y="41722"/>
                  </a:lnTo>
                  <a:lnTo>
                    <a:pt x="404454" y="26022"/>
                  </a:lnTo>
                  <a:lnTo>
                    <a:pt x="395289" y="12220"/>
                  </a:lnTo>
                  <a:lnTo>
                    <a:pt x="381492" y="3055"/>
                  </a:lnTo>
                  <a:lnTo>
                    <a:pt x="365793" y="0"/>
                  </a:lnTo>
                  <a:close/>
                </a:path>
              </a:pathLst>
            </a:custGeom>
            <a:solidFill>
              <a:srgbClr val="D6DD4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6934612" y="3995490"/>
              <a:ext cx="407670" cy="309880"/>
            </a:xfrm>
            <a:custGeom>
              <a:avLst/>
              <a:gdLst/>
              <a:ahLst/>
              <a:cxnLst/>
              <a:rect l="l" t="t" r="r" b="b"/>
              <a:pathLst>
                <a:path w="407670" h="309879">
                  <a:moveTo>
                    <a:pt x="139930" y="309298"/>
                  </a:moveTo>
                  <a:lnTo>
                    <a:pt x="131753" y="308489"/>
                  </a:lnTo>
                  <a:lnTo>
                    <a:pt x="123964" y="306122"/>
                  </a:lnTo>
                  <a:lnTo>
                    <a:pt x="12218" y="198847"/>
                  </a:lnTo>
                  <a:lnTo>
                    <a:pt x="0" y="169344"/>
                  </a:lnTo>
                  <a:lnTo>
                    <a:pt x="3058" y="153644"/>
                  </a:lnTo>
                  <a:lnTo>
                    <a:pt x="12231" y="139842"/>
                  </a:lnTo>
                  <a:lnTo>
                    <a:pt x="26032" y="130684"/>
                  </a:lnTo>
                  <a:lnTo>
                    <a:pt x="41729" y="127633"/>
                  </a:lnTo>
                  <a:lnTo>
                    <a:pt x="57428" y="130689"/>
                  </a:lnTo>
                  <a:lnTo>
                    <a:pt x="71235" y="139855"/>
                  </a:lnTo>
                  <a:lnTo>
                    <a:pt x="139930" y="208575"/>
                  </a:lnTo>
                  <a:lnTo>
                    <a:pt x="336297" y="12220"/>
                  </a:lnTo>
                  <a:lnTo>
                    <a:pt x="350094" y="3055"/>
                  </a:lnTo>
                  <a:lnTo>
                    <a:pt x="365793" y="0"/>
                  </a:lnTo>
                  <a:lnTo>
                    <a:pt x="381492" y="3055"/>
                  </a:lnTo>
                  <a:lnTo>
                    <a:pt x="395289" y="12220"/>
                  </a:lnTo>
                  <a:lnTo>
                    <a:pt x="404454" y="26022"/>
                  </a:lnTo>
                  <a:lnTo>
                    <a:pt x="407509" y="41722"/>
                  </a:lnTo>
                  <a:lnTo>
                    <a:pt x="404454" y="57422"/>
                  </a:lnTo>
                  <a:lnTo>
                    <a:pt x="169432" y="297081"/>
                  </a:lnTo>
                  <a:lnTo>
                    <a:pt x="148106" y="308490"/>
                  </a:lnTo>
                  <a:lnTo>
                    <a:pt x="139930" y="309298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7342125" y="3971984"/>
            <a:ext cx="1520774" cy="389337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 marR="5080">
              <a:lnSpc>
                <a:spcPct val="105300"/>
              </a:lnSpc>
              <a:spcBef>
                <a:spcPts val="30"/>
              </a:spcBef>
            </a:pPr>
            <a:r>
              <a:rPr sz="12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a small number of houses</a:t>
            </a:r>
            <a:endParaRPr sz="1200" dirty="0">
              <a:latin typeface="Grammarsaurus" pitchFamily="2" charset="0"/>
              <a:cs typeface="Arial"/>
            </a:endParaRPr>
          </a:p>
        </p:txBody>
      </p:sp>
      <p:grpSp>
        <p:nvGrpSpPr>
          <p:cNvPr id="39" name="object 39"/>
          <p:cNvGrpSpPr/>
          <p:nvPr/>
        </p:nvGrpSpPr>
        <p:grpSpPr>
          <a:xfrm>
            <a:off x="6898873" y="4670843"/>
            <a:ext cx="450215" cy="351155"/>
            <a:chOff x="6898873" y="4670843"/>
            <a:chExt cx="450215" cy="351155"/>
          </a:xfrm>
        </p:grpSpPr>
        <p:sp>
          <p:nvSpPr>
            <p:cNvPr id="40" name="object 40"/>
            <p:cNvSpPr/>
            <p:nvPr/>
          </p:nvSpPr>
          <p:spPr>
            <a:xfrm>
              <a:off x="6905223" y="4707051"/>
              <a:ext cx="308610" cy="308610"/>
            </a:xfrm>
            <a:custGeom>
              <a:avLst/>
              <a:gdLst/>
              <a:ahLst/>
              <a:cxnLst/>
              <a:rect l="l" t="t" r="r" b="b"/>
              <a:pathLst>
                <a:path w="308609" h="308610">
                  <a:moveTo>
                    <a:pt x="250710" y="0"/>
                  </a:moveTo>
                  <a:lnTo>
                    <a:pt x="57670" y="0"/>
                  </a:lnTo>
                  <a:lnTo>
                    <a:pt x="35243" y="4538"/>
                  </a:lnTo>
                  <a:lnTo>
                    <a:pt x="16910" y="16908"/>
                  </a:lnTo>
                  <a:lnTo>
                    <a:pt x="4539" y="35238"/>
                  </a:lnTo>
                  <a:lnTo>
                    <a:pt x="0" y="57657"/>
                  </a:lnTo>
                  <a:lnTo>
                    <a:pt x="0" y="250710"/>
                  </a:lnTo>
                  <a:lnTo>
                    <a:pt x="4539" y="273130"/>
                  </a:lnTo>
                  <a:lnTo>
                    <a:pt x="16910" y="291460"/>
                  </a:lnTo>
                  <a:lnTo>
                    <a:pt x="35243" y="303829"/>
                  </a:lnTo>
                  <a:lnTo>
                    <a:pt x="57670" y="308368"/>
                  </a:lnTo>
                  <a:lnTo>
                    <a:pt x="250710" y="308368"/>
                  </a:lnTo>
                  <a:lnTo>
                    <a:pt x="273137" y="303829"/>
                  </a:lnTo>
                  <a:lnTo>
                    <a:pt x="291471" y="291460"/>
                  </a:lnTo>
                  <a:lnTo>
                    <a:pt x="303842" y="273130"/>
                  </a:lnTo>
                  <a:lnTo>
                    <a:pt x="308381" y="250710"/>
                  </a:lnTo>
                  <a:lnTo>
                    <a:pt x="308381" y="57657"/>
                  </a:lnTo>
                  <a:lnTo>
                    <a:pt x="303842" y="35238"/>
                  </a:lnTo>
                  <a:lnTo>
                    <a:pt x="291471" y="16908"/>
                  </a:lnTo>
                  <a:lnTo>
                    <a:pt x="273137" y="4538"/>
                  </a:lnTo>
                  <a:lnTo>
                    <a:pt x="25071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6934612" y="4677193"/>
              <a:ext cx="407670" cy="309880"/>
            </a:xfrm>
            <a:custGeom>
              <a:avLst/>
              <a:gdLst/>
              <a:ahLst/>
              <a:cxnLst/>
              <a:rect l="l" t="t" r="r" b="b"/>
              <a:pathLst>
                <a:path w="407670" h="309879">
                  <a:moveTo>
                    <a:pt x="365793" y="0"/>
                  </a:moveTo>
                  <a:lnTo>
                    <a:pt x="350094" y="3055"/>
                  </a:lnTo>
                  <a:lnTo>
                    <a:pt x="336297" y="12220"/>
                  </a:lnTo>
                  <a:lnTo>
                    <a:pt x="139930" y="208575"/>
                  </a:lnTo>
                  <a:lnTo>
                    <a:pt x="71235" y="139855"/>
                  </a:lnTo>
                  <a:lnTo>
                    <a:pt x="26032" y="130684"/>
                  </a:lnTo>
                  <a:lnTo>
                    <a:pt x="0" y="169344"/>
                  </a:lnTo>
                  <a:lnTo>
                    <a:pt x="3053" y="185044"/>
                  </a:lnTo>
                  <a:lnTo>
                    <a:pt x="110428" y="297068"/>
                  </a:lnTo>
                  <a:lnTo>
                    <a:pt x="139930" y="309298"/>
                  </a:lnTo>
                  <a:lnTo>
                    <a:pt x="148106" y="308490"/>
                  </a:lnTo>
                  <a:lnTo>
                    <a:pt x="395289" y="71224"/>
                  </a:lnTo>
                  <a:lnTo>
                    <a:pt x="407509" y="41722"/>
                  </a:lnTo>
                  <a:lnTo>
                    <a:pt x="404454" y="26022"/>
                  </a:lnTo>
                  <a:lnTo>
                    <a:pt x="395289" y="12220"/>
                  </a:lnTo>
                  <a:lnTo>
                    <a:pt x="381492" y="3055"/>
                  </a:lnTo>
                  <a:lnTo>
                    <a:pt x="365793" y="0"/>
                  </a:lnTo>
                  <a:close/>
                </a:path>
              </a:pathLst>
            </a:custGeom>
            <a:solidFill>
              <a:srgbClr val="D6DD4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6934612" y="4677193"/>
              <a:ext cx="407670" cy="309880"/>
            </a:xfrm>
            <a:custGeom>
              <a:avLst/>
              <a:gdLst/>
              <a:ahLst/>
              <a:cxnLst/>
              <a:rect l="l" t="t" r="r" b="b"/>
              <a:pathLst>
                <a:path w="407670" h="309879">
                  <a:moveTo>
                    <a:pt x="139930" y="309298"/>
                  </a:moveTo>
                  <a:lnTo>
                    <a:pt x="131753" y="308489"/>
                  </a:lnTo>
                  <a:lnTo>
                    <a:pt x="123964" y="306122"/>
                  </a:lnTo>
                  <a:lnTo>
                    <a:pt x="12218" y="198847"/>
                  </a:lnTo>
                  <a:lnTo>
                    <a:pt x="0" y="169344"/>
                  </a:lnTo>
                  <a:lnTo>
                    <a:pt x="3058" y="153644"/>
                  </a:lnTo>
                  <a:lnTo>
                    <a:pt x="12231" y="139842"/>
                  </a:lnTo>
                  <a:lnTo>
                    <a:pt x="26032" y="130684"/>
                  </a:lnTo>
                  <a:lnTo>
                    <a:pt x="41729" y="127633"/>
                  </a:lnTo>
                  <a:lnTo>
                    <a:pt x="57428" y="130689"/>
                  </a:lnTo>
                  <a:lnTo>
                    <a:pt x="71235" y="139855"/>
                  </a:lnTo>
                  <a:lnTo>
                    <a:pt x="139930" y="208575"/>
                  </a:lnTo>
                  <a:lnTo>
                    <a:pt x="336297" y="12220"/>
                  </a:lnTo>
                  <a:lnTo>
                    <a:pt x="350094" y="3055"/>
                  </a:lnTo>
                  <a:lnTo>
                    <a:pt x="365793" y="0"/>
                  </a:lnTo>
                  <a:lnTo>
                    <a:pt x="381492" y="3055"/>
                  </a:lnTo>
                  <a:lnTo>
                    <a:pt x="395289" y="12220"/>
                  </a:lnTo>
                  <a:lnTo>
                    <a:pt x="404454" y="26022"/>
                  </a:lnTo>
                  <a:lnTo>
                    <a:pt x="407509" y="41722"/>
                  </a:lnTo>
                  <a:lnTo>
                    <a:pt x="404454" y="57422"/>
                  </a:lnTo>
                  <a:lnTo>
                    <a:pt x="169432" y="297081"/>
                  </a:lnTo>
                  <a:lnTo>
                    <a:pt x="148106" y="308490"/>
                  </a:lnTo>
                  <a:lnTo>
                    <a:pt x="139930" y="309298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3" name="object 43"/>
          <p:cNvSpPr txBox="1"/>
          <p:nvPr/>
        </p:nvSpPr>
        <p:spPr>
          <a:xfrm>
            <a:off x="7342125" y="4757685"/>
            <a:ext cx="942895" cy="199414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2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quiet roads</a:t>
            </a:r>
            <a:endParaRPr sz="1200">
              <a:latin typeface="Grammarsaurus" pitchFamily="2" charset="0"/>
              <a:cs typeface="Arial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6898873" y="5352546"/>
            <a:ext cx="450215" cy="351155"/>
            <a:chOff x="6898873" y="5352546"/>
            <a:chExt cx="450215" cy="351155"/>
          </a:xfrm>
        </p:grpSpPr>
        <p:sp>
          <p:nvSpPr>
            <p:cNvPr id="45" name="object 45"/>
            <p:cNvSpPr/>
            <p:nvPr/>
          </p:nvSpPr>
          <p:spPr>
            <a:xfrm>
              <a:off x="6905223" y="5388756"/>
              <a:ext cx="308610" cy="308610"/>
            </a:xfrm>
            <a:custGeom>
              <a:avLst/>
              <a:gdLst/>
              <a:ahLst/>
              <a:cxnLst/>
              <a:rect l="l" t="t" r="r" b="b"/>
              <a:pathLst>
                <a:path w="308609" h="308610">
                  <a:moveTo>
                    <a:pt x="250710" y="0"/>
                  </a:moveTo>
                  <a:lnTo>
                    <a:pt x="57670" y="0"/>
                  </a:lnTo>
                  <a:lnTo>
                    <a:pt x="35243" y="4538"/>
                  </a:lnTo>
                  <a:lnTo>
                    <a:pt x="16910" y="16908"/>
                  </a:lnTo>
                  <a:lnTo>
                    <a:pt x="4539" y="35238"/>
                  </a:lnTo>
                  <a:lnTo>
                    <a:pt x="0" y="57657"/>
                  </a:lnTo>
                  <a:lnTo>
                    <a:pt x="0" y="250710"/>
                  </a:lnTo>
                  <a:lnTo>
                    <a:pt x="4539" y="273128"/>
                  </a:lnTo>
                  <a:lnTo>
                    <a:pt x="16910" y="291453"/>
                  </a:lnTo>
                  <a:lnTo>
                    <a:pt x="35243" y="303819"/>
                  </a:lnTo>
                  <a:lnTo>
                    <a:pt x="57670" y="308355"/>
                  </a:lnTo>
                  <a:lnTo>
                    <a:pt x="250710" y="308355"/>
                  </a:lnTo>
                  <a:lnTo>
                    <a:pt x="273137" y="303819"/>
                  </a:lnTo>
                  <a:lnTo>
                    <a:pt x="291471" y="291453"/>
                  </a:lnTo>
                  <a:lnTo>
                    <a:pt x="303842" y="273128"/>
                  </a:lnTo>
                  <a:lnTo>
                    <a:pt x="308381" y="250710"/>
                  </a:lnTo>
                  <a:lnTo>
                    <a:pt x="308381" y="57657"/>
                  </a:lnTo>
                  <a:lnTo>
                    <a:pt x="303842" y="35238"/>
                  </a:lnTo>
                  <a:lnTo>
                    <a:pt x="291471" y="16908"/>
                  </a:lnTo>
                  <a:lnTo>
                    <a:pt x="273137" y="4538"/>
                  </a:lnTo>
                  <a:lnTo>
                    <a:pt x="250710" y="0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6" name="object 46"/>
            <p:cNvSpPr/>
            <p:nvPr/>
          </p:nvSpPr>
          <p:spPr>
            <a:xfrm>
              <a:off x="6934612" y="5358896"/>
              <a:ext cx="407670" cy="309880"/>
            </a:xfrm>
            <a:custGeom>
              <a:avLst/>
              <a:gdLst/>
              <a:ahLst/>
              <a:cxnLst/>
              <a:rect l="l" t="t" r="r" b="b"/>
              <a:pathLst>
                <a:path w="407670" h="309879">
                  <a:moveTo>
                    <a:pt x="365793" y="0"/>
                  </a:moveTo>
                  <a:lnTo>
                    <a:pt x="350094" y="3055"/>
                  </a:lnTo>
                  <a:lnTo>
                    <a:pt x="336297" y="12220"/>
                  </a:lnTo>
                  <a:lnTo>
                    <a:pt x="139930" y="208575"/>
                  </a:lnTo>
                  <a:lnTo>
                    <a:pt x="71235" y="139855"/>
                  </a:lnTo>
                  <a:lnTo>
                    <a:pt x="26032" y="130684"/>
                  </a:lnTo>
                  <a:lnTo>
                    <a:pt x="0" y="169344"/>
                  </a:lnTo>
                  <a:lnTo>
                    <a:pt x="3053" y="185044"/>
                  </a:lnTo>
                  <a:lnTo>
                    <a:pt x="110428" y="297068"/>
                  </a:lnTo>
                  <a:lnTo>
                    <a:pt x="139930" y="309298"/>
                  </a:lnTo>
                  <a:lnTo>
                    <a:pt x="148106" y="308490"/>
                  </a:lnTo>
                  <a:lnTo>
                    <a:pt x="395289" y="71224"/>
                  </a:lnTo>
                  <a:lnTo>
                    <a:pt x="407509" y="41722"/>
                  </a:lnTo>
                  <a:lnTo>
                    <a:pt x="404454" y="26022"/>
                  </a:lnTo>
                  <a:lnTo>
                    <a:pt x="395289" y="12220"/>
                  </a:lnTo>
                  <a:lnTo>
                    <a:pt x="381492" y="3055"/>
                  </a:lnTo>
                  <a:lnTo>
                    <a:pt x="365793" y="0"/>
                  </a:lnTo>
                  <a:close/>
                </a:path>
              </a:pathLst>
            </a:custGeom>
            <a:solidFill>
              <a:srgbClr val="D6DD4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7" name="object 47"/>
            <p:cNvSpPr/>
            <p:nvPr/>
          </p:nvSpPr>
          <p:spPr>
            <a:xfrm>
              <a:off x="6934612" y="5358896"/>
              <a:ext cx="407670" cy="309880"/>
            </a:xfrm>
            <a:custGeom>
              <a:avLst/>
              <a:gdLst/>
              <a:ahLst/>
              <a:cxnLst/>
              <a:rect l="l" t="t" r="r" b="b"/>
              <a:pathLst>
                <a:path w="407670" h="309879">
                  <a:moveTo>
                    <a:pt x="139930" y="309298"/>
                  </a:moveTo>
                  <a:lnTo>
                    <a:pt x="131753" y="308489"/>
                  </a:lnTo>
                  <a:lnTo>
                    <a:pt x="123964" y="306122"/>
                  </a:lnTo>
                  <a:lnTo>
                    <a:pt x="12218" y="198847"/>
                  </a:lnTo>
                  <a:lnTo>
                    <a:pt x="0" y="169344"/>
                  </a:lnTo>
                  <a:lnTo>
                    <a:pt x="3058" y="153644"/>
                  </a:lnTo>
                  <a:lnTo>
                    <a:pt x="12231" y="139842"/>
                  </a:lnTo>
                  <a:lnTo>
                    <a:pt x="26032" y="130684"/>
                  </a:lnTo>
                  <a:lnTo>
                    <a:pt x="41729" y="127633"/>
                  </a:lnTo>
                  <a:lnTo>
                    <a:pt x="57428" y="130689"/>
                  </a:lnTo>
                  <a:lnTo>
                    <a:pt x="71235" y="139855"/>
                  </a:lnTo>
                  <a:lnTo>
                    <a:pt x="139930" y="208575"/>
                  </a:lnTo>
                  <a:lnTo>
                    <a:pt x="336297" y="12220"/>
                  </a:lnTo>
                  <a:lnTo>
                    <a:pt x="350094" y="3055"/>
                  </a:lnTo>
                  <a:lnTo>
                    <a:pt x="365793" y="0"/>
                  </a:lnTo>
                  <a:lnTo>
                    <a:pt x="381492" y="3055"/>
                  </a:lnTo>
                  <a:lnTo>
                    <a:pt x="395289" y="12220"/>
                  </a:lnTo>
                  <a:lnTo>
                    <a:pt x="404454" y="26022"/>
                  </a:lnTo>
                  <a:lnTo>
                    <a:pt x="407509" y="41722"/>
                  </a:lnTo>
                  <a:lnTo>
                    <a:pt x="404454" y="57422"/>
                  </a:lnTo>
                  <a:lnTo>
                    <a:pt x="169432" y="297081"/>
                  </a:lnTo>
                  <a:lnTo>
                    <a:pt x="148106" y="308490"/>
                  </a:lnTo>
                  <a:lnTo>
                    <a:pt x="139930" y="309298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8" name="object 48"/>
          <p:cNvSpPr txBox="1"/>
          <p:nvPr/>
        </p:nvSpPr>
        <p:spPr>
          <a:xfrm>
            <a:off x="7342124" y="5439386"/>
            <a:ext cx="1847367" cy="199414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2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a post o</a:t>
            </a:r>
            <a:r>
              <a:rPr lang="en-US" sz="12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ffi</a:t>
            </a:r>
            <a:r>
              <a:rPr sz="12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ce and shop</a:t>
            </a:r>
            <a:endParaRPr sz="1200" dirty="0">
              <a:latin typeface="Grammarsaurus" pitchFamily="2" charset="0"/>
              <a:cs typeface="Arial"/>
            </a:endParaRPr>
          </a:p>
        </p:txBody>
      </p:sp>
      <p:grpSp>
        <p:nvGrpSpPr>
          <p:cNvPr id="49" name="object 49"/>
          <p:cNvGrpSpPr/>
          <p:nvPr/>
        </p:nvGrpSpPr>
        <p:grpSpPr>
          <a:xfrm>
            <a:off x="9120964" y="3989140"/>
            <a:ext cx="450215" cy="351155"/>
            <a:chOff x="9120964" y="3989140"/>
            <a:chExt cx="450215" cy="351155"/>
          </a:xfrm>
        </p:grpSpPr>
        <p:sp>
          <p:nvSpPr>
            <p:cNvPr id="50" name="object 50"/>
            <p:cNvSpPr/>
            <p:nvPr/>
          </p:nvSpPr>
          <p:spPr>
            <a:xfrm>
              <a:off x="9127314" y="4025348"/>
              <a:ext cx="308610" cy="308610"/>
            </a:xfrm>
            <a:custGeom>
              <a:avLst/>
              <a:gdLst/>
              <a:ahLst/>
              <a:cxnLst/>
              <a:rect l="l" t="t" r="r" b="b"/>
              <a:pathLst>
                <a:path w="308609" h="308610">
                  <a:moveTo>
                    <a:pt x="250710" y="0"/>
                  </a:moveTo>
                  <a:lnTo>
                    <a:pt x="57670" y="0"/>
                  </a:lnTo>
                  <a:lnTo>
                    <a:pt x="35243" y="4538"/>
                  </a:lnTo>
                  <a:lnTo>
                    <a:pt x="16910" y="16908"/>
                  </a:lnTo>
                  <a:lnTo>
                    <a:pt x="4539" y="35238"/>
                  </a:lnTo>
                  <a:lnTo>
                    <a:pt x="0" y="57658"/>
                  </a:lnTo>
                  <a:lnTo>
                    <a:pt x="0" y="250710"/>
                  </a:lnTo>
                  <a:lnTo>
                    <a:pt x="4539" y="273130"/>
                  </a:lnTo>
                  <a:lnTo>
                    <a:pt x="16910" y="291460"/>
                  </a:lnTo>
                  <a:lnTo>
                    <a:pt x="35243" y="303829"/>
                  </a:lnTo>
                  <a:lnTo>
                    <a:pt x="57670" y="308368"/>
                  </a:lnTo>
                  <a:lnTo>
                    <a:pt x="250710" y="308368"/>
                  </a:lnTo>
                  <a:lnTo>
                    <a:pt x="273137" y="303829"/>
                  </a:lnTo>
                  <a:lnTo>
                    <a:pt x="291471" y="291460"/>
                  </a:lnTo>
                  <a:lnTo>
                    <a:pt x="303842" y="273130"/>
                  </a:lnTo>
                  <a:lnTo>
                    <a:pt x="308381" y="250710"/>
                  </a:lnTo>
                  <a:lnTo>
                    <a:pt x="308381" y="57658"/>
                  </a:lnTo>
                  <a:lnTo>
                    <a:pt x="303842" y="35238"/>
                  </a:lnTo>
                  <a:lnTo>
                    <a:pt x="291471" y="16908"/>
                  </a:lnTo>
                  <a:lnTo>
                    <a:pt x="273137" y="4538"/>
                  </a:lnTo>
                  <a:lnTo>
                    <a:pt x="25071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1" name="object 51"/>
            <p:cNvSpPr/>
            <p:nvPr/>
          </p:nvSpPr>
          <p:spPr>
            <a:xfrm>
              <a:off x="9156702" y="3995490"/>
              <a:ext cx="407670" cy="309880"/>
            </a:xfrm>
            <a:custGeom>
              <a:avLst/>
              <a:gdLst/>
              <a:ahLst/>
              <a:cxnLst/>
              <a:rect l="l" t="t" r="r" b="b"/>
              <a:pathLst>
                <a:path w="407670" h="309879">
                  <a:moveTo>
                    <a:pt x="365793" y="0"/>
                  </a:moveTo>
                  <a:lnTo>
                    <a:pt x="350094" y="3055"/>
                  </a:lnTo>
                  <a:lnTo>
                    <a:pt x="336297" y="12220"/>
                  </a:lnTo>
                  <a:lnTo>
                    <a:pt x="139930" y="208575"/>
                  </a:lnTo>
                  <a:lnTo>
                    <a:pt x="71235" y="139855"/>
                  </a:lnTo>
                  <a:lnTo>
                    <a:pt x="26032" y="130684"/>
                  </a:lnTo>
                  <a:lnTo>
                    <a:pt x="0" y="169344"/>
                  </a:lnTo>
                  <a:lnTo>
                    <a:pt x="3053" y="185044"/>
                  </a:lnTo>
                  <a:lnTo>
                    <a:pt x="110428" y="297068"/>
                  </a:lnTo>
                  <a:lnTo>
                    <a:pt x="139930" y="309298"/>
                  </a:lnTo>
                  <a:lnTo>
                    <a:pt x="148106" y="308490"/>
                  </a:lnTo>
                  <a:lnTo>
                    <a:pt x="395289" y="71224"/>
                  </a:lnTo>
                  <a:lnTo>
                    <a:pt x="407509" y="41722"/>
                  </a:lnTo>
                  <a:lnTo>
                    <a:pt x="404454" y="26022"/>
                  </a:lnTo>
                  <a:lnTo>
                    <a:pt x="395289" y="12220"/>
                  </a:lnTo>
                  <a:lnTo>
                    <a:pt x="381492" y="3055"/>
                  </a:lnTo>
                  <a:lnTo>
                    <a:pt x="365793" y="0"/>
                  </a:lnTo>
                  <a:close/>
                </a:path>
              </a:pathLst>
            </a:custGeom>
            <a:solidFill>
              <a:srgbClr val="D6DD4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2" name="object 52"/>
            <p:cNvSpPr/>
            <p:nvPr/>
          </p:nvSpPr>
          <p:spPr>
            <a:xfrm>
              <a:off x="9156702" y="3995490"/>
              <a:ext cx="407670" cy="309880"/>
            </a:xfrm>
            <a:custGeom>
              <a:avLst/>
              <a:gdLst/>
              <a:ahLst/>
              <a:cxnLst/>
              <a:rect l="l" t="t" r="r" b="b"/>
              <a:pathLst>
                <a:path w="407670" h="309879">
                  <a:moveTo>
                    <a:pt x="139930" y="309298"/>
                  </a:moveTo>
                  <a:lnTo>
                    <a:pt x="131753" y="308489"/>
                  </a:lnTo>
                  <a:lnTo>
                    <a:pt x="123964" y="306122"/>
                  </a:lnTo>
                  <a:lnTo>
                    <a:pt x="12218" y="198847"/>
                  </a:lnTo>
                  <a:lnTo>
                    <a:pt x="0" y="169344"/>
                  </a:lnTo>
                  <a:lnTo>
                    <a:pt x="3058" y="153644"/>
                  </a:lnTo>
                  <a:lnTo>
                    <a:pt x="12231" y="139842"/>
                  </a:lnTo>
                  <a:lnTo>
                    <a:pt x="26032" y="130684"/>
                  </a:lnTo>
                  <a:lnTo>
                    <a:pt x="41729" y="127633"/>
                  </a:lnTo>
                  <a:lnTo>
                    <a:pt x="57428" y="130689"/>
                  </a:lnTo>
                  <a:lnTo>
                    <a:pt x="71235" y="139855"/>
                  </a:lnTo>
                  <a:lnTo>
                    <a:pt x="139930" y="208575"/>
                  </a:lnTo>
                  <a:lnTo>
                    <a:pt x="336297" y="12220"/>
                  </a:lnTo>
                  <a:lnTo>
                    <a:pt x="350094" y="3055"/>
                  </a:lnTo>
                  <a:lnTo>
                    <a:pt x="365793" y="0"/>
                  </a:lnTo>
                  <a:lnTo>
                    <a:pt x="381492" y="3055"/>
                  </a:lnTo>
                  <a:lnTo>
                    <a:pt x="395289" y="12220"/>
                  </a:lnTo>
                  <a:lnTo>
                    <a:pt x="404454" y="26022"/>
                  </a:lnTo>
                  <a:lnTo>
                    <a:pt x="407509" y="41722"/>
                  </a:lnTo>
                  <a:lnTo>
                    <a:pt x="404454" y="57422"/>
                  </a:lnTo>
                  <a:lnTo>
                    <a:pt x="169432" y="297081"/>
                  </a:lnTo>
                  <a:lnTo>
                    <a:pt x="148106" y="308490"/>
                  </a:lnTo>
                  <a:lnTo>
                    <a:pt x="139930" y="309298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3" name="object 53"/>
          <p:cNvSpPr txBox="1"/>
          <p:nvPr/>
        </p:nvSpPr>
        <p:spPr>
          <a:xfrm>
            <a:off x="9564216" y="4075984"/>
            <a:ext cx="498728" cy="199414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2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a pub</a:t>
            </a:r>
            <a:endParaRPr sz="1200">
              <a:latin typeface="Grammarsaurus" pitchFamily="2" charset="0"/>
              <a:cs typeface="Arial"/>
            </a:endParaRPr>
          </a:p>
        </p:txBody>
      </p:sp>
      <p:grpSp>
        <p:nvGrpSpPr>
          <p:cNvPr id="54" name="object 54"/>
          <p:cNvGrpSpPr/>
          <p:nvPr/>
        </p:nvGrpSpPr>
        <p:grpSpPr>
          <a:xfrm>
            <a:off x="9120964" y="4670843"/>
            <a:ext cx="450215" cy="351155"/>
            <a:chOff x="9120964" y="4670843"/>
            <a:chExt cx="450215" cy="351155"/>
          </a:xfrm>
        </p:grpSpPr>
        <p:sp>
          <p:nvSpPr>
            <p:cNvPr id="55" name="object 55"/>
            <p:cNvSpPr/>
            <p:nvPr/>
          </p:nvSpPr>
          <p:spPr>
            <a:xfrm>
              <a:off x="9127314" y="4707051"/>
              <a:ext cx="308610" cy="308610"/>
            </a:xfrm>
            <a:custGeom>
              <a:avLst/>
              <a:gdLst/>
              <a:ahLst/>
              <a:cxnLst/>
              <a:rect l="l" t="t" r="r" b="b"/>
              <a:pathLst>
                <a:path w="308609" h="308610">
                  <a:moveTo>
                    <a:pt x="250710" y="0"/>
                  </a:moveTo>
                  <a:lnTo>
                    <a:pt x="57670" y="0"/>
                  </a:lnTo>
                  <a:lnTo>
                    <a:pt x="35243" y="4538"/>
                  </a:lnTo>
                  <a:lnTo>
                    <a:pt x="16910" y="16908"/>
                  </a:lnTo>
                  <a:lnTo>
                    <a:pt x="4539" y="35238"/>
                  </a:lnTo>
                  <a:lnTo>
                    <a:pt x="0" y="57657"/>
                  </a:lnTo>
                  <a:lnTo>
                    <a:pt x="0" y="250710"/>
                  </a:lnTo>
                  <a:lnTo>
                    <a:pt x="4539" y="273130"/>
                  </a:lnTo>
                  <a:lnTo>
                    <a:pt x="16910" y="291460"/>
                  </a:lnTo>
                  <a:lnTo>
                    <a:pt x="35243" y="303829"/>
                  </a:lnTo>
                  <a:lnTo>
                    <a:pt x="57670" y="308368"/>
                  </a:lnTo>
                  <a:lnTo>
                    <a:pt x="250710" y="308368"/>
                  </a:lnTo>
                  <a:lnTo>
                    <a:pt x="273137" y="303829"/>
                  </a:lnTo>
                  <a:lnTo>
                    <a:pt x="291471" y="291460"/>
                  </a:lnTo>
                  <a:lnTo>
                    <a:pt x="303842" y="273130"/>
                  </a:lnTo>
                  <a:lnTo>
                    <a:pt x="308381" y="250710"/>
                  </a:lnTo>
                  <a:lnTo>
                    <a:pt x="308381" y="57657"/>
                  </a:lnTo>
                  <a:lnTo>
                    <a:pt x="303842" y="35238"/>
                  </a:lnTo>
                  <a:lnTo>
                    <a:pt x="291471" y="16908"/>
                  </a:lnTo>
                  <a:lnTo>
                    <a:pt x="273137" y="4538"/>
                  </a:lnTo>
                  <a:lnTo>
                    <a:pt x="25071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6" name="object 56"/>
            <p:cNvSpPr/>
            <p:nvPr/>
          </p:nvSpPr>
          <p:spPr>
            <a:xfrm>
              <a:off x="9156702" y="4677193"/>
              <a:ext cx="407670" cy="309880"/>
            </a:xfrm>
            <a:custGeom>
              <a:avLst/>
              <a:gdLst/>
              <a:ahLst/>
              <a:cxnLst/>
              <a:rect l="l" t="t" r="r" b="b"/>
              <a:pathLst>
                <a:path w="407670" h="309879">
                  <a:moveTo>
                    <a:pt x="365793" y="0"/>
                  </a:moveTo>
                  <a:lnTo>
                    <a:pt x="350094" y="3055"/>
                  </a:lnTo>
                  <a:lnTo>
                    <a:pt x="336297" y="12220"/>
                  </a:lnTo>
                  <a:lnTo>
                    <a:pt x="139930" y="208575"/>
                  </a:lnTo>
                  <a:lnTo>
                    <a:pt x="71235" y="139855"/>
                  </a:lnTo>
                  <a:lnTo>
                    <a:pt x="26032" y="130684"/>
                  </a:lnTo>
                  <a:lnTo>
                    <a:pt x="0" y="169344"/>
                  </a:lnTo>
                  <a:lnTo>
                    <a:pt x="3053" y="185044"/>
                  </a:lnTo>
                  <a:lnTo>
                    <a:pt x="110428" y="297068"/>
                  </a:lnTo>
                  <a:lnTo>
                    <a:pt x="139930" y="309298"/>
                  </a:lnTo>
                  <a:lnTo>
                    <a:pt x="148106" y="308490"/>
                  </a:lnTo>
                  <a:lnTo>
                    <a:pt x="395289" y="71224"/>
                  </a:lnTo>
                  <a:lnTo>
                    <a:pt x="407509" y="41722"/>
                  </a:lnTo>
                  <a:lnTo>
                    <a:pt x="404454" y="26022"/>
                  </a:lnTo>
                  <a:lnTo>
                    <a:pt x="395289" y="12220"/>
                  </a:lnTo>
                  <a:lnTo>
                    <a:pt x="381492" y="3055"/>
                  </a:lnTo>
                  <a:lnTo>
                    <a:pt x="365793" y="0"/>
                  </a:lnTo>
                  <a:close/>
                </a:path>
              </a:pathLst>
            </a:custGeom>
            <a:solidFill>
              <a:srgbClr val="D6DD4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7" name="object 57"/>
            <p:cNvSpPr/>
            <p:nvPr/>
          </p:nvSpPr>
          <p:spPr>
            <a:xfrm>
              <a:off x="9156702" y="4677193"/>
              <a:ext cx="407670" cy="309880"/>
            </a:xfrm>
            <a:custGeom>
              <a:avLst/>
              <a:gdLst/>
              <a:ahLst/>
              <a:cxnLst/>
              <a:rect l="l" t="t" r="r" b="b"/>
              <a:pathLst>
                <a:path w="407670" h="309879">
                  <a:moveTo>
                    <a:pt x="139930" y="309298"/>
                  </a:moveTo>
                  <a:lnTo>
                    <a:pt x="131753" y="308489"/>
                  </a:lnTo>
                  <a:lnTo>
                    <a:pt x="123964" y="306122"/>
                  </a:lnTo>
                  <a:lnTo>
                    <a:pt x="12218" y="198847"/>
                  </a:lnTo>
                  <a:lnTo>
                    <a:pt x="0" y="169344"/>
                  </a:lnTo>
                  <a:lnTo>
                    <a:pt x="3058" y="153644"/>
                  </a:lnTo>
                  <a:lnTo>
                    <a:pt x="12231" y="139842"/>
                  </a:lnTo>
                  <a:lnTo>
                    <a:pt x="26032" y="130684"/>
                  </a:lnTo>
                  <a:lnTo>
                    <a:pt x="41729" y="127633"/>
                  </a:lnTo>
                  <a:lnTo>
                    <a:pt x="57428" y="130689"/>
                  </a:lnTo>
                  <a:lnTo>
                    <a:pt x="71235" y="139855"/>
                  </a:lnTo>
                  <a:lnTo>
                    <a:pt x="139930" y="208575"/>
                  </a:lnTo>
                  <a:lnTo>
                    <a:pt x="336297" y="12220"/>
                  </a:lnTo>
                  <a:lnTo>
                    <a:pt x="350094" y="3055"/>
                  </a:lnTo>
                  <a:lnTo>
                    <a:pt x="365793" y="0"/>
                  </a:lnTo>
                  <a:lnTo>
                    <a:pt x="381492" y="3055"/>
                  </a:lnTo>
                  <a:lnTo>
                    <a:pt x="395289" y="12220"/>
                  </a:lnTo>
                  <a:lnTo>
                    <a:pt x="404454" y="26022"/>
                  </a:lnTo>
                  <a:lnTo>
                    <a:pt x="407509" y="41722"/>
                  </a:lnTo>
                  <a:lnTo>
                    <a:pt x="404454" y="57422"/>
                  </a:lnTo>
                  <a:lnTo>
                    <a:pt x="169432" y="297081"/>
                  </a:lnTo>
                  <a:lnTo>
                    <a:pt x="148106" y="308490"/>
                  </a:lnTo>
                  <a:lnTo>
                    <a:pt x="139930" y="309298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8" name="object 58"/>
          <p:cNvSpPr txBox="1"/>
          <p:nvPr/>
        </p:nvSpPr>
        <p:spPr>
          <a:xfrm>
            <a:off x="9564216" y="4757685"/>
            <a:ext cx="721580" cy="199414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2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a church</a:t>
            </a:r>
            <a:endParaRPr sz="1200">
              <a:latin typeface="Grammarsaurus" pitchFamily="2" charset="0"/>
              <a:cs typeface="Arial"/>
            </a:endParaRPr>
          </a:p>
        </p:txBody>
      </p:sp>
      <p:grpSp>
        <p:nvGrpSpPr>
          <p:cNvPr id="59" name="object 59"/>
          <p:cNvGrpSpPr/>
          <p:nvPr/>
        </p:nvGrpSpPr>
        <p:grpSpPr>
          <a:xfrm>
            <a:off x="9120964" y="5352546"/>
            <a:ext cx="450215" cy="351155"/>
            <a:chOff x="9120964" y="5352546"/>
            <a:chExt cx="450215" cy="351155"/>
          </a:xfrm>
        </p:grpSpPr>
        <p:sp>
          <p:nvSpPr>
            <p:cNvPr id="60" name="object 60"/>
            <p:cNvSpPr/>
            <p:nvPr/>
          </p:nvSpPr>
          <p:spPr>
            <a:xfrm>
              <a:off x="9127314" y="5388756"/>
              <a:ext cx="308610" cy="308610"/>
            </a:xfrm>
            <a:custGeom>
              <a:avLst/>
              <a:gdLst/>
              <a:ahLst/>
              <a:cxnLst/>
              <a:rect l="l" t="t" r="r" b="b"/>
              <a:pathLst>
                <a:path w="308609" h="308610">
                  <a:moveTo>
                    <a:pt x="250710" y="0"/>
                  </a:moveTo>
                  <a:lnTo>
                    <a:pt x="57670" y="0"/>
                  </a:lnTo>
                  <a:lnTo>
                    <a:pt x="35243" y="4538"/>
                  </a:lnTo>
                  <a:lnTo>
                    <a:pt x="16910" y="16908"/>
                  </a:lnTo>
                  <a:lnTo>
                    <a:pt x="4539" y="35238"/>
                  </a:lnTo>
                  <a:lnTo>
                    <a:pt x="0" y="57657"/>
                  </a:lnTo>
                  <a:lnTo>
                    <a:pt x="0" y="250710"/>
                  </a:lnTo>
                  <a:lnTo>
                    <a:pt x="4539" y="273128"/>
                  </a:lnTo>
                  <a:lnTo>
                    <a:pt x="16910" y="291453"/>
                  </a:lnTo>
                  <a:lnTo>
                    <a:pt x="35243" y="303819"/>
                  </a:lnTo>
                  <a:lnTo>
                    <a:pt x="57670" y="308355"/>
                  </a:lnTo>
                  <a:lnTo>
                    <a:pt x="250710" y="308355"/>
                  </a:lnTo>
                  <a:lnTo>
                    <a:pt x="273137" y="303819"/>
                  </a:lnTo>
                  <a:lnTo>
                    <a:pt x="291471" y="291453"/>
                  </a:lnTo>
                  <a:lnTo>
                    <a:pt x="303842" y="273128"/>
                  </a:lnTo>
                  <a:lnTo>
                    <a:pt x="308381" y="250710"/>
                  </a:lnTo>
                  <a:lnTo>
                    <a:pt x="308381" y="57657"/>
                  </a:lnTo>
                  <a:lnTo>
                    <a:pt x="303842" y="35238"/>
                  </a:lnTo>
                  <a:lnTo>
                    <a:pt x="291471" y="16908"/>
                  </a:lnTo>
                  <a:lnTo>
                    <a:pt x="273137" y="4538"/>
                  </a:lnTo>
                  <a:lnTo>
                    <a:pt x="250710" y="0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9156702" y="5358896"/>
              <a:ext cx="407670" cy="309880"/>
            </a:xfrm>
            <a:custGeom>
              <a:avLst/>
              <a:gdLst/>
              <a:ahLst/>
              <a:cxnLst/>
              <a:rect l="l" t="t" r="r" b="b"/>
              <a:pathLst>
                <a:path w="407670" h="309879">
                  <a:moveTo>
                    <a:pt x="365793" y="0"/>
                  </a:moveTo>
                  <a:lnTo>
                    <a:pt x="350094" y="3055"/>
                  </a:lnTo>
                  <a:lnTo>
                    <a:pt x="336297" y="12220"/>
                  </a:lnTo>
                  <a:lnTo>
                    <a:pt x="139930" y="208575"/>
                  </a:lnTo>
                  <a:lnTo>
                    <a:pt x="71235" y="139855"/>
                  </a:lnTo>
                  <a:lnTo>
                    <a:pt x="26032" y="130684"/>
                  </a:lnTo>
                  <a:lnTo>
                    <a:pt x="0" y="169344"/>
                  </a:lnTo>
                  <a:lnTo>
                    <a:pt x="3053" y="185044"/>
                  </a:lnTo>
                  <a:lnTo>
                    <a:pt x="110428" y="297068"/>
                  </a:lnTo>
                  <a:lnTo>
                    <a:pt x="139930" y="309298"/>
                  </a:lnTo>
                  <a:lnTo>
                    <a:pt x="148106" y="308490"/>
                  </a:lnTo>
                  <a:lnTo>
                    <a:pt x="395289" y="71224"/>
                  </a:lnTo>
                  <a:lnTo>
                    <a:pt x="407509" y="41722"/>
                  </a:lnTo>
                  <a:lnTo>
                    <a:pt x="404454" y="26022"/>
                  </a:lnTo>
                  <a:lnTo>
                    <a:pt x="395289" y="12220"/>
                  </a:lnTo>
                  <a:lnTo>
                    <a:pt x="381492" y="3055"/>
                  </a:lnTo>
                  <a:lnTo>
                    <a:pt x="365793" y="0"/>
                  </a:lnTo>
                  <a:close/>
                </a:path>
              </a:pathLst>
            </a:custGeom>
            <a:solidFill>
              <a:srgbClr val="D6DD4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2" name="object 62"/>
            <p:cNvSpPr/>
            <p:nvPr/>
          </p:nvSpPr>
          <p:spPr>
            <a:xfrm>
              <a:off x="9156702" y="5358896"/>
              <a:ext cx="407670" cy="309880"/>
            </a:xfrm>
            <a:custGeom>
              <a:avLst/>
              <a:gdLst/>
              <a:ahLst/>
              <a:cxnLst/>
              <a:rect l="l" t="t" r="r" b="b"/>
              <a:pathLst>
                <a:path w="407670" h="309879">
                  <a:moveTo>
                    <a:pt x="139930" y="309298"/>
                  </a:moveTo>
                  <a:lnTo>
                    <a:pt x="131753" y="308489"/>
                  </a:lnTo>
                  <a:lnTo>
                    <a:pt x="123964" y="306122"/>
                  </a:lnTo>
                  <a:lnTo>
                    <a:pt x="12218" y="198847"/>
                  </a:lnTo>
                  <a:lnTo>
                    <a:pt x="0" y="169344"/>
                  </a:lnTo>
                  <a:lnTo>
                    <a:pt x="3058" y="153644"/>
                  </a:lnTo>
                  <a:lnTo>
                    <a:pt x="12231" y="139842"/>
                  </a:lnTo>
                  <a:lnTo>
                    <a:pt x="26032" y="130684"/>
                  </a:lnTo>
                  <a:lnTo>
                    <a:pt x="41729" y="127633"/>
                  </a:lnTo>
                  <a:lnTo>
                    <a:pt x="57428" y="130689"/>
                  </a:lnTo>
                  <a:lnTo>
                    <a:pt x="71235" y="139855"/>
                  </a:lnTo>
                  <a:lnTo>
                    <a:pt x="139930" y="208575"/>
                  </a:lnTo>
                  <a:lnTo>
                    <a:pt x="336297" y="12220"/>
                  </a:lnTo>
                  <a:lnTo>
                    <a:pt x="350094" y="3055"/>
                  </a:lnTo>
                  <a:lnTo>
                    <a:pt x="365793" y="0"/>
                  </a:lnTo>
                  <a:lnTo>
                    <a:pt x="381492" y="3055"/>
                  </a:lnTo>
                  <a:lnTo>
                    <a:pt x="395289" y="12220"/>
                  </a:lnTo>
                  <a:lnTo>
                    <a:pt x="404454" y="26022"/>
                  </a:lnTo>
                  <a:lnTo>
                    <a:pt x="407509" y="41722"/>
                  </a:lnTo>
                  <a:lnTo>
                    <a:pt x="404454" y="57422"/>
                  </a:lnTo>
                  <a:lnTo>
                    <a:pt x="169432" y="297081"/>
                  </a:lnTo>
                  <a:lnTo>
                    <a:pt x="148106" y="308490"/>
                  </a:lnTo>
                  <a:lnTo>
                    <a:pt x="139930" y="309298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3" name="object 63"/>
          <p:cNvSpPr txBox="1"/>
          <p:nvPr/>
        </p:nvSpPr>
        <p:spPr>
          <a:xfrm>
            <a:off x="9564216" y="5439386"/>
            <a:ext cx="1408579" cy="199414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2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a primary school</a:t>
            </a:r>
            <a:endParaRPr sz="1200">
              <a:latin typeface="Grammarsaurus" pitchFamily="2" charset="0"/>
              <a:cs typeface="Arial"/>
            </a:endParaRPr>
          </a:p>
        </p:txBody>
      </p:sp>
      <p:grpSp>
        <p:nvGrpSpPr>
          <p:cNvPr id="64" name="object 64"/>
          <p:cNvGrpSpPr/>
          <p:nvPr/>
        </p:nvGrpSpPr>
        <p:grpSpPr>
          <a:xfrm>
            <a:off x="895375" y="1466418"/>
            <a:ext cx="8082280" cy="4437380"/>
            <a:chOff x="895375" y="1466418"/>
            <a:chExt cx="8082280" cy="4437380"/>
          </a:xfrm>
        </p:grpSpPr>
        <p:sp>
          <p:nvSpPr>
            <p:cNvPr id="65" name="object 65"/>
            <p:cNvSpPr/>
            <p:nvPr/>
          </p:nvSpPr>
          <p:spPr>
            <a:xfrm>
              <a:off x="8974140" y="3804992"/>
              <a:ext cx="0" cy="19050"/>
            </a:xfrm>
            <a:custGeom>
              <a:avLst/>
              <a:gdLst/>
              <a:ahLst/>
              <a:cxnLst/>
              <a:rect l="l" t="t" r="r" b="b"/>
              <a:pathLst>
                <a:path h="19050">
                  <a:moveTo>
                    <a:pt x="0" y="0"/>
                  </a:moveTo>
                  <a:lnTo>
                    <a:pt x="0" y="19050"/>
                  </a:lnTo>
                </a:path>
              </a:pathLst>
            </a:custGeom>
            <a:ln w="635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6" name="object 66"/>
            <p:cNvSpPr/>
            <p:nvPr/>
          </p:nvSpPr>
          <p:spPr>
            <a:xfrm>
              <a:off x="8974140" y="3861446"/>
              <a:ext cx="0" cy="2001520"/>
            </a:xfrm>
            <a:custGeom>
              <a:avLst/>
              <a:gdLst/>
              <a:ahLst/>
              <a:cxnLst/>
              <a:rect l="l" t="t" r="r" b="b"/>
              <a:pathLst>
                <a:path h="2001520">
                  <a:moveTo>
                    <a:pt x="0" y="0"/>
                  </a:moveTo>
                  <a:lnTo>
                    <a:pt x="0" y="2001113"/>
                  </a:lnTo>
                </a:path>
              </a:pathLst>
            </a:custGeom>
            <a:ln w="6350">
              <a:solidFill>
                <a:srgbClr val="05142B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7" name="object 67"/>
            <p:cNvSpPr/>
            <p:nvPr/>
          </p:nvSpPr>
          <p:spPr>
            <a:xfrm>
              <a:off x="8974140" y="5881268"/>
              <a:ext cx="0" cy="19050"/>
            </a:xfrm>
            <a:custGeom>
              <a:avLst/>
              <a:gdLst/>
              <a:ahLst/>
              <a:cxnLst/>
              <a:rect l="l" t="t" r="r" b="b"/>
              <a:pathLst>
                <a:path h="19050">
                  <a:moveTo>
                    <a:pt x="0" y="0"/>
                  </a:moveTo>
                  <a:lnTo>
                    <a:pt x="0" y="19050"/>
                  </a:lnTo>
                </a:path>
              </a:pathLst>
            </a:custGeom>
            <a:ln w="635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68" name="object 6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00772" y="1471803"/>
              <a:ext cx="5123383" cy="4323651"/>
            </a:xfrm>
            <a:prstGeom prst="rect">
              <a:avLst/>
            </a:prstGeom>
          </p:spPr>
        </p:pic>
        <p:sp>
          <p:nvSpPr>
            <p:cNvPr id="69" name="object 69"/>
            <p:cNvSpPr/>
            <p:nvPr/>
          </p:nvSpPr>
          <p:spPr>
            <a:xfrm>
              <a:off x="900772" y="1471815"/>
              <a:ext cx="5123815" cy="4323715"/>
            </a:xfrm>
            <a:custGeom>
              <a:avLst/>
              <a:gdLst/>
              <a:ahLst/>
              <a:cxnLst/>
              <a:rect l="l" t="t" r="r" b="b"/>
              <a:pathLst>
                <a:path w="5123815" h="4323715">
                  <a:moveTo>
                    <a:pt x="5123383" y="4323638"/>
                  </a:moveTo>
                  <a:lnTo>
                    <a:pt x="0" y="4323638"/>
                  </a:lnTo>
                  <a:lnTo>
                    <a:pt x="0" y="0"/>
                  </a:lnTo>
                  <a:lnTo>
                    <a:pt x="5123383" y="0"/>
                  </a:lnTo>
                  <a:lnTo>
                    <a:pt x="5123383" y="4323638"/>
                  </a:lnTo>
                  <a:close/>
                </a:path>
              </a:pathLst>
            </a:custGeom>
            <a:ln w="10375">
              <a:solidFill>
                <a:srgbClr val="09172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70" name="object 70"/>
          <p:cNvSpPr txBox="1"/>
          <p:nvPr/>
        </p:nvSpPr>
        <p:spPr>
          <a:xfrm>
            <a:off x="5736189" y="783238"/>
            <a:ext cx="598948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4E6B8E"/>
                </a:solidFill>
                <a:latin typeface="Grammarsaurus" pitchFamily="2" charset="0"/>
                <a:cs typeface="Arial"/>
              </a:rPr>
              <a:t>Place</a:t>
            </a:r>
            <a:endParaRPr sz="700" dirty="0">
              <a:latin typeface="Grammarsaurus" pitchFamily="2" charset="0"/>
              <a:cs typeface="Arial"/>
            </a:endParaRPr>
          </a:p>
        </p:txBody>
      </p:sp>
      <p:grpSp>
        <p:nvGrpSpPr>
          <p:cNvPr id="71" name="object 71"/>
          <p:cNvGrpSpPr/>
          <p:nvPr/>
        </p:nvGrpSpPr>
        <p:grpSpPr>
          <a:xfrm>
            <a:off x="5673523" y="431656"/>
            <a:ext cx="383540" cy="345440"/>
            <a:chOff x="5673523" y="431656"/>
            <a:chExt cx="383540" cy="345440"/>
          </a:xfrm>
        </p:grpSpPr>
        <p:sp>
          <p:nvSpPr>
            <p:cNvPr id="72" name="object 72"/>
            <p:cNvSpPr/>
            <p:nvPr/>
          </p:nvSpPr>
          <p:spPr>
            <a:xfrm>
              <a:off x="5683006" y="441120"/>
              <a:ext cx="364490" cy="326390"/>
            </a:xfrm>
            <a:custGeom>
              <a:avLst/>
              <a:gdLst/>
              <a:ahLst/>
              <a:cxnLst/>
              <a:rect l="l" t="t" r="r" b="b"/>
              <a:pathLst>
                <a:path w="364489" h="326390">
                  <a:moveTo>
                    <a:pt x="252768" y="0"/>
                  </a:moveTo>
                  <a:lnTo>
                    <a:pt x="111251" y="0"/>
                  </a:lnTo>
                  <a:lnTo>
                    <a:pt x="100697" y="1407"/>
                  </a:lnTo>
                  <a:lnTo>
                    <a:pt x="5410" y="142811"/>
                  </a:lnTo>
                  <a:lnTo>
                    <a:pt x="0" y="163067"/>
                  </a:lnTo>
                  <a:lnTo>
                    <a:pt x="1352" y="173479"/>
                  </a:lnTo>
                  <a:lnTo>
                    <a:pt x="76161" y="305892"/>
                  </a:lnTo>
                  <a:lnTo>
                    <a:pt x="111251" y="326148"/>
                  </a:lnTo>
                  <a:lnTo>
                    <a:pt x="252768" y="326148"/>
                  </a:lnTo>
                  <a:lnTo>
                    <a:pt x="287858" y="305892"/>
                  </a:lnTo>
                  <a:lnTo>
                    <a:pt x="358622" y="183324"/>
                  </a:lnTo>
                  <a:lnTo>
                    <a:pt x="364032" y="163067"/>
                  </a:lnTo>
                  <a:lnTo>
                    <a:pt x="362680" y="152656"/>
                  </a:lnTo>
                  <a:lnTo>
                    <a:pt x="287858" y="20256"/>
                  </a:lnTo>
                  <a:lnTo>
                    <a:pt x="2527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3" name="object 73"/>
            <p:cNvSpPr/>
            <p:nvPr/>
          </p:nvSpPr>
          <p:spPr>
            <a:xfrm>
              <a:off x="5673523" y="431656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39" h="345440">
                  <a:moveTo>
                    <a:pt x="262257" y="0"/>
                  </a:moveTo>
                  <a:lnTo>
                    <a:pt x="120741" y="0"/>
                  </a:lnTo>
                  <a:lnTo>
                    <a:pt x="107701" y="1729"/>
                  </a:lnTo>
                  <a:lnTo>
                    <a:pt x="77459" y="24993"/>
                  </a:lnTo>
                  <a:lnTo>
                    <a:pt x="6695" y="147548"/>
                  </a:lnTo>
                  <a:lnTo>
                    <a:pt x="0" y="172535"/>
                  </a:lnTo>
                  <a:lnTo>
                    <a:pt x="1673" y="185362"/>
                  </a:lnTo>
                  <a:lnTo>
                    <a:pt x="77459" y="320078"/>
                  </a:lnTo>
                  <a:lnTo>
                    <a:pt x="107701" y="343341"/>
                  </a:lnTo>
                  <a:lnTo>
                    <a:pt x="120741" y="345071"/>
                  </a:lnTo>
                  <a:lnTo>
                    <a:pt x="262257" y="345071"/>
                  </a:lnTo>
                  <a:lnTo>
                    <a:pt x="275297" y="343341"/>
                  </a:lnTo>
                  <a:lnTo>
                    <a:pt x="287246" y="338375"/>
                  </a:lnTo>
                  <a:lnTo>
                    <a:pt x="297520" y="330509"/>
                  </a:lnTo>
                  <a:lnTo>
                    <a:pt x="300872" y="326148"/>
                  </a:lnTo>
                  <a:lnTo>
                    <a:pt x="120741" y="326148"/>
                  </a:lnTo>
                  <a:lnTo>
                    <a:pt x="112648" y="325070"/>
                  </a:lnTo>
                  <a:lnTo>
                    <a:pt x="23078" y="188061"/>
                  </a:lnTo>
                  <a:lnTo>
                    <a:pt x="18925" y="172535"/>
                  </a:lnTo>
                  <a:lnTo>
                    <a:pt x="19963" y="164555"/>
                  </a:lnTo>
                  <a:lnTo>
                    <a:pt x="93842" y="34442"/>
                  </a:lnTo>
                  <a:lnTo>
                    <a:pt x="120741" y="18910"/>
                  </a:lnTo>
                  <a:lnTo>
                    <a:pt x="300862" y="18910"/>
                  </a:lnTo>
                  <a:lnTo>
                    <a:pt x="297520" y="14562"/>
                  </a:lnTo>
                  <a:lnTo>
                    <a:pt x="287246" y="6696"/>
                  </a:lnTo>
                  <a:lnTo>
                    <a:pt x="275297" y="1729"/>
                  </a:lnTo>
                  <a:lnTo>
                    <a:pt x="262257" y="0"/>
                  </a:lnTo>
                  <a:close/>
                </a:path>
                <a:path w="383539" h="345440">
                  <a:moveTo>
                    <a:pt x="300862" y="18910"/>
                  </a:moveTo>
                  <a:lnTo>
                    <a:pt x="262257" y="18910"/>
                  </a:lnTo>
                  <a:lnTo>
                    <a:pt x="270348" y="19990"/>
                  </a:lnTo>
                  <a:lnTo>
                    <a:pt x="277778" y="23085"/>
                  </a:lnTo>
                  <a:lnTo>
                    <a:pt x="359920" y="157010"/>
                  </a:lnTo>
                  <a:lnTo>
                    <a:pt x="364063" y="172535"/>
                  </a:lnTo>
                  <a:lnTo>
                    <a:pt x="363028" y="180516"/>
                  </a:lnTo>
                  <a:lnTo>
                    <a:pt x="289156" y="310629"/>
                  </a:lnTo>
                  <a:lnTo>
                    <a:pt x="262257" y="326148"/>
                  </a:lnTo>
                  <a:lnTo>
                    <a:pt x="300872" y="326148"/>
                  </a:lnTo>
                  <a:lnTo>
                    <a:pt x="305539" y="320078"/>
                  </a:lnTo>
                  <a:lnTo>
                    <a:pt x="376290" y="197523"/>
                  </a:lnTo>
                  <a:lnTo>
                    <a:pt x="381312" y="185362"/>
                  </a:lnTo>
                  <a:lnTo>
                    <a:pt x="382986" y="172535"/>
                  </a:lnTo>
                  <a:lnTo>
                    <a:pt x="381312" y="159702"/>
                  </a:lnTo>
                  <a:lnTo>
                    <a:pt x="376290" y="147548"/>
                  </a:lnTo>
                  <a:lnTo>
                    <a:pt x="305539" y="24993"/>
                  </a:lnTo>
                  <a:lnTo>
                    <a:pt x="300862" y="18910"/>
                  </a:lnTo>
                  <a:close/>
                </a:path>
              </a:pathLst>
            </a:custGeom>
            <a:solidFill>
              <a:srgbClr val="4D6B8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74" name="object 7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765689" y="520255"/>
              <a:ext cx="198166" cy="171750"/>
            </a:xfrm>
            <a:prstGeom prst="rect">
              <a:avLst/>
            </a:prstGeom>
          </p:spPr>
        </p:pic>
      </p:grpSp>
      <p:sp>
        <p:nvSpPr>
          <p:cNvPr id="75" name="object 75"/>
          <p:cNvSpPr txBox="1"/>
          <p:nvPr/>
        </p:nvSpPr>
        <p:spPr>
          <a:xfrm>
            <a:off x="6166110" y="793854"/>
            <a:ext cx="579482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Scale</a:t>
            </a:r>
            <a:endParaRPr sz="700">
              <a:latin typeface="Grammarsaurus" pitchFamily="2" charset="0"/>
              <a:cs typeface="Arial"/>
            </a:endParaRPr>
          </a:p>
        </p:txBody>
      </p:sp>
      <p:grpSp>
        <p:nvGrpSpPr>
          <p:cNvPr id="76" name="object 76"/>
          <p:cNvGrpSpPr/>
          <p:nvPr/>
        </p:nvGrpSpPr>
        <p:grpSpPr>
          <a:xfrm>
            <a:off x="6099230" y="442263"/>
            <a:ext cx="3439160" cy="991869"/>
            <a:chOff x="6099230" y="442263"/>
            <a:chExt cx="3439160" cy="991869"/>
          </a:xfrm>
        </p:grpSpPr>
        <p:sp>
          <p:nvSpPr>
            <p:cNvPr id="77" name="object 77"/>
            <p:cNvSpPr/>
            <p:nvPr/>
          </p:nvSpPr>
          <p:spPr>
            <a:xfrm>
              <a:off x="6108713" y="451727"/>
              <a:ext cx="364490" cy="326390"/>
            </a:xfrm>
            <a:custGeom>
              <a:avLst/>
              <a:gdLst/>
              <a:ahLst/>
              <a:cxnLst/>
              <a:rect l="l" t="t" r="r" b="b"/>
              <a:pathLst>
                <a:path w="364489" h="326390">
                  <a:moveTo>
                    <a:pt x="252768" y="0"/>
                  </a:moveTo>
                  <a:lnTo>
                    <a:pt x="111251" y="0"/>
                  </a:lnTo>
                  <a:lnTo>
                    <a:pt x="100697" y="1407"/>
                  </a:lnTo>
                  <a:lnTo>
                    <a:pt x="5410" y="142811"/>
                  </a:lnTo>
                  <a:lnTo>
                    <a:pt x="0" y="163067"/>
                  </a:lnTo>
                  <a:lnTo>
                    <a:pt x="1352" y="173479"/>
                  </a:lnTo>
                  <a:lnTo>
                    <a:pt x="76161" y="305892"/>
                  </a:lnTo>
                  <a:lnTo>
                    <a:pt x="111251" y="326148"/>
                  </a:lnTo>
                  <a:lnTo>
                    <a:pt x="252768" y="326148"/>
                  </a:lnTo>
                  <a:lnTo>
                    <a:pt x="287858" y="305892"/>
                  </a:lnTo>
                  <a:lnTo>
                    <a:pt x="358622" y="183324"/>
                  </a:lnTo>
                  <a:lnTo>
                    <a:pt x="364032" y="163067"/>
                  </a:lnTo>
                  <a:lnTo>
                    <a:pt x="362680" y="152656"/>
                  </a:lnTo>
                  <a:lnTo>
                    <a:pt x="287858" y="20256"/>
                  </a:lnTo>
                  <a:lnTo>
                    <a:pt x="2527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8" name="object 78"/>
            <p:cNvSpPr/>
            <p:nvPr/>
          </p:nvSpPr>
          <p:spPr>
            <a:xfrm>
              <a:off x="6099226" y="442264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39" h="345440">
                  <a:moveTo>
                    <a:pt x="259156" y="179730"/>
                  </a:moveTo>
                  <a:lnTo>
                    <a:pt x="259143" y="174993"/>
                  </a:lnTo>
                  <a:lnTo>
                    <a:pt x="258533" y="173520"/>
                  </a:lnTo>
                  <a:lnTo>
                    <a:pt x="255739" y="170726"/>
                  </a:lnTo>
                  <a:lnTo>
                    <a:pt x="239344" y="154330"/>
                  </a:lnTo>
                  <a:lnTo>
                    <a:pt x="239344" y="170726"/>
                  </a:lnTo>
                  <a:lnTo>
                    <a:pt x="212737" y="170726"/>
                  </a:lnTo>
                  <a:lnTo>
                    <a:pt x="212737" y="144119"/>
                  </a:lnTo>
                  <a:lnTo>
                    <a:pt x="239344" y="170726"/>
                  </a:lnTo>
                  <a:lnTo>
                    <a:pt x="239344" y="154330"/>
                  </a:lnTo>
                  <a:lnTo>
                    <a:pt x="229146" y="144119"/>
                  </a:lnTo>
                  <a:lnTo>
                    <a:pt x="208775" y="123748"/>
                  </a:lnTo>
                  <a:lnTo>
                    <a:pt x="205092" y="123748"/>
                  </a:lnTo>
                  <a:lnTo>
                    <a:pt x="201739" y="127101"/>
                  </a:lnTo>
                  <a:lnTo>
                    <a:pt x="201129" y="128574"/>
                  </a:lnTo>
                  <a:lnTo>
                    <a:pt x="201129" y="179730"/>
                  </a:lnTo>
                  <a:lnTo>
                    <a:pt x="203733" y="182333"/>
                  </a:lnTo>
                  <a:lnTo>
                    <a:pt x="256552" y="182333"/>
                  </a:lnTo>
                  <a:lnTo>
                    <a:pt x="259156" y="179730"/>
                  </a:lnTo>
                  <a:close/>
                </a:path>
                <a:path w="383539" h="345440">
                  <a:moveTo>
                    <a:pt x="340385" y="215303"/>
                  </a:moveTo>
                  <a:lnTo>
                    <a:pt x="340372" y="210223"/>
                  </a:lnTo>
                  <a:lnTo>
                    <a:pt x="339763" y="208953"/>
                  </a:lnTo>
                  <a:lnTo>
                    <a:pt x="338683" y="207683"/>
                  </a:lnTo>
                  <a:lnTo>
                    <a:pt x="337413" y="206413"/>
                  </a:lnTo>
                  <a:lnTo>
                    <a:pt x="320573" y="189534"/>
                  </a:lnTo>
                  <a:lnTo>
                    <a:pt x="320573" y="206413"/>
                  </a:lnTo>
                  <a:lnTo>
                    <a:pt x="293966" y="206413"/>
                  </a:lnTo>
                  <a:lnTo>
                    <a:pt x="293966" y="197523"/>
                  </a:lnTo>
                  <a:lnTo>
                    <a:pt x="291376" y="194983"/>
                  </a:lnTo>
                  <a:lnTo>
                    <a:pt x="284962" y="194983"/>
                  </a:lnTo>
                  <a:lnTo>
                    <a:pt x="282359" y="197523"/>
                  </a:lnTo>
                  <a:lnTo>
                    <a:pt x="282359" y="206413"/>
                  </a:lnTo>
                  <a:lnTo>
                    <a:pt x="270764" y="206413"/>
                  </a:lnTo>
                  <a:lnTo>
                    <a:pt x="270764" y="197523"/>
                  </a:lnTo>
                  <a:lnTo>
                    <a:pt x="268160" y="194983"/>
                  </a:lnTo>
                  <a:lnTo>
                    <a:pt x="261277" y="194983"/>
                  </a:lnTo>
                  <a:lnTo>
                    <a:pt x="259156" y="197523"/>
                  </a:lnTo>
                  <a:lnTo>
                    <a:pt x="259156" y="206413"/>
                  </a:lnTo>
                  <a:lnTo>
                    <a:pt x="247548" y="206413"/>
                  </a:lnTo>
                  <a:lnTo>
                    <a:pt x="247548" y="197523"/>
                  </a:lnTo>
                  <a:lnTo>
                    <a:pt x="244957" y="194983"/>
                  </a:lnTo>
                  <a:lnTo>
                    <a:pt x="244182" y="194983"/>
                  </a:lnTo>
                  <a:lnTo>
                    <a:pt x="244182" y="217843"/>
                  </a:lnTo>
                  <a:lnTo>
                    <a:pt x="242176" y="221653"/>
                  </a:lnTo>
                  <a:lnTo>
                    <a:pt x="239814" y="226733"/>
                  </a:lnTo>
                  <a:lnTo>
                    <a:pt x="237147" y="230543"/>
                  </a:lnTo>
                  <a:lnTo>
                    <a:pt x="236004" y="229273"/>
                  </a:lnTo>
                  <a:lnTo>
                    <a:pt x="234975" y="229273"/>
                  </a:lnTo>
                  <a:lnTo>
                    <a:pt x="232003" y="225463"/>
                  </a:lnTo>
                  <a:lnTo>
                    <a:pt x="232206" y="224193"/>
                  </a:lnTo>
                  <a:lnTo>
                    <a:pt x="234302" y="217843"/>
                  </a:lnTo>
                  <a:lnTo>
                    <a:pt x="244182" y="217843"/>
                  </a:lnTo>
                  <a:lnTo>
                    <a:pt x="244182" y="194983"/>
                  </a:lnTo>
                  <a:lnTo>
                    <a:pt x="239572" y="194983"/>
                  </a:lnTo>
                  <a:lnTo>
                    <a:pt x="237680" y="196253"/>
                  </a:lnTo>
                  <a:lnTo>
                    <a:pt x="236220" y="198793"/>
                  </a:lnTo>
                  <a:lnTo>
                    <a:pt x="235953" y="198793"/>
                  </a:lnTo>
                  <a:lnTo>
                    <a:pt x="235953" y="206413"/>
                  </a:lnTo>
                  <a:lnTo>
                    <a:pt x="228993" y="206413"/>
                  </a:lnTo>
                  <a:lnTo>
                    <a:pt x="228993" y="240703"/>
                  </a:lnTo>
                  <a:lnTo>
                    <a:pt x="216242" y="250863"/>
                  </a:lnTo>
                  <a:lnTo>
                    <a:pt x="201472" y="259753"/>
                  </a:lnTo>
                  <a:lnTo>
                    <a:pt x="185039" y="264833"/>
                  </a:lnTo>
                  <a:lnTo>
                    <a:pt x="167347" y="266103"/>
                  </a:lnTo>
                  <a:lnTo>
                    <a:pt x="134366" y="259753"/>
                  </a:lnTo>
                  <a:lnTo>
                    <a:pt x="107403" y="241973"/>
                  </a:lnTo>
                  <a:lnTo>
                    <a:pt x="89217" y="215303"/>
                  </a:lnTo>
                  <a:lnTo>
                    <a:pt x="82550" y="182283"/>
                  </a:lnTo>
                  <a:lnTo>
                    <a:pt x="82765" y="175933"/>
                  </a:lnTo>
                  <a:lnTo>
                    <a:pt x="82804" y="174663"/>
                  </a:lnTo>
                  <a:lnTo>
                    <a:pt x="83578" y="168313"/>
                  </a:lnTo>
                  <a:lnTo>
                    <a:pt x="84836" y="161963"/>
                  </a:lnTo>
                  <a:lnTo>
                    <a:pt x="86575" y="155613"/>
                  </a:lnTo>
                  <a:lnTo>
                    <a:pt x="87934" y="158153"/>
                  </a:lnTo>
                  <a:lnTo>
                    <a:pt x="89471" y="159423"/>
                  </a:lnTo>
                  <a:lnTo>
                    <a:pt x="95643" y="165773"/>
                  </a:lnTo>
                  <a:lnTo>
                    <a:pt x="100838" y="170853"/>
                  </a:lnTo>
                  <a:lnTo>
                    <a:pt x="107416" y="175933"/>
                  </a:lnTo>
                  <a:lnTo>
                    <a:pt x="107721" y="175933"/>
                  </a:lnTo>
                  <a:lnTo>
                    <a:pt x="107759" y="179743"/>
                  </a:lnTo>
                  <a:lnTo>
                    <a:pt x="107594" y="182283"/>
                  </a:lnTo>
                  <a:lnTo>
                    <a:pt x="107518" y="183553"/>
                  </a:lnTo>
                  <a:lnTo>
                    <a:pt x="107429" y="184823"/>
                  </a:lnTo>
                  <a:lnTo>
                    <a:pt x="107353" y="186093"/>
                  </a:lnTo>
                  <a:lnTo>
                    <a:pt x="107276" y="187363"/>
                  </a:lnTo>
                  <a:lnTo>
                    <a:pt x="111340" y="194983"/>
                  </a:lnTo>
                  <a:lnTo>
                    <a:pt x="119151" y="202603"/>
                  </a:lnTo>
                  <a:lnTo>
                    <a:pt x="119951" y="206413"/>
                  </a:lnTo>
                  <a:lnTo>
                    <a:pt x="119316" y="214033"/>
                  </a:lnTo>
                  <a:lnTo>
                    <a:pt x="119214" y="215303"/>
                  </a:lnTo>
                  <a:lnTo>
                    <a:pt x="120967" y="222923"/>
                  </a:lnTo>
                  <a:lnTo>
                    <a:pt x="128066" y="231813"/>
                  </a:lnTo>
                  <a:lnTo>
                    <a:pt x="129032" y="234353"/>
                  </a:lnTo>
                  <a:lnTo>
                    <a:pt x="129400" y="238163"/>
                  </a:lnTo>
                  <a:lnTo>
                    <a:pt x="129514" y="239433"/>
                  </a:lnTo>
                  <a:lnTo>
                    <a:pt x="129641" y="240703"/>
                  </a:lnTo>
                  <a:lnTo>
                    <a:pt x="129768" y="241973"/>
                  </a:lnTo>
                  <a:lnTo>
                    <a:pt x="131762" y="249593"/>
                  </a:lnTo>
                  <a:lnTo>
                    <a:pt x="136613" y="254673"/>
                  </a:lnTo>
                  <a:lnTo>
                    <a:pt x="150990" y="254673"/>
                  </a:lnTo>
                  <a:lnTo>
                    <a:pt x="155651" y="248323"/>
                  </a:lnTo>
                  <a:lnTo>
                    <a:pt x="156019" y="243243"/>
                  </a:lnTo>
                  <a:lnTo>
                    <a:pt x="156121" y="241973"/>
                  </a:lnTo>
                  <a:lnTo>
                    <a:pt x="156591" y="235623"/>
                  </a:lnTo>
                  <a:lnTo>
                    <a:pt x="156679" y="234353"/>
                  </a:lnTo>
                  <a:lnTo>
                    <a:pt x="156781" y="233083"/>
                  </a:lnTo>
                  <a:lnTo>
                    <a:pt x="157772" y="233083"/>
                  </a:lnTo>
                  <a:lnTo>
                    <a:pt x="163258" y="231813"/>
                  </a:lnTo>
                  <a:lnTo>
                    <a:pt x="169621" y="225463"/>
                  </a:lnTo>
                  <a:lnTo>
                    <a:pt x="167805" y="216573"/>
                  </a:lnTo>
                  <a:lnTo>
                    <a:pt x="167627" y="215303"/>
                  </a:lnTo>
                  <a:lnTo>
                    <a:pt x="168694" y="216573"/>
                  </a:lnTo>
                  <a:lnTo>
                    <a:pt x="170307" y="217843"/>
                  </a:lnTo>
                  <a:lnTo>
                    <a:pt x="220903" y="217843"/>
                  </a:lnTo>
                  <a:lnTo>
                    <a:pt x="219354" y="222923"/>
                  </a:lnTo>
                  <a:lnTo>
                    <a:pt x="218922" y="229273"/>
                  </a:lnTo>
                  <a:lnTo>
                    <a:pt x="225869" y="238163"/>
                  </a:lnTo>
                  <a:lnTo>
                    <a:pt x="227368" y="239433"/>
                  </a:lnTo>
                  <a:lnTo>
                    <a:pt x="228993" y="240703"/>
                  </a:lnTo>
                  <a:lnTo>
                    <a:pt x="228993" y="206413"/>
                  </a:lnTo>
                  <a:lnTo>
                    <a:pt x="224345" y="206413"/>
                  </a:lnTo>
                  <a:lnTo>
                    <a:pt x="224345" y="197523"/>
                  </a:lnTo>
                  <a:lnTo>
                    <a:pt x="221754" y="194983"/>
                  </a:lnTo>
                  <a:lnTo>
                    <a:pt x="215950" y="194983"/>
                  </a:lnTo>
                  <a:lnTo>
                    <a:pt x="213614" y="196253"/>
                  </a:lnTo>
                  <a:lnTo>
                    <a:pt x="212737" y="198793"/>
                  </a:lnTo>
                  <a:lnTo>
                    <a:pt x="212737" y="206413"/>
                  </a:lnTo>
                  <a:lnTo>
                    <a:pt x="201142" y="206413"/>
                  </a:lnTo>
                  <a:lnTo>
                    <a:pt x="201142" y="197523"/>
                  </a:lnTo>
                  <a:lnTo>
                    <a:pt x="198539" y="194983"/>
                  </a:lnTo>
                  <a:lnTo>
                    <a:pt x="192138" y="194983"/>
                  </a:lnTo>
                  <a:lnTo>
                    <a:pt x="189534" y="197523"/>
                  </a:lnTo>
                  <a:lnTo>
                    <a:pt x="189534" y="206413"/>
                  </a:lnTo>
                  <a:lnTo>
                    <a:pt x="177927" y="206413"/>
                  </a:lnTo>
                  <a:lnTo>
                    <a:pt x="177927" y="194983"/>
                  </a:lnTo>
                  <a:lnTo>
                    <a:pt x="185013" y="194983"/>
                  </a:lnTo>
                  <a:lnTo>
                    <a:pt x="186182" y="193713"/>
                  </a:lnTo>
                  <a:lnTo>
                    <a:pt x="188595" y="192443"/>
                  </a:lnTo>
                  <a:lnTo>
                    <a:pt x="189534" y="191173"/>
                  </a:lnTo>
                  <a:lnTo>
                    <a:pt x="189534" y="187363"/>
                  </a:lnTo>
                  <a:lnTo>
                    <a:pt x="189014" y="186093"/>
                  </a:lnTo>
                  <a:lnTo>
                    <a:pt x="187096" y="183553"/>
                  </a:lnTo>
                  <a:lnTo>
                    <a:pt x="177927" y="183553"/>
                  </a:lnTo>
                  <a:lnTo>
                    <a:pt x="177927" y="179743"/>
                  </a:lnTo>
                  <a:lnTo>
                    <a:pt x="177927" y="172123"/>
                  </a:lnTo>
                  <a:lnTo>
                    <a:pt x="177927" y="170853"/>
                  </a:lnTo>
                  <a:lnTo>
                    <a:pt x="186944" y="170853"/>
                  </a:lnTo>
                  <a:lnTo>
                    <a:pt x="189534" y="168313"/>
                  </a:lnTo>
                  <a:lnTo>
                    <a:pt x="189534" y="161963"/>
                  </a:lnTo>
                  <a:lnTo>
                    <a:pt x="186944" y="159423"/>
                  </a:lnTo>
                  <a:lnTo>
                    <a:pt x="177927" y="159423"/>
                  </a:lnTo>
                  <a:lnTo>
                    <a:pt x="177927" y="147993"/>
                  </a:lnTo>
                  <a:lnTo>
                    <a:pt x="186944" y="147993"/>
                  </a:lnTo>
                  <a:lnTo>
                    <a:pt x="189534" y="145453"/>
                  </a:lnTo>
                  <a:lnTo>
                    <a:pt x="189534" y="139103"/>
                  </a:lnTo>
                  <a:lnTo>
                    <a:pt x="186944" y="136563"/>
                  </a:lnTo>
                  <a:lnTo>
                    <a:pt x="177927" y="136563"/>
                  </a:lnTo>
                  <a:lnTo>
                    <a:pt x="177927" y="125133"/>
                  </a:lnTo>
                  <a:lnTo>
                    <a:pt x="186220" y="125133"/>
                  </a:lnTo>
                  <a:lnTo>
                    <a:pt x="188607" y="122593"/>
                  </a:lnTo>
                  <a:lnTo>
                    <a:pt x="189534" y="121323"/>
                  </a:lnTo>
                  <a:lnTo>
                    <a:pt x="189534" y="117513"/>
                  </a:lnTo>
                  <a:lnTo>
                    <a:pt x="188493" y="114973"/>
                  </a:lnTo>
                  <a:lnTo>
                    <a:pt x="186004" y="113703"/>
                  </a:lnTo>
                  <a:lnTo>
                    <a:pt x="177927" y="113703"/>
                  </a:lnTo>
                  <a:lnTo>
                    <a:pt x="177927" y="102273"/>
                  </a:lnTo>
                  <a:lnTo>
                    <a:pt x="185496" y="102273"/>
                  </a:lnTo>
                  <a:lnTo>
                    <a:pt x="187083" y="101003"/>
                  </a:lnTo>
                  <a:lnTo>
                    <a:pt x="189014" y="98463"/>
                  </a:lnTo>
                  <a:lnTo>
                    <a:pt x="189534" y="97193"/>
                  </a:lnTo>
                  <a:lnTo>
                    <a:pt x="189534" y="92113"/>
                  </a:lnTo>
                  <a:lnTo>
                    <a:pt x="186944" y="89573"/>
                  </a:lnTo>
                  <a:lnTo>
                    <a:pt x="177927" y="89573"/>
                  </a:lnTo>
                  <a:lnTo>
                    <a:pt x="177927" y="62903"/>
                  </a:lnTo>
                  <a:lnTo>
                    <a:pt x="320573" y="206413"/>
                  </a:lnTo>
                  <a:lnTo>
                    <a:pt x="320573" y="189534"/>
                  </a:lnTo>
                  <a:lnTo>
                    <a:pt x="194233" y="62903"/>
                  </a:lnTo>
                  <a:lnTo>
                    <a:pt x="173964" y="42583"/>
                  </a:lnTo>
                  <a:lnTo>
                    <a:pt x="170294" y="42583"/>
                  </a:lnTo>
                  <a:lnTo>
                    <a:pt x="166941" y="46393"/>
                  </a:lnTo>
                  <a:lnTo>
                    <a:pt x="166331" y="47663"/>
                  </a:lnTo>
                  <a:lnTo>
                    <a:pt x="166331" y="84493"/>
                  </a:lnTo>
                  <a:lnTo>
                    <a:pt x="166331" y="97193"/>
                  </a:lnTo>
                  <a:lnTo>
                    <a:pt x="166331" y="167043"/>
                  </a:lnTo>
                  <a:lnTo>
                    <a:pt x="166331" y="179743"/>
                  </a:lnTo>
                  <a:lnTo>
                    <a:pt x="166331" y="196253"/>
                  </a:lnTo>
                  <a:lnTo>
                    <a:pt x="154825" y="206413"/>
                  </a:lnTo>
                  <a:lnTo>
                    <a:pt x="154762" y="208953"/>
                  </a:lnTo>
                  <a:lnTo>
                    <a:pt x="154660" y="214033"/>
                  </a:lnTo>
                  <a:lnTo>
                    <a:pt x="154609" y="215303"/>
                  </a:lnTo>
                  <a:lnTo>
                    <a:pt x="155435" y="219113"/>
                  </a:lnTo>
                  <a:lnTo>
                    <a:pt x="155587" y="220383"/>
                  </a:lnTo>
                  <a:lnTo>
                    <a:pt x="153162" y="220383"/>
                  </a:lnTo>
                  <a:lnTo>
                    <a:pt x="144691" y="225463"/>
                  </a:lnTo>
                  <a:lnTo>
                    <a:pt x="143675" y="238163"/>
                  </a:lnTo>
                  <a:lnTo>
                    <a:pt x="143560" y="239433"/>
                  </a:lnTo>
                  <a:lnTo>
                    <a:pt x="143002" y="241973"/>
                  </a:lnTo>
                  <a:lnTo>
                    <a:pt x="142836" y="240703"/>
                  </a:lnTo>
                  <a:lnTo>
                    <a:pt x="142697" y="240703"/>
                  </a:lnTo>
                  <a:lnTo>
                    <a:pt x="142316" y="239433"/>
                  </a:lnTo>
                  <a:lnTo>
                    <a:pt x="141516" y="231813"/>
                  </a:lnTo>
                  <a:lnTo>
                    <a:pt x="139369" y="225463"/>
                  </a:lnTo>
                  <a:lnTo>
                    <a:pt x="132727" y="216573"/>
                  </a:lnTo>
                  <a:lnTo>
                    <a:pt x="132054" y="214033"/>
                  </a:lnTo>
                  <a:lnTo>
                    <a:pt x="132372" y="210223"/>
                  </a:lnTo>
                  <a:lnTo>
                    <a:pt x="132473" y="208953"/>
                  </a:lnTo>
                  <a:lnTo>
                    <a:pt x="132588" y="207683"/>
                  </a:lnTo>
                  <a:lnTo>
                    <a:pt x="132689" y="206413"/>
                  </a:lnTo>
                  <a:lnTo>
                    <a:pt x="132803" y="205143"/>
                  </a:lnTo>
                  <a:lnTo>
                    <a:pt x="130568" y="196253"/>
                  </a:lnTo>
                  <a:lnTo>
                    <a:pt x="121780" y="187363"/>
                  </a:lnTo>
                  <a:lnTo>
                    <a:pt x="120230" y="184823"/>
                  </a:lnTo>
                  <a:lnTo>
                    <a:pt x="120357" y="182283"/>
                  </a:lnTo>
                  <a:lnTo>
                    <a:pt x="120726" y="175933"/>
                  </a:lnTo>
                  <a:lnTo>
                    <a:pt x="120802" y="174663"/>
                  </a:lnTo>
                  <a:lnTo>
                    <a:pt x="118440" y="168313"/>
                  </a:lnTo>
                  <a:lnTo>
                    <a:pt x="94996" y="144183"/>
                  </a:lnTo>
                  <a:lnTo>
                    <a:pt x="94437" y="142913"/>
                  </a:lnTo>
                  <a:lnTo>
                    <a:pt x="94068" y="141643"/>
                  </a:lnTo>
                  <a:lnTo>
                    <a:pt x="93459" y="140373"/>
                  </a:lnTo>
                  <a:lnTo>
                    <a:pt x="102323" y="127673"/>
                  </a:lnTo>
                  <a:lnTo>
                    <a:pt x="113334" y="116243"/>
                  </a:lnTo>
                  <a:lnTo>
                    <a:pt x="126187" y="107353"/>
                  </a:lnTo>
                  <a:lnTo>
                    <a:pt x="140589" y="101003"/>
                  </a:lnTo>
                  <a:lnTo>
                    <a:pt x="142100" y="106083"/>
                  </a:lnTo>
                  <a:lnTo>
                    <a:pt x="143827" y="109893"/>
                  </a:lnTo>
                  <a:lnTo>
                    <a:pt x="148488" y="121323"/>
                  </a:lnTo>
                  <a:lnTo>
                    <a:pt x="148145" y="125133"/>
                  </a:lnTo>
                  <a:lnTo>
                    <a:pt x="148031" y="126403"/>
                  </a:lnTo>
                  <a:lnTo>
                    <a:pt x="147802" y="126403"/>
                  </a:lnTo>
                  <a:lnTo>
                    <a:pt x="147701" y="127673"/>
                  </a:lnTo>
                  <a:lnTo>
                    <a:pt x="137972" y="127673"/>
                  </a:lnTo>
                  <a:lnTo>
                    <a:pt x="133565" y="131483"/>
                  </a:lnTo>
                  <a:lnTo>
                    <a:pt x="130149" y="134023"/>
                  </a:lnTo>
                  <a:lnTo>
                    <a:pt x="119341" y="134023"/>
                  </a:lnTo>
                  <a:lnTo>
                    <a:pt x="110667" y="135293"/>
                  </a:lnTo>
                  <a:lnTo>
                    <a:pt x="104394" y="142913"/>
                  </a:lnTo>
                  <a:lnTo>
                    <a:pt x="103784" y="146723"/>
                  </a:lnTo>
                  <a:lnTo>
                    <a:pt x="105562" y="153073"/>
                  </a:lnTo>
                  <a:lnTo>
                    <a:pt x="107149" y="154343"/>
                  </a:lnTo>
                  <a:lnTo>
                    <a:pt x="114147" y="160693"/>
                  </a:lnTo>
                  <a:lnTo>
                    <a:pt x="121945" y="164503"/>
                  </a:lnTo>
                  <a:lnTo>
                    <a:pt x="130962" y="165773"/>
                  </a:lnTo>
                  <a:lnTo>
                    <a:pt x="138518" y="167043"/>
                  </a:lnTo>
                  <a:lnTo>
                    <a:pt x="140068" y="167043"/>
                  </a:lnTo>
                  <a:lnTo>
                    <a:pt x="141909" y="170853"/>
                  </a:lnTo>
                  <a:lnTo>
                    <a:pt x="143789" y="175933"/>
                  </a:lnTo>
                  <a:lnTo>
                    <a:pt x="147332" y="182283"/>
                  </a:lnTo>
                  <a:lnTo>
                    <a:pt x="152006" y="184823"/>
                  </a:lnTo>
                  <a:lnTo>
                    <a:pt x="160388" y="184823"/>
                  </a:lnTo>
                  <a:lnTo>
                    <a:pt x="165925" y="179743"/>
                  </a:lnTo>
                  <a:lnTo>
                    <a:pt x="166331" y="179743"/>
                  </a:lnTo>
                  <a:lnTo>
                    <a:pt x="166331" y="167043"/>
                  </a:lnTo>
                  <a:lnTo>
                    <a:pt x="163106" y="167043"/>
                  </a:lnTo>
                  <a:lnTo>
                    <a:pt x="159931" y="169583"/>
                  </a:lnTo>
                  <a:lnTo>
                    <a:pt x="156679" y="170853"/>
                  </a:lnTo>
                  <a:lnTo>
                    <a:pt x="156324" y="172123"/>
                  </a:lnTo>
                  <a:lnTo>
                    <a:pt x="156159" y="170853"/>
                  </a:lnTo>
                  <a:lnTo>
                    <a:pt x="155968" y="170853"/>
                  </a:lnTo>
                  <a:lnTo>
                    <a:pt x="155371" y="169583"/>
                  </a:lnTo>
                  <a:lnTo>
                    <a:pt x="153479" y="164503"/>
                  </a:lnTo>
                  <a:lnTo>
                    <a:pt x="147891" y="154343"/>
                  </a:lnTo>
                  <a:lnTo>
                    <a:pt x="134581" y="153073"/>
                  </a:lnTo>
                  <a:lnTo>
                    <a:pt x="132702" y="153073"/>
                  </a:lnTo>
                  <a:lnTo>
                    <a:pt x="127076" y="151803"/>
                  </a:lnTo>
                  <a:lnTo>
                    <a:pt x="122262" y="150533"/>
                  </a:lnTo>
                  <a:lnTo>
                    <a:pt x="118567" y="146723"/>
                  </a:lnTo>
                  <a:lnTo>
                    <a:pt x="129819" y="146723"/>
                  </a:lnTo>
                  <a:lnTo>
                    <a:pt x="135991" y="145453"/>
                  </a:lnTo>
                  <a:lnTo>
                    <a:pt x="141147" y="141643"/>
                  </a:lnTo>
                  <a:lnTo>
                    <a:pt x="142468" y="140373"/>
                  </a:lnTo>
                  <a:lnTo>
                    <a:pt x="159524" y="139103"/>
                  </a:lnTo>
                  <a:lnTo>
                    <a:pt x="161467" y="120053"/>
                  </a:lnTo>
                  <a:lnTo>
                    <a:pt x="155752" y="106083"/>
                  </a:lnTo>
                  <a:lnTo>
                    <a:pt x="154254" y="102273"/>
                  </a:lnTo>
                  <a:lnTo>
                    <a:pt x="153822" y="101003"/>
                  </a:lnTo>
                  <a:lnTo>
                    <a:pt x="152958" y="98463"/>
                  </a:lnTo>
                  <a:lnTo>
                    <a:pt x="157302" y="97193"/>
                  </a:lnTo>
                  <a:lnTo>
                    <a:pt x="166331" y="97193"/>
                  </a:lnTo>
                  <a:lnTo>
                    <a:pt x="166331" y="84493"/>
                  </a:lnTo>
                  <a:lnTo>
                    <a:pt x="147447" y="87033"/>
                  </a:lnTo>
                  <a:lnTo>
                    <a:pt x="98386" y="112433"/>
                  </a:lnTo>
                  <a:lnTo>
                    <a:pt x="77190" y="144183"/>
                  </a:lnTo>
                  <a:lnTo>
                    <a:pt x="70065" y="179743"/>
                  </a:lnTo>
                  <a:lnTo>
                    <a:pt x="70192" y="186093"/>
                  </a:lnTo>
                  <a:lnTo>
                    <a:pt x="86156" y="235623"/>
                  </a:lnTo>
                  <a:lnTo>
                    <a:pt x="113271" y="263563"/>
                  </a:lnTo>
                  <a:lnTo>
                    <a:pt x="167347" y="278803"/>
                  </a:lnTo>
                  <a:lnTo>
                    <a:pt x="186512" y="277533"/>
                  </a:lnTo>
                  <a:lnTo>
                    <a:pt x="204685" y="272453"/>
                  </a:lnTo>
                  <a:lnTo>
                    <a:pt x="216636" y="266103"/>
                  </a:lnTo>
                  <a:lnTo>
                    <a:pt x="221424" y="263563"/>
                  </a:lnTo>
                  <a:lnTo>
                    <a:pt x="248970" y="235623"/>
                  </a:lnTo>
                  <a:lnTo>
                    <a:pt x="258089" y="217843"/>
                  </a:lnTo>
                  <a:lnTo>
                    <a:pt x="337781" y="217843"/>
                  </a:lnTo>
                  <a:lnTo>
                    <a:pt x="340385" y="215303"/>
                  </a:lnTo>
                  <a:close/>
                </a:path>
                <a:path w="383539" h="345440">
                  <a:moveTo>
                    <a:pt x="382981" y="172542"/>
                  </a:moveTo>
                  <a:lnTo>
                    <a:pt x="381317" y="159702"/>
                  </a:lnTo>
                  <a:lnTo>
                    <a:pt x="376288" y="147548"/>
                  </a:lnTo>
                  <a:lnTo>
                    <a:pt x="364058" y="126365"/>
                  </a:lnTo>
                  <a:lnTo>
                    <a:pt x="364058" y="172542"/>
                  </a:lnTo>
                  <a:lnTo>
                    <a:pt x="363029" y="180517"/>
                  </a:lnTo>
                  <a:lnTo>
                    <a:pt x="289153" y="310629"/>
                  </a:lnTo>
                  <a:lnTo>
                    <a:pt x="262255" y="326148"/>
                  </a:lnTo>
                  <a:lnTo>
                    <a:pt x="120738" y="326148"/>
                  </a:lnTo>
                  <a:lnTo>
                    <a:pt x="23075" y="188061"/>
                  </a:lnTo>
                  <a:lnTo>
                    <a:pt x="18923" y="172542"/>
                  </a:lnTo>
                  <a:lnTo>
                    <a:pt x="19964" y="164553"/>
                  </a:lnTo>
                  <a:lnTo>
                    <a:pt x="93840" y="34442"/>
                  </a:lnTo>
                  <a:lnTo>
                    <a:pt x="120738" y="18910"/>
                  </a:lnTo>
                  <a:lnTo>
                    <a:pt x="262255" y="18910"/>
                  </a:lnTo>
                  <a:lnTo>
                    <a:pt x="359918" y="157010"/>
                  </a:lnTo>
                  <a:lnTo>
                    <a:pt x="364058" y="172542"/>
                  </a:lnTo>
                  <a:lnTo>
                    <a:pt x="364058" y="126365"/>
                  </a:lnTo>
                  <a:lnTo>
                    <a:pt x="305536" y="24993"/>
                  </a:lnTo>
                  <a:lnTo>
                    <a:pt x="275297" y="1739"/>
                  </a:lnTo>
                  <a:lnTo>
                    <a:pt x="262255" y="0"/>
                  </a:lnTo>
                  <a:lnTo>
                    <a:pt x="120738" y="0"/>
                  </a:lnTo>
                  <a:lnTo>
                    <a:pt x="85471" y="14566"/>
                  </a:lnTo>
                  <a:lnTo>
                    <a:pt x="6692" y="147548"/>
                  </a:lnTo>
                  <a:lnTo>
                    <a:pt x="0" y="172542"/>
                  </a:lnTo>
                  <a:lnTo>
                    <a:pt x="1676" y="185369"/>
                  </a:lnTo>
                  <a:lnTo>
                    <a:pt x="77457" y="320078"/>
                  </a:lnTo>
                  <a:lnTo>
                    <a:pt x="107696" y="343344"/>
                  </a:lnTo>
                  <a:lnTo>
                    <a:pt x="120738" y="345071"/>
                  </a:lnTo>
                  <a:lnTo>
                    <a:pt x="262255" y="345071"/>
                  </a:lnTo>
                  <a:lnTo>
                    <a:pt x="275297" y="343344"/>
                  </a:lnTo>
                  <a:lnTo>
                    <a:pt x="287248" y="338378"/>
                  </a:lnTo>
                  <a:lnTo>
                    <a:pt x="297522" y="330517"/>
                  </a:lnTo>
                  <a:lnTo>
                    <a:pt x="300875" y="326148"/>
                  </a:lnTo>
                  <a:lnTo>
                    <a:pt x="305536" y="320078"/>
                  </a:lnTo>
                  <a:lnTo>
                    <a:pt x="376288" y="197523"/>
                  </a:lnTo>
                  <a:lnTo>
                    <a:pt x="381317" y="185369"/>
                  </a:lnTo>
                  <a:lnTo>
                    <a:pt x="382981" y="172542"/>
                  </a:lnTo>
                  <a:close/>
                </a:path>
              </a:pathLst>
            </a:custGeom>
            <a:solidFill>
              <a:srgbClr val="B0466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79" name="object 7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208414" y="1104629"/>
              <a:ext cx="329615" cy="329260"/>
            </a:xfrm>
            <a:prstGeom prst="rect">
              <a:avLst/>
            </a:prstGeom>
          </p:spPr>
        </p:pic>
        <p:pic>
          <p:nvPicPr>
            <p:cNvPr id="80" name="object 8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513962" y="1099268"/>
              <a:ext cx="322541" cy="321310"/>
            </a:xfrm>
            <a:prstGeom prst="rect">
              <a:avLst/>
            </a:prstGeom>
          </p:spPr>
        </p:pic>
      </p:grpSp>
      <p:sp>
        <p:nvSpPr>
          <p:cNvPr id="82" name="object 59">
            <a:extLst>
              <a:ext uri="{FF2B5EF4-FFF2-40B4-BE49-F238E27FC236}">
                <a16:creationId xmlns:a16="http://schemas.microsoft.com/office/drawing/2014/main" id="{B4107B47-84E8-E857-C1EB-D8BE18C2E3AD}"/>
              </a:ext>
            </a:extLst>
          </p:cNvPr>
          <p:cNvSpPr txBox="1"/>
          <p:nvPr/>
        </p:nvSpPr>
        <p:spPr>
          <a:xfrm>
            <a:off x="5417660" y="6461773"/>
            <a:ext cx="2583340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" panose="020B0604020202020204" pitchFamily="34" charset="0"/>
              </a:rPr>
              <a:t>www.grammarsaurus.co.uk</a:t>
            </a:r>
            <a:endParaRPr sz="1050" dirty="0">
              <a:latin typeface="Grammarsaurus" pitchFamily="2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880763" y="49578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7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627029" y="157906"/>
            <a:ext cx="3843654" cy="768350"/>
            <a:chOff x="1627029" y="157906"/>
            <a:chExt cx="3843654" cy="768350"/>
          </a:xfrm>
        </p:grpSpPr>
        <p:sp>
          <p:nvSpPr>
            <p:cNvPr id="4" name="object 4"/>
            <p:cNvSpPr/>
            <p:nvPr/>
          </p:nvSpPr>
          <p:spPr>
            <a:xfrm>
              <a:off x="1633379" y="164256"/>
              <a:ext cx="3830954" cy="755650"/>
            </a:xfrm>
            <a:custGeom>
              <a:avLst/>
              <a:gdLst/>
              <a:ahLst/>
              <a:cxnLst/>
              <a:rect l="l" t="t" r="r" b="b"/>
              <a:pathLst>
                <a:path w="3830954" h="755650">
                  <a:moveTo>
                    <a:pt x="3786035" y="0"/>
                  </a:moveTo>
                  <a:lnTo>
                    <a:pt x="44450" y="0"/>
                  </a:lnTo>
                  <a:lnTo>
                    <a:pt x="27164" y="3498"/>
                  </a:lnTo>
                  <a:lnTo>
                    <a:pt x="13033" y="13033"/>
                  </a:lnTo>
                  <a:lnTo>
                    <a:pt x="3498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3498" y="727977"/>
                  </a:lnTo>
                  <a:lnTo>
                    <a:pt x="13033" y="742108"/>
                  </a:lnTo>
                  <a:lnTo>
                    <a:pt x="27164" y="751643"/>
                  </a:lnTo>
                  <a:lnTo>
                    <a:pt x="44450" y="755142"/>
                  </a:lnTo>
                  <a:lnTo>
                    <a:pt x="3786035" y="755142"/>
                  </a:lnTo>
                  <a:lnTo>
                    <a:pt x="3803320" y="751643"/>
                  </a:lnTo>
                  <a:lnTo>
                    <a:pt x="3817451" y="742108"/>
                  </a:lnTo>
                  <a:lnTo>
                    <a:pt x="3826986" y="727977"/>
                  </a:lnTo>
                  <a:lnTo>
                    <a:pt x="3830485" y="710692"/>
                  </a:lnTo>
                  <a:lnTo>
                    <a:pt x="3830485" y="44450"/>
                  </a:lnTo>
                  <a:lnTo>
                    <a:pt x="3826986" y="27164"/>
                  </a:lnTo>
                  <a:lnTo>
                    <a:pt x="3817451" y="13033"/>
                  </a:lnTo>
                  <a:lnTo>
                    <a:pt x="3803320" y="3498"/>
                  </a:lnTo>
                  <a:lnTo>
                    <a:pt x="3786035" y="0"/>
                  </a:lnTo>
                  <a:close/>
                </a:path>
              </a:pathLst>
            </a:custGeom>
            <a:solidFill>
              <a:srgbClr val="45589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1633379" y="164256"/>
              <a:ext cx="3830954" cy="755650"/>
            </a:xfrm>
            <a:custGeom>
              <a:avLst/>
              <a:gdLst/>
              <a:ahLst/>
              <a:cxnLst/>
              <a:rect l="l" t="t" r="r" b="b"/>
              <a:pathLst>
                <a:path w="3830954" h="755650">
                  <a:moveTo>
                    <a:pt x="44450" y="755142"/>
                  </a:moveTo>
                  <a:lnTo>
                    <a:pt x="27164" y="751643"/>
                  </a:lnTo>
                  <a:lnTo>
                    <a:pt x="13033" y="742108"/>
                  </a:lnTo>
                  <a:lnTo>
                    <a:pt x="3498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3498" y="27164"/>
                  </a:lnTo>
                  <a:lnTo>
                    <a:pt x="13033" y="13033"/>
                  </a:lnTo>
                  <a:lnTo>
                    <a:pt x="27164" y="3498"/>
                  </a:lnTo>
                  <a:lnTo>
                    <a:pt x="44450" y="0"/>
                  </a:lnTo>
                  <a:lnTo>
                    <a:pt x="3786035" y="0"/>
                  </a:lnTo>
                  <a:lnTo>
                    <a:pt x="3803320" y="3498"/>
                  </a:lnTo>
                  <a:lnTo>
                    <a:pt x="3817451" y="13033"/>
                  </a:lnTo>
                  <a:lnTo>
                    <a:pt x="3826986" y="27164"/>
                  </a:lnTo>
                  <a:lnTo>
                    <a:pt x="3830485" y="44450"/>
                  </a:lnTo>
                  <a:lnTo>
                    <a:pt x="3830485" y="710692"/>
                  </a:lnTo>
                  <a:lnTo>
                    <a:pt x="3826986" y="727977"/>
                  </a:lnTo>
                  <a:lnTo>
                    <a:pt x="3817451" y="742108"/>
                  </a:lnTo>
                  <a:lnTo>
                    <a:pt x="3803320" y="751643"/>
                  </a:lnTo>
                  <a:lnTo>
                    <a:pt x="3786035" y="755142"/>
                  </a:lnTo>
                  <a:lnTo>
                    <a:pt x="44450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641633" y="252113"/>
            <a:ext cx="3814445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7175" indent="-247650" algn="ctr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solidFill>
                  <a:srgbClr val="FFFFFF"/>
                </a:solidFill>
                <a:latin typeface="Grammarsaurus" pitchFamily="2" charset="0"/>
              </a:rPr>
              <a:t>What is a town?</a:t>
            </a:r>
          </a:p>
        </p:txBody>
      </p:sp>
      <p:grpSp>
        <p:nvGrpSpPr>
          <p:cNvPr id="7" name="object 7"/>
          <p:cNvGrpSpPr/>
          <p:nvPr/>
        </p:nvGrpSpPr>
        <p:grpSpPr>
          <a:xfrm>
            <a:off x="878725" y="678014"/>
            <a:ext cx="10095511" cy="5091976"/>
            <a:chOff x="878725" y="678014"/>
            <a:chExt cx="10095511" cy="5091976"/>
          </a:xfrm>
        </p:grpSpPr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78725" y="1438020"/>
              <a:ext cx="5132578" cy="4331411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878738" y="1438020"/>
              <a:ext cx="5132705" cy="4331970"/>
            </a:xfrm>
            <a:custGeom>
              <a:avLst/>
              <a:gdLst/>
              <a:ahLst/>
              <a:cxnLst/>
              <a:rect l="l" t="t" r="r" b="b"/>
              <a:pathLst>
                <a:path w="5132705" h="4331970">
                  <a:moveTo>
                    <a:pt x="5132565" y="4331398"/>
                  </a:moveTo>
                  <a:lnTo>
                    <a:pt x="0" y="4331398"/>
                  </a:lnTo>
                  <a:lnTo>
                    <a:pt x="0" y="0"/>
                  </a:lnTo>
                  <a:lnTo>
                    <a:pt x="5132565" y="0"/>
                  </a:lnTo>
                  <a:lnTo>
                    <a:pt x="5132565" y="4331398"/>
                  </a:lnTo>
                  <a:close/>
                </a:path>
              </a:pathLst>
            </a:custGeom>
            <a:ln w="6349">
              <a:solidFill>
                <a:srgbClr val="09172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6560986" y="678015"/>
              <a:ext cx="4413250" cy="2290508"/>
            </a:xfrm>
            <a:custGeom>
              <a:avLst/>
              <a:gdLst/>
              <a:ahLst/>
              <a:cxnLst/>
              <a:rect l="l" t="t" r="r" b="b"/>
              <a:pathLst>
                <a:path w="4413250" h="2463165">
                  <a:moveTo>
                    <a:pt x="4264279" y="0"/>
                  </a:moveTo>
                  <a:lnTo>
                    <a:pt x="71920" y="0"/>
                  </a:lnTo>
                  <a:lnTo>
                    <a:pt x="43923" y="5758"/>
                  </a:lnTo>
                  <a:lnTo>
                    <a:pt x="21062" y="21461"/>
                  </a:lnTo>
                  <a:lnTo>
                    <a:pt x="5651" y="44753"/>
                  </a:lnTo>
                  <a:lnTo>
                    <a:pt x="0" y="73279"/>
                  </a:lnTo>
                  <a:lnTo>
                    <a:pt x="0" y="2389847"/>
                  </a:lnTo>
                  <a:lnTo>
                    <a:pt x="5651" y="2418365"/>
                  </a:lnTo>
                  <a:lnTo>
                    <a:pt x="21062" y="2441654"/>
                  </a:lnTo>
                  <a:lnTo>
                    <a:pt x="43923" y="2457356"/>
                  </a:lnTo>
                  <a:lnTo>
                    <a:pt x="71920" y="2463114"/>
                  </a:lnTo>
                  <a:lnTo>
                    <a:pt x="4169841" y="2463114"/>
                  </a:lnTo>
                  <a:lnTo>
                    <a:pt x="4161746" y="2414020"/>
                  </a:lnTo>
                  <a:lnTo>
                    <a:pt x="4157485" y="2364639"/>
                  </a:lnTo>
                  <a:lnTo>
                    <a:pt x="4157378" y="2315789"/>
                  </a:lnTo>
                  <a:lnTo>
                    <a:pt x="4161746" y="2268289"/>
                  </a:lnTo>
                  <a:lnTo>
                    <a:pt x="4170908" y="2222957"/>
                  </a:lnTo>
                  <a:lnTo>
                    <a:pt x="4172958" y="2170425"/>
                  </a:lnTo>
                  <a:lnTo>
                    <a:pt x="4175304" y="2118282"/>
                  </a:lnTo>
                  <a:lnTo>
                    <a:pt x="4178334" y="2066264"/>
                  </a:lnTo>
                  <a:lnTo>
                    <a:pt x="4182435" y="2014112"/>
                  </a:lnTo>
                  <a:lnTo>
                    <a:pt x="4187994" y="1961564"/>
                  </a:lnTo>
                  <a:lnTo>
                    <a:pt x="4195398" y="1908360"/>
                  </a:lnTo>
                  <a:lnTo>
                    <a:pt x="4205033" y="1854238"/>
                  </a:lnTo>
                  <a:lnTo>
                    <a:pt x="4218818" y="1803204"/>
                  </a:lnTo>
                  <a:lnTo>
                    <a:pt x="4238878" y="1754588"/>
                  </a:lnTo>
                  <a:lnTo>
                    <a:pt x="4264447" y="1708540"/>
                  </a:lnTo>
                  <a:lnTo>
                    <a:pt x="4294755" y="1665211"/>
                  </a:lnTo>
                  <a:lnTo>
                    <a:pt x="4329034" y="1624754"/>
                  </a:lnTo>
                  <a:lnTo>
                    <a:pt x="4366515" y="1587319"/>
                  </a:lnTo>
                  <a:lnTo>
                    <a:pt x="4406430" y="1553057"/>
                  </a:lnTo>
                  <a:lnTo>
                    <a:pt x="4407039" y="1501127"/>
                  </a:lnTo>
                  <a:lnTo>
                    <a:pt x="4407214" y="1449559"/>
                  </a:lnTo>
                  <a:lnTo>
                    <a:pt x="4406685" y="1346402"/>
                  </a:lnTo>
                  <a:lnTo>
                    <a:pt x="4405165" y="1191649"/>
                  </a:lnTo>
                  <a:lnTo>
                    <a:pt x="4404856" y="1140069"/>
                  </a:lnTo>
                  <a:lnTo>
                    <a:pt x="4404810" y="1088495"/>
                  </a:lnTo>
                  <a:lnTo>
                    <a:pt x="4405125" y="1036929"/>
                  </a:lnTo>
                  <a:lnTo>
                    <a:pt x="4405899" y="985373"/>
                  </a:lnTo>
                  <a:lnTo>
                    <a:pt x="4407230" y="933831"/>
                  </a:lnTo>
                  <a:lnTo>
                    <a:pt x="4410558" y="831675"/>
                  </a:lnTo>
                  <a:lnTo>
                    <a:pt x="4411966" y="780579"/>
                  </a:lnTo>
                  <a:lnTo>
                    <a:pt x="4412922" y="729486"/>
                  </a:lnTo>
                  <a:lnTo>
                    <a:pt x="4413215" y="678406"/>
                  </a:lnTo>
                  <a:lnTo>
                    <a:pt x="4412634" y="627351"/>
                  </a:lnTo>
                  <a:lnTo>
                    <a:pt x="4410967" y="576332"/>
                  </a:lnTo>
                  <a:lnTo>
                    <a:pt x="4408004" y="525360"/>
                  </a:lnTo>
                  <a:lnTo>
                    <a:pt x="4396476" y="476292"/>
                  </a:lnTo>
                  <a:lnTo>
                    <a:pt x="4378947" y="438365"/>
                  </a:lnTo>
                  <a:lnTo>
                    <a:pt x="4363118" y="415268"/>
                  </a:lnTo>
                  <a:lnTo>
                    <a:pt x="4357649" y="406831"/>
                  </a:lnTo>
                  <a:lnTo>
                    <a:pt x="4333558" y="365822"/>
                  </a:lnTo>
                  <a:lnTo>
                    <a:pt x="4312759" y="323726"/>
                  </a:lnTo>
                  <a:lnTo>
                    <a:pt x="4295276" y="280362"/>
                  </a:lnTo>
                  <a:lnTo>
                    <a:pt x="4281134" y="235548"/>
                  </a:lnTo>
                  <a:lnTo>
                    <a:pt x="4270357" y="189100"/>
                  </a:lnTo>
                  <a:lnTo>
                    <a:pt x="4262969" y="140837"/>
                  </a:lnTo>
                  <a:lnTo>
                    <a:pt x="4258995" y="90576"/>
                  </a:lnTo>
                  <a:lnTo>
                    <a:pt x="4258601" y="67670"/>
                  </a:lnTo>
                  <a:lnTo>
                    <a:pt x="4259394" y="44931"/>
                  </a:lnTo>
                  <a:lnTo>
                    <a:pt x="4261308" y="22369"/>
                  </a:lnTo>
                  <a:lnTo>
                    <a:pt x="4264279" y="0"/>
                  </a:lnTo>
                  <a:close/>
                </a:path>
              </a:pathLst>
            </a:custGeom>
            <a:solidFill>
              <a:srgbClr val="D6DD4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6560986" y="678014"/>
              <a:ext cx="4413250" cy="2271427"/>
            </a:xfrm>
            <a:custGeom>
              <a:avLst/>
              <a:gdLst/>
              <a:ahLst/>
              <a:cxnLst/>
              <a:rect l="l" t="t" r="r" b="b"/>
              <a:pathLst>
                <a:path w="4413250" h="2463165">
                  <a:moveTo>
                    <a:pt x="4170908" y="2222957"/>
                  </a:moveTo>
                  <a:lnTo>
                    <a:pt x="4172958" y="2170425"/>
                  </a:lnTo>
                  <a:lnTo>
                    <a:pt x="4175304" y="2118282"/>
                  </a:lnTo>
                  <a:lnTo>
                    <a:pt x="4178334" y="2066264"/>
                  </a:lnTo>
                  <a:lnTo>
                    <a:pt x="4182435" y="2014112"/>
                  </a:lnTo>
                  <a:lnTo>
                    <a:pt x="4187994" y="1961564"/>
                  </a:lnTo>
                  <a:lnTo>
                    <a:pt x="4195398" y="1908360"/>
                  </a:lnTo>
                  <a:lnTo>
                    <a:pt x="4205033" y="1854238"/>
                  </a:lnTo>
                  <a:lnTo>
                    <a:pt x="4218818" y="1803204"/>
                  </a:lnTo>
                  <a:lnTo>
                    <a:pt x="4238878" y="1754588"/>
                  </a:lnTo>
                  <a:lnTo>
                    <a:pt x="4264447" y="1708540"/>
                  </a:lnTo>
                  <a:lnTo>
                    <a:pt x="4294755" y="1665211"/>
                  </a:lnTo>
                  <a:lnTo>
                    <a:pt x="4329034" y="1624754"/>
                  </a:lnTo>
                  <a:lnTo>
                    <a:pt x="4366515" y="1587319"/>
                  </a:lnTo>
                  <a:lnTo>
                    <a:pt x="4406430" y="1553057"/>
                  </a:lnTo>
                  <a:lnTo>
                    <a:pt x="4406582" y="1540076"/>
                  </a:lnTo>
                  <a:lnTo>
                    <a:pt x="4406753" y="1527097"/>
                  </a:lnTo>
                  <a:lnTo>
                    <a:pt x="4406915" y="1514115"/>
                  </a:lnTo>
                  <a:lnTo>
                    <a:pt x="4407039" y="1501127"/>
                  </a:lnTo>
                  <a:lnTo>
                    <a:pt x="4407214" y="1449559"/>
                  </a:lnTo>
                  <a:lnTo>
                    <a:pt x="4407064" y="1397983"/>
                  </a:lnTo>
                  <a:lnTo>
                    <a:pt x="4406685" y="1346402"/>
                  </a:lnTo>
                  <a:lnTo>
                    <a:pt x="4406177" y="1294818"/>
                  </a:lnTo>
                  <a:lnTo>
                    <a:pt x="4405638" y="1243233"/>
                  </a:lnTo>
                  <a:lnTo>
                    <a:pt x="4405165" y="1191649"/>
                  </a:lnTo>
                  <a:lnTo>
                    <a:pt x="4404856" y="1140069"/>
                  </a:lnTo>
                  <a:lnTo>
                    <a:pt x="4404810" y="1088495"/>
                  </a:lnTo>
                  <a:lnTo>
                    <a:pt x="4405125" y="1036929"/>
                  </a:lnTo>
                  <a:lnTo>
                    <a:pt x="4405899" y="985373"/>
                  </a:lnTo>
                  <a:lnTo>
                    <a:pt x="4407230" y="933831"/>
                  </a:lnTo>
                  <a:lnTo>
                    <a:pt x="4408909" y="882763"/>
                  </a:lnTo>
                  <a:lnTo>
                    <a:pt x="4410558" y="831675"/>
                  </a:lnTo>
                  <a:lnTo>
                    <a:pt x="4411966" y="780579"/>
                  </a:lnTo>
                  <a:lnTo>
                    <a:pt x="4412922" y="729486"/>
                  </a:lnTo>
                  <a:lnTo>
                    <a:pt x="4413215" y="678406"/>
                  </a:lnTo>
                  <a:lnTo>
                    <a:pt x="4412634" y="627351"/>
                  </a:lnTo>
                  <a:lnTo>
                    <a:pt x="4410967" y="576332"/>
                  </a:lnTo>
                  <a:lnTo>
                    <a:pt x="4408004" y="525360"/>
                  </a:lnTo>
                  <a:lnTo>
                    <a:pt x="4396476" y="476292"/>
                  </a:lnTo>
                  <a:lnTo>
                    <a:pt x="4378947" y="438365"/>
                  </a:lnTo>
                  <a:lnTo>
                    <a:pt x="4373558" y="430695"/>
                  </a:lnTo>
                  <a:lnTo>
                    <a:pt x="4368277" y="422997"/>
                  </a:lnTo>
                  <a:lnTo>
                    <a:pt x="4363118" y="415268"/>
                  </a:lnTo>
                  <a:lnTo>
                    <a:pt x="4358093" y="407504"/>
                  </a:lnTo>
                  <a:lnTo>
                    <a:pt x="4357865" y="407200"/>
                  </a:lnTo>
                  <a:lnTo>
                    <a:pt x="4357674" y="406869"/>
                  </a:lnTo>
                  <a:lnTo>
                    <a:pt x="4357458" y="406565"/>
                  </a:lnTo>
                  <a:lnTo>
                    <a:pt x="4357585" y="406742"/>
                  </a:lnTo>
                  <a:lnTo>
                    <a:pt x="4333558" y="365822"/>
                  </a:lnTo>
                  <a:lnTo>
                    <a:pt x="4312759" y="323726"/>
                  </a:lnTo>
                  <a:lnTo>
                    <a:pt x="4295276" y="280362"/>
                  </a:lnTo>
                  <a:lnTo>
                    <a:pt x="4281134" y="235548"/>
                  </a:lnTo>
                  <a:lnTo>
                    <a:pt x="4270357" y="189100"/>
                  </a:lnTo>
                  <a:lnTo>
                    <a:pt x="4262969" y="140837"/>
                  </a:lnTo>
                  <a:lnTo>
                    <a:pt x="4258995" y="90576"/>
                  </a:lnTo>
                  <a:lnTo>
                    <a:pt x="4258601" y="67670"/>
                  </a:lnTo>
                  <a:lnTo>
                    <a:pt x="4259394" y="44931"/>
                  </a:lnTo>
                  <a:lnTo>
                    <a:pt x="4261308" y="22369"/>
                  </a:lnTo>
                  <a:lnTo>
                    <a:pt x="4264279" y="0"/>
                  </a:lnTo>
                  <a:lnTo>
                    <a:pt x="71920" y="0"/>
                  </a:lnTo>
                  <a:lnTo>
                    <a:pt x="43923" y="5758"/>
                  </a:lnTo>
                  <a:lnTo>
                    <a:pt x="21062" y="21461"/>
                  </a:lnTo>
                  <a:lnTo>
                    <a:pt x="5651" y="44753"/>
                  </a:lnTo>
                  <a:lnTo>
                    <a:pt x="0" y="73279"/>
                  </a:lnTo>
                  <a:lnTo>
                    <a:pt x="0" y="2389847"/>
                  </a:lnTo>
                  <a:lnTo>
                    <a:pt x="5651" y="2418365"/>
                  </a:lnTo>
                  <a:lnTo>
                    <a:pt x="21062" y="2441654"/>
                  </a:lnTo>
                  <a:lnTo>
                    <a:pt x="43923" y="2457356"/>
                  </a:lnTo>
                  <a:lnTo>
                    <a:pt x="71920" y="2463114"/>
                  </a:lnTo>
                  <a:lnTo>
                    <a:pt x="4169841" y="2463114"/>
                  </a:lnTo>
                  <a:lnTo>
                    <a:pt x="4161746" y="2414020"/>
                  </a:lnTo>
                  <a:lnTo>
                    <a:pt x="4157485" y="2364639"/>
                  </a:lnTo>
                  <a:lnTo>
                    <a:pt x="4157378" y="2315789"/>
                  </a:lnTo>
                  <a:lnTo>
                    <a:pt x="4161746" y="2268289"/>
                  </a:lnTo>
                  <a:lnTo>
                    <a:pt x="4170908" y="2222957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6927526" y="910886"/>
            <a:ext cx="3490044" cy="18551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9300"/>
              </a:lnSpc>
              <a:spcBef>
                <a:spcPts val="100"/>
              </a:spcBef>
              <a:tabLst>
                <a:tab pos="1407795" algn="l"/>
                <a:tab pos="2727325" algn="l"/>
              </a:tabLst>
            </a:pPr>
            <a:r>
              <a:rPr sz="135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Hi, I’m </a:t>
            </a:r>
            <a:r>
              <a:rPr sz="135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Rina</a:t>
            </a:r>
            <a:r>
              <a:rPr sz="135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. I live in a </a:t>
            </a:r>
            <a:r>
              <a:rPr sz="135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town	</a:t>
            </a:r>
            <a:r>
              <a:rPr sz="135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, which is an </a:t>
            </a:r>
            <a:r>
              <a:rPr sz="135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urban	settlement</a:t>
            </a:r>
            <a:r>
              <a:rPr sz="135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. I love living here because there are lots of </a:t>
            </a:r>
            <a:r>
              <a:rPr sz="135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facilities </a:t>
            </a:r>
            <a:r>
              <a:rPr sz="135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I </a:t>
            </a:r>
            <a:br>
              <a:rPr lang="en-US" sz="1350" dirty="0">
                <a:solidFill>
                  <a:srgbClr val="06152F"/>
                </a:solidFill>
                <a:latin typeface="Grammarsaurus" pitchFamily="2" charset="0"/>
                <a:cs typeface="Arial MT"/>
              </a:rPr>
            </a:br>
            <a:r>
              <a:rPr sz="135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can use, such as shops and the leisure centre. It’s not too busy, and I’m also </a:t>
            </a:r>
            <a:br>
              <a:rPr lang="en-US" sz="1350" dirty="0">
                <a:solidFill>
                  <a:srgbClr val="06152F"/>
                </a:solidFill>
                <a:latin typeface="Grammarsaurus" pitchFamily="2" charset="0"/>
                <a:cs typeface="Arial MT"/>
              </a:rPr>
            </a:br>
            <a:r>
              <a:rPr sz="135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close to the </a:t>
            </a:r>
            <a:r>
              <a:rPr sz="135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countryside</a:t>
            </a:r>
            <a:r>
              <a:rPr sz="135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.</a:t>
            </a:r>
            <a:endParaRPr sz="1350" dirty="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1680"/>
              </a:spcBef>
            </a:pPr>
            <a:r>
              <a:rPr sz="135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My town has:</a:t>
            </a:r>
            <a:endParaRPr sz="1350" dirty="0">
              <a:latin typeface="Grammarsaurus" pitchFamily="2" charset="0"/>
              <a:cs typeface="Arial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6557805" y="405754"/>
            <a:ext cx="4939030" cy="5758180"/>
            <a:chOff x="6557805" y="405754"/>
            <a:chExt cx="4939030" cy="5758180"/>
          </a:xfrm>
        </p:grpSpPr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118943" y="405754"/>
              <a:ext cx="1377860" cy="4565200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6560980" y="3443138"/>
              <a:ext cx="4859655" cy="2717800"/>
            </a:xfrm>
            <a:custGeom>
              <a:avLst/>
              <a:gdLst/>
              <a:ahLst/>
              <a:cxnLst/>
              <a:rect l="l" t="t" r="r" b="b"/>
              <a:pathLst>
                <a:path w="4859655" h="2717800">
                  <a:moveTo>
                    <a:pt x="4739182" y="0"/>
                  </a:moveTo>
                  <a:lnTo>
                    <a:pt x="120002" y="0"/>
                  </a:lnTo>
                  <a:lnTo>
                    <a:pt x="73294" y="9431"/>
                  </a:lnTo>
                  <a:lnTo>
                    <a:pt x="35150" y="35150"/>
                  </a:lnTo>
                  <a:lnTo>
                    <a:pt x="9431" y="73294"/>
                  </a:lnTo>
                  <a:lnTo>
                    <a:pt x="0" y="120002"/>
                  </a:lnTo>
                  <a:lnTo>
                    <a:pt x="0" y="2597429"/>
                  </a:lnTo>
                  <a:lnTo>
                    <a:pt x="9431" y="2644142"/>
                  </a:lnTo>
                  <a:lnTo>
                    <a:pt x="35150" y="2682286"/>
                  </a:lnTo>
                  <a:lnTo>
                    <a:pt x="73294" y="2708002"/>
                  </a:lnTo>
                  <a:lnTo>
                    <a:pt x="120002" y="2717431"/>
                  </a:lnTo>
                  <a:lnTo>
                    <a:pt x="4739182" y="2717431"/>
                  </a:lnTo>
                  <a:lnTo>
                    <a:pt x="4785895" y="2708002"/>
                  </a:lnTo>
                  <a:lnTo>
                    <a:pt x="4824039" y="2682286"/>
                  </a:lnTo>
                  <a:lnTo>
                    <a:pt x="4849755" y="2644142"/>
                  </a:lnTo>
                  <a:lnTo>
                    <a:pt x="4859185" y="2597429"/>
                  </a:lnTo>
                  <a:lnTo>
                    <a:pt x="4859185" y="120002"/>
                  </a:lnTo>
                  <a:lnTo>
                    <a:pt x="4849755" y="73294"/>
                  </a:lnTo>
                  <a:lnTo>
                    <a:pt x="4824039" y="35150"/>
                  </a:lnTo>
                  <a:lnTo>
                    <a:pt x="4785895" y="9431"/>
                  </a:lnTo>
                  <a:lnTo>
                    <a:pt x="4739182" y="0"/>
                  </a:lnTo>
                  <a:close/>
                </a:path>
              </a:pathLst>
            </a:custGeom>
            <a:solidFill>
              <a:srgbClr val="E5E5E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6560980" y="3443138"/>
              <a:ext cx="4859655" cy="2717800"/>
            </a:xfrm>
            <a:custGeom>
              <a:avLst/>
              <a:gdLst/>
              <a:ahLst/>
              <a:cxnLst/>
              <a:rect l="l" t="t" r="r" b="b"/>
              <a:pathLst>
                <a:path w="4859655" h="2717800">
                  <a:moveTo>
                    <a:pt x="4739182" y="2717431"/>
                  </a:moveTo>
                  <a:lnTo>
                    <a:pt x="120002" y="2717431"/>
                  </a:lnTo>
                  <a:lnTo>
                    <a:pt x="73294" y="2708002"/>
                  </a:lnTo>
                  <a:lnTo>
                    <a:pt x="35150" y="2682286"/>
                  </a:lnTo>
                  <a:lnTo>
                    <a:pt x="9431" y="2644142"/>
                  </a:lnTo>
                  <a:lnTo>
                    <a:pt x="0" y="2597429"/>
                  </a:lnTo>
                  <a:lnTo>
                    <a:pt x="0" y="120002"/>
                  </a:lnTo>
                  <a:lnTo>
                    <a:pt x="9431" y="73294"/>
                  </a:lnTo>
                  <a:lnTo>
                    <a:pt x="35150" y="35150"/>
                  </a:lnTo>
                  <a:lnTo>
                    <a:pt x="73294" y="9431"/>
                  </a:lnTo>
                  <a:lnTo>
                    <a:pt x="120002" y="0"/>
                  </a:lnTo>
                  <a:lnTo>
                    <a:pt x="4739182" y="0"/>
                  </a:lnTo>
                  <a:lnTo>
                    <a:pt x="4785895" y="9431"/>
                  </a:lnTo>
                  <a:lnTo>
                    <a:pt x="4824039" y="35150"/>
                  </a:lnTo>
                  <a:lnTo>
                    <a:pt x="4849755" y="73294"/>
                  </a:lnTo>
                  <a:lnTo>
                    <a:pt x="4859185" y="120002"/>
                  </a:lnTo>
                  <a:lnTo>
                    <a:pt x="4859185" y="2597429"/>
                  </a:lnTo>
                  <a:lnTo>
                    <a:pt x="4849755" y="2644142"/>
                  </a:lnTo>
                  <a:lnTo>
                    <a:pt x="4824039" y="2682286"/>
                  </a:lnTo>
                  <a:lnTo>
                    <a:pt x="4785895" y="2708002"/>
                  </a:lnTo>
                  <a:lnTo>
                    <a:pt x="4739182" y="2717431"/>
                  </a:lnTo>
                  <a:close/>
                </a:path>
              </a:pathLst>
            </a:custGeom>
            <a:ln w="6349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6560982" y="4291025"/>
              <a:ext cx="4859655" cy="1870075"/>
            </a:xfrm>
            <a:custGeom>
              <a:avLst/>
              <a:gdLst/>
              <a:ahLst/>
              <a:cxnLst/>
              <a:rect l="l" t="t" r="r" b="b"/>
              <a:pathLst>
                <a:path w="4859655" h="1870075">
                  <a:moveTo>
                    <a:pt x="0" y="0"/>
                  </a:moveTo>
                  <a:lnTo>
                    <a:pt x="0" y="1749539"/>
                  </a:lnTo>
                  <a:lnTo>
                    <a:pt x="9431" y="1796252"/>
                  </a:lnTo>
                  <a:lnTo>
                    <a:pt x="35150" y="1834395"/>
                  </a:lnTo>
                  <a:lnTo>
                    <a:pt x="73294" y="1860112"/>
                  </a:lnTo>
                  <a:lnTo>
                    <a:pt x="120002" y="1869541"/>
                  </a:lnTo>
                  <a:lnTo>
                    <a:pt x="4739182" y="1869541"/>
                  </a:lnTo>
                  <a:lnTo>
                    <a:pt x="4785895" y="1860112"/>
                  </a:lnTo>
                  <a:lnTo>
                    <a:pt x="4824039" y="1834395"/>
                  </a:lnTo>
                  <a:lnTo>
                    <a:pt x="4849755" y="1796252"/>
                  </a:lnTo>
                  <a:lnTo>
                    <a:pt x="4859185" y="1749539"/>
                  </a:lnTo>
                  <a:lnTo>
                    <a:pt x="4859185" y="12536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6560982" y="4291025"/>
              <a:ext cx="4859655" cy="1870075"/>
            </a:xfrm>
            <a:custGeom>
              <a:avLst/>
              <a:gdLst/>
              <a:ahLst/>
              <a:cxnLst/>
              <a:rect l="l" t="t" r="r" b="b"/>
              <a:pathLst>
                <a:path w="4859655" h="1870075">
                  <a:moveTo>
                    <a:pt x="0" y="0"/>
                  </a:moveTo>
                  <a:lnTo>
                    <a:pt x="0" y="1749539"/>
                  </a:lnTo>
                  <a:lnTo>
                    <a:pt x="9431" y="1796252"/>
                  </a:lnTo>
                  <a:lnTo>
                    <a:pt x="35150" y="1834395"/>
                  </a:lnTo>
                  <a:lnTo>
                    <a:pt x="73294" y="1860112"/>
                  </a:lnTo>
                  <a:lnTo>
                    <a:pt x="120002" y="1869541"/>
                  </a:lnTo>
                  <a:lnTo>
                    <a:pt x="4739182" y="1869541"/>
                  </a:lnTo>
                  <a:lnTo>
                    <a:pt x="4785895" y="1860112"/>
                  </a:lnTo>
                  <a:lnTo>
                    <a:pt x="4824039" y="1834395"/>
                  </a:lnTo>
                  <a:lnTo>
                    <a:pt x="4849755" y="1796252"/>
                  </a:lnTo>
                  <a:lnTo>
                    <a:pt x="4859185" y="1749539"/>
                  </a:lnTo>
                  <a:lnTo>
                    <a:pt x="4859185" y="1253667"/>
                  </a:lnTo>
                  <a:lnTo>
                    <a:pt x="0" y="0"/>
                  </a:lnTo>
                  <a:close/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6713773" y="3603726"/>
              <a:ext cx="4554220" cy="2396490"/>
            </a:xfrm>
            <a:custGeom>
              <a:avLst/>
              <a:gdLst/>
              <a:ahLst/>
              <a:cxnLst/>
              <a:rect l="l" t="t" r="r" b="b"/>
              <a:pathLst>
                <a:path w="4554220" h="2396490">
                  <a:moveTo>
                    <a:pt x="4504562" y="0"/>
                  </a:moveTo>
                  <a:lnTo>
                    <a:pt x="49034" y="0"/>
                  </a:lnTo>
                  <a:lnTo>
                    <a:pt x="29950" y="3854"/>
                  </a:lnTo>
                  <a:lnTo>
                    <a:pt x="14363" y="14365"/>
                  </a:lnTo>
                  <a:lnTo>
                    <a:pt x="3854" y="29955"/>
                  </a:lnTo>
                  <a:lnTo>
                    <a:pt x="0" y="49047"/>
                  </a:lnTo>
                  <a:lnTo>
                    <a:pt x="0" y="2347213"/>
                  </a:lnTo>
                  <a:lnTo>
                    <a:pt x="3854" y="2366305"/>
                  </a:lnTo>
                  <a:lnTo>
                    <a:pt x="14363" y="2381896"/>
                  </a:lnTo>
                  <a:lnTo>
                    <a:pt x="29950" y="2392407"/>
                  </a:lnTo>
                  <a:lnTo>
                    <a:pt x="49034" y="2396261"/>
                  </a:lnTo>
                  <a:lnTo>
                    <a:pt x="4504562" y="2396261"/>
                  </a:lnTo>
                  <a:lnTo>
                    <a:pt x="4523654" y="2392407"/>
                  </a:lnTo>
                  <a:lnTo>
                    <a:pt x="4539245" y="2381896"/>
                  </a:lnTo>
                  <a:lnTo>
                    <a:pt x="4549756" y="2366305"/>
                  </a:lnTo>
                  <a:lnTo>
                    <a:pt x="4553610" y="2347213"/>
                  </a:lnTo>
                  <a:lnTo>
                    <a:pt x="4553610" y="49047"/>
                  </a:lnTo>
                  <a:lnTo>
                    <a:pt x="4549756" y="29955"/>
                  </a:lnTo>
                  <a:lnTo>
                    <a:pt x="4539245" y="14365"/>
                  </a:lnTo>
                  <a:lnTo>
                    <a:pt x="4523654" y="3854"/>
                  </a:lnTo>
                  <a:lnTo>
                    <a:pt x="450456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6713773" y="3603726"/>
              <a:ext cx="4554220" cy="2396490"/>
            </a:xfrm>
            <a:custGeom>
              <a:avLst/>
              <a:gdLst/>
              <a:ahLst/>
              <a:cxnLst/>
              <a:rect l="l" t="t" r="r" b="b"/>
              <a:pathLst>
                <a:path w="4554220" h="2396490">
                  <a:moveTo>
                    <a:pt x="4504562" y="2396261"/>
                  </a:moveTo>
                  <a:lnTo>
                    <a:pt x="49034" y="2396261"/>
                  </a:lnTo>
                  <a:lnTo>
                    <a:pt x="29950" y="2392407"/>
                  </a:lnTo>
                  <a:lnTo>
                    <a:pt x="14363" y="2381896"/>
                  </a:lnTo>
                  <a:lnTo>
                    <a:pt x="3854" y="2366305"/>
                  </a:lnTo>
                  <a:lnTo>
                    <a:pt x="0" y="2347213"/>
                  </a:lnTo>
                  <a:lnTo>
                    <a:pt x="0" y="49047"/>
                  </a:lnTo>
                  <a:lnTo>
                    <a:pt x="3854" y="29955"/>
                  </a:lnTo>
                  <a:lnTo>
                    <a:pt x="14363" y="14365"/>
                  </a:lnTo>
                  <a:lnTo>
                    <a:pt x="29950" y="3854"/>
                  </a:lnTo>
                  <a:lnTo>
                    <a:pt x="49034" y="0"/>
                  </a:lnTo>
                  <a:lnTo>
                    <a:pt x="4504562" y="0"/>
                  </a:lnTo>
                  <a:lnTo>
                    <a:pt x="4523654" y="3854"/>
                  </a:lnTo>
                  <a:lnTo>
                    <a:pt x="4539245" y="14365"/>
                  </a:lnTo>
                  <a:lnTo>
                    <a:pt x="4549756" y="29955"/>
                  </a:lnTo>
                  <a:lnTo>
                    <a:pt x="4553610" y="49047"/>
                  </a:lnTo>
                  <a:lnTo>
                    <a:pt x="4553610" y="2347213"/>
                  </a:lnTo>
                  <a:lnTo>
                    <a:pt x="4549756" y="2366305"/>
                  </a:lnTo>
                  <a:lnTo>
                    <a:pt x="4539245" y="2381896"/>
                  </a:lnTo>
                  <a:lnTo>
                    <a:pt x="4523654" y="2392407"/>
                  </a:lnTo>
                  <a:lnTo>
                    <a:pt x="4504562" y="2396261"/>
                  </a:lnTo>
                  <a:close/>
                </a:path>
              </a:pathLst>
            </a:custGeom>
            <a:ln w="635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8497440" y="3167725"/>
              <a:ext cx="986790" cy="514350"/>
            </a:xfrm>
            <a:custGeom>
              <a:avLst/>
              <a:gdLst/>
              <a:ahLst/>
              <a:cxnLst/>
              <a:rect l="l" t="t" r="r" b="b"/>
              <a:pathLst>
                <a:path w="986790" h="514350">
                  <a:moveTo>
                    <a:pt x="493140" y="0"/>
                  </a:moveTo>
                  <a:lnTo>
                    <a:pt x="447316" y="5277"/>
                  </a:lnTo>
                  <a:lnTo>
                    <a:pt x="405251" y="20312"/>
                  </a:lnTo>
                  <a:lnTo>
                    <a:pt x="368145" y="43903"/>
                  </a:lnTo>
                  <a:lnTo>
                    <a:pt x="337196" y="74851"/>
                  </a:lnTo>
                  <a:lnTo>
                    <a:pt x="313605" y="111958"/>
                  </a:lnTo>
                  <a:lnTo>
                    <a:pt x="298571" y="154023"/>
                  </a:lnTo>
                  <a:lnTo>
                    <a:pt x="293293" y="199847"/>
                  </a:lnTo>
                  <a:lnTo>
                    <a:pt x="293293" y="203174"/>
                  </a:lnTo>
                  <a:lnTo>
                    <a:pt x="293789" y="209689"/>
                  </a:lnTo>
                  <a:lnTo>
                    <a:pt x="0" y="209689"/>
                  </a:lnTo>
                  <a:lnTo>
                    <a:pt x="0" y="514337"/>
                  </a:lnTo>
                  <a:lnTo>
                    <a:pt x="986269" y="514337"/>
                  </a:lnTo>
                  <a:lnTo>
                    <a:pt x="986269" y="209689"/>
                  </a:lnTo>
                  <a:lnTo>
                    <a:pt x="692480" y="209689"/>
                  </a:lnTo>
                  <a:lnTo>
                    <a:pt x="692975" y="203174"/>
                  </a:lnTo>
                  <a:lnTo>
                    <a:pt x="692975" y="199847"/>
                  </a:lnTo>
                  <a:lnTo>
                    <a:pt x="687697" y="154023"/>
                  </a:lnTo>
                  <a:lnTo>
                    <a:pt x="672663" y="111958"/>
                  </a:lnTo>
                  <a:lnTo>
                    <a:pt x="649073" y="74851"/>
                  </a:lnTo>
                  <a:lnTo>
                    <a:pt x="618126" y="43903"/>
                  </a:lnTo>
                  <a:lnTo>
                    <a:pt x="581022" y="20312"/>
                  </a:lnTo>
                  <a:lnTo>
                    <a:pt x="538960" y="5277"/>
                  </a:lnTo>
                  <a:lnTo>
                    <a:pt x="493140" y="0"/>
                  </a:lnTo>
                  <a:close/>
                </a:path>
              </a:pathLst>
            </a:custGeom>
            <a:solidFill>
              <a:srgbClr val="E5E5E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8497440" y="3167725"/>
              <a:ext cx="986790" cy="514350"/>
            </a:xfrm>
            <a:custGeom>
              <a:avLst/>
              <a:gdLst/>
              <a:ahLst/>
              <a:cxnLst/>
              <a:rect l="l" t="t" r="r" b="b"/>
              <a:pathLst>
                <a:path w="986790" h="514350">
                  <a:moveTo>
                    <a:pt x="692480" y="209689"/>
                  </a:moveTo>
                  <a:lnTo>
                    <a:pt x="692645" y="206400"/>
                  </a:lnTo>
                  <a:lnTo>
                    <a:pt x="692975" y="203174"/>
                  </a:lnTo>
                  <a:lnTo>
                    <a:pt x="692975" y="199847"/>
                  </a:lnTo>
                  <a:lnTo>
                    <a:pt x="687697" y="154023"/>
                  </a:lnTo>
                  <a:lnTo>
                    <a:pt x="672663" y="111958"/>
                  </a:lnTo>
                  <a:lnTo>
                    <a:pt x="649073" y="74851"/>
                  </a:lnTo>
                  <a:lnTo>
                    <a:pt x="618126" y="43903"/>
                  </a:lnTo>
                  <a:lnTo>
                    <a:pt x="581022" y="20312"/>
                  </a:lnTo>
                  <a:lnTo>
                    <a:pt x="538960" y="5277"/>
                  </a:lnTo>
                  <a:lnTo>
                    <a:pt x="493140" y="0"/>
                  </a:lnTo>
                  <a:lnTo>
                    <a:pt x="447316" y="5277"/>
                  </a:lnTo>
                  <a:lnTo>
                    <a:pt x="405251" y="20312"/>
                  </a:lnTo>
                  <a:lnTo>
                    <a:pt x="368145" y="43903"/>
                  </a:lnTo>
                  <a:lnTo>
                    <a:pt x="337196" y="74851"/>
                  </a:lnTo>
                  <a:lnTo>
                    <a:pt x="313605" y="111958"/>
                  </a:lnTo>
                  <a:lnTo>
                    <a:pt x="298571" y="154023"/>
                  </a:lnTo>
                  <a:lnTo>
                    <a:pt x="293293" y="199847"/>
                  </a:lnTo>
                  <a:lnTo>
                    <a:pt x="293293" y="203174"/>
                  </a:lnTo>
                  <a:lnTo>
                    <a:pt x="293623" y="206400"/>
                  </a:lnTo>
                  <a:lnTo>
                    <a:pt x="293789" y="209689"/>
                  </a:lnTo>
                  <a:lnTo>
                    <a:pt x="0" y="209689"/>
                  </a:lnTo>
                  <a:lnTo>
                    <a:pt x="0" y="514337"/>
                  </a:lnTo>
                  <a:lnTo>
                    <a:pt x="986269" y="514337"/>
                  </a:lnTo>
                  <a:lnTo>
                    <a:pt x="986269" y="209689"/>
                  </a:lnTo>
                  <a:lnTo>
                    <a:pt x="692480" y="209689"/>
                  </a:lnTo>
                  <a:close/>
                </a:path>
              </a:pathLst>
            </a:custGeom>
            <a:ln w="635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8497437" y="3377415"/>
              <a:ext cx="986790" cy="304800"/>
            </a:xfrm>
            <a:custGeom>
              <a:avLst/>
              <a:gdLst/>
              <a:ahLst/>
              <a:cxnLst/>
              <a:rect l="l" t="t" r="r" b="b"/>
              <a:pathLst>
                <a:path w="986790" h="304800">
                  <a:moveTo>
                    <a:pt x="0" y="0"/>
                  </a:moveTo>
                  <a:lnTo>
                    <a:pt x="0" y="304647"/>
                  </a:lnTo>
                  <a:lnTo>
                    <a:pt x="986269" y="3046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8497437" y="3377415"/>
              <a:ext cx="986790" cy="304800"/>
            </a:xfrm>
            <a:custGeom>
              <a:avLst/>
              <a:gdLst/>
              <a:ahLst/>
              <a:cxnLst/>
              <a:rect l="l" t="t" r="r" b="b"/>
              <a:pathLst>
                <a:path w="986790" h="304800">
                  <a:moveTo>
                    <a:pt x="0" y="0"/>
                  </a:moveTo>
                  <a:lnTo>
                    <a:pt x="0" y="304647"/>
                  </a:lnTo>
                  <a:lnTo>
                    <a:pt x="986269" y="304647"/>
                  </a:lnTo>
                  <a:lnTo>
                    <a:pt x="0" y="0"/>
                  </a:lnTo>
                  <a:close/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5" name="object 2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875173" y="3252177"/>
              <a:ext cx="230797" cy="230788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8497435" y="3167726"/>
              <a:ext cx="986790" cy="514350"/>
            </a:xfrm>
            <a:custGeom>
              <a:avLst/>
              <a:gdLst/>
              <a:ahLst/>
              <a:cxnLst/>
              <a:rect l="l" t="t" r="r" b="b"/>
              <a:pathLst>
                <a:path w="986790" h="514350">
                  <a:moveTo>
                    <a:pt x="692492" y="209689"/>
                  </a:moveTo>
                  <a:lnTo>
                    <a:pt x="692645" y="206400"/>
                  </a:lnTo>
                  <a:lnTo>
                    <a:pt x="692988" y="203161"/>
                  </a:lnTo>
                  <a:lnTo>
                    <a:pt x="692988" y="199847"/>
                  </a:lnTo>
                  <a:lnTo>
                    <a:pt x="687709" y="154023"/>
                  </a:lnTo>
                  <a:lnTo>
                    <a:pt x="672673" y="111958"/>
                  </a:lnTo>
                  <a:lnTo>
                    <a:pt x="649081" y="74851"/>
                  </a:lnTo>
                  <a:lnTo>
                    <a:pt x="618131" y="43903"/>
                  </a:lnTo>
                  <a:lnTo>
                    <a:pt x="581024" y="20312"/>
                  </a:lnTo>
                  <a:lnTo>
                    <a:pt x="538961" y="5277"/>
                  </a:lnTo>
                  <a:lnTo>
                    <a:pt x="493141" y="0"/>
                  </a:lnTo>
                  <a:lnTo>
                    <a:pt x="447316" y="5277"/>
                  </a:lnTo>
                  <a:lnTo>
                    <a:pt x="405251" y="20312"/>
                  </a:lnTo>
                  <a:lnTo>
                    <a:pt x="368145" y="43903"/>
                  </a:lnTo>
                  <a:lnTo>
                    <a:pt x="337196" y="74851"/>
                  </a:lnTo>
                  <a:lnTo>
                    <a:pt x="313605" y="111958"/>
                  </a:lnTo>
                  <a:lnTo>
                    <a:pt x="298571" y="154023"/>
                  </a:lnTo>
                  <a:lnTo>
                    <a:pt x="293293" y="199847"/>
                  </a:lnTo>
                  <a:lnTo>
                    <a:pt x="293293" y="203161"/>
                  </a:lnTo>
                  <a:lnTo>
                    <a:pt x="293636" y="206400"/>
                  </a:lnTo>
                  <a:lnTo>
                    <a:pt x="293801" y="209689"/>
                  </a:lnTo>
                  <a:lnTo>
                    <a:pt x="0" y="209689"/>
                  </a:lnTo>
                  <a:lnTo>
                    <a:pt x="0" y="514337"/>
                  </a:lnTo>
                  <a:lnTo>
                    <a:pt x="986282" y="514337"/>
                  </a:lnTo>
                  <a:lnTo>
                    <a:pt x="986282" y="209689"/>
                  </a:lnTo>
                  <a:lnTo>
                    <a:pt x="692492" y="209689"/>
                  </a:lnTo>
                  <a:close/>
                </a:path>
              </a:pathLst>
            </a:custGeom>
            <a:ln w="635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6560984" y="3443141"/>
              <a:ext cx="4859655" cy="2717800"/>
            </a:xfrm>
            <a:custGeom>
              <a:avLst/>
              <a:gdLst/>
              <a:ahLst/>
              <a:cxnLst/>
              <a:rect l="l" t="t" r="r" b="b"/>
              <a:pathLst>
                <a:path w="4859655" h="2717800">
                  <a:moveTo>
                    <a:pt x="2922727" y="0"/>
                  </a:moveTo>
                  <a:lnTo>
                    <a:pt x="4739182" y="0"/>
                  </a:lnTo>
                  <a:lnTo>
                    <a:pt x="4785890" y="9429"/>
                  </a:lnTo>
                  <a:lnTo>
                    <a:pt x="4824034" y="35145"/>
                  </a:lnTo>
                  <a:lnTo>
                    <a:pt x="4849753" y="73289"/>
                  </a:lnTo>
                  <a:lnTo>
                    <a:pt x="4859185" y="120002"/>
                  </a:lnTo>
                  <a:lnTo>
                    <a:pt x="4859185" y="2597429"/>
                  </a:lnTo>
                  <a:lnTo>
                    <a:pt x="4849753" y="2644136"/>
                  </a:lnTo>
                  <a:lnTo>
                    <a:pt x="4824034" y="2682281"/>
                  </a:lnTo>
                  <a:lnTo>
                    <a:pt x="4785890" y="2708000"/>
                  </a:lnTo>
                  <a:lnTo>
                    <a:pt x="4739182" y="2717431"/>
                  </a:lnTo>
                  <a:lnTo>
                    <a:pt x="120002" y="2717431"/>
                  </a:lnTo>
                  <a:lnTo>
                    <a:pt x="73289" y="2708000"/>
                  </a:lnTo>
                  <a:lnTo>
                    <a:pt x="35145" y="2682281"/>
                  </a:lnTo>
                  <a:lnTo>
                    <a:pt x="9429" y="2644136"/>
                  </a:lnTo>
                  <a:lnTo>
                    <a:pt x="0" y="2597429"/>
                  </a:lnTo>
                  <a:lnTo>
                    <a:pt x="0" y="120002"/>
                  </a:lnTo>
                  <a:lnTo>
                    <a:pt x="9429" y="73289"/>
                  </a:lnTo>
                  <a:lnTo>
                    <a:pt x="35145" y="35145"/>
                  </a:lnTo>
                  <a:lnTo>
                    <a:pt x="73289" y="9429"/>
                  </a:lnTo>
                  <a:lnTo>
                    <a:pt x="120002" y="0"/>
                  </a:lnTo>
                  <a:lnTo>
                    <a:pt x="1936457" y="0"/>
                  </a:lnTo>
                </a:path>
              </a:pathLst>
            </a:custGeom>
            <a:ln w="635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6905223" y="3822148"/>
              <a:ext cx="308610" cy="308610"/>
            </a:xfrm>
            <a:custGeom>
              <a:avLst/>
              <a:gdLst/>
              <a:ahLst/>
              <a:cxnLst/>
              <a:rect l="l" t="t" r="r" b="b"/>
              <a:pathLst>
                <a:path w="308609" h="308610">
                  <a:moveTo>
                    <a:pt x="250710" y="0"/>
                  </a:moveTo>
                  <a:lnTo>
                    <a:pt x="57670" y="0"/>
                  </a:lnTo>
                  <a:lnTo>
                    <a:pt x="35243" y="4538"/>
                  </a:lnTo>
                  <a:lnTo>
                    <a:pt x="16910" y="16908"/>
                  </a:lnTo>
                  <a:lnTo>
                    <a:pt x="4539" y="35238"/>
                  </a:lnTo>
                  <a:lnTo>
                    <a:pt x="0" y="57658"/>
                  </a:lnTo>
                  <a:lnTo>
                    <a:pt x="0" y="250710"/>
                  </a:lnTo>
                  <a:lnTo>
                    <a:pt x="4539" y="273130"/>
                  </a:lnTo>
                  <a:lnTo>
                    <a:pt x="16910" y="291460"/>
                  </a:lnTo>
                  <a:lnTo>
                    <a:pt x="35243" y="303829"/>
                  </a:lnTo>
                  <a:lnTo>
                    <a:pt x="57670" y="308368"/>
                  </a:lnTo>
                  <a:lnTo>
                    <a:pt x="250710" y="308368"/>
                  </a:lnTo>
                  <a:lnTo>
                    <a:pt x="273137" y="303829"/>
                  </a:lnTo>
                  <a:lnTo>
                    <a:pt x="291471" y="291460"/>
                  </a:lnTo>
                  <a:lnTo>
                    <a:pt x="303842" y="273130"/>
                  </a:lnTo>
                  <a:lnTo>
                    <a:pt x="308381" y="250710"/>
                  </a:lnTo>
                  <a:lnTo>
                    <a:pt x="308381" y="57658"/>
                  </a:lnTo>
                  <a:lnTo>
                    <a:pt x="303842" y="35238"/>
                  </a:lnTo>
                  <a:lnTo>
                    <a:pt x="291471" y="16908"/>
                  </a:lnTo>
                  <a:lnTo>
                    <a:pt x="273137" y="4538"/>
                  </a:lnTo>
                  <a:lnTo>
                    <a:pt x="25071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6934612" y="3792290"/>
              <a:ext cx="407670" cy="309880"/>
            </a:xfrm>
            <a:custGeom>
              <a:avLst/>
              <a:gdLst/>
              <a:ahLst/>
              <a:cxnLst/>
              <a:rect l="l" t="t" r="r" b="b"/>
              <a:pathLst>
                <a:path w="407670" h="309879">
                  <a:moveTo>
                    <a:pt x="365793" y="0"/>
                  </a:moveTo>
                  <a:lnTo>
                    <a:pt x="350094" y="3055"/>
                  </a:lnTo>
                  <a:lnTo>
                    <a:pt x="336297" y="12220"/>
                  </a:lnTo>
                  <a:lnTo>
                    <a:pt x="139930" y="208575"/>
                  </a:lnTo>
                  <a:lnTo>
                    <a:pt x="71235" y="139855"/>
                  </a:lnTo>
                  <a:lnTo>
                    <a:pt x="26032" y="130684"/>
                  </a:lnTo>
                  <a:lnTo>
                    <a:pt x="0" y="169344"/>
                  </a:lnTo>
                  <a:lnTo>
                    <a:pt x="3053" y="185044"/>
                  </a:lnTo>
                  <a:lnTo>
                    <a:pt x="110428" y="297068"/>
                  </a:lnTo>
                  <a:lnTo>
                    <a:pt x="139930" y="309298"/>
                  </a:lnTo>
                  <a:lnTo>
                    <a:pt x="148106" y="308490"/>
                  </a:lnTo>
                  <a:lnTo>
                    <a:pt x="395289" y="71224"/>
                  </a:lnTo>
                  <a:lnTo>
                    <a:pt x="407509" y="41722"/>
                  </a:lnTo>
                  <a:lnTo>
                    <a:pt x="404454" y="26022"/>
                  </a:lnTo>
                  <a:lnTo>
                    <a:pt x="395289" y="12220"/>
                  </a:lnTo>
                  <a:lnTo>
                    <a:pt x="381492" y="3055"/>
                  </a:lnTo>
                  <a:lnTo>
                    <a:pt x="365793" y="0"/>
                  </a:lnTo>
                  <a:close/>
                </a:path>
              </a:pathLst>
            </a:custGeom>
            <a:solidFill>
              <a:srgbClr val="D6DD4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6934612" y="3792290"/>
              <a:ext cx="407670" cy="309880"/>
            </a:xfrm>
            <a:custGeom>
              <a:avLst/>
              <a:gdLst/>
              <a:ahLst/>
              <a:cxnLst/>
              <a:rect l="l" t="t" r="r" b="b"/>
              <a:pathLst>
                <a:path w="407670" h="309879">
                  <a:moveTo>
                    <a:pt x="139930" y="309298"/>
                  </a:moveTo>
                  <a:lnTo>
                    <a:pt x="131753" y="308489"/>
                  </a:lnTo>
                  <a:lnTo>
                    <a:pt x="123964" y="306122"/>
                  </a:lnTo>
                  <a:lnTo>
                    <a:pt x="12218" y="198847"/>
                  </a:lnTo>
                  <a:lnTo>
                    <a:pt x="0" y="169344"/>
                  </a:lnTo>
                  <a:lnTo>
                    <a:pt x="3058" y="153644"/>
                  </a:lnTo>
                  <a:lnTo>
                    <a:pt x="12231" y="139842"/>
                  </a:lnTo>
                  <a:lnTo>
                    <a:pt x="26032" y="130684"/>
                  </a:lnTo>
                  <a:lnTo>
                    <a:pt x="41729" y="127633"/>
                  </a:lnTo>
                  <a:lnTo>
                    <a:pt x="57428" y="130689"/>
                  </a:lnTo>
                  <a:lnTo>
                    <a:pt x="71235" y="139855"/>
                  </a:lnTo>
                  <a:lnTo>
                    <a:pt x="139930" y="208575"/>
                  </a:lnTo>
                  <a:lnTo>
                    <a:pt x="336297" y="12220"/>
                  </a:lnTo>
                  <a:lnTo>
                    <a:pt x="350094" y="3055"/>
                  </a:lnTo>
                  <a:lnTo>
                    <a:pt x="365793" y="0"/>
                  </a:lnTo>
                  <a:lnTo>
                    <a:pt x="381492" y="3055"/>
                  </a:lnTo>
                  <a:lnTo>
                    <a:pt x="395289" y="12220"/>
                  </a:lnTo>
                  <a:lnTo>
                    <a:pt x="404454" y="26022"/>
                  </a:lnTo>
                  <a:lnTo>
                    <a:pt x="407509" y="41722"/>
                  </a:lnTo>
                  <a:lnTo>
                    <a:pt x="404454" y="57422"/>
                  </a:lnTo>
                  <a:lnTo>
                    <a:pt x="169432" y="297081"/>
                  </a:lnTo>
                  <a:lnTo>
                    <a:pt x="148106" y="308490"/>
                  </a:lnTo>
                  <a:lnTo>
                    <a:pt x="139930" y="309298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7342125" y="3866837"/>
            <a:ext cx="1127836" cy="199414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2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lots of houses</a:t>
            </a:r>
            <a:endParaRPr sz="1200" dirty="0">
              <a:latin typeface="Grammarsaurus" pitchFamily="2" charset="0"/>
              <a:cs typeface="Arial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6898873" y="4342691"/>
            <a:ext cx="450215" cy="351155"/>
            <a:chOff x="6898873" y="4342691"/>
            <a:chExt cx="450215" cy="351155"/>
          </a:xfrm>
        </p:grpSpPr>
        <p:sp>
          <p:nvSpPr>
            <p:cNvPr id="33" name="object 33"/>
            <p:cNvSpPr/>
            <p:nvPr/>
          </p:nvSpPr>
          <p:spPr>
            <a:xfrm>
              <a:off x="6905223" y="4378900"/>
              <a:ext cx="308610" cy="308610"/>
            </a:xfrm>
            <a:custGeom>
              <a:avLst/>
              <a:gdLst/>
              <a:ahLst/>
              <a:cxnLst/>
              <a:rect l="l" t="t" r="r" b="b"/>
              <a:pathLst>
                <a:path w="308609" h="308610">
                  <a:moveTo>
                    <a:pt x="250710" y="0"/>
                  </a:moveTo>
                  <a:lnTo>
                    <a:pt x="57670" y="0"/>
                  </a:lnTo>
                  <a:lnTo>
                    <a:pt x="35243" y="4538"/>
                  </a:lnTo>
                  <a:lnTo>
                    <a:pt x="16910" y="16908"/>
                  </a:lnTo>
                  <a:lnTo>
                    <a:pt x="4539" y="35238"/>
                  </a:lnTo>
                  <a:lnTo>
                    <a:pt x="0" y="57658"/>
                  </a:lnTo>
                  <a:lnTo>
                    <a:pt x="0" y="250710"/>
                  </a:lnTo>
                  <a:lnTo>
                    <a:pt x="4539" y="273130"/>
                  </a:lnTo>
                  <a:lnTo>
                    <a:pt x="16910" y="291460"/>
                  </a:lnTo>
                  <a:lnTo>
                    <a:pt x="35243" y="303829"/>
                  </a:lnTo>
                  <a:lnTo>
                    <a:pt x="57670" y="308368"/>
                  </a:lnTo>
                  <a:lnTo>
                    <a:pt x="250710" y="308368"/>
                  </a:lnTo>
                  <a:lnTo>
                    <a:pt x="273137" y="303829"/>
                  </a:lnTo>
                  <a:lnTo>
                    <a:pt x="291471" y="291460"/>
                  </a:lnTo>
                  <a:lnTo>
                    <a:pt x="303842" y="273130"/>
                  </a:lnTo>
                  <a:lnTo>
                    <a:pt x="308381" y="250710"/>
                  </a:lnTo>
                  <a:lnTo>
                    <a:pt x="308381" y="57658"/>
                  </a:lnTo>
                  <a:lnTo>
                    <a:pt x="303842" y="35238"/>
                  </a:lnTo>
                  <a:lnTo>
                    <a:pt x="291471" y="16908"/>
                  </a:lnTo>
                  <a:lnTo>
                    <a:pt x="273137" y="4538"/>
                  </a:lnTo>
                  <a:lnTo>
                    <a:pt x="25071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6934612" y="4349041"/>
              <a:ext cx="407670" cy="309880"/>
            </a:xfrm>
            <a:custGeom>
              <a:avLst/>
              <a:gdLst/>
              <a:ahLst/>
              <a:cxnLst/>
              <a:rect l="l" t="t" r="r" b="b"/>
              <a:pathLst>
                <a:path w="407670" h="309879">
                  <a:moveTo>
                    <a:pt x="365793" y="0"/>
                  </a:moveTo>
                  <a:lnTo>
                    <a:pt x="350094" y="3055"/>
                  </a:lnTo>
                  <a:lnTo>
                    <a:pt x="336297" y="12220"/>
                  </a:lnTo>
                  <a:lnTo>
                    <a:pt x="139930" y="208575"/>
                  </a:lnTo>
                  <a:lnTo>
                    <a:pt x="71235" y="139855"/>
                  </a:lnTo>
                  <a:lnTo>
                    <a:pt x="26032" y="130684"/>
                  </a:lnTo>
                  <a:lnTo>
                    <a:pt x="0" y="169344"/>
                  </a:lnTo>
                  <a:lnTo>
                    <a:pt x="3053" y="185044"/>
                  </a:lnTo>
                  <a:lnTo>
                    <a:pt x="110428" y="297068"/>
                  </a:lnTo>
                  <a:lnTo>
                    <a:pt x="139930" y="309298"/>
                  </a:lnTo>
                  <a:lnTo>
                    <a:pt x="148106" y="308490"/>
                  </a:lnTo>
                  <a:lnTo>
                    <a:pt x="395289" y="71224"/>
                  </a:lnTo>
                  <a:lnTo>
                    <a:pt x="407509" y="41722"/>
                  </a:lnTo>
                  <a:lnTo>
                    <a:pt x="404454" y="26022"/>
                  </a:lnTo>
                  <a:lnTo>
                    <a:pt x="395289" y="12220"/>
                  </a:lnTo>
                  <a:lnTo>
                    <a:pt x="381492" y="3055"/>
                  </a:lnTo>
                  <a:lnTo>
                    <a:pt x="365793" y="0"/>
                  </a:lnTo>
                  <a:close/>
                </a:path>
              </a:pathLst>
            </a:custGeom>
            <a:solidFill>
              <a:srgbClr val="D6DD4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6934612" y="4349041"/>
              <a:ext cx="407670" cy="309880"/>
            </a:xfrm>
            <a:custGeom>
              <a:avLst/>
              <a:gdLst/>
              <a:ahLst/>
              <a:cxnLst/>
              <a:rect l="l" t="t" r="r" b="b"/>
              <a:pathLst>
                <a:path w="407670" h="309879">
                  <a:moveTo>
                    <a:pt x="139930" y="309298"/>
                  </a:moveTo>
                  <a:lnTo>
                    <a:pt x="131753" y="308489"/>
                  </a:lnTo>
                  <a:lnTo>
                    <a:pt x="123964" y="306122"/>
                  </a:lnTo>
                  <a:lnTo>
                    <a:pt x="12218" y="198847"/>
                  </a:lnTo>
                  <a:lnTo>
                    <a:pt x="0" y="169344"/>
                  </a:lnTo>
                  <a:lnTo>
                    <a:pt x="3058" y="153644"/>
                  </a:lnTo>
                  <a:lnTo>
                    <a:pt x="12231" y="139842"/>
                  </a:lnTo>
                  <a:lnTo>
                    <a:pt x="26032" y="130684"/>
                  </a:lnTo>
                  <a:lnTo>
                    <a:pt x="41729" y="127633"/>
                  </a:lnTo>
                  <a:lnTo>
                    <a:pt x="57428" y="130689"/>
                  </a:lnTo>
                  <a:lnTo>
                    <a:pt x="71235" y="139855"/>
                  </a:lnTo>
                  <a:lnTo>
                    <a:pt x="139930" y="208575"/>
                  </a:lnTo>
                  <a:lnTo>
                    <a:pt x="336297" y="12220"/>
                  </a:lnTo>
                  <a:lnTo>
                    <a:pt x="350094" y="3055"/>
                  </a:lnTo>
                  <a:lnTo>
                    <a:pt x="365793" y="0"/>
                  </a:lnTo>
                  <a:lnTo>
                    <a:pt x="381492" y="3055"/>
                  </a:lnTo>
                  <a:lnTo>
                    <a:pt x="395289" y="12220"/>
                  </a:lnTo>
                  <a:lnTo>
                    <a:pt x="404454" y="26022"/>
                  </a:lnTo>
                  <a:lnTo>
                    <a:pt x="407509" y="41722"/>
                  </a:lnTo>
                  <a:lnTo>
                    <a:pt x="404454" y="57422"/>
                  </a:lnTo>
                  <a:lnTo>
                    <a:pt x="169432" y="297081"/>
                  </a:lnTo>
                  <a:lnTo>
                    <a:pt x="148106" y="308490"/>
                  </a:lnTo>
                  <a:lnTo>
                    <a:pt x="139930" y="309298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7342124" y="4423583"/>
            <a:ext cx="908619" cy="199414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2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busy roads</a:t>
            </a:r>
            <a:endParaRPr sz="1200">
              <a:latin typeface="Grammarsaurus" pitchFamily="2" charset="0"/>
              <a:cs typeface="Arial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6898873" y="3976440"/>
            <a:ext cx="2672080" cy="1830705"/>
            <a:chOff x="6898873" y="3976440"/>
            <a:chExt cx="2672080" cy="1830705"/>
          </a:xfrm>
        </p:grpSpPr>
        <p:sp>
          <p:nvSpPr>
            <p:cNvPr id="38" name="object 38"/>
            <p:cNvSpPr/>
            <p:nvPr/>
          </p:nvSpPr>
          <p:spPr>
            <a:xfrm>
              <a:off x="6905223" y="4935651"/>
              <a:ext cx="308610" cy="308610"/>
            </a:xfrm>
            <a:custGeom>
              <a:avLst/>
              <a:gdLst/>
              <a:ahLst/>
              <a:cxnLst/>
              <a:rect l="l" t="t" r="r" b="b"/>
              <a:pathLst>
                <a:path w="308609" h="308610">
                  <a:moveTo>
                    <a:pt x="250710" y="0"/>
                  </a:moveTo>
                  <a:lnTo>
                    <a:pt x="57670" y="0"/>
                  </a:lnTo>
                  <a:lnTo>
                    <a:pt x="35243" y="4538"/>
                  </a:lnTo>
                  <a:lnTo>
                    <a:pt x="16910" y="16908"/>
                  </a:lnTo>
                  <a:lnTo>
                    <a:pt x="4539" y="35238"/>
                  </a:lnTo>
                  <a:lnTo>
                    <a:pt x="0" y="57657"/>
                  </a:lnTo>
                  <a:lnTo>
                    <a:pt x="0" y="250710"/>
                  </a:lnTo>
                  <a:lnTo>
                    <a:pt x="4539" y="273130"/>
                  </a:lnTo>
                  <a:lnTo>
                    <a:pt x="16910" y="291460"/>
                  </a:lnTo>
                  <a:lnTo>
                    <a:pt x="35243" y="303829"/>
                  </a:lnTo>
                  <a:lnTo>
                    <a:pt x="57670" y="308368"/>
                  </a:lnTo>
                  <a:lnTo>
                    <a:pt x="250710" y="308368"/>
                  </a:lnTo>
                  <a:lnTo>
                    <a:pt x="273137" y="303829"/>
                  </a:lnTo>
                  <a:lnTo>
                    <a:pt x="291471" y="291460"/>
                  </a:lnTo>
                  <a:lnTo>
                    <a:pt x="303842" y="273130"/>
                  </a:lnTo>
                  <a:lnTo>
                    <a:pt x="308381" y="250710"/>
                  </a:lnTo>
                  <a:lnTo>
                    <a:pt x="308381" y="57657"/>
                  </a:lnTo>
                  <a:lnTo>
                    <a:pt x="303842" y="35238"/>
                  </a:lnTo>
                  <a:lnTo>
                    <a:pt x="291471" y="16908"/>
                  </a:lnTo>
                  <a:lnTo>
                    <a:pt x="273137" y="4538"/>
                  </a:lnTo>
                  <a:lnTo>
                    <a:pt x="25071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6934612" y="4905793"/>
              <a:ext cx="407670" cy="309880"/>
            </a:xfrm>
            <a:custGeom>
              <a:avLst/>
              <a:gdLst/>
              <a:ahLst/>
              <a:cxnLst/>
              <a:rect l="l" t="t" r="r" b="b"/>
              <a:pathLst>
                <a:path w="407670" h="309879">
                  <a:moveTo>
                    <a:pt x="365793" y="0"/>
                  </a:moveTo>
                  <a:lnTo>
                    <a:pt x="350094" y="3055"/>
                  </a:lnTo>
                  <a:lnTo>
                    <a:pt x="336297" y="12220"/>
                  </a:lnTo>
                  <a:lnTo>
                    <a:pt x="139930" y="208575"/>
                  </a:lnTo>
                  <a:lnTo>
                    <a:pt x="71235" y="139855"/>
                  </a:lnTo>
                  <a:lnTo>
                    <a:pt x="26032" y="130684"/>
                  </a:lnTo>
                  <a:lnTo>
                    <a:pt x="0" y="169344"/>
                  </a:lnTo>
                  <a:lnTo>
                    <a:pt x="3053" y="185044"/>
                  </a:lnTo>
                  <a:lnTo>
                    <a:pt x="110428" y="297068"/>
                  </a:lnTo>
                  <a:lnTo>
                    <a:pt x="139930" y="309298"/>
                  </a:lnTo>
                  <a:lnTo>
                    <a:pt x="148106" y="308490"/>
                  </a:lnTo>
                  <a:lnTo>
                    <a:pt x="395289" y="71224"/>
                  </a:lnTo>
                  <a:lnTo>
                    <a:pt x="407509" y="41722"/>
                  </a:lnTo>
                  <a:lnTo>
                    <a:pt x="404454" y="26022"/>
                  </a:lnTo>
                  <a:lnTo>
                    <a:pt x="395289" y="12220"/>
                  </a:lnTo>
                  <a:lnTo>
                    <a:pt x="381492" y="3055"/>
                  </a:lnTo>
                  <a:lnTo>
                    <a:pt x="365793" y="0"/>
                  </a:lnTo>
                  <a:close/>
                </a:path>
              </a:pathLst>
            </a:custGeom>
            <a:solidFill>
              <a:srgbClr val="D6DD4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6934612" y="4905793"/>
              <a:ext cx="407670" cy="309880"/>
            </a:xfrm>
            <a:custGeom>
              <a:avLst/>
              <a:gdLst/>
              <a:ahLst/>
              <a:cxnLst/>
              <a:rect l="l" t="t" r="r" b="b"/>
              <a:pathLst>
                <a:path w="407670" h="309879">
                  <a:moveTo>
                    <a:pt x="139930" y="309298"/>
                  </a:moveTo>
                  <a:lnTo>
                    <a:pt x="131753" y="308489"/>
                  </a:lnTo>
                  <a:lnTo>
                    <a:pt x="123964" y="306122"/>
                  </a:lnTo>
                  <a:lnTo>
                    <a:pt x="12218" y="198847"/>
                  </a:lnTo>
                  <a:lnTo>
                    <a:pt x="0" y="169344"/>
                  </a:lnTo>
                  <a:lnTo>
                    <a:pt x="3058" y="153644"/>
                  </a:lnTo>
                  <a:lnTo>
                    <a:pt x="12231" y="139842"/>
                  </a:lnTo>
                  <a:lnTo>
                    <a:pt x="26032" y="130684"/>
                  </a:lnTo>
                  <a:lnTo>
                    <a:pt x="41729" y="127633"/>
                  </a:lnTo>
                  <a:lnTo>
                    <a:pt x="57428" y="130689"/>
                  </a:lnTo>
                  <a:lnTo>
                    <a:pt x="71235" y="139855"/>
                  </a:lnTo>
                  <a:lnTo>
                    <a:pt x="139930" y="208575"/>
                  </a:lnTo>
                  <a:lnTo>
                    <a:pt x="336297" y="12220"/>
                  </a:lnTo>
                  <a:lnTo>
                    <a:pt x="350094" y="3055"/>
                  </a:lnTo>
                  <a:lnTo>
                    <a:pt x="365793" y="0"/>
                  </a:lnTo>
                  <a:lnTo>
                    <a:pt x="381492" y="3055"/>
                  </a:lnTo>
                  <a:lnTo>
                    <a:pt x="395289" y="12220"/>
                  </a:lnTo>
                  <a:lnTo>
                    <a:pt x="404454" y="26022"/>
                  </a:lnTo>
                  <a:lnTo>
                    <a:pt x="407509" y="41722"/>
                  </a:lnTo>
                  <a:lnTo>
                    <a:pt x="404454" y="57422"/>
                  </a:lnTo>
                  <a:lnTo>
                    <a:pt x="169432" y="297081"/>
                  </a:lnTo>
                  <a:lnTo>
                    <a:pt x="148106" y="308490"/>
                  </a:lnTo>
                  <a:lnTo>
                    <a:pt x="139930" y="309298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6905223" y="5492403"/>
              <a:ext cx="308610" cy="308610"/>
            </a:xfrm>
            <a:custGeom>
              <a:avLst/>
              <a:gdLst/>
              <a:ahLst/>
              <a:cxnLst/>
              <a:rect l="l" t="t" r="r" b="b"/>
              <a:pathLst>
                <a:path w="308609" h="308610">
                  <a:moveTo>
                    <a:pt x="250710" y="0"/>
                  </a:moveTo>
                  <a:lnTo>
                    <a:pt x="57670" y="0"/>
                  </a:lnTo>
                  <a:lnTo>
                    <a:pt x="35243" y="4538"/>
                  </a:lnTo>
                  <a:lnTo>
                    <a:pt x="16910" y="16908"/>
                  </a:lnTo>
                  <a:lnTo>
                    <a:pt x="4539" y="35238"/>
                  </a:lnTo>
                  <a:lnTo>
                    <a:pt x="0" y="57657"/>
                  </a:lnTo>
                  <a:lnTo>
                    <a:pt x="0" y="250710"/>
                  </a:lnTo>
                  <a:lnTo>
                    <a:pt x="4539" y="273130"/>
                  </a:lnTo>
                  <a:lnTo>
                    <a:pt x="16910" y="291460"/>
                  </a:lnTo>
                  <a:lnTo>
                    <a:pt x="35243" y="303829"/>
                  </a:lnTo>
                  <a:lnTo>
                    <a:pt x="57670" y="308368"/>
                  </a:lnTo>
                  <a:lnTo>
                    <a:pt x="250710" y="308368"/>
                  </a:lnTo>
                  <a:lnTo>
                    <a:pt x="273137" y="303829"/>
                  </a:lnTo>
                  <a:lnTo>
                    <a:pt x="291471" y="291460"/>
                  </a:lnTo>
                  <a:lnTo>
                    <a:pt x="303842" y="273130"/>
                  </a:lnTo>
                  <a:lnTo>
                    <a:pt x="308381" y="250710"/>
                  </a:lnTo>
                  <a:lnTo>
                    <a:pt x="308381" y="57657"/>
                  </a:lnTo>
                  <a:lnTo>
                    <a:pt x="303842" y="35238"/>
                  </a:lnTo>
                  <a:lnTo>
                    <a:pt x="291471" y="16908"/>
                  </a:lnTo>
                  <a:lnTo>
                    <a:pt x="273137" y="4538"/>
                  </a:lnTo>
                  <a:lnTo>
                    <a:pt x="25071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6934612" y="5462545"/>
              <a:ext cx="407670" cy="309880"/>
            </a:xfrm>
            <a:custGeom>
              <a:avLst/>
              <a:gdLst/>
              <a:ahLst/>
              <a:cxnLst/>
              <a:rect l="l" t="t" r="r" b="b"/>
              <a:pathLst>
                <a:path w="407670" h="309879">
                  <a:moveTo>
                    <a:pt x="365793" y="0"/>
                  </a:moveTo>
                  <a:lnTo>
                    <a:pt x="350094" y="3055"/>
                  </a:lnTo>
                  <a:lnTo>
                    <a:pt x="336297" y="12220"/>
                  </a:lnTo>
                  <a:lnTo>
                    <a:pt x="139930" y="208575"/>
                  </a:lnTo>
                  <a:lnTo>
                    <a:pt x="71235" y="139855"/>
                  </a:lnTo>
                  <a:lnTo>
                    <a:pt x="26032" y="130684"/>
                  </a:lnTo>
                  <a:lnTo>
                    <a:pt x="0" y="169344"/>
                  </a:lnTo>
                  <a:lnTo>
                    <a:pt x="3053" y="185044"/>
                  </a:lnTo>
                  <a:lnTo>
                    <a:pt x="110428" y="297081"/>
                  </a:lnTo>
                  <a:lnTo>
                    <a:pt x="139930" y="309298"/>
                  </a:lnTo>
                  <a:lnTo>
                    <a:pt x="148106" y="308490"/>
                  </a:lnTo>
                  <a:lnTo>
                    <a:pt x="395289" y="71224"/>
                  </a:lnTo>
                  <a:lnTo>
                    <a:pt x="407509" y="41722"/>
                  </a:lnTo>
                  <a:lnTo>
                    <a:pt x="404454" y="26022"/>
                  </a:lnTo>
                  <a:lnTo>
                    <a:pt x="395289" y="12220"/>
                  </a:lnTo>
                  <a:lnTo>
                    <a:pt x="381492" y="3055"/>
                  </a:lnTo>
                  <a:lnTo>
                    <a:pt x="365793" y="0"/>
                  </a:lnTo>
                  <a:close/>
                </a:path>
              </a:pathLst>
            </a:custGeom>
            <a:solidFill>
              <a:srgbClr val="D6DD4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6934612" y="5462545"/>
              <a:ext cx="407670" cy="309880"/>
            </a:xfrm>
            <a:custGeom>
              <a:avLst/>
              <a:gdLst/>
              <a:ahLst/>
              <a:cxnLst/>
              <a:rect l="l" t="t" r="r" b="b"/>
              <a:pathLst>
                <a:path w="407670" h="309879">
                  <a:moveTo>
                    <a:pt x="139930" y="309298"/>
                  </a:moveTo>
                  <a:lnTo>
                    <a:pt x="131753" y="308490"/>
                  </a:lnTo>
                  <a:lnTo>
                    <a:pt x="123964" y="306123"/>
                  </a:lnTo>
                  <a:lnTo>
                    <a:pt x="12218" y="198847"/>
                  </a:lnTo>
                  <a:lnTo>
                    <a:pt x="0" y="169344"/>
                  </a:lnTo>
                  <a:lnTo>
                    <a:pt x="3058" y="153644"/>
                  </a:lnTo>
                  <a:lnTo>
                    <a:pt x="12231" y="139842"/>
                  </a:lnTo>
                  <a:lnTo>
                    <a:pt x="26032" y="130684"/>
                  </a:lnTo>
                  <a:lnTo>
                    <a:pt x="41729" y="127633"/>
                  </a:lnTo>
                  <a:lnTo>
                    <a:pt x="57428" y="130689"/>
                  </a:lnTo>
                  <a:lnTo>
                    <a:pt x="71235" y="139855"/>
                  </a:lnTo>
                  <a:lnTo>
                    <a:pt x="139930" y="208575"/>
                  </a:lnTo>
                  <a:lnTo>
                    <a:pt x="336297" y="12220"/>
                  </a:lnTo>
                  <a:lnTo>
                    <a:pt x="350094" y="3055"/>
                  </a:lnTo>
                  <a:lnTo>
                    <a:pt x="365793" y="0"/>
                  </a:lnTo>
                  <a:lnTo>
                    <a:pt x="381492" y="3055"/>
                  </a:lnTo>
                  <a:lnTo>
                    <a:pt x="395289" y="12220"/>
                  </a:lnTo>
                  <a:lnTo>
                    <a:pt x="404454" y="26022"/>
                  </a:lnTo>
                  <a:lnTo>
                    <a:pt x="407509" y="41722"/>
                  </a:lnTo>
                  <a:lnTo>
                    <a:pt x="404454" y="57422"/>
                  </a:lnTo>
                  <a:lnTo>
                    <a:pt x="169432" y="297081"/>
                  </a:lnTo>
                  <a:lnTo>
                    <a:pt x="148106" y="308490"/>
                  </a:lnTo>
                  <a:lnTo>
                    <a:pt x="139930" y="309298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9127314" y="4012648"/>
              <a:ext cx="308610" cy="308610"/>
            </a:xfrm>
            <a:custGeom>
              <a:avLst/>
              <a:gdLst/>
              <a:ahLst/>
              <a:cxnLst/>
              <a:rect l="l" t="t" r="r" b="b"/>
              <a:pathLst>
                <a:path w="308609" h="308610">
                  <a:moveTo>
                    <a:pt x="250710" y="0"/>
                  </a:moveTo>
                  <a:lnTo>
                    <a:pt x="57670" y="0"/>
                  </a:lnTo>
                  <a:lnTo>
                    <a:pt x="35243" y="4538"/>
                  </a:lnTo>
                  <a:lnTo>
                    <a:pt x="16910" y="16908"/>
                  </a:lnTo>
                  <a:lnTo>
                    <a:pt x="4539" y="35238"/>
                  </a:lnTo>
                  <a:lnTo>
                    <a:pt x="0" y="57658"/>
                  </a:lnTo>
                  <a:lnTo>
                    <a:pt x="0" y="250710"/>
                  </a:lnTo>
                  <a:lnTo>
                    <a:pt x="4539" y="273130"/>
                  </a:lnTo>
                  <a:lnTo>
                    <a:pt x="16910" y="291460"/>
                  </a:lnTo>
                  <a:lnTo>
                    <a:pt x="35243" y="303829"/>
                  </a:lnTo>
                  <a:lnTo>
                    <a:pt x="57670" y="308368"/>
                  </a:lnTo>
                  <a:lnTo>
                    <a:pt x="250710" y="308368"/>
                  </a:lnTo>
                  <a:lnTo>
                    <a:pt x="273137" y="303829"/>
                  </a:lnTo>
                  <a:lnTo>
                    <a:pt x="291471" y="291460"/>
                  </a:lnTo>
                  <a:lnTo>
                    <a:pt x="303842" y="273130"/>
                  </a:lnTo>
                  <a:lnTo>
                    <a:pt x="308381" y="250710"/>
                  </a:lnTo>
                  <a:lnTo>
                    <a:pt x="308381" y="57658"/>
                  </a:lnTo>
                  <a:lnTo>
                    <a:pt x="303842" y="35238"/>
                  </a:lnTo>
                  <a:lnTo>
                    <a:pt x="291471" y="16908"/>
                  </a:lnTo>
                  <a:lnTo>
                    <a:pt x="273137" y="4538"/>
                  </a:lnTo>
                  <a:lnTo>
                    <a:pt x="25071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9156701" y="3982790"/>
              <a:ext cx="407670" cy="309880"/>
            </a:xfrm>
            <a:custGeom>
              <a:avLst/>
              <a:gdLst/>
              <a:ahLst/>
              <a:cxnLst/>
              <a:rect l="l" t="t" r="r" b="b"/>
              <a:pathLst>
                <a:path w="407670" h="309879">
                  <a:moveTo>
                    <a:pt x="365793" y="0"/>
                  </a:moveTo>
                  <a:lnTo>
                    <a:pt x="350094" y="3055"/>
                  </a:lnTo>
                  <a:lnTo>
                    <a:pt x="336297" y="12220"/>
                  </a:lnTo>
                  <a:lnTo>
                    <a:pt x="139930" y="208575"/>
                  </a:lnTo>
                  <a:lnTo>
                    <a:pt x="71235" y="139855"/>
                  </a:lnTo>
                  <a:lnTo>
                    <a:pt x="26032" y="130684"/>
                  </a:lnTo>
                  <a:lnTo>
                    <a:pt x="0" y="169344"/>
                  </a:lnTo>
                  <a:lnTo>
                    <a:pt x="3053" y="185044"/>
                  </a:lnTo>
                  <a:lnTo>
                    <a:pt x="110428" y="297068"/>
                  </a:lnTo>
                  <a:lnTo>
                    <a:pt x="139930" y="309298"/>
                  </a:lnTo>
                  <a:lnTo>
                    <a:pt x="148106" y="308490"/>
                  </a:lnTo>
                  <a:lnTo>
                    <a:pt x="395289" y="71224"/>
                  </a:lnTo>
                  <a:lnTo>
                    <a:pt x="407509" y="41722"/>
                  </a:lnTo>
                  <a:lnTo>
                    <a:pt x="404454" y="26022"/>
                  </a:lnTo>
                  <a:lnTo>
                    <a:pt x="395289" y="12220"/>
                  </a:lnTo>
                  <a:lnTo>
                    <a:pt x="381492" y="3055"/>
                  </a:lnTo>
                  <a:lnTo>
                    <a:pt x="365793" y="0"/>
                  </a:lnTo>
                  <a:close/>
                </a:path>
              </a:pathLst>
            </a:custGeom>
            <a:solidFill>
              <a:srgbClr val="D6DD4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6" name="object 46"/>
            <p:cNvSpPr/>
            <p:nvPr/>
          </p:nvSpPr>
          <p:spPr>
            <a:xfrm>
              <a:off x="9156701" y="3982790"/>
              <a:ext cx="407670" cy="309880"/>
            </a:xfrm>
            <a:custGeom>
              <a:avLst/>
              <a:gdLst/>
              <a:ahLst/>
              <a:cxnLst/>
              <a:rect l="l" t="t" r="r" b="b"/>
              <a:pathLst>
                <a:path w="407670" h="309879">
                  <a:moveTo>
                    <a:pt x="139930" y="309298"/>
                  </a:moveTo>
                  <a:lnTo>
                    <a:pt x="131753" y="308489"/>
                  </a:lnTo>
                  <a:lnTo>
                    <a:pt x="123964" y="306122"/>
                  </a:lnTo>
                  <a:lnTo>
                    <a:pt x="12218" y="198847"/>
                  </a:lnTo>
                  <a:lnTo>
                    <a:pt x="0" y="169344"/>
                  </a:lnTo>
                  <a:lnTo>
                    <a:pt x="3058" y="153644"/>
                  </a:lnTo>
                  <a:lnTo>
                    <a:pt x="12231" y="139842"/>
                  </a:lnTo>
                  <a:lnTo>
                    <a:pt x="26032" y="130684"/>
                  </a:lnTo>
                  <a:lnTo>
                    <a:pt x="41729" y="127633"/>
                  </a:lnTo>
                  <a:lnTo>
                    <a:pt x="57428" y="130689"/>
                  </a:lnTo>
                  <a:lnTo>
                    <a:pt x="71235" y="139855"/>
                  </a:lnTo>
                  <a:lnTo>
                    <a:pt x="139930" y="208575"/>
                  </a:lnTo>
                  <a:lnTo>
                    <a:pt x="336297" y="12220"/>
                  </a:lnTo>
                  <a:lnTo>
                    <a:pt x="350094" y="3055"/>
                  </a:lnTo>
                  <a:lnTo>
                    <a:pt x="365793" y="0"/>
                  </a:lnTo>
                  <a:lnTo>
                    <a:pt x="381492" y="3055"/>
                  </a:lnTo>
                  <a:lnTo>
                    <a:pt x="395289" y="12220"/>
                  </a:lnTo>
                  <a:lnTo>
                    <a:pt x="404454" y="26022"/>
                  </a:lnTo>
                  <a:lnTo>
                    <a:pt x="407509" y="41722"/>
                  </a:lnTo>
                  <a:lnTo>
                    <a:pt x="404454" y="57422"/>
                  </a:lnTo>
                  <a:lnTo>
                    <a:pt x="169432" y="297081"/>
                  </a:lnTo>
                  <a:lnTo>
                    <a:pt x="148106" y="308490"/>
                  </a:lnTo>
                  <a:lnTo>
                    <a:pt x="139930" y="309298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7" name="object 47"/>
          <p:cNvSpPr txBox="1"/>
          <p:nvPr/>
        </p:nvSpPr>
        <p:spPr>
          <a:xfrm>
            <a:off x="9564216" y="4057337"/>
            <a:ext cx="1560981" cy="199414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2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a secondary school</a:t>
            </a:r>
            <a:endParaRPr sz="1200">
              <a:latin typeface="Grammarsaurus" pitchFamily="2" charset="0"/>
              <a:cs typeface="Arial"/>
            </a:endParaRPr>
          </a:p>
        </p:txBody>
      </p:sp>
      <p:grpSp>
        <p:nvGrpSpPr>
          <p:cNvPr id="48" name="object 48"/>
          <p:cNvGrpSpPr/>
          <p:nvPr/>
        </p:nvGrpSpPr>
        <p:grpSpPr>
          <a:xfrm>
            <a:off x="9120964" y="4626393"/>
            <a:ext cx="450215" cy="990600"/>
            <a:chOff x="9120964" y="4626393"/>
            <a:chExt cx="450215" cy="990600"/>
          </a:xfrm>
        </p:grpSpPr>
        <p:sp>
          <p:nvSpPr>
            <p:cNvPr id="49" name="object 49"/>
            <p:cNvSpPr/>
            <p:nvPr/>
          </p:nvSpPr>
          <p:spPr>
            <a:xfrm>
              <a:off x="9127314" y="4662601"/>
              <a:ext cx="308610" cy="308610"/>
            </a:xfrm>
            <a:custGeom>
              <a:avLst/>
              <a:gdLst/>
              <a:ahLst/>
              <a:cxnLst/>
              <a:rect l="l" t="t" r="r" b="b"/>
              <a:pathLst>
                <a:path w="308609" h="308610">
                  <a:moveTo>
                    <a:pt x="250710" y="0"/>
                  </a:moveTo>
                  <a:lnTo>
                    <a:pt x="57670" y="0"/>
                  </a:lnTo>
                  <a:lnTo>
                    <a:pt x="35243" y="4538"/>
                  </a:lnTo>
                  <a:lnTo>
                    <a:pt x="16910" y="16908"/>
                  </a:lnTo>
                  <a:lnTo>
                    <a:pt x="4539" y="35238"/>
                  </a:lnTo>
                  <a:lnTo>
                    <a:pt x="0" y="57657"/>
                  </a:lnTo>
                  <a:lnTo>
                    <a:pt x="0" y="250710"/>
                  </a:lnTo>
                  <a:lnTo>
                    <a:pt x="4539" y="273130"/>
                  </a:lnTo>
                  <a:lnTo>
                    <a:pt x="16910" y="291460"/>
                  </a:lnTo>
                  <a:lnTo>
                    <a:pt x="35243" y="303829"/>
                  </a:lnTo>
                  <a:lnTo>
                    <a:pt x="57670" y="308368"/>
                  </a:lnTo>
                  <a:lnTo>
                    <a:pt x="250710" y="308368"/>
                  </a:lnTo>
                  <a:lnTo>
                    <a:pt x="273137" y="303829"/>
                  </a:lnTo>
                  <a:lnTo>
                    <a:pt x="291471" y="291460"/>
                  </a:lnTo>
                  <a:lnTo>
                    <a:pt x="303842" y="273130"/>
                  </a:lnTo>
                  <a:lnTo>
                    <a:pt x="308381" y="250710"/>
                  </a:lnTo>
                  <a:lnTo>
                    <a:pt x="308381" y="57657"/>
                  </a:lnTo>
                  <a:lnTo>
                    <a:pt x="303842" y="35238"/>
                  </a:lnTo>
                  <a:lnTo>
                    <a:pt x="291471" y="16908"/>
                  </a:lnTo>
                  <a:lnTo>
                    <a:pt x="273137" y="4538"/>
                  </a:lnTo>
                  <a:lnTo>
                    <a:pt x="25071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0" name="object 50"/>
            <p:cNvSpPr/>
            <p:nvPr/>
          </p:nvSpPr>
          <p:spPr>
            <a:xfrm>
              <a:off x="9156702" y="4632743"/>
              <a:ext cx="407670" cy="309880"/>
            </a:xfrm>
            <a:custGeom>
              <a:avLst/>
              <a:gdLst/>
              <a:ahLst/>
              <a:cxnLst/>
              <a:rect l="l" t="t" r="r" b="b"/>
              <a:pathLst>
                <a:path w="407670" h="309879">
                  <a:moveTo>
                    <a:pt x="365793" y="0"/>
                  </a:moveTo>
                  <a:lnTo>
                    <a:pt x="350094" y="3055"/>
                  </a:lnTo>
                  <a:lnTo>
                    <a:pt x="336297" y="12220"/>
                  </a:lnTo>
                  <a:lnTo>
                    <a:pt x="139930" y="208575"/>
                  </a:lnTo>
                  <a:lnTo>
                    <a:pt x="71235" y="139855"/>
                  </a:lnTo>
                  <a:lnTo>
                    <a:pt x="26032" y="130684"/>
                  </a:lnTo>
                  <a:lnTo>
                    <a:pt x="0" y="169344"/>
                  </a:lnTo>
                  <a:lnTo>
                    <a:pt x="3053" y="185044"/>
                  </a:lnTo>
                  <a:lnTo>
                    <a:pt x="110428" y="297068"/>
                  </a:lnTo>
                  <a:lnTo>
                    <a:pt x="139930" y="309298"/>
                  </a:lnTo>
                  <a:lnTo>
                    <a:pt x="148106" y="308490"/>
                  </a:lnTo>
                  <a:lnTo>
                    <a:pt x="395289" y="71224"/>
                  </a:lnTo>
                  <a:lnTo>
                    <a:pt x="407509" y="41722"/>
                  </a:lnTo>
                  <a:lnTo>
                    <a:pt x="404454" y="26022"/>
                  </a:lnTo>
                  <a:lnTo>
                    <a:pt x="395289" y="12220"/>
                  </a:lnTo>
                  <a:lnTo>
                    <a:pt x="381492" y="3055"/>
                  </a:lnTo>
                  <a:lnTo>
                    <a:pt x="365793" y="0"/>
                  </a:lnTo>
                  <a:close/>
                </a:path>
              </a:pathLst>
            </a:custGeom>
            <a:solidFill>
              <a:srgbClr val="D6DD4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1" name="object 51"/>
            <p:cNvSpPr/>
            <p:nvPr/>
          </p:nvSpPr>
          <p:spPr>
            <a:xfrm>
              <a:off x="9156702" y="4632743"/>
              <a:ext cx="407670" cy="309880"/>
            </a:xfrm>
            <a:custGeom>
              <a:avLst/>
              <a:gdLst/>
              <a:ahLst/>
              <a:cxnLst/>
              <a:rect l="l" t="t" r="r" b="b"/>
              <a:pathLst>
                <a:path w="407670" h="309879">
                  <a:moveTo>
                    <a:pt x="139930" y="309298"/>
                  </a:moveTo>
                  <a:lnTo>
                    <a:pt x="131753" y="308489"/>
                  </a:lnTo>
                  <a:lnTo>
                    <a:pt x="123964" y="306122"/>
                  </a:lnTo>
                  <a:lnTo>
                    <a:pt x="12218" y="198847"/>
                  </a:lnTo>
                  <a:lnTo>
                    <a:pt x="0" y="169344"/>
                  </a:lnTo>
                  <a:lnTo>
                    <a:pt x="3058" y="153644"/>
                  </a:lnTo>
                  <a:lnTo>
                    <a:pt x="12231" y="139842"/>
                  </a:lnTo>
                  <a:lnTo>
                    <a:pt x="26032" y="130684"/>
                  </a:lnTo>
                  <a:lnTo>
                    <a:pt x="41729" y="127633"/>
                  </a:lnTo>
                  <a:lnTo>
                    <a:pt x="57428" y="130689"/>
                  </a:lnTo>
                  <a:lnTo>
                    <a:pt x="71235" y="139855"/>
                  </a:lnTo>
                  <a:lnTo>
                    <a:pt x="139930" y="208575"/>
                  </a:lnTo>
                  <a:lnTo>
                    <a:pt x="336297" y="12220"/>
                  </a:lnTo>
                  <a:lnTo>
                    <a:pt x="350094" y="3055"/>
                  </a:lnTo>
                  <a:lnTo>
                    <a:pt x="365793" y="0"/>
                  </a:lnTo>
                  <a:lnTo>
                    <a:pt x="381492" y="3055"/>
                  </a:lnTo>
                  <a:lnTo>
                    <a:pt x="395289" y="12220"/>
                  </a:lnTo>
                  <a:lnTo>
                    <a:pt x="404454" y="26022"/>
                  </a:lnTo>
                  <a:lnTo>
                    <a:pt x="407509" y="41722"/>
                  </a:lnTo>
                  <a:lnTo>
                    <a:pt x="404454" y="57422"/>
                  </a:lnTo>
                  <a:lnTo>
                    <a:pt x="169432" y="297081"/>
                  </a:lnTo>
                  <a:lnTo>
                    <a:pt x="148106" y="308490"/>
                  </a:lnTo>
                  <a:lnTo>
                    <a:pt x="139930" y="309298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2" name="object 52"/>
            <p:cNvSpPr/>
            <p:nvPr/>
          </p:nvSpPr>
          <p:spPr>
            <a:xfrm>
              <a:off x="9127314" y="5301903"/>
              <a:ext cx="308610" cy="308610"/>
            </a:xfrm>
            <a:custGeom>
              <a:avLst/>
              <a:gdLst/>
              <a:ahLst/>
              <a:cxnLst/>
              <a:rect l="l" t="t" r="r" b="b"/>
              <a:pathLst>
                <a:path w="308609" h="308610">
                  <a:moveTo>
                    <a:pt x="250710" y="0"/>
                  </a:moveTo>
                  <a:lnTo>
                    <a:pt x="57670" y="0"/>
                  </a:lnTo>
                  <a:lnTo>
                    <a:pt x="35243" y="4538"/>
                  </a:lnTo>
                  <a:lnTo>
                    <a:pt x="16910" y="16908"/>
                  </a:lnTo>
                  <a:lnTo>
                    <a:pt x="4539" y="35238"/>
                  </a:lnTo>
                  <a:lnTo>
                    <a:pt x="0" y="57657"/>
                  </a:lnTo>
                  <a:lnTo>
                    <a:pt x="0" y="250710"/>
                  </a:lnTo>
                  <a:lnTo>
                    <a:pt x="4539" y="273130"/>
                  </a:lnTo>
                  <a:lnTo>
                    <a:pt x="16910" y="291460"/>
                  </a:lnTo>
                  <a:lnTo>
                    <a:pt x="35243" y="303829"/>
                  </a:lnTo>
                  <a:lnTo>
                    <a:pt x="57670" y="308368"/>
                  </a:lnTo>
                  <a:lnTo>
                    <a:pt x="250710" y="308368"/>
                  </a:lnTo>
                  <a:lnTo>
                    <a:pt x="273137" y="303829"/>
                  </a:lnTo>
                  <a:lnTo>
                    <a:pt x="291471" y="291460"/>
                  </a:lnTo>
                  <a:lnTo>
                    <a:pt x="303842" y="273130"/>
                  </a:lnTo>
                  <a:lnTo>
                    <a:pt x="308381" y="250710"/>
                  </a:lnTo>
                  <a:lnTo>
                    <a:pt x="308381" y="57657"/>
                  </a:lnTo>
                  <a:lnTo>
                    <a:pt x="303842" y="35238"/>
                  </a:lnTo>
                  <a:lnTo>
                    <a:pt x="291471" y="16908"/>
                  </a:lnTo>
                  <a:lnTo>
                    <a:pt x="273137" y="4538"/>
                  </a:lnTo>
                  <a:lnTo>
                    <a:pt x="25071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3" name="object 53"/>
            <p:cNvSpPr/>
            <p:nvPr/>
          </p:nvSpPr>
          <p:spPr>
            <a:xfrm>
              <a:off x="9156702" y="5272045"/>
              <a:ext cx="407670" cy="309880"/>
            </a:xfrm>
            <a:custGeom>
              <a:avLst/>
              <a:gdLst/>
              <a:ahLst/>
              <a:cxnLst/>
              <a:rect l="l" t="t" r="r" b="b"/>
              <a:pathLst>
                <a:path w="407670" h="309879">
                  <a:moveTo>
                    <a:pt x="365793" y="0"/>
                  </a:moveTo>
                  <a:lnTo>
                    <a:pt x="350094" y="3055"/>
                  </a:lnTo>
                  <a:lnTo>
                    <a:pt x="336297" y="12220"/>
                  </a:lnTo>
                  <a:lnTo>
                    <a:pt x="139930" y="208575"/>
                  </a:lnTo>
                  <a:lnTo>
                    <a:pt x="71235" y="139855"/>
                  </a:lnTo>
                  <a:lnTo>
                    <a:pt x="26032" y="130684"/>
                  </a:lnTo>
                  <a:lnTo>
                    <a:pt x="0" y="169344"/>
                  </a:lnTo>
                  <a:lnTo>
                    <a:pt x="3053" y="185044"/>
                  </a:lnTo>
                  <a:lnTo>
                    <a:pt x="110428" y="297068"/>
                  </a:lnTo>
                  <a:lnTo>
                    <a:pt x="139930" y="309298"/>
                  </a:lnTo>
                  <a:lnTo>
                    <a:pt x="148106" y="308490"/>
                  </a:lnTo>
                  <a:lnTo>
                    <a:pt x="395289" y="71224"/>
                  </a:lnTo>
                  <a:lnTo>
                    <a:pt x="407509" y="41722"/>
                  </a:lnTo>
                  <a:lnTo>
                    <a:pt x="404454" y="26022"/>
                  </a:lnTo>
                  <a:lnTo>
                    <a:pt x="395289" y="12220"/>
                  </a:lnTo>
                  <a:lnTo>
                    <a:pt x="381492" y="3055"/>
                  </a:lnTo>
                  <a:lnTo>
                    <a:pt x="365793" y="0"/>
                  </a:lnTo>
                  <a:close/>
                </a:path>
              </a:pathLst>
            </a:custGeom>
            <a:solidFill>
              <a:srgbClr val="D6DD4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4" name="object 54"/>
            <p:cNvSpPr/>
            <p:nvPr/>
          </p:nvSpPr>
          <p:spPr>
            <a:xfrm>
              <a:off x="9156702" y="5272045"/>
              <a:ext cx="407670" cy="309880"/>
            </a:xfrm>
            <a:custGeom>
              <a:avLst/>
              <a:gdLst/>
              <a:ahLst/>
              <a:cxnLst/>
              <a:rect l="l" t="t" r="r" b="b"/>
              <a:pathLst>
                <a:path w="407670" h="309879">
                  <a:moveTo>
                    <a:pt x="139930" y="309298"/>
                  </a:moveTo>
                  <a:lnTo>
                    <a:pt x="131753" y="308489"/>
                  </a:lnTo>
                  <a:lnTo>
                    <a:pt x="123964" y="306122"/>
                  </a:lnTo>
                  <a:lnTo>
                    <a:pt x="12218" y="198847"/>
                  </a:lnTo>
                  <a:lnTo>
                    <a:pt x="0" y="169344"/>
                  </a:lnTo>
                  <a:lnTo>
                    <a:pt x="3058" y="153644"/>
                  </a:lnTo>
                  <a:lnTo>
                    <a:pt x="12231" y="139842"/>
                  </a:lnTo>
                  <a:lnTo>
                    <a:pt x="26032" y="130684"/>
                  </a:lnTo>
                  <a:lnTo>
                    <a:pt x="41729" y="127633"/>
                  </a:lnTo>
                  <a:lnTo>
                    <a:pt x="57428" y="130689"/>
                  </a:lnTo>
                  <a:lnTo>
                    <a:pt x="71235" y="139855"/>
                  </a:lnTo>
                  <a:lnTo>
                    <a:pt x="139930" y="208575"/>
                  </a:lnTo>
                  <a:lnTo>
                    <a:pt x="336297" y="12220"/>
                  </a:lnTo>
                  <a:lnTo>
                    <a:pt x="350094" y="3055"/>
                  </a:lnTo>
                  <a:lnTo>
                    <a:pt x="365793" y="0"/>
                  </a:lnTo>
                  <a:lnTo>
                    <a:pt x="381492" y="3055"/>
                  </a:lnTo>
                  <a:lnTo>
                    <a:pt x="395289" y="12220"/>
                  </a:lnTo>
                  <a:lnTo>
                    <a:pt x="404454" y="26022"/>
                  </a:lnTo>
                  <a:lnTo>
                    <a:pt x="407509" y="41722"/>
                  </a:lnTo>
                  <a:lnTo>
                    <a:pt x="404454" y="57422"/>
                  </a:lnTo>
                  <a:lnTo>
                    <a:pt x="169432" y="297081"/>
                  </a:lnTo>
                  <a:lnTo>
                    <a:pt x="148106" y="308490"/>
                  </a:lnTo>
                  <a:lnTo>
                    <a:pt x="139930" y="309298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5" name="object 55"/>
          <p:cNvSpPr txBox="1"/>
          <p:nvPr/>
        </p:nvSpPr>
        <p:spPr>
          <a:xfrm>
            <a:off x="7342124" y="4707288"/>
            <a:ext cx="4075937" cy="1007712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2234565">
              <a:lnSpc>
                <a:spcPct val="100000"/>
              </a:lnSpc>
              <a:spcBef>
                <a:spcPts val="115"/>
              </a:spcBef>
            </a:pPr>
            <a:r>
              <a:rPr sz="12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a swimming pool</a:t>
            </a:r>
            <a:endParaRPr sz="1200" dirty="0">
              <a:latin typeface="Grammarsaurus" pitchFamily="2" charset="0"/>
              <a:cs typeface="Arial"/>
            </a:endParaRPr>
          </a:p>
          <a:p>
            <a:pPr marL="12700" marR="2135505">
              <a:lnSpc>
                <a:spcPct val="76900"/>
              </a:lnSpc>
              <a:spcBef>
                <a:spcPts val="365"/>
              </a:spcBef>
            </a:pPr>
            <a:r>
              <a:rPr sz="12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shops, restaurants, </a:t>
            </a:r>
            <a:br>
              <a:rPr lang="en-US" sz="12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</a:br>
            <a:r>
              <a:rPr sz="12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pubs and hotels</a:t>
            </a:r>
            <a:endParaRPr sz="1200" dirty="0">
              <a:latin typeface="Grammarsaurus" pitchFamily="2" charset="0"/>
              <a:cs typeface="Arial"/>
            </a:endParaRPr>
          </a:p>
          <a:p>
            <a:pPr marL="2234565">
              <a:lnSpc>
                <a:spcPts val="1530"/>
              </a:lnSpc>
              <a:spcBef>
                <a:spcPts val="705"/>
              </a:spcBef>
            </a:pPr>
            <a:r>
              <a:rPr sz="12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a supermarket</a:t>
            </a:r>
            <a:endParaRPr sz="1200" dirty="0">
              <a:latin typeface="Grammarsaurus" pitchFamily="2" charset="0"/>
              <a:cs typeface="Arial"/>
            </a:endParaRPr>
          </a:p>
          <a:p>
            <a:pPr marL="12700">
              <a:lnSpc>
                <a:spcPts val="1530"/>
              </a:lnSpc>
            </a:pPr>
            <a:r>
              <a:rPr sz="12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places of worship</a:t>
            </a:r>
            <a:endParaRPr sz="1200" dirty="0">
              <a:latin typeface="Grammarsaurus" pitchFamily="2" charset="0"/>
              <a:cs typeface="Arial"/>
            </a:endParaRPr>
          </a:p>
        </p:txBody>
      </p:sp>
      <p:grpSp>
        <p:nvGrpSpPr>
          <p:cNvPr id="56" name="object 56"/>
          <p:cNvGrpSpPr/>
          <p:nvPr/>
        </p:nvGrpSpPr>
        <p:grpSpPr>
          <a:xfrm>
            <a:off x="7899451" y="762252"/>
            <a:ext cx="1621194" cy="5138066"/>
            <a:chOff x="7899451" y="762252"/>
            <a:chExt cx="1621194" cy="5138066"/>
          </a:xfrm>
        </p:grpSpPr>
        <p:sp>
          <p:nvSpPr>
            <p:cNvPr id="57" name="object 57"/>
            <p:cNvSpPr/>
            <p:nvPr/>
          </p:nvSpPr>
          <p:spPr>
            <a:xfrm>
              <a:off x="8974140" y="3804992"/>
              <a:ext cx="0" cy="19050"/>
            </a:xfrm>
            <a:custGeom>
              <a:avLst/>
              <a:gdLst/>
              <a:ahLst/>
              <a:cxnLst/>
              <a:rect l="l" t="t" r="r" b="b"/>
              <a:pathLst>
                <a:path h="19050">
                  <a:moveTo>
                    <a:pt x="0" y="0"/>
                  </a:moveTo>
                  <a:lnTo>
                    <a:pt x="0" y="19050"/>
                  </a:lnTo>
                </a:path>
              </a:pathLst>
            </a:custGeom>
            <a:ln w="635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8" name="object 58"/>
            <p:cNvSpPr/>
            <p:nvPr/>
          </p:nvSpPr>
          <p:spPr>
            <a:xfrm>
              <a:off x="8974140" y="3861446"/>
              <a:ext cx="0" cy="2001520"/>
            </a:xfrm>
            <a:custGeom>
              <a:avLst/>
              <a:gdLst/>
              <a:ahLst/>
              <a:cxnLst/>
              <a:rect l="l" t="t" r="r" b="b"/>
              <a:pathLst>
                <a:path h="2001520">
                  <a:moveTo>
                    <a:pt x="0" y="0"/>
                  </a:moveTo>
                  <a:lnTo>
                    <a:pt x="0" y="2001113"/>
                  </a:lnTo>
                </a:path>
              </a:pathLst>
            </a:custGeom>
            <a:ln w="6350">
              <a:solidFill>
                <a:srgbClr val="05142B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9" name="object 59"/>
            <p:cNvSpPr/>
            <p:nvPr/>
          </p:nvSpPr>
          <p:spPr>
            <a:xfrm>
              <a:off x="8974140" y="5881268"/>
              <a:ext cx="0" cy="19050"/>
            </a:xfrm>
            <a:custGeom>
              <a:avLst/>
              <a:gdLst/>
              <a:ahLst/>
              <a:cxnLst/>
              <a:rect l="l" t="t" r="r" b="b"/>
              <a:pathLst>
                <a:path h="19050">
                  <a:moveTo>
                    <a:pt x="0" y="0"/>
                  </a:moveTo>
                  <a:lnTo>
                    <a:pt x="0" y="19050"/>
                  </a:lnTo>
                </a:path>
              </a:pathLst>
            </a:custGeom>
            <a:ln w="635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0" name="object 60"/>
            <p:cNvSpPr/>
            <p:nvPr/>
          </p:nvSpPr>
          <p:spPr>
            <a:xfrm>
              <a:off x="7944182" y="1162837"/>
              <a:ext cx="89535" cy="228600"/>
            </a:xfrm>
            <a:custGeom>
              <a:avLst/>
              <a:gdLst/>
              <a:ahLst/>
              <a:cxnLst/>
              <a:rect l="l" t="t" r="r" b="b"/>
              <a:pathLst>
                <a:path w="89534" h="228600">
                  <a:moveTo>
                    <a:pt x="89458" y="0"/>
                  </a:moveTo>
                  <a:lnTo>
                    <a:pt x="9944" y="0"/>
                  </a:lnTo>
                  <a:lnTo>
                    <a:pt x="9944" y="139141"/>
                  </a:lnTo>
                  <a:lnTo>
                    <a:pt x="0" y="139141"/>
                  </a:lnTo>
                  <a:lnTo>
                    <a:pt x="0" y="228600"/>
                  </a:lnTo>
                  <a:lnTo>
                    <a:pt x="32512" y="228600"/>
                  </a:lnTo>
                  <a:lnTo>
                    <a:pt x="30810" y="225666"/>
                  </a:lnTo>
                  <a:lnTo>
                    <a:pt x="29819" y="222288"/>
                  </a:lnTo>
                  <a:lnTo>
                    <a:pt x="29819" y="218655"/>
                  </a:lnTo>
                  <a:lnTo>
                    <a:pt x="31382" y="210921"/>
                  </a:lnTo>
                  <a:lnTo>
                    <a:pt x="35642" y="204603"/>
                  </a:lnTo>
                  <a:lnTo>
                    <a:pt x="41960" y="200342"/>
                  </a:lnTo>
                  <a:lnTo>
                    <a:pt x="49695" y="198780"/>
                  </a:lnTo>
                  <a:lnTo>
                    <a:pt x="57150" y="198780"/>
                  </a:lnTo>
                  <a:lnTo>
                    <a:pt x="63614" y="202857"/>
                  </a:lnTo>
                  <a:lnTo>
                    <a:pt x="67043" y="208915"/>
                  </a:lnTo>
                  <a:lnTo>
                    <a:pt x="71818" y="208724"/>
                  </a:lnTo>
                  <a:lnTo>
                    <a:pt x="75895" y="209816"/>
                  </a:lnTo>
                  <a:lnTo>
                    <a:pt x="78130" y="202603"/>
                  </a:lnTo>
                  <a:lnTo>
                    <a:pt x="83045" y="196545"/>
                  </a:lnTo>
                  <a:lnTo>
                    <a:pt x="89458" y="192824"/>
                  </a:lnTo>
                  <a:lnTo>
                    <a:pt x="89458" y="0"/>
                  </a:lnTo>
                  <a:close/>
                </a:path>
              </a:pathLst>
            </a:custGeom>
            <a:solidFill>
              <a:srgbClr val="FBE8A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8033640" y="1113142"/>
              <a:ext cx="99695" cy="254000"/>
            </a:xfrm>
            <a:custGeom>
              <a:avLst/>
              <a:gdLst/>
              <a:ahLst/>
              <a:cxnLst/>
              <a:rect l="l" t="t" r="r" b="b"/>
              <a:pathLst>
                <a:path w="99695" h="254000">
                  <a:moveTo>
                    <a:pt x="99390" y="0"/>
                  </a:moveTo>
                  <a:lnTo>
                    <a:pt x="0" y="19875"/>
                  </a:lnTo>
                  <a:lnTo>
                    <a:pt x="0" y="242519"/>
                  </a:lnTo>
                  <a:lnTo>
                    <a:pt x="4368" y="239979"/>
                  </a:lnTo>
                  <a:lnTo>
                    <a:pt x="9486" y="238544"/>
                  </a:lnTo>
                  <a:lnTo>
                    <a:pt x="14909" y="238544"/>
                  </a:lnTo>
                  <a:lnTo>
                    <a:pt x="23009" y="239658"/>
                  </a:lnTo>
                  <a:lnTo>
                    <a:pt x="30262" y="242798"/>
                  </a:lnTo>
                  <a:lnTo>
                    <a:pt x="36360" y="247663"/>
                  </a:lnTo>
                  <a:lnTo>
                    <a:pt x="40995" y="253949"/>
                  </a:lnTo>
                  <a:lnTo>
                    <a:pt x="44577" y="250558"/>
                  </a:lnTo>
                  <a:lnTo>
                    <a:pt x="49352" y="248475"/>
                  </a:lnTo>
                  <a:lnTo>
                    <a:pt x="56400" y="248475"/>
                  </a:lnTo>
                  <a:lnTo>
                    <a:pt x="59639" y="249123"/>
                  </a:lnTo>
                  <a:lnTo>
                    <a:pt x="59639" y="129209"/>
                  </a:lnTo>
                  <a:lnTo>
                    <a:pt x="69570" y="129209"/>
                  </a:lnTo>
                  <a:lnTo>
                    <a:pt x="69570" y="109334"/>
                  </a:lnTo>
                  <a:lnTo>
                    <a:pt x="99390" y="109334"/>
                  </a:lnTo>
                  <a:lnTo>
                    <a:pt x="99390" y="0"/>
                  </a:lnTo>
                  <a:close/>
                </a:path>
              </a:pathLst>
            </a:custGeom>
            <a:solidFill>
              <a:srgbClr val="DEB089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2" name="object 62"/>
            <p:cNvSpPr/>
            <p:nvPr/>
          </p:nvSpPr>
          <p:spPr>
            <a:xfrm>
              <a:off x="8152912" y="1192655"/>
              <a:ext cx="20320" cy="29845"/>
            </a:xfrm>
            <a:custGeom>
              <a:avLst/>
              <a:gdLst/>
              <a:ahLst/>
              <a:cxnLst/>
              <a:rect l="l" t="t" r="r" b="b"/>
              <a:pathLst>
                <a:path w="20320" h="29844">
                  <a:moveTo>
                    <a:pt x="19875" y="0"/>
                  </a:moveTo>
                  <a:lnTo>
                    <a:pt x="0" y="0"/>
                  </a:lnTo>
                  <a:lnTo>
                    <a:pt x="0" y="29819"/>
                  </a:lnTo>
                  <a:lnTo>
                    <a:pt x="19875" y="29819"/>
                  </a:lnTo>
                  <a:lnTo>
                    <a:pt x="19875" y="0"/>
                  </a:lnTo>
                  <a:close/>
                </a:path>
              </a:pathLst>
            </a:custGeom>
            <a:solidFill>
              <a:srgbClr val="F9D56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3" name="object 63"/>
            <p:cNvSpPr/>
            <p:nvPr/>
          </p:nvSpPr>
          <p:spPr>
            <a:xfrm>
              <a:off x="8103210" y="1222472"/>
              <a:ext cx="80010" cy="20320"/>
            </a:xfrm>
            <a:custGeom>
              <a:avLst/>
              <a:gdLst/>
              <a:ahLst/>
              <a:cxnLst/>
              <a:rect l="l" t="t" r="r" b="b"/>
              <a:pathLst>
                <a:path w="80009" h="20319">
                  <a:moveTo>
                    <a:pt x="79514" y="0"/>
                  </a:moveTo>
                  <a:lnTo>
                    <a:pt x="0" y="0"/>
                  </a:lnTo>
                  <a:lnTo>
                    <a:pt x="0" y="19875"/>
                  </a:lnTo>
                  <a:lnTo>
                    <a:pt x="79514" y="19875"/>
                  </a:lnTo>
                  <a:lnTo>
                    <a:pt x="79514" y="0"/>
                  </a:lnTo>
                  <a:close/>
                </a:path>
              </a:pathLst>
            </a:custGeom>
            <a:solidFill>
              <a:srgbClr val="CCD1D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4" name="object 64"/>
            <p:cNvSpPr/>
            <p:nvPr/>
          </p:nvSpPr>
          <p:spPr>
            <a:xfrm>
              <a:off x="8093279" y="1242350"/>
              <a:ext cx="99695" cy="149225"/>
            </a:xfrm>
            <a:custGeom>
              <a:avLst/>
              <a:gdLst/>
              <a:ahLst/>
              <a:cxnLst/>
              <a:rect l="l" t="t" r="r" b="b"/>
              <a:pathLst>
                <a:path w="99695" h="149225">
                  <a:moveTo>
                    <a:pt x="99390" y="0"/>
                  </a:moveTo>
                  <a:lnTo>
                    <a:pt x="89446" y="0"/>
                  </a:lnTo>
                  <a:lnTo>
                    <a:pt x="0" y="0"/>
                  </a:lnTo>
                  <a:lnTo>
                    <a:pt x="0" y="149085"/>
                  </a:lnTo>
                  <a:lnTo>
                    <a:pt x="99390" y="149085"/>
                  </a:lnTo>
                  <a:lnTo>
                    <a:pt x="99390" y="0"/>
                  </a:lnTo>
                  <a:close/>
                </a:path>
              </a:pathLst>
            </a:custGeom>
            <a:solidFill>
              <a:srgbClr val="E4E8E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5" name="object 65"/>
            <p:cNvSpPr/>
            <p:nvPr/>
          </p:nvSpPr>
          <p:spPr>
            <a:xfrm>
              <a:off x="8113149" y="1262228"/>
              <a:ext cx="59690" cy="111125"/>
            </a:xfrm>
            <a:custGeom>
              <a:avLst/>
              <a:gdLst/>
              <a:ahLst/>
              <a:cxnLst/>
              <a:rect l="l" t="t" r="r" b="b"/>
              <a:pathLst>
                <a:path w="59690" h="111125">
                  <a:moveTo>
                    <a:pt x="59639" y="0"/>
                  </a:moveTo>
                  <a:lnTo>
                    <a:pt x="29819" y="0"/>
                  </a:lnTo>
                  <a:lnTo>
                    <a:pt x="0" y="0"/>
                  </a:lnTo>
                  <a:lnTo>
                    <a:pt x="0" y="93472"/>
                  </a:lnTo>
                  <a:lnTo>
                    <a:pt x="4381" y="90893"/>
                  </a:lnTo>
                  <a:lnTo>
                    <a:pt x="9499" y="89446"/>
                  </a:lnTo>
                  <a:lnTo>
                    <a:pt x="20383" y="89446"/>
                  </a:lnTo>
                  <a:lnTo>
                    <a:pt x="25450" y="90944"/>
                  </a:lnTo>
                  <a:lnTo>
                    <a:pt x="36131" y="97104"/>
                  </a:lnTo>
                  <a:lnTo>
                    <a:pt x="40957" y="102971"/>
                  </a:lnTo>
                  <a:lnTo>
                    <a:pt x="43243" y="110020"/>
                  </a:lnTo>
                  <a:lnTo>
                    <a:pt x="47459" y="109334"/>
                  </a:lnTo>
                  <a:lnTo>
                    <a:pt x="53174" y="109334"/>
                  </a:lnTo>
                  <a:lnTo>
                    <a:pt x="56502" y="109931"/>
                  </a:lnTo>
                  <a:lnTo>
                    <a:pt x="59639" y="111023"/>
                  </a:lnTo>
                  <a:lnTo>
                    <a:pt x="59639" y="0"/>
                  </a:lnTo>
                  <a:close/>
                </a:path>
              </a:pathLst>
            </a:custGeom>
            <a:solidFill>
              <a:srgbClr val="A9B0B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6" name="object 66"/>
            <p:cNvSpPr/>
            <p:nvPr/>
          </p:nvSpPr>
          <p:spPr>
            <a:xfrm>
              <a:off x="8053514" y="1152893"/>
              <a:ext cx="59690" cy="179070"/>
            </a:xfrm>
            <a:custGeom>
              <a:avLst/>
              <a:gdLst/>
              <a:ahLst/>
              <a:cxnLst/>
              <a:rect l="l" t="t" r="r" b="b"/>
              <a:pathLst>
                <a:path w="59690" h="179069">
                  <a:moveTo>
                    <a:pt x="19875" y="149098"/>
                  </a:moveTo>
                  <a:lnTo>
                    <a:pt x="0" y="149098"/>
                  </a:lnTo>
                  <a:lnTo>
                    <a:pt x="0" y="178917"/>
                  </a:lnTo>
                  <a:lnTo>
                    <a:pt x="19875" y="178917"/>
                  </a:lnTo>
                  <a:lnTo>
                    <a:pt x="19875" y="149098"/>
                  </a:lnTo>
                  <a:close/>
                </a:path>
                <a:path w="59690" h="179069">
                  <a:moveTo>
                    <a:pt x="19875" y="99390"/>
                  </a:moveTo>
                  <a:lnTo>
                    <a:pt x="0" y="99390"/>
                  </a:lnTo>
                  <a:lnTo>
                    <a:pt x="0" y="129222"/>
                  </a:lnTo>
                  <a:lnTo>
                    <a:pt x="19875" y="129222"/>
                  </a:lnTo>
                  <a:lnTo>
                    <a:pt x="19875" y="99390"/>
                  </a:lnTo>
                  <a:close/>
                </a:path>
                <a:path w="59690" h="179069">
                  <a:moveTo>
                    <a:pt x="19875" y="49695"/>
                  </a:moveTo>
                  <a:lnTo>
                    <a:pt x="0" y="49695"/>
                  </a:lnTo>
                  <a:lnTo>
                    <a:pt x="0" y="79514"/>
                  </a:lnTo>
                  <a:lnTo>
                    <a:pt x="19875" y="79514"/>
                  </a:lnTo>
                  <a:lnTo>
                    <a:pt x="19875" y="49695"/>
                  </a:lnTo>
                  <a:close/>
                </a:path>
                <a:path w="59690" h="179069">
                  <a:moveTo>
                    <a:pt x="19875" y="0"/>
                  </a:moveTo>
                  <a:lnTo>
                    <a:pt x="0" y="0"/>
                  </a:lnTo>
                  <a:lnTo>
                    <a:pt x="0" y="29819"/>
                  </a:lnTo>
                  <a:lnTo>
                    <a:pt x="19875" y="29819"/>
                  </a:lnTo>
                  <a:lnTo>
                    <a:pt x="19875" y="0"/>
                  </a:lnTo>
                  <a:close/>
                </a:path>
                <a:path w="59690" h="179069">
                  <a:moveTo>
                    <a:pt x="59639" y="0"/>
                  </a:moveTo>
                  <a:lnTo>
                    <a:pt x="39763" y="0"/>
                  </a:lnTo>
                  <a:lnTo>
                    <a:pt x="39763" y="29819"/>
                  </a:lnTo>
                  <a:lnTo>
                    <a:pt x="59639" y="29819"/>
                  </a:lnTo>
                  <a:lnTo>
                    <a:pt x="59639" y="0"/>
                  </a:lnTo>
                  <a:close/>
                </a:path>
              </a:pathLst>
            </a:custGeom>
            <a:solidFill>
              <a:srgbClr val="6FCEE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7" name="object 67"/>
            <p:cNvSpPr/>
            <p:nvPr/>
          </p:nvSpPr>
          <p:spPr>
            <a:xfrm>
              <a:off x="7914370" y="1232414"/>
              <a:ext cx="59690" cy="69850"/>
            </a:xfrm>
            <a:custGeom>
              <a:avLst/>
              <a:gdLst/>
              <a:ahLst/>
              <a:cxnLst/>
              <a:rect l="l" t="t" r="r" b="b"/>
              <a:pathLst>
                <a:path w="59690" h="69850">
                  <a:moveTo>
                    <a:pt x="33299" y="0"/>
                  </a:moveTo>
                  <a:lnTo>
                    <a:pt x="29819" y="0"/>
                  </a:lnTo>
                  <a:lnTo>
                    <a:pt x="18221" y="2731"/>
                  </a:lnTo>
                  <a:lnTo>
                    <a:pt x="8742" y="10182"/>
                  </a:lnTo>
                  <a:lnTo>
                    <a:pt x="2346" y="21238"/>
                  </a:lnTo>
                  <a:lnTo>
                    <a:pt x="0" y="34785"/>
                  </a:lnTo>
                  <a:lnTo>
                    <a:pt x="2346" y="48332"/>
                  </a:lnTo>
                  <a:lnTo>
                    <a:pt x="8742" y="59388"/>
                  </a:lnTo>
                  <a:lnTo>
                    <a:pt x="18221" y="66839"/>
                  </a:lnTo>
                  <a:lnTo>
                    <a:pt x="29819" y="69570"/>
                  </a:lnTo>
                  <a:lnTo>
                    <a:pt x="31559" y="69570"/>
                  </a:lnTo>
                  <a:lnTo>
                    <a:pt x="59639" y="34785"/>
                  </a:lnTo>
                  <a:lnTo>
                    <a:pt x="59639" y="27584"/>
                  </a:lnTo>
                  <a:lnTo>
                    <a:pt x="33299" y="0"/>
                  </a:lnTo>
                  <a:close/>
                </a:path>
              </a:pathLst>
            </a:custGeom>
            <a:solidFill>
              <a:srgbClr val="B4D58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8" name="object 68"/>
            <p:cNvSpPr/>
            <p:nvPr/>
          </p:nvSpPr>
          <p:spPr>
            <a:xfrm>
              <a:off x="7904429" y="1247317"/>
              <a:ext cx="99695" cy="114935"/>
            </a:xfrm>
            <a:custGeom>
              <a:avLst/>
              <a:gdLst/>
              <a:ahLst/>
              <a:cxnLst/>
              <a:rect l="l" t="t" r="r" b="b"/>
              <a:pathLst>
                <a:path w="99695" h="114934">
                  <a:moveTo>
                    <a:pt x="39751" y="89471"/>
                  </a:moveTo>
                  <a:lnTo>
                    <a:pt x="38188" y="79794"/>
                  </a:lnTo>
                  <a:lnTo>
                    <a:pt x="33921" y="71894"/>
                  </a:lnTo>
                  <a:lnTo>
                    <a:pt x="27609" y="66560"/>
                  </a:lnTo>
                  <a:lnTo>
                    <a:pt x="19875" y="64617"/>
                  </a:lnTo>
                  <a:lnTo>
                    <a:pt x="12141" y="66560"/>
                  </a:lnTo>
                  <a:lnTo>
                    <a:pt x="5816" y="71894"/>
                  </a:lnTo>
                  <a:lnTo>
                    <a:pt x="1562" y="79794"/>
                  </a:lnTo>
                  <a:lnTo>
                    <a:pt x="0" y="89471"/>
                  </a:lnTo>
                  <a:lnTo>
                    <a:pt x="1562" y="99136"/>
                  </a:lnTo>
                  <a:lnTo>
                    <a:pt x="5816" y="107035"/>
                  </a:lnTo>
                  <a:lnTo>
                    <a:pt x="12141" y="112356"/>
                  </a:lnTo>
                  <a:lnTo>
                    <a:pt x="19875" y="114312"/>
                  </a:lnTo>
                  <a:lnTo>
                    <a:pt x="27609" y="112356"/>
                  </a:lnTo>
                  <a:lnTo>
                    <a:pt x="33921" y="107035"/>
                  </a:lnTo>
                  <a:lnTo>
                    <a:pt x="38188" y="99136"/>
                  </a:lnTo>
                  <a:lnTo>
                    <a:pt x="39751" y="89471"/>
                  </a:lnTo>
                  <a:close/>
                </a:path>
                <a:path w="99695" h="114934">
                  <a:moveTo>
                    <a:pt x="99390" y="34785"/>
                  </a:moveTo>
                  <a:lnTo>
                    <a:pt x="75730" y="0"/>
                  </a:lnTo>
                  <a:lnTo>
                    <a:pt x="67830" y="0"/>
                  </a:lnTo>
                  <a:lnTo>
                    <a:pt x="64554" y="546"/>
                  </a:lnTo>
                  <a:lnTo>
                    <a:pt x="67729" y="6070"/>
                  </a:lnTo>
                  <a:lnTo>
                    <a:pt x="69570" y="12674"/>
                  </a:lnTo>
                  <a:lnTo>
                    <a:pt x="69570" y="19888"/>
                  </a:lnTo>
                  <a:lnTo>
                    <a:pt x="67665" y="32131"/>
                  </a:lnTo>
                  <a:lnTo>
                    <a:pt x="62445" y="42443"/>
                  </a:lnTo>
                  <a:lnTo>
                    <a:pt x="54584" y="50050"/>
                  </a:lnTo>
                  <a:lnTo>
                    <a:pt x="44780" y="54127"/>
                  </a:lnTo>
                  <a:lnTo>
                    <a:pt x="49453" y="60490"/>
                  </a:lnTo>
                  <a:lnTo>
                    <a:pt x="55308" y="65354"/>
                  </a:lnTo>
                  <a:lnTo>
                    <a:pt x="62090" y="68491"/>
                  </a:lnTo>
                  <a:lnTo>
                    <a:pt x="69570" y="69583"/>
                  </a:lnTo>
                  <a:lnTo>
                    <a:pt x="81165" y="66852"/>
                  </a:lnTo>
                  <a:lnTo>
                    <a:pt x="90639" y="59397"/>
                  </a:lnTo>
                  <a:lnTo>
                    <a:pt x="97040" y="48348"/>
                  </a:lnTo>
                  <a:lnTo>
                    <a:pt x="99390" y="34785"/>
                  </a:lnTo>
                  <a:close/>
                </a:path>
              </a:pathLst>
            </a:custGeom>
            <a:solidFill>
              <a:srgbClr val="9FCE69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9" name="object 69"/>
            <p:cNvSpPr/>
            <p:nvPr/>
          </p:nvSpPr>
          <p:spPr>
            <a:xfrm>
              <a:off x="7974008" y="1351686"/>
              <a:ext cx="217170" cy="40005"/>
            </a:xfrm>
            <a:custGeom>
              <a:avLst/>
              <a:gdLst/>
              <a:ahLst/>
              <a:cxnLst/>
              <a:rect l="l" t="t" r="r" b="b"/>
              <a:pathLst>
                <a:path w="217170" h="40005">
                  <a:moveTo>
                    <a:pt x="159524" y="0"/>
                  </a:moveTo>
                  <a:lnTo>
                    <a:pt x="148640" y="0"/>
                  </a:lnTo>
                  <a:lnTo>
                    <a:pt x="143522" y="1435"/>
                  </a:lnTo>
                  <a:lnTo>
                    <a:pt x="134467" y="6705"/>
                  </a:lnTo>
                  <a:lnTo>
                    <a:pt x="130594" y="10629"/>
                  </a:lnTo>
                  <a:lnTo>
                    <a:pt x="127965" y="15405"/>
                  </a:lnTo>
                  <a:lnTo>
                    <a:pt x="125526" y="13119"/>
                  </a:lnTo>
                  <a:lnTo>
                    <a:pt x="122593" y="11429"/>
                  </a:lnTo>
                  <a:lnTo>
                    <a:pt x="116039" y="9931"/>
                  </a:lnTo>
                  <a:lnTo>
                    <a:pt x="108978" y="9931"/>
                  </a:lnTo>
                  <a:lnTo>
                    <a:pt x="104203" y="12026"/>
                  </a:lnTo>
                  <a:lnTo>
                    <a:pt x="100634" y="15405"/>
                  </a:lnTo>
                  <a:lnTo>
                    <a:pt x="95994" y="9118"/>
                  </a:lnTo>
                  <a:lnTo>
                    <a:pt x="89895" y="4254"/>
                  </a:lnTo>
                  <a:lnTo>
                    <a:pt x="82641" y="1114"/>
                  </a:lnTo>
                  <a:lnTo>
                    <a:pt x="74536" y="0"/>
                  </a:lnTo>
                  <a:lnTo>
                    <a:pt x="69126" y="0"/>
                  </a:lnTo>
                  <a:lnTo>
                    <a:pt x="64007" y="1435"/>
                  </a:lnTo>
                  <a:lnTo>
                    <a:pt x="53225" y="7696"/>
                  </a:lnTo>
                  <a:lnTo>
                    <a:pt x="48298" y="13754"/>
                  </a:lnTo>
                  <a:lnTo>
                    <a:pt x="46062" y="20967"/>
                  </a:lnTo>
                  <a:lnTo>
                    <a:pt x="41986" y="19875"/>
                  </a:lnTo>
                  <a:lnTo>
                    <a:pt x="37223" y="20065"/>
                  </a:lnTo>
                  <a:lnTo>
                    <a:pt x="33794" y="14008"/>
                  </a:lnTo>
                  <a:lnTo>
                    <a:pt x="27330" y="9931"/>
                  </a:lnTo>
                  <a:lnTo>
                    <a:pt x="19875" y="9931"/>
                  </a:lnTo>
                  <a:lnTo>
                    <a:pt x="12135" y="11493"/>
                  </a:lnTo>
                  <a:lnTo>
                    <a:pt x="5818" y="15754"/>
                  </a:lnTo>
                  <a:lnTo>
                    <a:pt x="1560" y="22072"/>
                  </a:lnTo>
                  <a:lnTo>
                    <a:pt x="0" y="29806"/>
                  </a:lnTo>
                  <a:lnTo>
                    <a:pt x="0" y="33439"/>
                  </a:lnTo>
                  <a:lnTo>
                    <a:pt x="990" y="36817"/>
                  </a:lnTo>
                  <a:lnTo>
                    <a:pt x="2679" y="39750"/>
                  </a:lnTo>
                  <a:lnTo>
                    <a:pt x="216966" y="39750"/>
                  </a:lnTo>
                  <a:lnTo>
                    <a:pt x="182371" y="20573"/>
                  </a:lnTo>
                  <a:lnTo>
                    <a:pt x="180085" y="13512"/>
                  </a:lnTo>
                  <a:lnTo>
                    <a:pt x="175272" y="7645"/>
                  </a:lnTo>
                  <a:lnTo>
                    <a:pt x="164591" y="1485"/>
                  </a:lnTo>
                  <a:lnTo>
                    <a:pt x="159524" y="0"/>
                  </a:lnTo>
                  <a:close/>
                </a:path>
              </a:pathLst>
            </a:custGeom>
            <a:solidFill>
              <a:srgbClr val="B4D58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0" name="object 70"/>
            <p:cNvSpPr/>
            <p:nvPr/>
          </p:nvSpPr>
          <p:spPr>
            <a:xfrm>
              <a:off x="7899451" y="1089075"/>
              <a:ext cx="308610" cy="307340"/>
            </a:xfrm>
            <a:custGeom>
              <a:avLst/>
              <a:gdLst/>
              <a:ahLst/>
              <a:cxnLst/>
              <a:rect l="l" t="t" r="r" b="b"/>
              <a:pathLst>
                <a:path w="308609" h="307340">
                  <a:moveTo>
                    <a:pt x="79527" y="128422"/>
                  </a:moveTo>
                  <a:lnTo>
                    <a:pt x="69583" y="128422"/>
                  </a:lnTo>
                  <a:lnTo>
                    <a:pt x="69583" y="138366"/>
                  </a:lnTo>
                  <a:lnTo>
                    <a:pt x="79527" y="138366"/>
                  </a:lnTo>
                  <a:lnTo>
                    <a:pt x="79527" y="128422"/>
                  </a:lnTo>
                  <a:close/>
                </a:path>
                <a:path w="308609" h="307340">
                  <a:moveTo>
                    <a:pt x="79527" y="108546"/>
                  </a:moveTo>
                  <a:lnTo>
                    <a:pt x="69583" y="108546"/>
                  </a:lnTo>
                  <a:lnTo>
                    <a:pt x="69583" y="118491"/>
                  </a:lnTo>
                  <a:lnTo>
                    <a:pt x="79527" y="118491"/>
                  </a:lnTo>
                  <a:lnTo>
                    <a:pt x="79527" y="108546"/>
                  </a:lnTo>
                  <a:close/>
                </a:path>
                <a:path w="308609" h="307340">
                  <a:moveTo>
                    <a:pt x="79527" y="88671"/>
                  </a:moveTo>
                  <a:lnTo>
                    <a:pt x="69583" y="88671"/>
                  </a:lnTo>
                  <a:lnTo>
                    <a:pt x="69583" y="98615"/>
                  </a:lnTo>
                  <a:lnTo>
                    <a:pt x="79527" y="98615"/>
                  </a:lnTo>
                  <a:lnTo>
                    <a:pt x="79527" y="88671"/>
                  </a:lnTo>
                  <a:close/>
                </a:path>
                <a:path w="308609" h="307340">
                  <a:moveTo>
                    <a:pt x="99402" y="128422"/>
                  </a:moveTo>
                  <a:lnTo>
                    <a:pt x="89458" y="128422"/>
                  </a:lnTo>
                  <a:lnTo>
                    <a:pt x="89458" y="138366"/>
                  </a:lnTo>
                  <a:lnTo>
                    <a:pt x="99402" y="138366"/>
                  </a:lnTo>
                  <a:lnTo>
                    <a:pt x="99402" y="128422"/>
                  </a:lnTo>
                  <a:close/>
                </a:path>
                <a:path w="308609" h="307340">
                  <a:moveTo>
                    <a:pt x="99402" y="108546"/>
                  </a:moveTo>
                  <a:lnTo>
                    <a:pt x="89458" y="108546"/>
                  </a:lnTo>
                  <a:lnTo>
                    <a:pt x="89458" y="118491"/>
                  </a:lnTo>
                  <a:lnTo>
                    <a:pt x="99402" y="118491"/>
                  </a:lnTo>
                  <a:lnTo>
                    <a:pt x="99402" y="108546"/>
                  </a:lnTo>
                  <a:close/>
                </a:path>
                <a:path w="308609" h="307340">
                  <a:moveTo>
                    <a:pt x="99402" y="88671"/>
                  </a:moveTo>
                  <a:lnTo>
                    <a:pt x="89458" y="88671"/>
                  </a:lnTo>
                  <a:lnTo>
                    <a:pt x="89458" y="98615"/>
                  </a:lnTo>
                  <a:lnTo>
                    <a:pt x="99402" y="98615"/>
                  </a:lnTo>
                  <a:lnTo>
                    <a:pt x="99402" y="88671"/>
                  </a:lnTo>
                  <a:close/>
                </a:path>
                <a:path w="308609" h="307340">
                  <a:moveTo>
                    <a:pt x="119291" y="148310"/>
                  </a:moveTo>
                  <a:lnTo>
                    <a:pt x="109347" y="148310"/>
                  </a:lnTo>
                  <a:lnTo>
                    <a:pt x="109347" y="158267"/>
                  </a:lnTo>
                  <a:lnTo>
                    <a:pt x="119291" y="158267"/>
                  </a:lnTo>
                  <a:lnTo>
                    <a:pt x="119291" y="148310"/>
                  </a:lnTo>
                  <a:close/>
                </a:path>
                <a:path w="308609" h="307340">
                  <a:moveTo>
                    <a:pt x="119291" y="128422"/>
                  </a:moveTo>
                  <a:lnTo>
                    <a:pt x="109347" y="128422"/>
                  </a:lnTo>
                  <a:lnTo>
                    <a:pt x="109347" y="138366"/>
                  </a:lnTo>
                  <a:lnTo>
                    <a:pt x="119291" y="138366"/>
                  </a:lnTo>
                  <a:lnTo>
                    <a:pt x="119291" y="128422"/>
                  </a:lnTo>
                  <a:close/>
                </a:path>
                <a:path w="308609" h="307340">
                  <a:moveTo>
                    <a:pt x="119291" y="108546"/>
                  </a:moveTo>
                  <a:lnTo>
                    <a:pt x="109347" y="108546"/>
                  </a:lnTo>
                  <a:lnTo>
                    <a:pt x="109347" y="118491"/>
                  </a:lnTo>
                  <a:lnTo>
                    <a:pt x="119291" y="118491"/>
                  </a:lnTo>
                  <a:lnTo>
                    <a:pt x="119291" y="108546"/>
                  </a:lnTo>
                  <a:close/>
                </a:path>
                <a:path w="308609" h="307340">
                  <a:moveTo>
                    <a:pt x="119291" y="88671"/>
                  </a:moveTo>
                  <a:lnTo>
                    <a:pt x="109347" y="88671"/>
                  </a:lnTo>
                  <a:lnTo>
                    <a:pt x="109347" y="98615"/>
                  </a:lnTo>
                  <a:lnTo>
                    <a:pt x="119291" y="98615"/>
                  </a:lnTo>
                  <a:lnTo>
                    <a:pt x="119291" y="88671"/>
                  </a:lnTo>
                  <a:close/>
                </a:path>
                <a:path w="308609" h="307340">
                  <a:moveTo>
                    <a:pt x="308114" y="298450"/>
                  </a:moveTo>
                  <a:lnTo>
                    <a:pt x="298170" y="298450"/>
                  </a:lnTo>
                  <a:lnTo>
                    <a:pt x="298170" y="158750"/>
                  </a:lnTo>
                  <a:lnTo>
                    <a:pt x="298170" y="148590"/>
                  </a:lnTo>
                  <a:lnTo>
                    <a:pt x="288239" y="148590"/>
                  </a:lnTo>
                  <a:lnTo>
                    <a:pt x="288239" y="158750"/>
                  </a:lnTo>
                  <a:lnTo>
                    <a:pt x="288239" y="288290"/>
                  </a:lnTo>
                  <a:lnTo>
                    <a:pt x="285356" y="285750"/>
                  </a:lnTo>
                  <a:lnTo>
                    <a:pt x="283159" y="284086"/>
                  </a:lnTo>
                  <a:lnTo>
                    <a:pt x="283159" y="298450"/>
                  </a:lnTo>
                  <a:lnTo>
                    <a:pt x="80479" y="298450"/>
                  </a:lnTo>
                  <a:lnTo>
                    <a:pt x="79908" y="295910"/>
                  </a:lnTo>
                  <a:lnTo>
                    <a:pt x="79514" y="294640"/>
                  </a:lnTo>
                  <a:lnTo>
                    <a:pt x="79514" y="284480"/>
                  </a:lnTo>
                  <a:lnTo>
                    <a:pt x="86207" y="278130"/>
                  </a:lnTo>
                  <a:lnTo>
                    <a:pt x="99796" y="278130"/>
                  </a:lnTo>
                  <a:lnTo>
                    <a:pt x="104775" y="280670"/>
                  </a:lnTo>
                  <a:lnTo>
                    <a:pt x="108966" y="288290"/>
                  </a:lnTo>
                  <a:lnTo>
                    <a:pt x="117297" y="288290"/>
                  </a:lnTo>
                  <a:lnTo>
                    <a:pt x="123837" y="290830"/>
                  </a:lnTo>
                  <a:lnTo>
                    <a:pt x="125349" y="285750"/>
                  </a:lnTo>
                  <a:lnTo>
                    <a:pt x="128879" y="278130"/>
                  </a:lnTo>
                  <a:lnTo>
                    <a:pt x="134327" y="273050"/>
                  </a:lnTo>
                  <a:lnTo>
                    <a:pt x="141211" y="269240"/>
                  </a:lnTo>
                  <a:lnTo>
                    <a:pt x="149085" y="267970"/>
                  </a:lnTo>
                  <a:lnTo>
                    <a:pt x="158127" y="267970"/>
                  </a:lnTo>
                  <a:lnTo>
                    <a:pt x="166458" y="273050"/>
                  </a:lnTo>
                  <a:lnTo>
                    <a:pt x="173951" y="287020"/>
                  </a:lnTo>
                  <a:lnTo>
                    <a:pt x="184213" y="276860"/>
                  </a:lnTo>
                  <a:lnTo>
                    <a:pt x="193471" y="276860"/>
                  </a:lnTo>
                  <a:lnTo>
                    <a:pt x="203733" y="287020"/>
                  </a:lnTo>
                  <a:lnTo>
                    <a:pt x="209181" y="276860"/>
                  </a:lnTo>
                  <a:lnTo>
                    <a:pt x="211226" y="273050"/>
                  </a:lnTo>
                  <a:lnTo>
                    <a:pt x="213309" y="271780"/>
                  </a:lnTo>
                  <a:lnTo>
                    <a:pt x="219570" y="267970"/>
                  </a:lnTo>
                  <a:lnTo>
                    <a:pt x="228600" y="267970"/>
                  </a:lnTo>
                  <a:lnTo>
                    <a:pt x="253619" y="289560"/>
                  </a:lnTo>
                  <a:lnTo>
                    <a:pt x="258025" y="288290"/>
                  </a:lnTo>
                  <a:lnTo>
                    <a:pt x="265315" y="288290"/>
                  </a:lnTo>
                  <a:lnTo>
                    <a:pt x="272173" y="289560"/>
                  </a:lnTo>
                  <a:lnTo>
                    <a:pt x="278231" y="293370"/>
                  </a:lnTo>
                  <a:lnTo>
                    <a:pt x="283159" y="298450"/>
                  </a:lnTo>
                  <a:lnTo>
                    <a:pt x="283159" y="284086"/>
                  </a:lnTo>
                  <a:lnTo>
                    <a:pt x="282003" y="283210"/>
                  </a:lnTo>
                  <a:lnTo>
                    <a:pt x="278295" y="281940"/>
                  </a:lnTo>
                  <a:lnTo>
                    <a:pt x="278295" y="278130"/>
                  </a:lnTo>
                  <a:lnTo>
                    <a:pt x="278295" y="179070"/>
                  </a:lnTo>
                  <a:lnTo>
                    <a:pt x="278295" y="168910"/>
                  </a:lnTo>
                  <a:lnTo>
                    <a:pt x="268363" y="168910"/>
                  </a:lnTo>
                  <a:lnTo>
                    <a:pt x="268363" y="179070"/>
                  </a:lnTo>
                  <a:lnTo>
                    <a:pt x="268363" y="278130"/>
                  </a:lnTo>
                  <a:lnTo>
                    <a:pt x="260108" y="278130"/>
                  </a:lnTo>
                  <a:lnTo>
                    <a:pt x="257479" y="273050"/>
                  </a:lnTo>
                  <a:lnTo>
                    <a:pt x="253403" y="267970"/>
                  </a:lnTo>
                  <a:lnTo>
                    <a:pt x="248475" y="264160"/>
                  </a:lnTo>
                  <a:lnTo>
                    <a:pt x="248475" y="260350"/>
                  </a:lnTo>
                  <a:lnTo>
                    <a:pt x="248475" y="179070"/>
                  </a:lnTo>
                  <a:lnTo>
                    <a:pt x="268363" y="179070"/>
                  </a:lnTo>
                  <a:lnTo>
                    <a:pt x="268363" y="168910"/>
                  </a:lnTo>
                  <a:lnTo>
                    <a:pt x="238544" y="168910"/>
                  </a:lnTo>
                  <a:lnTo>
                    <a:pt x="238544" y="179070"/>
                  </a:lnTo>
                  <a:lnTo>
                    <a:pt x="238544" y="260350"/>
                  </a:lnTo>
                  <a:lnTo>
                    <a:pt x="235369" y="259080"/>
                  </a:lnTo>
                  <a:lnTo>
                    <a:pt x="232029" y="257810"/>
                  </a:lnTo>
                  <a:lnTo>
                    <a:pt x="225183" y="257810"/>
                  </a:lnTo>
                  <a:lnTo>
                    <a:pt x="221843" y="259080"/>
                  </a:lnTo>
                  <a:lnTo>
                    <a:pt x="218668" y="260350"/>
                  </a:lnTo>
                  <a:lnTo>
                    <a:pt x="218668" y="179070"/>
                  </a:lnTo>
                  <a:lnTo>
                    <a:pt x="238544" y="179070"/>
                  </a:lnTo>
                  <a:lnTo>
                    <a:pt x="238544" y="168910"/>
                  </a:lnTo>
                  <a:lnTo>
                    <a:pt x="208724" y="168910"/>
                  </a:lnTo>
                  <a:lnTo>
                    <a:pt x="208724" y="264160"/>
                  </a:lnTo>
                  <a:lnTo>
                    <a:pt x="205930" y="266700"/>
                  </a:lnTo>
                  <a:lnTo>
                    <a:pt x="203390" y="269240"/>
                  </a:lnTo>
                  <a:lnTo>
                    <a:pt x="201256" y="271780"/>
                  </a:lnTo>
                  <a:lnTo>
                    <a:pt x="200469" y="270510"/>
                  </a:lnTo>
                  <a:lnTo>
                    <a:pt x="198780" y="270510"/>
                  </a:lnTo>
                  <a:lnTo>
                    <a:pt x="198780" y="158750"/>
                  </a:lnTo>
                  <a:lnTo>
                    <a:pt x="288239" y="158750"/>
                  </a:lnTo>
                  <a:lnTo>
                    <a:pt x="288239" y="148590"/>
                  </a:lnTo>
                  <a:lnTo>
                    <a:pt x="288239" y="138430"/>
                  </a:lnTo>
                  <a:lnTo>
                    <a:pt x="288239" y="129540"/>
                  </a:lnTo>
                  <a:lnTo>
                    <a:pt x="278295" y="129540"/>
                  </a:lnTo>
                  <a:lnTo>
                    <a:pt x="278295" y="138430"/>
                  </a:lnTo>
                  <a:lnTo>
                    <a:pt x="278295" y="148590"/>
                  </a:lnTo>
                  <a:lnTo>
                    <a:pt x="208724" y="148590"/>
                  </a:lnTo>
                  <a:lnTo>
                    <a:pt x="208724" y="138430"/>
                  </a:lnTo>
                  <a:lnTo>
                    <a:pt x="278295" y="138430"/>
                  </a:lnTo>
                  <a:lnTo>
                    <a:pt x="278295" y="129540"/>
                  </a:lnTo>
                  <a:lnTo>
                    <a:pt x="278295" y="109220"/>
                  </a:lnTo>
                  <a:lnTo>
                    <a:pt x="278295" y="99060"/>
                  </a:lnTo>
                  <a:lnTo>
                    <a:pt x="268363" y="99060"/>
                  </a:lnTo>
                  <a:lnTo>
                    <a:pt x="268363" y="109220"/>
                  </a:lnTo>
                  <a:lnTo>
                    <a:pt x="268363" y="129540"/>
                  </a:lnTo>
                  <a:lnTo>
                    <a:pt x="258419" y="129540"/>
                  </a:lnTo>
                  <a:lnTo>
                    <a:pt x="258419" y="109220"/>
                  </a:lnTo>
                  <a:lnTo>
                    <a:pt x="268363" y="109220"/>
                  </a:lnTo>
                  <a:lnTo>
                    <a:pt x="268363" y="99060"/>
                  </a:lnTo>
                  <a:lnTo>
                    <a:pt x="268363" y="78740"/>
                  </a:lnTo>
                  <a:lnTo>
                    <a:pt x="258419" y="78740"/>
                  </a:lnTo>
                  <a:lnTo>
                    <a:pt x="258419" y="99060"/>
                  </a:lnTo>
                  <a:lnTo>
                    <a:pt x="248475" y="99060"/>
                  </a:lnTo>
                  <a:lnTo>
                    <a:pt x="248475" y="129540"/>
                  </a:lnTo>
                  <a:lnTo>
                    <a:pt x="238544" y="129540"/>
                  </a:lnTo>
                  <a:lnTo>
                    <a:pt x="238544" y="30480"/>
                  </a:lnTo>
                  <a:lnTo>
                    <a:pt x="238544" y="29210"/>
                  </a:lnTo>
                  <a:lnTo>
                    <a:pt x="238544" y="24130"/>
                  </a:lnTo>
                  <a:lnTo>
                    <a:pt x="238544" y="19050"/>
                  </a:lnTo>
                  <a:lnTo>
                    <a:pt x="228600" y="20751"/>
                  </a:lnTo>
                  <a:lnTo>
                    <a:pt x="228600" y="30480"/>
                  </a:lnTo>
                  <a:lnTo>
                    <a:pt x="228600" y="129540"/>
                  </a:lnTo>
                  <a:lnTo>
                    <a:pt x="198780" y="129540"/>
                  </a:lnTo>
                  <a:lnTo>
                    <a:pt x="198780" y="148590"/>
                  </a:lnTo>
                  <a:lnTo>
                    <a:pt x="188849" y="148590"/>
                  </a:lnTo>
                  <a:lnTo>
                    <a:pt x="188849" y="267970"/>
                  </a:lnTo>
                  <a:lnTo>
                    <a:pt x="184505" y="267970"/>
                  </a:lnTo>
                  <a:lnTo>
                    <a:pt x="180187" y="269240"/>
                  </a:lnTo>
                  <a:lnTo>
                    <a:pt x="176428" y="271780"/>
                  </a:lnTo>
                  <a:lnTo>
                    <a:pt x="173126" y="267970"/>
                  </a:lnTo>
                  <a:lnTo>
                    <a:pt x="170916" y="265430"/>
                  </a:lnTo>
                  <a:lnTo>
                    <a:pt x="164350" y="261620"/>
                  </a:lnTo>
                  <a:lnTo>
                    <a:pt x="156984" y="259080"/>
                  </a:lnTo>
                  <a:lnTo>
                    <a:pt x="149085" y="257810"/>
                  </a:lnTo>
                  <a:lnTo>
                    <a:pt x="145643" y="257810"/>
                  </a:lnTo>
                  <a:lnTo>
                    <a:pt x="142316" y="259080"/>
                  </a:lnTo>
                  <a:lnTo>
                    <a:pt x="139153" y="259080"/>
                  </a:lnTo>
                  <a:lnTo>
                    <a:pt x="139153" y="48260"/>
                  </a:lnTo>
                  <a:lnTo>
                    <a:pt x="215823" y="33020"/>
                  </a:lnTo>
                  <a:lnTo>
                    <a:pt x="228600" y="30480"/>
                  </a:lnTo>
                  <a:lnTo>
                    <a:pt x="228600" y="20751"/>
                  </a:lnTo>
                  <a:lnTo>
                    <a:pt x="208724" y="24130"/>
                  </a:lnTo>
                  <a:lnTo>
                    <a:pt x="208724" y="10160"/>
                  </a:lnTo>
                  <a:lnTo>
                    <a:pt x="198780" y="10160"/>
                  </a:lnTo>
                  <a:lnTo>
                    <a:pt x="198780" y="26670"/>
                  </a:lnTo>
                  <a:lnTo>
                    <a:pt x="188849" y="29210"/>
                  </a:lnTo>
                  <a:lnTo>
                    <a:pt x="188849" y="0"/>
                  </a:lnTo>
                  <a:lnTo>
                    <a:pt x="178904" y="0"/>
                  </a:lnTo>
                  <a:lnTo>
                    <a:pt x="178904" y="30480"/>
                  </a:lnTo>
                  <a:lnTo>
                    <a:pt x="168960" y="33020"/>
                  </a:lnTo>
                  <a:lnTo>
                    <a:pt x="168960" y="10160"/>
                  </a:lnTo>
                  <a:lnTo>
                    <a:pt x="159029" y="10160"/>
                  </a:lnTo>
                  <a:lnTo>
                    <a:pt x="159029" y="34290"/>
                  </a:lnTo>
                  <a:lnTo>
                    <a:pt x="129209" y="40640"/>
                  </a:lnTo>
                  <a:lnTo>
                    <a:pt x="129209" y="69850"/>
                  </a:lnTo>
                  <a:lnTo>
                    <a:pt x="129209" y="78740"/>
                  </a:lnTo>
                  <a:lnTo>
                    <a:pt x="129209" y="264160"/>
                  </a:lnTo>
                  <a:lnTo>
                    <a:pt x="124244" y="267970"/>
                  </a:lnTo>
                  <a:lnTo>
                    <a:pt x="120154" y="273050"/>
                  </a:lnTo>
                  <a:lnTo>
                    <a:pt x="117525" y="278130"/>
                  </a:lnTo>
                  <a:lnTo>
                    <a:pt x="114312" y="278130"/>
                  </a:lnTo>
                  <a:lnTo>
                    <a:pt x="109651" y="271780"/>
                  </a:lnTo>
                  <a:lnTo>
                    <a:pt x="102285" y="267970"/>
                  </a:lnTo>
                  <a:lnTo>
                    <a:pt x="94424" y="267970"/>
                  </a:lnTo>
                  <a:lnTo>
                    <a:pt x="84759" y="270510"/>
                  </a:lnTo>
                  <a:lnTo>
                    <a:pt x="76860" y="275590"/>
                  </a:lnTo>
                  <a:lnTo>
                    <a:pt x="71526" y="283210"/>
                  </a:lnTo>
                  <a:lnTo>
                    <a:pt x="69570" y="293370"/>
                  </a:lnTo>
                  <a:lnTo>
                    <a:pt x="69570" y="294640"/>
                  </a:lnTo>
                  <a:lnTo>
                    <a:pt x="69799" y="295910"/>
                  </a:lnTo>
                  <a:lnTo>
                    <a:pt x="70129" y="298450"/>
                  </a:lnTo>
                  <a:lnTo>
                    <a:pt x="49695" y="298450"/>
                  </a:lnTo>
                  <a:lnTo>
                    <a:pt x="49695" y="279400"/>
                  </a:lnTo>
                  <a:lnTo>
                    <a:pt x="56324" y="271780"/>
                  </a:lnTo>
                  <a:lnTo>
                    <a:pt x="59639" y="267970"/>
                  </a:lnTo>
                  <a:lnTo>
                    <a:pt x="62953" y="264160"/>
                  </a:lnTo>
                  <a:lnTo>
                    <a:pt x="79514" y="245110"/>
                  </a:lnTo>
                  <a:lnTo>
                    <a:pt x="79514" y="232410"/>
                  </a:lnTo>
                  <a:lnTo>
                    <a:pt x="91274" y="228600"/>
                  </a:lnTo>
                  <a:lnTo>
                    <a:pt x="96685" y="223520"/>
                  </a:lnTo>
                  <a:lnTo>
                    <a:pt x="100736" y="219710"/>
                  </a:lnTo>
                  <a:lnTo>
                    <a:pt x="107048" y="208280"/>
                  </a:lnTo>
                  <a:lnTo>
                    <a:pt x="109334" y="193040"/>
                  </a:lnTo>
                  <a:lnTo>
                    <a:pt x="108026" y="182880"/>
                  </a:lnTo>
                  <a:lnTo>
                    <a:pt x="104355" y="172720"/>
                  </a:lnTo>
                  <a:lnTo>
                    <a:pt x="99390" y="166065"/>
                  </a:lnTo>
                  <a:lnTo>
                    <a:pt x="99390" y="193040"/>
                  </a:lnTo>
                  <a:lnTo>
                    <a:pt x="97434" y="205740"/>
                  </a:lnTo>
                  <a:lnTo>
                    <a:pt x="92113" y="214630"/>
                  </a:lnTo>
                  <a:lnTo>
                    <a:pt x="84213" y="220980"/>
                  </a:lnTo>
                  <a:lnTo>
                    <a:pt x="74549" y="223520"/>
                  </a:lnTo>
                  <a:lnTo>
                    <a:pt x="69570" y="223520"/>
                  </a:lnTo>
                  <a:lnTo>
                    <a:pt x="69570" y="232410"/>
                  </a:lnTo>
                  <a:lnTo>
                    <a:pt x="69570" y="241300"/>
                  </a:lnTo>
                  <a:lnTo>
                    <a:pt x="49695" y="264160"/>
                  </a:lnTo>
                  <a:lnTo>
                    <a:pt x="49695" y="228600"/>
                  </a:lnTo>
                  <a:lnTo>
                    <a:pt x="49695" y="224790"/>
                  </a:lnTo>
                  <a:lnTo>
                    <a:pt x="49695" y="220980"/>
                  </a:lnTo>
                  <a:lnTo>
                    <a:pt x="55029" y="227330"/>
                  </a:lnTo>
                  <a:lnTo>
                    <a:pt x="61988" y="231140"/>
                  </a:lnTo>
                  <a:lnTo>
                    <a:pt x="69570" y="232410"/>
                  </a:lnTo>
                  <a:lnTo>
                    <a:pt x="69570" y="223520"/>
                  </a:lnTo>
                  <a:lnTo>
                    <a:pt x="68275" y="223520"/>
                  </a:lnTo>
                  <a:lnTo>
                    <a:pt x="62318" y="220980"/>
                  </a:lnTo>
                  <a:lnTo>
                    <a:pt x="57772" y="215900"/>
                  </a:lnTo>
                  <a:lnTo>
                    <a:pt x="66535" y="209550"/>
                  </a:lnTo>
                  <a:lnTo>
                    <a:pt x="67525" y="208280"/>
                  </a:lnTo>
                  <a:lnTo>
                    <a:pt x="73418" y="200660"/>
                  </a:lnTo>
                  <a:lnTo>
                    <a:pt x="77914" y="190500"/>
                  </a:lnTo>
                  <a:lnTo>
                    <a:pt x="79514" y="179070"/>
                  </a:lnTo>
                  <a:lnTo>
                    <a:pt x="79514" y="173990"/>
                  </a:lnTo>
                  <a:lnTo>
                    <a:pt x="78600" y="168910"/>
                  </a:lnTo>
                  <a:lnTo>
                    <a:pt x="77000" y="163830"/>
                  </a:lnTo>
                  <a:lnTo>
                    <a:pt x="85788" y="167640"/>
                  </a:lnTo>
                  <a:lnTo>
                    <a:pt x="92900" y="173990"/>
                  </a:lnTo>
                  <a:lnTo>
                    <a:pt x="97663" y="182880"/>
                  </a:lnTo>
                  <a:lnTo>
                    <a:pt x="99390" y="193040"/>
                  </a:lnTo>
                  <a:lnTo>
                    <a:pt x="99390" y="166065"/>
                  </a:lnTo>
                  <a:lnTo>
                    <a:pt x="98679" y="165100"/>
                  </a:lnTo>
                  <a:lnTo>
                    <a:pt x="97218" y="163830"/>
                  </a:lnTo>
                  <a:lnTo>
                    <a:pt x="91351" y="158750"/>
                  </a:lnTo>
                  <a:lnTo>
                    <a:pt x="99390" y="158750"/>
                  </a:lnTo>
                  <a:lnTo>
                    <a:pt x="99390" y="157480"/>
                  </a:lnTo>
                  <a:lnTo>
                    <a:pt x="99390" y="148590"/>
                  </a:lnTo>
                  <a:lnTo>
                    <a:pt x="89458" y="148590"/>
                  </a:lnTo>
                  <a:lnTo>
                    <a:pt x="89458" y="157480"/>
                  </a:lnTo>
                  <a:lnTo>
                    <a:pt x="84924" y="154940"/>
                  </a:lnTo>
                  <a:lnTo>
                    <a:pt x="79883" y="153670"/>
                  </a:lnTo>
                  <a:lnTo>
                    <a:pt x="71932" y="153670"/>
                  </a:lnTo>
                  <a:lnTo>
                    <a:pt x="69570" y="150939"/>
                  </a:lnTo>
                  <a:lnTo>
                    <a:pt x="69570" y="179070"/>
                  </a:lnTo>
                  <a:lnTo>
                    <a:pt x="68059" y="189230"/>
                  </a:lnTo>
                  <a:lnTo>
                    <a:pt x="63881" y="198120"/>
                  </a:lnTo>
                  <a:lnTo>
                    <a:pt x="57581" y="204470"/>
                  </a:lnTo>
                  <a:lnTo>
                    <a:pt x="49695" y="208280"/>
                  </a:lnTo>
                  <a:lnTo>
                    <a:pt x="49695" y="173990"/>
                  </a:lnTo>
                  <a:lnTo>
                    <a:pt x="39763" y="173990"/>
                  </a:lnTo>
                  <a:lnTo>
                    <a:pt x="39763" y="208280"/>
                  </a:lnTo>
                  <a:lnTo>
                    <a:pt x="31877" y="204470"/>
                  </a:lnTo>
                  <a:lnTo>
                    <a:pt x="25577" y="198120"/>
                  </a:lnTo>
                  <a:lnTo>
                    <a:pt x="21386" y="189230"/>
                  </a:lnTo>
                  <a:lnTo>
                    <a:pt x="19875" y="179070"/>
                  </a:lnTo>
                  <a:lnTo>
                    <a:pt x="21831" y="167640"/>
                  </a:lnTo>
                  <a:lnTo>
                    <a:pt x="27165" y="157480"/>
                  </a:lnTo>
                  <a:lnTo>
                    <a:pt x="35064" y="151130"/>
                  </a:lnTo>
                  <a:lnTo>
                    <a:pt x="44729" y="148590"/>
                  </a:lnTo>
                  <a:lnTo>
                    <a:pt x="54394" y="151130"/>
                  </a:lnTo>
                  <a:lnTo>
                    <a:pt x="62293" y="157480"/>
                  </a:lnTo>
                  <a:lnTo>
                    <a:pt x="67614" y="167640"/>
                  </a:lnTo>
                  <a:lnTo>
                    <a:pt x="69570" y="179070"/>
                  </a:lnTo>
                  <a:lnTo>
                    <a:pt x="69570" y="150939"/>
                  </a:lnTo>
                  <a:lnTo>
                    <a:pt x="68643" y="149860"/>
                  </a:lnTo>
                  <a:lnTo>
                    <a:pt x="67246" y="148590"/>
                  </a:lnTo>
                  <a:lnTo>
                    <a:pt x="64439" y="146050"/>
                  </a:lnTo>
                  <a:lnTo>
                    <a:pt x="59639" y="143510"/>
                  </a:lnTo>
                  <a:lnTo>
                    <a:pt x="59639" y="139700"/>
                  </a:lnTo>
                  <a:lnTo>
                    <a:pt x="59639" y="78740"/>
                  </a:lnTo>
                  <a:lnTo>
                    <a:pt x="129209" y="78740"/>
                  </a:lnTo>
                  <a:lnTo>
                    <a:pt x="129209" y="69850"/>
                  </a:lnTo>
                  <a:lnTo>
                    <a:pt x="39763" y="69850"/>
                  </a:lnTo>
                  <a:lnTo>
                    <a:pt x="39763" y="78740"/>
                  </a:lnTo>
                  <a:lnTo>
                    <a:pt x="49695" y="78740"/>
                  </a:lnTo>
                  <a:lnTo>
                    <a:pt x="49695" y="139700"/>
                  </a:lnTo>
                  <a:lnTo>
                    <a:pt x="48069" y="139700"/>
                  </a:lnTo>
                  <a:lnTo>
                    <a:pt x="46418" y="138430"/>
                  </a:lnTo>
                  <a:lnTo>
                    <a:pt x="44729" y="138430"/>
                  </a:lnTo>
                  <a:lnTo>
                    <a:pt x="31203" y="142240"/>
                  </a:lnTo>
                  <a:lnTo>
                    <a:pt x="20142" y="151130"/>
                  </a:lnTo>
                  <a:lnTo>
                    <a:pt x="12687" y="163830"/>
                  </a:lnTo>
                  <a:lnTo>
                    <a:pt x="9944" y="179070"/>
                  </a:lnTo>
                  <a:lnTo>
                    <a:pt x="12242" y="193040"/>
                  </a:lnTo>
                  <a:lnTo>
                    <a:pt x="18542" y="204470"/>
                  </a:lnTo>
                  <a:lnTo>
                    <a:pt x="28003" y="213360"/>
                  </a:lnTo>
                  <a:lnTo>
                    <a:pt x="39763" y="218440"/>
                  </a:lnTo>
                  <a:lnTo>
                    <a:pt x="39763" y="224790"/>
                  </a:lnTo>
                  <a:lnTo>
                    <a:pt x="39763" y="237490"/>
                  </a:lnTo>
                  <a:lnTo>
                    <a:pt x="39763" y="259080"/>
                  </a:lnTo>
                  <a:lnTo>
                    <a:pt x="39763" y="271780"/>
                  </a:lnTo>
                  <a:lnTo>
                    <a:pt x="39763" y="298450"/>
                  </a:lnTo>
                  <a:lnTo>
                    <a:pt x="29819" y="298450"/>
                  </a:lnTo>
                  <a:lnTo>
                    <a:pt x="29819" y="278130"/>
                  </a:lnTo>
                  <a:lnTo>
                    <a:pt x="33502" y="276860"/>
                  </a:lnTo>
                  <a:lnTo>
                    <a:pt x="36868" y="274320"/>
                  </a:lnTo>
                  <a:lnTo>
                    <a:pt x="39763" y="271780"/>
                  </a:lnTo>
                  <a:lnTo>
                    <a:pt x="39763" y="259080"/>
                  </a:lnTo>
                  <a:lnTo>
                    <a:pt x="33070" y="267970"/>
                  </a:lnTo>
                  <a:lnTo>
                    <a:pt x="16624" y="267970"/>
                  </a:lnTo>
                  <a:lnTo>
                    <a:pt x="9944" y="259080"/>
                  </a:lnTo>
                  <a:lnTo>
                    <a:pt x="9944" y="237490"/>
                  </a:lnTo>
                  <a:lnTo>
                    <a:pt x="16624" y="228600"/>
                  </a:lnTo>
                  <a:lnTo>
                    <a:pt x="33070" y="228600"/>
                  </a:lnTo>
                  <a:lnTo>
                    <a:pt x="39763" y="237490"/>
                  </a:lnTo>
                  <a:lnTo>
                    <a:pt x="39763" y="224790"/>
                  </a:lnTo>
                  <a:lnTo>
                    <a:pt x="35598" y="220980"/>
                  </a:lnTo>
                  <a:lnTo>
                    <a:pt x="30441" y="218440"/>
                  </a:lnTo>
                  <a:lnTo>
                    <a:pt x="24853" y="218440"/>
                  </a:lnTo>
                  <a:lnTo>
                    <a:pt x="15189" y="220980"/>
                  </a:lnTo>
                  <a:lnTo>
                    <a:pt x="7289" y="227330"/>
                  </a:lnTo>
                  <a:lnTo>
                    <a:pt x="1955" y="236220"/>
                  </a:lnTo>
                  <a:lnTo>
                    <a:pt x="0" y="248920"/>
                  </a:lnTo>
                  <a:lnTo>
                    <a:pt x="1511" y="259080"/>
                  </a:lnTo>
                  <a:lnTo>
                    <a:pt x="5702" y="266700"/>
                  </a:lnTo>
                  <a:lnTo>
                    <a:pt x="12001" y="274320"/>
                  </a:lnTo>
                  <a:lnTo>
                    <a:pt x="19875" y="278130"/>
                  </a:lnTo>
                  <a:lnTo>
                    <a:pt x="19875" y="298450"/>
                  </a:lnTo>
                  <a:lnTo>
                    <a:pt x="0" y="298450"/>
                  </a:lnTo>
                  <a:lnTo>
                    <a:pt x="0" y="307340"/>
                  </a:lnTo>
                  <a:lnTo>
                    <a:pt x="308114" y="307340"/>
                  </a:lnTo>
                  <a:lnTo>
                    <a:pt x="308114" y="29845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71" name="object 7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211651" y="782306"/>
              <a:ext cx="297023" cy="194285"/>
            </a:xfrm>
            <a:prstGeom prst="rect">
              <a:avLst/>
            </a:prstGeom>
          </p:spPr>
        </p:pic>
        <p:sp>
          <p:nvSpPr>
            <p:cNvPr id="72" name="object 72"/>
            <p:cNvSpPr/>
            <p:nvPr/>
          </p:nvSpPr>
          <p:spPr>
            <a:xfrm>
              <a:off x="9203308" y="970000"/>
              <a:ext cx="314325" cy="106680"/>
            </a:xfrm>
            <a:custGeom>
              <a:avLst/>
              <a:gdLst/>
              <a:ahLst/>
              <a:cxnLst/>
              <a:rect l="l" t="t" r="r" b="b"/>
              <a:pathLst>
                <a:path w="314325" h="106680">
                  <a:moveTo>
                    <a:pt x="314299" y="0"/>
                  </a:moveTo>
                  <a:lnTo>
                    <a:pt x="0" y="0"/>
                  </a:lnTo>
                  <a:lnTo>
                    <a:pt x="0" y="106552"/>
                  </a:lnTo>
                  <a:lnTo>
                    <a:pt x="314299" y="106552"/>
                  </a:lnTo>
                  <a:lnTo>
                    <a:pt x="314299" y="0"/>
                  </a:lnTo>
                  <a:close/>
                </a:path>
              </a:pathLst>
            </a:custGeom>
            <a:solidFill>
              <a:srgbClr val="B4D79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73" name="object 7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198561" y="762252"/>
              <a:ext cx="322084" cy="319040"/>
            </a:xfrm>
            <a:prstGeom prst="rect">
              <a:avLst/>
            </a:prstGeom>
          </p:spPr>
        </p:pic>
      </p:grpSp>
      <p:sp>
        <p:nvSpPr>
          <p:cNvPr id="74" name="object 74"/>
          <p:cNvSpPr txBox="1"/>
          <p:nvPr/>
        </p:nvSpPr>
        <p:spPr>
          <a:xfrm>
            <a:off x="5669620" y="783250"/>
            <a:ext cx="455290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4E6B8E"/>
                </a:solidFill>
                <a:latin typeface="Grammarsaurus" pitchFamily="2" charset="0"/>
                <a:cs typeface="Arial"/>
              </a:rPr>
              <a:t>Place</a:t>
            </a:r>
            <a:endParaRPr sz="700" dirty="0">
              <a:latin typeface="Grammarsaurus" pitchFamily="2" charset="0"/>
              <a:cs typeface="Arial"/>
            </a:endParaRPr>
          </a:p>
        </p:txBody>
      </p:sp>
      <p:grpSp>
        <p:nvGrpSpPr>
          <p:cNvPr id="75" name="object 75"/>
          <p:cNvGrpSpPr/>
          <p:nvPr/>
        </p:nvGrpSpPr>
        <p:grpSpPr>
          <a:xfrm>
            <a:off x="5606950" y="445317"/>
            <a:ext cx="383540" cy="345440"/>
            <a:chOff x="5606950" y="445317"/>
            <a:chExt cx="383540" cy="345440"/>
          </a:xfrm>
        </p:grpSpPr>
        <p:sp>
          <p:nvSpPr>
            <p:cNvPr id="76" name="object 76"/>
            <p:cNvSpPr/>
            <p:nvPr/>
          </p:nvSpPr>
          <p:spPr>
            <a:xfrm>
              <a:off x="5616433" y="454781"/>
              <a:ext cx="364490" cy="326390"/>
            </a:xfrm>
            <a:custGeom>
              <a:avLst/>
              <a:gdLst/>
              <a:ahLst/>
              <a:cxnLst/>
              <a:rect l="l" t="t" r="r" b="b"/>
              <a:pathLst>
                <a:path w="364489" h="326390">
                  <a:moveTo>
                    <a:pt x="252768" y="0"/>
                  </a:moveTo>
                  <a:lnTo>
                    <a:pt x="111251" y="0"/>
                  </a:lnTo>
                  <a:lnTo>
                    <a:pt x="100697" y="1407"/>
                  </a:lnTo>
                  <a:lnTo>
                    <a:pt x="5410" y="142811"/>
                  </a:lnTo>
                  <a:lnTo>
                    <a:pt x="0" y="163067"/>
                  </a:lnTo>
                  <a:lnTo>
                    <a:pt x="1352" y="173479"/>
                  </a:lnTo>
                  <a:lnTo>
                    <a:pt x="76161" y="305892"/>
                  </a:lnTo>
                  <a:lnTo>
                    <a:pt x="111251" y="326148"/>
                  </a:lnTo>
                  <a:lnTo>
                    <a:pt x="252768" y="326148"/>
                  </a:lnTo>
                  <a:lnTo>
                    <a:pt x="287858" y="305892"/>
                  </a:lnTo>
                  <a:lnTo>
                    <a:pt x="358622" y="183324"/>
                  </a:lnTo>
                  <a:lnTo>
                    <a:pt x="364032" y="163067"/>
                  </a:lnTo>
                  <a:lnTo>
                    <a:pt x="362680" y="152656"/>
                  </a:lnTo>
                  <a:lnTo>
                    <a:pt x="287858" y="20256"/>
                  </a:lnTo>
                  <a:lnTo>
                    <a:pt x="2527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7" name="object 77"/>
            <p:cNvSpPr/>
            <p:nvPr/>
          </p:nvSpPr>
          <p:spPr>
            <a:xfrm>
              <a:off x="5606950" y="445317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39" h="345440">
                  <a:moveTo>
                    <a:pt x="262257" y="0"/>
                  </a:moveTo>
                  <a:lnTo>
                    <a:pt x="120741" y="0"/>
                  </a:lnTo>
                  <a:lnTo>
                    <a:pt x="107701" y="1729"/>
                  </a:lnTo>
                  <a:lnTo>
                    <a:pt x="77459" y="24993"/>
                  </a:lnTo>
                  <a:lnTo>
                    <a:pt x="6695" y="147548"/>
                  </a:lnTo>
                  <a:lnTo>
                    <a:pt x="0" y="172535"/>
                  </a:lnTo>
                  <a:lnTo>
                    <a:pt x="1673" y="185362"/>
                  </a:lnTo>
                  <a:lnTo>
                    <a:pt x="77459" y="320078"/>
                  </a:lnTo>
                  <a:lnTo>
                    <a:pt x="107701" y="343341"/>
                  </a:lnTo>
                  <a:lnTo>
                    <a:pt x="120741" y="345071"/>
                  </a:lnTo>
                  <a:lnTo>
                    <a:pt x="262257" y="345071"/>
                  </a:lnTo>
                  <a:lnTo>
                    <a:pt x="275297" y="343341"/>
                  </a:lnTo>
                  <a:lnTo>
                    <a:pt x="287246" y="338375"/>
                  </a:lnTo>
                  <a:lnTo>
                    <a:pt x="297520" y="330509"/>
                  </a:lnTo>
                  <a:lnTo>
                    <a:pt x="300872" y="326148"/>
                  </a:lnTo>
                  <a:lnTo>
                    <a:pt x="120741" y="326148"/>
                  </a:lnTo>
                  <a:lnTo>
                    <a:pt x="112648" y="325070"/>
                  </a:lnTo>
                  <a:lnTo>
                    <a:pt x="23078" y="188061"/>
                  </a:lnTo>
                  <a:lnTo>
                    <a:pt x="18925" y="172535"/>
                  </a:lnTo>
                  <a:lnTo>
                    <a:pt x="19963" y="164555"/>
                  </a:lnTo>
                  <a:lnTo>
                    <a:pt x="93842" y="34442"/>
                  </a:lnTo>
                  <a:lnTo>
                    <a:pt x="120741" y="18910"/>
                  </a:lnTo>
                  <a:lnTo>
                    <a:pt x="300862" y="18910"/>
                  </a:lnTo>
                  <a:lnTo>
                    <a:pt x="297520" y="14562"/>
                  </a:lnTo>
                  <a:lnTo>
                    <a:pt x="287246" y="6696"/>
                  </a:lnTo>
                  <a:lnTo>
                    <a:pt x="275297" y="1729"/>
                  </a:lnTo>
                  <a:lnTo>
                    <a:pt x="262257" y="0"/>
                  </a:lnTo>
                  <a:close/>
                </a:path>
                <a:path w="383539" h="345440">
                  <a:moveTo>
                    <a:pt x="300862" y="18910"/>
                  </a:moveTo>
                  <a:lnTo>
                    <a:pt x="262257" y="18910"/>
                  </a:lnTo>
                  <a:lnTo>
                    <a:pt x="270348" y="19990"/>
                  </a:lnTo>
                  <a:lnTo>
                    <a:pt x="277778" y="23085"/>
                  </a:lnTo>
                  <a:lnTo>
                    <a:pt x="359920" y="157010"/>
                  </a:lnTo>
                  <a:lnTo>
                    <a:pt x="364063" y="172535"/>
                  </a:lnTo>
                  <a:lnTo>
                    <a:pt x="363028" y="180516"/>
                  </a:lnTo>
                  <a:lnTo>
                    <a:pt x="289156" y="310629"/>
                  </a:lnTo>
                  <a:lnTo>
                    <a:pt x="262257" y="326148"/>
                  </a:lnTo>
                  <a:lnTo>
                    <a:pt x="300872" y="326148"/>
                  </a:lnTo>
                  <a:lnTo>
                    <a:pt x="305539" y="320078"/>
                  </a:lnTo>
                  <a:lnTo>
                    <a:pt x="376290" y="197523"/>
                  </a:lnTo>
                  <a:lnTo>
                    <a:pt x="381312" y="185362"/>
                  </a:lnTo>
                  <a:lnTo>
                    <a:pt x="382986" y="172535"/>
                  </a:lnTo>
                  <a:lnTo>
                    <a:pt x="381312" y="159702"/>
                  </a:lnTo>
                  <a:lnTo>
                    <a:pt x="376290" y="147548"/>
                  </a:lnTo>
                  <a:lnTo>
                    <a:pt x="305539" y="24993"/>
                  </a:lnTo>
                  <a:lnTo>
                    <a:pt x="300862" y="18910"/>
                  </a:lnTo>
                  <a:close/>
                </a:path>
              </a:pathLst>
            </a:custGeom>
            <a:solidFill>
              <a:srgbClr val="4D6B8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78" name="object 7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699115" y="533920"/>
              <a:ext cx="198166" cy="171747"/>
            </a:xfrm>
            <a:prstGeom prst="rect">
              <a:avLst/>
            </a:prstGeom>
          </p:spPr>
        </p:pic>
      </p:grpSp>
      <p:sp>
        <p:nvSpPr>
          <p:cNvPr id="79" name="object 79"/>
          <p:cNvSpPr txBox="1"/>
          <p:nvPr/>
        </p:nvSpPr>
        <p:spPr>
          <a:xfrm>
            <a:off x="6099540" y="793854"/>
            <a:ext cx="440493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Scale</a:t>
            </a:r>
            <a:endParaRPr sz="700">
              <a:latin typeface="Grammarsaurus" pitchFamily="2" charset="0"/>
              <a:cs typeface="Arial"/>
            </a:endParaRPr>
          </a:p>
        </p:txBody>
      </p:sp>
      <p:grpSp>
        <p:nvGrpSpPr>
          <p:cNvPr id="80" name="object 80"/>
          <p:cNvGrpSpPr/>
          <p:nvPr/>
        </p:nvGrpSpPr>
        <p:grpSpPr>
          <a:xfrm>
            <a:off x="6032658" y="455928"/>
            <a:ext cx="383540" cy="345440"/>
            <a:chOff x="6032658" y="455928"/>
            <a:chExt cx="383540" cy="345440"/>
          </a:xfrm>
        </p:grpSpPr>
        <p:sp>
          <p:nvSpPr>
            <p:cNvPr id="81" name="object 81"/>
            <p:cNvSpPr/>
            <p:nvPr/>
          </p:nvSpPr>
          <p:spPr>
            <a:xfrm>
              <a:off x="6042142" y="465391"/>
              <a:ext cx="364490" cy="326390"/>
            </a:xfrm>
            <a:custGeom>
              <a:avLst/>
              <a:gdLst/>
              <a:ahLst/>
              <a:cxnLst/>
              <a:rect l="l" t="t" r="r" b="b"/>
              <a:pathLst>
                <a:path w="364489" h="326390">
                  <a:moveTo>
                    <a:pt x="252768" y="0"/>
                  </a:moveTo>
                  <a:lnTo>
                    <a:pt x="111251" y="0"/>
                  </a:lnTo>
                  <a:lnTo>
                    <a:pt x="100697" y="1407"/>
                  </a:lnTo>
                  <a:lnTo>
                    <a:pt x="5410" y="142811"/>
                  </a:lnTo>
                  <a:lnTo>
                    <a:pt x="0" y="163067"/>
                  </a:lnTo>
                  <a:lnTo>
                    <a:pt x="1352" y="173479"/>
                  </a:lnTo>
                  <a:lnTo>
                    <a:pt x="76161" y="305892"/>
                  </a:lnTo>
                  <a:lnTo>
                    <a:pt x="111251" y="326148"/>
                  </a:lnTo>
                  <a:lnTo>
                    <a:pt x="252768" y="326148"/>
                  </a:lnTo>
                  <a:lnTo>
                    <a:pt x="287858" y="305892"/>
                  </a:lnTo>
                  <a:lnTo>
                    <a:pt x="358622" y="183324"/>
                  </a:lnTo>
                  <a:lnTo>
                    <a:pt x="364032" y="163067"/>
                  </a:lnTo>
                  <a:lnTo>
                    <a:pt x="362680" y="152656"/>
                  </a:lnTo>
                  <a:lnTo>
                    <a:pt x="287858" y="20256"/>
                  </a:lnTo>
                  <a:lnTo>
                    <a:pt x="2527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2" name="object 82"/>
            <p:cNvSpPr/>
            <p:nvPr/>
          </p:nvSpPr>
          <p:spPr>
            <a:xfrm>
              <a:off x="6032652" y="455929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39" h="345440">
                  <a:moveTo>
                    <a:pt x="259156" y="179730"/>
                  </a:moveTo>
                  <a:lnTo>
                    <a:pt x="259143" y="174993"/>
                  </a:lnTo>
                  <a:lnTo>
                    <a:pt x="258533" y="173520"/>
                  </a:lnTo>
                  <a:lnTo>
                    <a:pt x="255752" y="170726"/>
                  </a:lnTo>
                  <a:lnTo>
                    <a:pt x="239344" y="154317"/>
                  </a:lnTo>
                  <a:lnTo>
                    <a:pt x="239344" y="170726"/>
                  </a:lnTo>
                  <a:lnTo>
                    <a:pt x="212737" y="170726"/>
                  </a:lnTo>
                  <a:lnTo>
                    <a:pt x="212737" y="144119"/>
                  </a:lnTo>
                  <a:lnTo>
                    <a:pt x="239344" y="170726"/>
                  </a:lnTo>
                  <a:lnTo>
                    <a:pt x="239344" y="154317"/>
                  </a:lnTo>
                  <a:lnTo>
                    <a:pt x="229146" y="144119"/>
                  </a:lnTo>
                  <a:lnTo>
                    <a:pt x="208775" y="123748"/>
                  </a:lnTo>
                  <a:lnTo>
                    <a:pt x="205092" y="123748"/>
                  </a:lnTo>
                  <a:lnTo>
                    <a:pt x="201739" y="127101"/>
                  </a:lnTo>
                  <a:lnTo>
                    <a:pt x="201129" y="128574"/>
                  </a:lnTo>
                  <a:lnTo>
                    <a:pt x="201129" y="179730"/>
                  </a:lnTo>
                  <a:lnTo>
                    <a:pt x="203733" y="182333"/>
                  </a:lnTo>
                  <a:lnTo>
                    <a:pt x="256552" y="182333"/>
                  </a:lnTo>
                  <a:lnTo>
                    <a:pt x="259156" y="179730"/>
                  </a:lnTo>
                  <a:close/>
                </a:path>
                <a:path w="383539" h="345440">
                  <a:moveTo>
                    <a:pt x="340385" y="215303"/>
                  </a:moveTo>
                  <a:lnTo>
                    <a:pt x="340372" y="210223"/>
                  </a:lnTo>
                  <a:lnTo>
                    <a:pt x="339763" y="208953"/>
                  </a:lnTo>
                  <a:lnTo>
                    <a:pt x="338683" y="207683"/>
                  </a:lnTo>
                  <a:lnTo>
                    <a:pt x="337413" y="206413"/>
                  </a:lnTo>
                  <a:lnTo>
                    <a:pt x="320573" y="189534"/>
                  </a:lnTo>
                  <a:lnTo>
                    <a:pt x="320573" y="206413"/>
                  </a:lnTo>
                  <a:lnTo>
                    <a:pt x="293966" y="206413"/>
                  </a:lnTo>
                  <a:lnTo>
                    <a:pt x="293966" y="197523"/>
                  </a:lnTo>
                  <a:lnTo>
                    <a:pt x="291376" y="194983"/>
                  </a:lnTo>
                  <a:lnTo>
                    <a:pt x="284962" y="194983"/>
                  </a:lnTo>
                  <a:lnTo>
                    <a:pt x="282359" y="197523"/>
                  </a:lnTo>
                  <a:lnTo>
                    <a:pt x="282359" y="206413"/>
                  </a:lnTo>
                  <a:lnTo>
                    <a:pt x="270764" y="206413"/>
                  </a:lnTo>
                  <a:lnTo>
                    <a:pt x="270764" y="197523"/>
                  </a:lnTo>
                  <a:lnTo>
                    <a:pt x="268160" y="194983"/>
                  </a:lnTo>
                  <a:lnTo>
                    <a:pt x="261277" y="194983"/>
                  </a:lnTo>
                  <a:lnTo>
                    <a:pt x="259156" y="197523"/>
                  </a:lnTo>
                  <a:lnTo>
                    <a:pt x="259156" y="206413"/>
                  </a:lnTo>
                  <a:lnTo>
                    <a:pt x="247548" y="206413"/>
                  </a:lnTo>
                  <a:lnTo>
                    <a:pt x="247548" y="197523"/>
                  </a:lnTo>
                  <a:lnTo>
                    <a:pt x="244957" y="194983"/>
                  </a:lnTo>
                  <a:lnTo>
                    <a:pt x="244182" y="194983"/>
                  </a:lnTo>
                  <a:lnTo>
                    <a:pt x="244182" y="217843"/>
                  </a:lnTo>
                  <a:lnTo>
                    <a:pt x="242176" y="221653"/>
                  </a:lnTo>
                  <a:lnTo>
                    <a:pt x="239814" y="226733"/>
                  </a:lnTo>
                  <a:lnTo>
                    <a:pt x="237147" y="230543"/>
                  </a:lnTo>
                  <a:lnTo>
                    <a:pt x="236004" y="229273"/>
                  </a:lnTo>
                  <a:lnTo>
                    <a:pt x="234975" y="229273"/>
                  </a:lnTo>
                  <a:lnTo>
                    <a:pt x="232003" y="225463"/>
                  </a:lnTo>
                  <a:lnTo>
                    <a:pt x="232206" y="224193"/>
                  </a:lnTo>
                  <a:lnTo>
                    <a:pt x="234302" y="217843"/>
                  </a:lnTo>
                  <a:lnTo>
                    <a:pt x="244182" y="217843"/>
                  </a:lnTo>
                  <a:lnTo>
                    <a:pt x="244182" y="194983"/>
                  </a:lnTo>
                  <a:lnTo>
                    <a:pt x="239572" y="194983"/>
                  </a:lnTo>
                  <a:lnTo>
                    <a:pt x="237680" y="196253"/>
                  </a:lnTo>
                  <a:lnTo>
                    <a:pt x="236220" y="198793"/>
                  </a:lnTo>
                  <a:lnTo>
                    <a:pt x="235953" y="198793"/>
                  </a:lnTo>
                  <a:lnTo>
                    <a:pt x="235953" y="206413"/>
                  </a:lnTo>
                  <a:lnTo>
                    <a:pt x="228993" y="206413"/>
                  </a:lnTo>
                  <a:lnTo>
                    <a:pt x="228993" y="240703"/>
                  </a:lnTo>
                  <a:lnTo>
                    <a:pt x="216242" y="250863"/>
                  </a:lnTo>
                  <a:lnTo>
                    <a:pt x="201472" y="259753"/>
                  </a:lnTo>
                  <a:lnTo>
                    <a:pt x="185039" y="264833"/>
                  </a:lnTo>
                  <a:lnTo>
                    <a:pt x="167347" y="266103"/>
                  </a:lnTo>
                  <a:lnTo>
                    <a:pt x="134366" y="259753"/>
                  </a:lnTo>
                  <a:lnTo>
                    <a:pt x="107403" y="241973"/>
                  </a:lnTo>
                  <a:lnTo>
                    <a:pt x="89217" y="215303"/>
                  </a:lnTo>
                  <a:lnTo>
                    <a:pt x="82550" y="182283"/>
                  </a:lnTo>
                  <a:lnTo>
                    <a:pt x="82765" y="175933"/>
                  </a:lnTo>
                  <a:lnTo>
                    <a:pt x="82804" y="174663"/>
                  </a:lnTo>
                  <a:lnTo>
                    <a:pt x="83578" y="168313"/>
                  </a:lnTo>
                  <a:lnTo>
                    <a:pt x="84836" y="161963"/>
                  </a:lnTo>
                  <a:lnTo>
                    <a:pt x="86575" y="155613"/>
                  </a:lnTo>
                  <a:lnTo>
                    <a:pt x="87934" y="158153"/>
                  </a:lnTo>
                  <a:lnTo>
                    <a:pt x="89471" y="159423"/>
                  </a:lnTo>
                  <a:lnTo>
                    <a:pt x="95643" y="165773"/>
                  </a:lnTo>
                  <a:lnTo>
                    <a:pt x="100838" y="170853"/>
                  </a:lnTo>
                  <a:lnTo>
                    <a:pt x="107416" y="175933"/>
                  </a:lnTo>
                  <a:lnTo>
                    <a:pt x="107721" y="175933"/>
                  </a:lnTo>
                  <a:lnTo>
                    <a:pt x="107759" y="179743"/>
                  </a:lnTo>
                  <a:lnTo>
                    <a:pt x="107594" y="182283"/>
                  </a:lnTo>
                  <a:lnTo>
                    <a:pt x="107518" y="183553"/>
                  </a:lnTo>
                  <a:lnTo>
                    <a:pt x="107429" y="184823"/>
                  </a:lnTo>
                  <a:lnTo>
                    <a:pt x="107353" y="186093"/>
                  </a:lnTo>
                  <a:lnTo>
                    <a:pt x="107276" y="187363"/>
                  </a:lnTo>
                  <a:lnTo>
                    <a:pt x="111340" y="194983"/>
                  </a:lnTo>
                  <a:lnTo>
                    <a:pt x="119151" y="202603"/>
                  </a:lnTo>
                  <a:lnTo>
                    <a:pt x="119951" y="206413"/>
                  </a:lnTo>
                  <a:lnTo>
                    <a:pt x="119316" y="214033"/>
                  </a:lnTo>
                  <a:lnTo>
                    <a:pt x="119214" y="215303"/>
                  </a:lnTo>
                  <a:lnTo>
                    <a:pt x="120967" y="222923"/>
                  </a:lnTo>
                  <a:lnTo>
                    <a:pt x="128066" y="231813"/>
                  </a:lnTo>
                  <a:lnTo>
                    <a:pt x="129032" y="234353"/>
                  </a:lnTo>
                  <a:lnTo>
                    <a:pt x="129400" y="238163"/>
                  </a:lnTo>
                  <a:lnTo>
                    <a:pt x="129514" y="239433"/>
                  </a:lnTo>
                  <a:lnTo>
                    <a:pt x="129641" y="240703"/>
                  </a:lnTo>
                  <a:lnTo>
                    <a:pt x="129768" y="241973"/>
                  </a:lnTo>
                  <a:lnTo>
                    <a:pt x="131762" y="249593"/>
                  </a:lnTo>
                  <a:lnTo>
                    <a:pt x="136613" y="254673"/>
                  </a:lnTo>
                  <a:lnTo>
                    <a:pt x="150990" y="254673"/>
                  </a:lnTo>
                  <a:lnTo>
                    <a:pt x="155651" y="248323"/>
                  </a:lnTo>
                  <a:lnTo>
                    <a:pt x="156019" y="243243"/>
                  </a:lnTo>
                  <a:lnTo>
                    <a:pt x="156121" y="241973"/>
                  </a:lnTo>
                  <a:lnTo>
                    <a:pt x="156591" y="235623"/>
                  </a:lnTo>
                  <a:lnTo>
                    <a:pt x="156679" y="234353"/>
                  </a:lnTo>
                  <a:lnTo>
                    <a:pt x="156781" y="233083"/>
                  </a:lnTo>
                  <a:lnTo>
                    <a:pt x="157772" y="233083"/>
                  </a:lnTo>
                  <a:lnTo>
                    <a:pt x="163258" y="231813"/>
                  </a:lnTo>
                  <a:lnTo>
                    <a:pt x="169621" y="225463"/>
                  </a:lnTo>
                  <a:lnTo>
                    <a:pt x="167805" y="216573"/>
                  </a:lnTo>
                  <a:lnTo>
                    <a:pt x="167627" y="215303"/>
                  </a:lnTo>
                  <a:lnTo>
                    <a:pt x="168694" y="216573"/>
                  </a:lnTo>
                  <a:lnTo>
                    <a:pt x="170307" y="217843"/>
                  </a:lnTo>
                  <a:lnTo>
                    <a:pt x="220903" y="217843"/>
                  </a:lnTo>
                  <a:lnTo>
                    <a:pt x="219354" y="222923"/>
                  </a:lnTo>
                  <a:lnTo>
                    <a:pt x="218922" y="229273"/>
                  </a:lnTo>
                  <a:lnTo>
                    <a:pt x="225869" y="238163"/>
                  </a:lnTo>
                  <a:lnTo>
                    <a:pt x="227368" y="239433"/>
                  </a:lnTo>
                  <a:lnTo>
                    <a:pt x="228993" y="240703"/>
                  </a:lnTo>
                  <a:lnTo>
                    <a:pt x="228993" y="206413"/>
                  </a:lnTo>
                  <a:lnTo>
                    <a:pt x="224345" y="206413"/>
                  </a:lnTo>
                  <a:lnTo>
                    <a:pt x="224345" y="197523"/>
                  </a:lnTo>
                  <a:lnTo>
                    <a:pt x="221754" y="194983"/>
                  </a:lnTo>
                  <a:lnTo>
                    <a:pt x="215950" y="194983"/>
                  </a:lnTo>
                  <a:lnTo>
                    <a:pt x="213614" y="196253"/>
                  </a:lnTo>
                  <a:lnTo>
                    <a:pt x="212737" y="198793"/>
                  </a:lnTo>
                  <a:lnTo>
                    <a:pt x="212737" y="206413"/>
                  </a:lnTo>
                  <a:lnTo>
                    <a:pt x="201142" y="206413"/>
                  </a:lnTo>
                  <a:lnTo>
                    <a:pt x="201142" y="197523"/>
                  </a:lnTo>
                  <a:lnTo>
                    <a:pt x="198539" y="194983"/>
                  </a:lnTo>
                  <a:lnTo>
                    <a:pt x="192138" y="194983"/>
                  </a:lnTo>
                  <a:lnTo>
                    <a:pt x="189534" y="197523"/>
                  </a:lnTo>
                  <a:lnTo>
                    <a:pt x="189534" y="206413"/>
                  </a:lnTo>
                  <a:lnTo>
                    <a:pt x="177927" y="206413"/>
                  </a:lnTo>
                  <a:lnTo>
                    <a:pt x="177927" y="194983"/>
                  </a:lnTo>
                  <a:lnTo>
                    <a:pt x="185013" y="194983"/>
                  </a:lnTo>
                  <a:lnTo>
                    <a:pt x="186182" y="193713"/>
                  </a:lnTo>
                  <a:lnTo>
                    <a:pt x="188595" y="192443"/>
                  </a:lnTo>
                  <a:lnTo>
                    <a:pt x="189534" y="191173"/>
                  </a:lnTo>
                  <a:lnTo>
                    <a:pt x="189534" y="187363"/>
                  </a:lnTo>
                  <a:lnTo>
                    <a:pt x="189014" y="186093"/>
                  </a:lnTo>
                  <a:lnTo>
                    <a:pt x="187096" y="183553"/>
                  </a:lnTo>
                  <a:lnTo>
                    <a:pt x="177927" y="183553"/>
                  </a:lnTo>
                  <a:lnTo>
                    <a:pt x="177927" y="179743"/>
                  </a:lnTo>
                  <a:lnTo>
                    <a:pt x="177927" y="172123"/>
                  </a:lnTo>
                  <a:lnTo>
                    <a:pt x="177927" y="170853"/>
                  </a:lnTo>
                  <a:lnTo>
                    <a:pt x="186944" y="170853"/>
                  </a:lnTo>
                  <a:lnTo>
                    <a:pt x="189534" y="168313"/>
                  </a:lnTo>
                  <a:lnTo>
                    <a:pt x="189534" y="161963"/>
                  </a:lnTo>
                  <a:lnTo>
                    <a:pt x="186944" y="159423"/>
                  </a:lnTo>
                  <a:lnTo>
                    <a:pt x="177927" y="159423"/>
                  </a:lnTo>
                  <a:lnTo>
                    <a:pt x="177927" y="147993"/>
                  </a:lnTo>
                  <a:lnTo>
                    <a:pt x="186944" y="147993"/>
                  </a:lnTo>
                  <a:lnTo>
                    <a:pt x="189534" y="145453"/>
                  </a:lnTo>
                  <a:lnTo>
                    <a:pt x="189534" y="139103"/>
                  </a:lnTo>
                  <a:lnTo>
                    <a:pt x="186944" y="136563"/>
                  </a:lnTo>
                  <a:lnTo>
                    <a:pt x="177927" y="136563"/>
                  </a:lnTo>
                  <a:lnTo>
                    <a:pt x="177927" y="125133"/>
                  </a:lnTo>
                  <a:lnTo>
                    <a:pt x="186220" y="125133"/>
                  </a:lnTo>
                  <a:lnTo>
                    <a:pt x="188607" y="122593"/>
                  </a:lnTo>
                  <a:lnTo>
                    <a:pt x="189534" y="121323"/>
                  </a:lnTo>
                  <a:lnTo>
                    <a:pt x="189534" y="117513"/>
                  </a:lnTo>
                  <a:lnTo>
                    <a:pt x="188493" y="114973"/>
                  </a:lnTo>
                  <a:lnTo>
                    <a:pt x="186004" y="113703"/>
                  </a:lnTo>
                  <a:lnTo>
                    <a:pt x="177927" y="113703"/>
                  </a:lnTo>
                  <a:lnTo>
                    <a:pt x="177927" y="102273"/>
                  </a:lnTo>
                  <a:lnTo>
                    <a:pt x="185496" y="102273"/>
                  </a:lnTo>
                  <a:lnTo>
                    <a:pt x="187083" y="101003"/>
                  </a:lnTo>
                  <a:lnTo>
                    <a:pt x="189014" y="98463"/>
                  </a:lnTo>
                  <a:lnTo>
                    <a:pt x="189534" y="97193"/>
                  </a:lnTo>
                  <a:lnTo>
                    <a:pt x="189534" y="92113"/>
                  </a:lnTo>
                  <a:lnTo>
                    <a:pt x="186944" y="89573"/>
                  </a:lnTo>
                  <a:lnTo>
                    <a:pt x="177927" y="89573"/>
                  </a:lnTo>
                  <a:lnTo>
                    <a:pt x="177927" y="62903"/>
                  </a:lnTo>
                  <a:lnTo>
                    <a:pt x="320573" y="206413"/>
                  </a:lnTo>
                  <a:lnTo>
                    <a:pt x="320573" y="189534"/>
                  </a:lnTo>
                  <a:lnTo>
                    <a:pt x="194233" y="62903"/>
                  </a:lnTo>
                  <a:lnTo>
                    <a:pt x="173964" y="42583"/>
                  </a:lnTo>
                  <a:lnTo>
                    <a:pt x="170294" y="42583"/>
                  </a:lnTo>
                  <a:lnTo>
                    <a:pt x="166941" y="46393"/>
                  </a:lnTo>
                  <a:lnTo>
                    <a:pt x="166331" y="47663"/>
                  </a:lnTo>
                  <a:lnTo>
                    <a:pt x="166331" y="84493"/>
                  </a:lnTo>
                  <a:lnTo>
                    <a:pt x="166331" y="97193"/>
                  </a:lnTo>
                  <a:lnTo>
                    <a:pt x="166331" y="167043"/>
                  </a:lnTo>
                  <a:lnTo>
                    <a:pt x="166331" y="179743"/>
                  </a:lnTo>
                  <a:lnTo>
                    <a:pt x="166331" y="196253"/>
                  </a:lnTo>
                  <a:lnTo>
                    <a:pt x="154825" y="206413"/>
                  </a:lnTo>
                  <a:lnTo>
                    <a:pt x="154762" y="208953"/>
                  </a:lnTo>
                  <a:lnTo>
                    <a:pt x="154660" y="214033"/>
                  </a:lnTo>
                  <a:lnTo>
                    <a:pt x="154609" y="215303"/>
                  </a:lnTo>
                  <a:lnTo>
                    <a:pt x="155435" y="219113"/>
                  </a:lnTo>
                  <a:lnTo>
                    <a:pt x="155587" y="220383"/>
                  </a:lnTo>
                  <a:lnTo>
                    <a:pt x="153162" y="220383"/>
                  </a:lnTo>
                  <a:lnTo>
                    <a:pt x="144691" y="225463"/>
                  </a:lnTo>
                  <a:lnTo>
                    <a:pt x="143675" y="238163"/>
                  </a:lnTo>
                  <a:lnTo>
                    <a:pt x="143560" y="239433"/>
                  </a:lnTo>
                  <a:lnTo>
                    <a:pt x="143002" y="241973"/>
                  </a:lnTo>
                  <a:lnTo>
                    <a:pt x="142836" y="240703"/>
                  </a:lnTo>
                  <a:lnTo>
                    <a:pt x="142697" y="240703"/>
                  </a:lnTo>
                  <a:lnTo>
                    <a:pt x="142316" y="239433"/>
                  </a:lnTo>
                  <a:lnTo>
                    <a:pt x="141516" y="231813"/>
                  </a:lnTo>
                  <a:lnTo>
                    <a:pt x="139369" y="225463"/>
                  </a:lnTo>
                  <a:lnTo>
                    <a:pt x="132727" y="216573"/>
                  </a:lnTo>
                  <a:lnTo>
                    <a:pt x="132054" y="214033"/>
                  </a:lnTo>
                  <a:lnTo>
                    <a:pt x="132372" y="210223"/>
                  </a:lnTo>
                  <a:lnTo>
                    <a:pt x="132473" y="208953"/>
                  </a:lnTo>
                  <a:lnTo>
                    <a:pt x="132588" y="207683"/>
                  </a:lnTo>
                  <a:lnTo>
                    <a:pt x="132689" y="206413"/>
                  </a:lnTo>
                  <a:lnTo>
                    <a:pt x="132803" y="205143"/>
                  </a:lnTo>
                  <a:lnTo>
                    <a:pt x="130568" y="196253"/>
                  </a:lnTo>
                  <a:lnTo>
                    <a:pt x="121780" y="187363"/>
                  </a:lnTo>
                  <a:lnTo>
                    <a:pt x="120230" y="184823"/>
                  </a:lnTo>
                  <a:lnTo>
                    <a:pt x="120357" y="182283"/>
                  </a:lnTo>
                  <a:lnTo>
                    <a:pt x="120726" y="175933"/>
                  </a:lnTo>
                  <a:lnTo>
                    <a:pt x="120802" y="174663"/>
                  </a:lnTo>
                  <a:lnTo>
                    <a:pt x="118440" y="168313"/>
                  </a:lnTo>
                  <a:lnTo>
                    <a:pt x="94996" y="144183"/>
                  </a:lnTo>
                  <a:lnTo>
                    <a:pt x="94437" y="142913"/>
                  </a:lnTo>
                  <a:lnTo>
                    <a:pt x="94068" y="141643"/>
                  </a:lnTo>
                  <a:lnTo>
                    <a:pt x="93459" y="140373"/>
                  </a:lnTo>
                  <a:lnTo>
                    <a:pt x="102323" y="127673"/>
                  </a:lnTo>
                  <a:lnTo>
                    <a:pt x="113334" y="116243"/>
                  </a:lnTo>
                  <a:lnTo>
                    <a:pt x="126187" y="107353"/>
                  </a:lnTo>
                  <a:lnTo>
                    <a:pt x="140589" y="101003"/>
                  </a:lnTo>
                  <a:lnTo>
                    <a:pt x="142100" y="106083"/>
                  </a:lnTo>
                  <a:lnTo>
                    <a:pt x="143827" y="109893"/>
                  </a:lnTo>
                  <a:lnTo>
                    <a:pt x="148488" y="121323"/>
                  </a:lnTo>
                  <a:lnTo>
                    <a:pt x="148145" y="125133"/>
                  </a:lnTo>
                  <a:lnTo>
                    <a:pt x="148031" y="126403"/>
                  </a:lnTo>
                  <a:lnTo>
                    <a:pt x="147802" y="126403"/>
                  </a:lnTo>
                  <a:lnTo>
                    <a:pt x="147701" y="127673"/>
                  </a:lnTo>
                  <a:lnTo>
                    <a:pt x="137972" y="127673"/>
                  </a:lnTo>
                  <a:lnTo>
                    <a:pt x="133565" y="131483"/>
                  </a:lnTo>
                  <a:lnTo>
                    <a:pt x="130149" y="134023"/>
                  </a:lnTo>
                  <a:lnTo>
                    <a:pt x="119341" y="134023"/>
                  </a:lnTo>
                  <a:lnTo>
                    <a:pt x="110667" y="135293"/>
                  </a:lnTo>
                  <a:lnTo>
                    <a:pt x="104394" y="142913"/>
                  </a:lnTo>
                  <a:lnTo>
                    <a:pt x="103784" y="146723"/>
                  </a:lnTo>
                  <a:lnTo>
                    <a:pt x="105562" y="153073"/>
                  </a:lnTo>
                  <a:lnTo>
                    <a:pt x="107149" y="154343"/>
                  </a:lnTo>
                  <a:lnTo>
                    <a:pt x="114147" y="160693"/>
                  </a:lnTo>
                  <a:lnTo>
                    <a:pt x="121945" y="164503"/>
                  </a:lnTo>
                  <a:lnTo>
                    <a:pt x="130962" y="165773"/>
                  </a:lnTo>
                  <a:lnTo>
                    <a:pt x="138518" y="167043"/>
                  </a:lnTo>
                  <a:lnTo>
                    <a:pt x="140068" y="167043"/>
                  </a:lnTo>
                  <a:lnTo>
                    <a:pt x="141909" y="170853"/>
                  </a:lnTo>
                  <a:lnTo>
                    <a:pt x="143789" y="175933"/>
                  </a:lnTo>
                  <a:lnTo>
                    <a:pt x="147332" y="182283"/>
                  </a:lnTo>
                  <a:lnTo>
                    <a:pt x="152006" y="184823"/>
                  </a:lnTo>
                  <a:lnTo>
                    <a:pt x="160388" y="184823"/>
                  </a:lnTo>
                  <a:lnTo>
                    <a:pt x="165925" y="179743"/>
                  </a:lnTo>
                  <a:lnTo>
                    <a:pt x="166331" y="179743"/>
                  </a:lnTo>
                  <a:lnTo>
                    <a:pt x="166331" y="167043"/>
                  </a:lnTo>
                  <a:lnTo>
                    <a:pt x="163106" y="167043"/>
                  </a:lnTo>
                  <a:lnTo>
                    <a:pt x="159931" y="169583"/>
                  </a:lnTo>
                  <a:lnTo>
                    <a:pt x="156679" y="170853"/>
                  </a:lnTo>
                  <a:lnTo>
                    <a:pt x="156324" y="172123"/>
                  </a:lnTo>
                  <a:lnTo>
                    <a:pt x="156159" y="170853"/>
                  </a:lnTo>
                  <a:lnTo>
                    <a:pt x="155968" y="170853"/>
                  </a:lnTo>
                  <a:lnTo>
                    <a:pt x="155371" y="169583"/>
                  </a:lnTo>
                  <a:lnTo>
                    <a:pt x="153479" y="164503"/>
                  </a:lnTo>
                  <a:lnTo>
                    <a:pt x="147891" y="154343"/>
                  </a:lnTo>
                  <a:lnTo>
                    <a:pt x="134581" y="153073"/>
                  </a:lnTo>
                  <a:lnTo>
                    <a:pt x="132702" y="153073"/>
                  </a:lnTo>
                  <a:lnTo>
                    <a:pt x="127076" y="151803"/>
                  </a:lnTo>
                  <a:lnTo>
                    <a:pt x="122262" y="150533"/>
                  </a:lnTo>
                  <a:lnTo>
                    <a:pt x="118567" y="146723"/>
                  </a:lnTo>
                  <a:lnTo>
                    <a:pt x="129819" y="146723"/>
                  </a:lnTo>
                  <a:lnTo>
                    <a:pt x="135991" y="145453"/>
                  </a:lnTo>
                  <a:lnTo>
                    <a:pt x="141147" y="141643"/>
                  </a:lnTo>
                  <a:lnTo>
                    <a:pt x="142468" y="140373"/>
                  </a:lnTo>
                  <a:lnTo>
                    <a:pt x="159524" y="139103"/>
                  </a:lnTo>
                  <a:lnTo>
                    <a:pt x="161467" y="120053"/>
                  </a:lnTo>
                  <a:lnTo>
                    <a:pt x="155752" y="106083"/>
                  </a:lnTo>
                  <a:lnTo>
                    <a:pt x="154254" y="102273"/>
                  </a:lnTo>
                  <a:lnTo>
                    <a:pt x="153822" y="101003"/>
                  </a:lnTo>
                  <a:lnTo>
                    <a:pt x="152958" y="98463"/>
                  </a:lnTo>
                  <a:lnTo>
                    <a:pt x="157302" y="97193"/>
                  </a:lnTo>
                  <a:lnTo>
                    <a:pt x="166331" y="97193"/>
                  </a:lnTo>
                  <a:lnTo>
                    <a:pt x="166331" y="84493"/>
                  </a:lnTo>
                  <a:lnTo>
                    <a:pt x="147447" y="87033"/>
                  </a:lnTo>
                  <a:lnTo>
                    <a:pt x="98386" y="112433"/>
                  </a:lnTo>
                  <a:lnTo>
                    <a:pt x="77190" y="144183"/>
                  </a:lnTo>
                  <a:lnTo>
                    <a:pt x="70065" y="179743"/>
                  </a:lnTo>
                  <a:lnTo>
                    <a:pt x="70192" y="186093"/>
                  </a:lnTo>
                  <a:lnTo>
                    <a:pt x="86156" y="235623"/>
                  </a:lnTo>
                  <a:lnTo>
                    <a:pt x="113271" y="263563"/>
                  </a:lnTo>
                  <a:lnTo>
                    <a:pt x="167347" y="278803"/>
                  </a:lnTo>
                  <a:lnTo>
                    <a:pt x="186512" y="277533"/>
                  </a:lnTo>
                  <a:lnTo>
                    <a:pt x="204685" y="272453"/>
                  </a:lnTo>
                  <a:lnTo>
                    <a:pt x="216636" y="266103"/>
                  </a:lnTo>
                  <a:lnTo>
                    <a:pt x="221424" y="263563"/>
                  </a:lnTo>
                  <a:lnTo>
                    <a:pt x="248970" y="235623"/>
                  </a:lnTo>
                  <a:lnTo>
                    <a:pt x="258089" y="217843"/>
                  </a:lnTo>
                  <a:lnTo>
                    <a:pt x="337781" y="217843"/>
                  </a:lnTo>
                  <a:lnTo>
                    <a:pt x="340385" y="215303"/>
                  </a:lnTo>
                  <a:close/>
                </a:path>
                <a:path w="383539" h="345440">
                  <a:moveTo>
                    <a:pt x="382981" y="172542"/>
                  </a:moveTo>
                  <a:lnTo>
                    <a:pt x="381317" y="159702"/>
                  </a:lnTo>
                  <a:lnTo>
                    <a:pt x="376288" y="147548"/>
                  </a:lnTo>
                  <a:lnTo>
                    <a:pt x="364058" y="126365"/>
                  </a:lnTo>
                  <a:lnTo>
                    <a:pt x="364058" y="172542"/>
                  </a:lnTo>
                  <a:lnTo>
                    <a:pt x="363029" y="180517"/>
                  </a:lnTo>
                  <a:lnTo>
                    <a:pt x="289153" y="310629"/>
                  </a:lnTo>
                  <a:lnTo>
                    <a:pt x="262255" y="326148"/>
                  </a:lnTo>
                  <a:lnTo>
                    <a:pt x="120738" y="326148"/>
                  </a:lnTo>
                  <a:lnTo>
                    <a:pt x="23075" y="188061"/>
                  </a:lnTo>
                  <a:lnTo>
                    <a:pt x="18923" y="172542"/>
                  </a:lnTo>
                  <a:lnTo>
                    <a:pt x="19964" y="164553"/>
                  </a:lnTo>
                  <a:lnTo>
                    <a:pt x="93840" y="34442"/>
                  </a:lnTo>
                  <a:lnTo>
                    <a:pt x="120738" y="18910"/>
                  </a:lnTo>
                  <a:lnTo>
                    <a:pt x="262255" y="18910"/>
                  </a:lnTo>
                  <a:lnTo>
                    <a:pt x="359918" y="157010"/>
                  </a:lnTo>
                  <a:lnTo>
                    <a:pt x="364058" y="172542"/>
                  </a:lnTo>
                  <a:lnTo>
                    <a:pt x="364058" y="126365"/>
                  </a:lnTo>
                  <a:lnTo>
                    <a:pt x="305536" y="24993"/>
                  </a:lnTo>
                  <a:lnTo>
                    <a:pt x="275297" y="1739"/>
                  </a:lnTo>
                  <a:lnTo>
                    <a:pt x="262255" y="0"/>
                  </a:lnTo>
                  <a:lnTo>
                    <a:pt x="120738" y="0"/>
                  </a:lnTo>
                  <a:lnTo>
                    <a:pt x="85483" y="14566"/>
                  </a:lnTo>
                  <a:lnTo>
                    <a:pt x="6692" y="147548"/>
                  </a:lnTo>
                  <a:lnTo>
                    <a:pt x="0" y="172542"/>
                  </a:lnTo>
                  <a:lnTo>
                    <a:pt x="1676" y="185369"/>
                  </a:lnTo>
                  <a:lnTo>
                    <a:pt x="77457" y="320078"/>
                  </a:lnTo>
                  <a:lnTo>
                    <a:pt x="107696" y="343344"/>
                  </a:lnTo>
                  <a:lnTo>
                    <a:pt x="120738" y="345071"/>
                  </a:lnTo>
                  <a:lnTo>
                    <a:pt x="262255" y="345071"/>
                  </a:lnTo>
                  <a:lnTo>
                    <a:pt x="275297" y="343344"/>
                  </a:lnTo>
                  <a:lnTo>
                    <a:pt x="287248" y="338378"/>
                  </a:lnTo>
                  <a:lnTo>
                    <a:pt x="297522" y="330517"/>
                  </a:lnTo>
                  <a:lnTo>
                    <a:pt x="300875" y="326148"/>
                  </a:lnTo>
                  <a:lnTo>
                    <a:pt x="305536" y="320078"/>
                  </a:lnTo>
                  <a:lnTo>
                    <a:pt x="376288" y="197523"/>
                  </a:lnTo>
                  <a:lnTo>
                    <a:pt x="381317" y="185369"/>
                  </a:lnTo>
                  <a:lnTo>
                    <a:pt x="382981" y="172542"/>
                  </a:lnTo>
                  <a:close/>
                </a:path>
              </a:pathLst>
            </a:custGeom>
            <a:solidFill>
              <a:srgbClr val="B0466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84" name="object 59">
            <a:extLst>
              <a:ext uri="{FF2B5EF4-FFF2-40B4-BE49-F238E27FC236}">
                <a16:creationId xmlns:a16="http://schemas.microsoft.com/office/drawing/2014/main" id="{8DA0CB0D-3798-BC48-C0BD-213C730A9E1C}"/>
              </a:ext>
            </a:extLst>
          </p:cNvPr>
          <p:cNvSpPr txBox="1"/>
          <p:nvPr/>
        </p:nvSpPr>
        <p:spPr>
          <a:xfrm>
            <a:off x="5417660" y="6461773"/>
            <a:ext cx="2583340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" panose="020B0604020202020204" pitchFamily="34" charset="0"/>
              </a:rPr>
              <a:t>www.grammarsaurus.co.uk</a:t>
            </a:r>
            <a:endParaRPr sz="1050" dirty="0">
              <a:latin typeface="Grammarsaurus" pitchFamily="2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880763" y="49578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 panose="020B0604020202020204" pitchFamily="34" charset="0"/>
              </a:rPr>
              <a:t>8</a:t>
            </a:r>
            <a:endParaRPr sz="2400" dirty="0">
              <a:latin typeface="Grammarsaurus" pitchFamily="2" charset="0"/>
              <a:cs typeface="Arial" panose="020B0604020202020204" pitchFamily="34" charset="0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773079" y="157906"/>
            <a:ext cx="3551554" cy="768350"/>
            <a:chOff x="1773079" y="157906"/>
            <a:chExt cx="3551554" cy="768350"/>
          </a:xfrm>
        </p:grpSpPr>
        <p:sp>
          <p:nvSpPr>
            <p:cNvPr id="4" name="object 4"/>
            <p:cNvSpPr/>
            <p:nvPr/>
          </p:nvSpPr>
          <p:spPr>
            <a:xfrm>
              <a:off x="1779429" y="164256"/>
              <a:ext cx="3538854" cy="755650"/>
            </a:xfrm>
            <a:custGeom>
              <a:avLst/>
              <a:gdLst/>
              <a:ahLst/>
              <a:cxnLst/>
              <a:rect l="l" t="t" r="r" b="b"/>
              <a:pathLst>
                <a:path w="3538854" h="755650">
                  <a:moveTo>
                    <a:pt x="3493935" y="0"/>
                  </a:moveTo>
                  <a:lnTo>
                    <a:pt x="44450" y="0"/>
                  </a:lnTo>
                  <a:lnTo>
                    <a:pt x="27164" y="3498"/>
                  </a:lnTo>
                  <a:lnTo>
                    <a:pt x="13033" y="13033"/>
                  </a:lnTo>
                  <a:lnTo>
                    <a:pt x="3498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3498" y="727977"/>
                  </a:lnTo>
                  <a:lnTo>
                    <a:pt x="13033" y="742108"/>
                  </a:lnTo>
                  <a:lnTo>
                    <a:pt x="27164" y="751643"/>
                  </a:lnTo>
                  <a:lnTo>
                    <a:pt x="44450" y="755142"/>
                  </a:lnTo>
                  <a:lnTo>
                    <a:pt x="3493935" y="755142"/>
                  </a:lnTo>
                  <a:lnTo>
                    <a:pt x="3511220" y="751643"/>
                  </a:lnTo>
                  <a:lnTo>
                    <a:pt x="3525351" y="742108"/>
                  </a:lnTo>
                  <a:lnTo>
                    <a:pt x="3534886" y="727977"/>
                  </a:lnTo>
                  <a:lnTo>
                    <a:pt x="3538385" y="710692"/>
                  </a:lnTo>
                  <a:lnTo>
                    <a:pt x="3538385" y="44450"/>
                  </a:lnTo>
                  <a:lnTo>
                    <a:pt x="3534886" y="27164"/>
                  </a:lnTo>
                  <a:lnTo>
                    <a:pt x="3525351" y="13033"/>
                  </a:lnTo>
                  <a:lnTo>
                    <a:pt x="3511220" y="3498"/>
                  </a:lnTo>
                  <a:lnTo>
                    <a:pt x="3493935" y="0"/>
                  </a:lnTo>
                  <a:close/>
                </a:path>
              </a:pathLst>
            </a:custGeom>
            <a:solidFill>
              <a:srgbClr val="45589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1779429" y="164256"/>
              <a:ext cx="3538854" cy="755650"/>
            </a:xfrm>
            <a:custGeom>
              <a:avLst/>
              <a:gdLst/>
              <a:ahLst/>
              <a:cxnLst/>
              <a:rect l="l" t="t" r="r" b="b"/>
              <a:pathLst>
                <a:path w="3538854" h="755650">
                  <a:moveTo>
                    <a:pt x="44450" y="755142"/>
                  </a:moveTo>
                  <a:lnTo>
                    <a:pt x="27164" y="751643"/>
                  </a:lnTo>
                  <a:lnTo>
                    <a:pt x="13033" y="742108"/>
                  </a:lnTo>
                  <a:lnTo>
                    <a:pt x="3498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3498" y="27164"/>
                  </a:lnTo>
                  <a:lnTo>
                    <a:pt x="13033" y="13033"/>
                  </a:lnTo>
                  <a:lnTo>
                    <a:pt x="27164" y="3498"/>
                  </a:lnTo>
                  <a:lnTo>
                    <a:pt x="44450" y="0"/>
                  </a:lnTo>
                  <a:lnTo>
                    <a:pt x="3493935" y="0"/>
                  </a:lnTo>
                  <a:lnTo>
                    <a:pt x="3511220" y="3498"/>
                  </a:lnTo>
                  <a:lnTo>
                    <a:pt x="3525351" y="13033"/>
                  </a:lnTo>
                  <a:lnTo>
                    <a:pt x="3534886" y="27164"/>
                  </a:lnTo>
                  <a:lnTo>
                    <a:pt x="3538385" y="44450"/>
                  </a:lnTo>
                  <a:lnTo>
                    <a:pt x="3538385" y="710692"/>
                  </a:lnTo>
                  <a:lnTo>
                    <a:pt x="3534886" y="727977"/>
                  </a:lnTo>
                  <a:lnTo>
                    <a:pt x="3525351" y="742108"/>
                  </a:lnTo>
                  <a:lnTo>
                    <a:pt x="3511220" y="751643"/>
                  </a:lnTo>
                  <a:lnTo>
                    <a:pt x="3493935" y="755142"/>
                  </a:lnTo>
                  <a:lnTo>
                    <a:pt x="44450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  <a:cs typeface="Arial" panose="020B0604020202020204" pitchFamily="34" charset="0"/>
              </a:endParaRPr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787461" y="252113"/>
            <a:ext cx="3522345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7175" indent="-247650" algn="ctr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solidFill>
                  <a:srgbClr val="FFFFFF"/>
                </a:solidFill>
                <a:latin typeface="Grammarsaurus" pitchFamily="2" charset="0"/>
                <a:cs typeface="Arial" panose="020B0604020202020204" pitchFamily="34" charset="0"/>
              </a:rPr>
              <a:t>What is a city?</a:t>
            </a:r>
          </a:p>
        </p:txBody>
      </p:sp>
      <p:grpSp>
        <p:nvGrpSpPr>
          <p:cNvPr id="7" name="object 7"/>
          <p:cNvGrpSpPr/>
          <p:nvPr/>
        </p:nvGrpSpPr>
        <p:grpSpPr>
          <a:xfrm>
            <a:off x="982345" y="0"/>
            <a:ext cx="10888446" cy="5769991"/>
            <a:chOff x="982345" y="0"/>
            <a:chExt cx="10888446" cy="5769991"/>
          </a:xfrm>
        </p:grpSpPr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695595" y="0"/>
              <a:ext cx="3175196" cy="2677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82345" y="1438021"/>
              <a:ext cx="5132578" cy="4331411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982345" y="1438021"/>
              <a:ext cx="5132705" cy="4331970"/>
            </a:xfrm>
            <a:custGeom>
              <a:avLst/>
              <a:gdLst/>
              <a:ahLst/>
              <a:cxnLst/>
              <a:rect l="l" t="t" r="r" b="b"/>
              <a:pathLst>
                <a:path w="5132705" h="4331970">
                  <a:moveTo>
                    <a:pt x="5132565" y="4331398"/>
                  </a:moveTo>
                  <a:lnTo>
                    <a:pt x="0" y="4331398"/>
                  </a:lnTo>
                  <a:lnTo>
                    <a:pt x="0" y="0"/>
                  </a:lnTo>
                  <a:lnTo>
                    <a:pt x="5132565" y="0"/>
                  </a:lnTo>
                  <a:lnTo>
                    <a:pt x="5132565" y="4331398"/>
                  </a:lnTo>
                  <a:close/>
                </a:path>
              </a:pathLst>
            </a:custGeom>
            <a:ln w="10375">
              <a:solidFill>
                <a:srgbClr val="09172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6539327" y="678014"/>
              <a:ext cx="4413250" cy="2143353"/>
            </a:xfrm>
            <a:custGeom>
              <a:avLst/>
              <a:gdLst/>
              <a:ahLst/>
              <a:cxnLst/>
              <a:rect l="l" t="t" r="r" b="b"/>
              <a:pathLst>
                <a:path w="4413250" h="2320925">
                  <a:moveTo>
                    <a:pt x="4264279" y="0"/>
                  </a:moveTo>
                  <a:lnTo>
                    <a:pt x="71920" y="0"/>
                  </a:lnTo>
                  <a:lnTo>
                    <a:pt x="43923" y="5425"/>
                  </a:lnTo>
                  <a:lnTo>
                    <a:pt x="21062" y="20221"/>
                  </a:lnTo>
                  <a:lnTo>
                    <a:pt x="5651" y="42165"/>
                  </a:lnTo>
                  <a:lnTo>
                    <a:pt x="0" y="69037"/>
                  </a:lnTo>
                  <a:lnTo>
                    <a:pt x="0" y="2251557"/>
                  </a:lnTo>
                  <a:lnTo>
                    <a:pt x="5651" y="2278428"/>
                  </a:lnTo>
                  <a:lnTo>
                    <a:pt x="21062" y="2300373"/>
                  </a:lnTo>
                  <a:lnTo>
                    <a:pt x="43923" y="2315169"/>
                  </a:lnTo>
                  <a:lnTo>
                    <a:pt x="71920" y="2320594"/>
                  </a:lnTo>
                  <a:lnTo>
                    <a:pt x="4169841" y="2320594"/>
                  </a:lnTo>
                  <a:lnTo>
                    <a:pt x="4161746" y="2274338"/>
                  </a:lnTo>
                  <a:lnTo>
                    <a:pt x="4157485" y="2227813"/>
                  </a:lnTo>
                  <a:lnTo>
                    <a:pt x="4157378" y="2181790"/>
                  </a:lnTo>
                  <a:lnTo>
                    <a:pt x="4161746" y="2137039"/>
                  </a:lnTo>
                  <a:lnTo>
                    <a:pt x="4170908" y="2094331"/>
                  </a:lnTo>
                  <a:lnTo>
                    <a:pt x="4172958" y="2044842"/>
                  </a:lnTo>
                  <a:lnTo>
                    <a:pt x="4175304" y="1995716"/>
                  </a:lnTo>
                  <a:lnTo>
                    <a:pt x="4178334" y="1946709"/>
                  </a:lnTo>
                  <a:lnTo>
                    <a:pt x="4182435" y="1897574"/>
                  </a:lnTo>
                  <a:lnTo>
                    <a:pt x="4187994" y="1848066"/>
                  </a:lnTo>
                  <a:lnTo>
                    <a:pt x="4195398" y="1797940"/>
                  </a:lnTo>
                  <a:lnTo>
                    <a:pt x="4205033" y="1746948"/>
                  </a:lnTo>
                  <a:lnTo>
                    <a:pt x="4218818" y="1698868"/>
                  </a:lnTo>
                  <a:lnTo>
                    <a:pt x="4238878" y="1653064"/>
                  </a:lnTo>
                  <a:lnTo>
                    <a:pt x="4264447" y="1609680"/>
                  </a:lnTo>
                  <a:lnTo>
                    <a:pt x="4294755" y="1568857"/>
                  </a:lnTo>
                  <a:lnTo>
                    <a:pt x="4329034" y="1530740"/>
                  </a:lnTo>
                  <a:lnTo>
                    <a:pt x="4366515" y="1495471"/>
                  </a:lnTo>
                  <a:lnTo>
                    <a:pt x="4406430" y="1463192"/>
                  </a:lnTo>
                  <a:lnTo>
                    <a:pt x="4406915" y="1426507"/>
                  </a:lnTo>
                  <a:lnTo>
                    <a:pt x="4407039" y="1414271"/>
                  </a:lnTo>
                  <a:lnTo>
                    <a:pt x="4407214" y="1365686"/>
                  </a:lnTo>
                  <a:lnTo>
                    <a:pt x="4407064" y="1317094"/>
                  </a:lnTo>
                  <a:lnTo>
                    <a:pt x="4406685" y="1268496"/>
                  </a:lnTo>
                  <a:lnTo>
                    <a:pt x="4406177" y="1219895"/>
                  </a:lnTo>
                  <a:lnTo>
                    <a:pt x="4405638" y="1171294"/>
                  </a:lnTo>
                  <a:lnTo>
                    <a:pt x="4405165" y="1122694"/>
                  </a:lnTo>
                  <a:lnTo>
                    <a:pt x="4404856" y="1074098"/>
                  </a:lnTo>
                  <a:lnTo>
                    <a:pt x="4404810" y="1025507"/>
                  </a:lnTo>
                  <a:lnTo>
                    <a:pt x="4405125" y="976925"/>
                  </a:lnTo>
                  <a:lnTo>
                    <a:pt x="4405899" y="928352"/>
                  </a:lnTo>
                  <a:lnTo>
                    <a:pt x="4407230" y="879792"/>
                  </a:lnTo>
                  <a:lnTo>
                    <a:pt x="4408909" y="831682"/>
                  </a:lnTo>
                  <a:lnTo>
                    <a:pt x="4410558" y="783554"/>
                  </a:lnTo>
                  <a:lnTo>
                    <a:pt x="4411966" y="735416"/>
                  </a:lnTo>
                  <a:lnTo>
                    <a:pt x="4412922" y="687281"/>
                  </a:lnTo>
                  <a:lnTo>
                    <a:pt x="4413215" y="639158"/>
                  </a:lnTo>
                  <a:lnTo>
                    <a:pt x="4412634" y="591058"/>
                  </a:lnTo>
                  <a:lnTo>
                    <a:pt x="4410967" y="542991"/>
                  </a:lnTo>
                  <a:lnTo>
                    <a:pt x="4408004" y="494969"/>
                  </a:lnTo>
                  <a:lnTo>
                    <a:pt x="4396476" y="448735"/>
                  </a:lnTo>
                  <a:lnTo>
                    <a:pt x="4378947" y="413003"/>
                  </a:lnTo>
                  <a:lnTo>
                    <a:pt x="4373558" y="405773"/>
                  </a:lnTo>
                  <a:lnTo>
                    <a:pt x="4368277" y="398519"/>
                  </a:lnTo>
                  <a:lnTo>
                    <a:pt x="4363118" y="391236"/>
                  </a:lnTo>
                  <a:lnTo>
                    <a:pt x="4358093" y="383920"/>
                  </a:lnTo>
                  <a:lnTo>
                    <a:pt x="4357678" y="383360"/>
                  </a:lnTo>
                  <a:lnTo>
                    <a:pt x="4329862" y="338122"/>
                  </a:lnTo>
                  <a:lnTo>
                    <a:pt x="4306562" y="291516"/>
                  </a:lnTo>
                  <a:lnTo>
                    <a:pt x="4287786" y="243206"/>
                  </a:lnTo>
                  <a:lnTo>
                    <a:pt x="4273574" y="192920"/>
                  </a:lnTo>
                  <a:lnTo>
                    <a:pt x="4263964" y="140386"/>
                  </a:lnTo>
                  <a:lnTo>
                    <a:pt x="4258995" y="85331"/>
                  </a:lnTo>
                  <a:lnTo>
                    <a:pt x="4258698" y="69037"/>
                  </a:lnTo>
                  <a:lnTo>
                    <a:pt x="4258601" y="63754"/>
                  </a:lnTo>
                  <a:lnTo>
                    <a:pt x="4259394" y="42332"/>
                  </a:lnTo>
                  <a:lnTo>
                    <a:pt x="4261308" y="21076"/>
                  </a:lnTo>
                  <a:lnTo>
                    <a:pt x="4264279" y="0"/>
                  </a:lnTo>
                  <a:close/>
                </a:path>
              </a:pathLst>
            </a:custGeom>
            <a:solidFill>
              <a:srgbClr val="D6DD4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6539327" y="678014"/>
              <a:ext cx="4413250" cy="2143353"/>
            </a:xfrm>
            <a:custGeom>
              <a:avLst/>
              <a:gdLst/>
              <a:ahLst/>
              <a:cxnLst/>
              <a:rect l="l" t="t" r="r" b="b"/>
              <a:pathLst>
                <a:path w="4413250" h="2320925">
                  <a:moveTo>
                    <a:pt x="4170908" y="2094331"/>
                  </a:moveTo>
                  <a:lnTo>
                    <a:pt x="4172958" y="2044842"/>
                  </a:lnTo>
                  <a:lnTo>
                    <a:pt x="4175304" y="1995716"/>
                  </a:lnTo>
                  <a:lnTo>
                    <a:pt x="4178334" y="1946709"/>
                  </a:lnTo>
                  <a:lnTo>
                    <a:pt x="4182435" y="1897574"/>
                  </a:lnTo>
                  <a:lnTo>
                    <a:pt x="4187994" y="1848066"/>
                  </a:lnTo>
                  <a:lnTo>
                    <a:pt x="4195398" y="1797940"/>
                  </a:lnTo>
                  <a:lnTo>
                    <a:pt x="4205033" y="1746948"/>
                  </a:lnTo>
                  <a:lnTo>
                    <a:pt x="4218818" y="1698868"/>
                  </a:lnTo>
                  <a:lnTo>
                    <a:pt x="4238878" y="1653064"/>
                  </a:lnTo>
                  <a:lnTo>
                    <a:pt x="4264447" y="1609680"/>
                  </a:lnTo>
                  <a:lnTo>
                    <a:pt x="4294755" y="1568857"/>
                  </a:lnTo>
                  <a:lnTo>
                    <a:pt x="4329034" y="1530740"/>
                  </a:lnTo>
                  <a:lnTo>
                    <a:pt x="4366515" y="1495471"/>
                  </a:lnTo>
                  <a:lnTo>
                    <a:pt x="4406430" y="1463192"/>
                  </a:lnTo>
                  <a:lnTo>
                    <a:pt x="4406582" y="1450964"/>
                  </a:lnTo>
                  <a:lnTo>
                    <a:pt x="4406753" y="1438736"/>
                  </a:lnTo>
                  <a:lnTo>
                    <a:pt x="4406915" y="1426507"/>
                  </a:lnTo>
                  <a:lnTo>
                    <a:pt x="4407039" y="1414271"/>
                  </a:lnTo>
                  <a:lnTo>
                    <a:pt x="4407214" y="1365686"/>
                  </a:lnTo>
                  <a:lnTo>
                    <a:pt x="4407064" y="1317094"/>
                  </a:lnTo>
                  <a:lnTo>
                    <a:pt x="4406685" y="1268496"/>
                  </a:lnTo>
                  <a:lnTo>
                    <a:pt x="4406177" y="1219895"/>
                  </a:lnTo>
                  <a:lnTo>
                    <a:pt x="4405638" y="1171294"/>
                  </a:lnTo>
                  <a:lnTo>
                    <a:pt x="4405165" y="1122694"/>
                  </a:lnTo>
                  <a:lnTo>
                    <a:pt x="4404856" y="1074098"/>
                  </a:lnTo>
                  <a:lnTo>
                    <a:pt x="4404810" y="1025507"/>
                  </a:lnTo>
                  <a:lnTo>
                    <a:pt x="4405125" y="976925"/>
                  </a:lnTo>
                  <a:lnTo>
                    <a:pt x="4405899" y="928352"/>
                  </a:lnTo>
                  <a:lnTo>
                    <a:pt x="4407230" y="879792"/>
                  </a:lnTo>
                  <a:lnTo>
                    <a:pt x="4408909" y="831682"/>
                  </a:lnTo>
                  <a:lnTo>
                    <a:pt x="4410558" y="783554"/>
                  </a:lnTo>
                  <a:lnTo>
                    <a:pt x="4411966" y="735416"/>
                  </a:lnTo>
                  <a:lnTo>
                    <a:pt x="4412922" y="687281"/>
                  </a:lnTo>
                  <a:lnTo>
                    <a:pt x="4413215" y="639158"/>
                  </a:lnTo>
                  <a:lnTo>
                    <a:pt x="4412634" y="591058"/>
                  </a:lnTo>
                  <a:lnTo>
                    <a:pt x="4410967" y="542991"/>
                  </a:lnTo>
                  <a:lnTo>
                    <a:pt x="4408004" y="494969"/>
                  </a:lnTo>
                  <a:lnTo>
                    <a:pt x="4396476" y="448735"/>
                  </a:lnTo>
                  <a:lnTo>
                    <a:pt x="4378947" y="413003"/>
                  </a:lnTo>
                  <a:lnTo>
                    <a:pt x="4373558" y="405773"/>
                  </a:lnTo>
                  <a:lnTo>
                    <a:pt x="4368277" y="398519"/>
                  </a:lnTo>
                  <a:lnTo>
                    <a:pt x="4363118" y="391236"/>
                  </a:lnTo>
                  <a:lnTo>
                    <a:pt x="4358093" y="383920"/>
                  </a:lnTo>
                  <a:lnTo>
                    <a:pt x="4357865" y="383628"/>
                  </a:lnTo>
                  <a:lnTo>
                    <a:pt x="4357674" y="383336"/>
                  </a:lnTo>
                  <a:lnTo>
                    <a:pt x="4357458" y="383044"/>
                  </a:lnTo>
                  <a:lnTo>
                    <a:pt x="4357585" y="383209"/>
                  </a:lnTo>
                  <a:lnTo>
                    <a:pt x="4329862" y="338122"/>
                  </a:lnTo>
                  <a:lnTo>
                    <a:pt x="4306562" y="291516"/>
                  </a:lnTo>
                  <a:lnTo>
                    <a:pt x="4287786" y="243206"/>
                  </a:lnTo>
                  <a:lnTo>
                    <a:pt x="4273574" y="192920"/>
                  </a:lnTo>
                  <a:lnTo>
                    <a:pt x="4263964" y="140386"/>
                  </a:lnTo>
                  <a:lnTo>
                    <a:pt x="4258995" y="85331"/>
                  </a:lnTo>
                  <a:lnTo>
                    <a:pt x="4258601" y="63754"/>
                  </a:lnTo>
                  <a:lnTo>
                    <a:pt x="4259394" y="42332"/>
                  </a:lnTo>
                  <a:lnTo>
                    <a:pt x="4261308" y="21076"/>
                  </a:lnTo>
                  <a:lnTo>
                    <a:pt x="4264279" y="0"/>
                  </a:lnTo>
                  <a:lnTo>
                    <a:pt x="71920" y="0"/>
                  </a:lnTo>
                  <a:lnTo>
                    <a:pt x="43923" y="5425"/>
                  </a:lnTo>
                  <a:lnTo>
                    <a:pt x="21062" y="20221"/>
                  </a:lnTo>
                  <a:lnTo>
                    <a:pt x="5651" y="42165"/>
                  </a:lnTo>
                  <a:lnTo>
                    <a:pt x="0" y="69037"/>
                  </a:lnTo>
                  <a:lnTo>
                    <a:pt x="0" y="2251557"/>
                  </a:lnTo>
                  <a:lnTo>
                    <a:pt x="5651" y="2278428"/>
                  </a:lnTo>
                  <a:lnTo>
                    <a:pt x="21062" y="2300373"/>
                  </a:lnTo>
                  <a:lnTo>
                    <a:pt x="43923" y="2315169"/>
                  </a:lnTo>
                  <a:lnTo>
                    <a:pt x="71920" y="2320594"/>
                  </a:lnTo>
                  <a:lnTo>
                    <a:pt x="4169841" y="2320594"/>
                  </a:lnTo>
                  <a:lnTo>
                    <a:pt x="4161746" y="2274338"/>
                  </a:lnTo>
                  <a:lnTo>
                    <a:pt x="4157485" y="2227813"/>
                  </a:lnTo>
                  <a:lnTo>
                    <a:pt x="4157378" y="2181790"/>
                  </a:lnTo>
                  <a:lnTo>
                    <a:pt x="4161746" y="2137039"/>
                  </a:lnTo>
                  <a:lnTo>
                    <a:pt x="4170908" y="2094331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  <a:cs typeface="Arial" panose="020B0604020202020204" pitchFamily="34" charset="0"/>
              </a:endParaRPr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6807709" y="948036"/>
            <a:ext cx="3406710" cy="1620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9300"/>
              </a:lnSpc>
              <a:spcBef>
                <a:spcPts val="100"/>
              </a:spcBef>
              <a:tabLst>
                <a:tab pos="1576705" algn="l"/>
                <a:tab pos="2667000" algn="l"/>
              </a:tabLst>
            </a:pPr>
            <a:r>
              <a:rPr sz="1370" dirty="0">
                <a:solidFill>
                  <a:srgbClr val="06152F"/>
                </a:solidFill>
                <a:latin typeface="Grammarsaurus" pitchFamily="2" charset="0"/>
                <a:cs typeface="Arial" panose="020B0604020202020204" pitchFamily="34" charset="0"/>
              </a:rPr>
              <a:t>Hi! I’m </a:t>
            </a:r>
            <a:r>
              <a:rPr sz="1370" b="1" dirty="0">
                <a:solidFill>
                  <a:srgbClr val="06152F"/>
                </a:solidFill>
                <a:latin typeface="Grammarsaurus" pitchFamily="2" charset="0"/>
                <a:cs typeface="Arial" panose="020B0604020202020204" pitchFamily="34" charset="0"/>
              </a:rPr>
              <a:t>Tanvir</a:t>
            </a:r>
            <a:r>
              <a:rPr sz="1370" dirty="0">
                <a:solidFill>
                  <a:srgbClr val="06152F"/>
                </a:solidFill>
                <a:latin typeface="Grammarsaurus" pitchFamily="2" charset="0"/>
                <a:cs typeface="Arial" panose="020B0604020202020204" pitchFamily="34" charset="0"/>
              </a:rPr>
              <a:t>! I live in a </a:t>
            </a:r>
            <a:r>
              <a:rPr sz="1370" b="1" dirty="0">
                <a:solidFill>
                  <a:srgbClr val="06152F"/>
                </a:solidFill>
                <a:latin typeface="Grammarsaurus" pitchFamily="2" charset="0"/>
                <a:cs typeface="Arial" panose="020B0604020202020204" pitchFamily="34" charset="0"/>
              </a:rPr>
              <a:t>city</a:t>
            </a:r>
            <a:r>
              <a:rPr sz="1350" b="1" dirty="0">
                <a:solidFill>
                  <a:srgbClr val="06152F"/>
                </a:solidFill>
                <a:latin typeface="Grammarsaurus" pitchFamily="2" charset="0"/>
                <a:cs typeface="Arial" panose="020B0604020202020204" pitchFamily="34" charset="0"/>
              </a:rPr>
              <a:t>	</a:t>
            </a:r>
            <a:r>
              <a:rPr lang="en-US" sz="1350" b="1" dirty="0">
                <a:solidFill>
                  <a:srgbClr val="06152F"/>
                </a:solidFill>
                <a:latin typeface="Grammarsaurus" pitchFamily="2" charset="0"/>
                <a:cs typeface="Arial" panose="020B0604020202020204" pitchFamily="34" charset="0"/>
              </a:rPr>
              <a:t>  </a:t>
            </a:r>
            <a:r>
              <a:rPr sz="1350" dirty="0">
                <a:solidFill>
                  <a:srgbClr val="06152F"/>
                </a:solidFill>
                <a:latin typeface="Grammarsaurus" pitchFamily="2" charset="0"/>
                <a:cs typeface="Arial" panose="020B0604020202020204" pitchFamily="34" charset="0"/>
              </a:rPr>
              <a:t>which </a:t>
            </a:r>
            <a:r>
              <a:rPr sz="1300" dirty="0">
                <a:solidFill>
                  <a:srgbClr val="06152F"/>
                </a:solidFill>
                <a:latin typeface="Grammarsaurus" pitchFamily="2" charset="0"/>
                <a:cs typeface="Arial" panose="020B0604020202020204" pitchFamily="34" charset="0"/>
              </a:rPr>
              <a:t>is a large </a:t>
            </a:r>
            <a:r>
              <a:rPr sz="1300" b="1" dirty="0">
                <a:solidFill>
                  <a:srgbClr val="06152F"/>
                </a:solidFill>
                <a:latin typeface="Grammarsaurus" pitchFamily="2" charset="0"/>
                <a:cs typeface="Arial" panose="020B0604020202020204" pitchFamily="34" charset="0"/>
              </a:rPr>
              <a:t>urban</a:t>
            </a:r>
            <a:r>
              <a:rPr sz="1350" b="1" dirty="0">
                <a:solidFill>
                  <a:srgbClr val="06152F"/>
                </a:solidFill>
                <a:latin typeface="Grammarsaurus" pitchFamily="2" charset="0"/>
                <a:cs typeface="Arial" panose="020B0604020202020204" pitchFamily="34" charset="0"/>
              </a:rPr>
              <a:t>	</a:t>
            </a:r>
            <a:r>
              <a:rPr lang="en-US" sz="1350" b="1" dirty="0">
                <a:solidFill>
                  <a:srgbClr val="06152F"/>
                </a:solidFill>
                <a:latin typeface="Grammarsaurus" pitchFamily="2" charset="0"/>
                <a:cs typeface="Arial" panose="020B0604020202020204" pitchFamily="34" charset="0"/>
              </a:rPr>
              <a:t>  </a:t>
            </a:r>
            <a:r>
              <a:rPr sz="1350" b="1" dirty="0">
                <a:solidFill>
                  <a:srgbClr val="06152F"/>
                </a:solidFill>
                <a:latin typeface="Grammarsaurus" pitchFamily="2" charset="0"/>
                <a:cs typeface="Arial" panose="020B0604020202020204" pitchFamily="34" charset="0"/>
              </a:rPr>
              <a:t>settlement</a:t>
            </a:r>
            <a:r>
              <a:rPr sz="1350" dirty="0">
                <a:solidFill>
                  <a:srgbClr val="06152F"/>
                </a:solidFill>
                <a:latin typeface="Grammarsaurus" pitchFamily="2" charset="0"/>
                <a:cs typeface="Arial" panose="020B0604020202020204" pitchFamily="34" charset="0"/>
              </a:rPr>
              <a:t>. I love living in a city because it is always </a:t>
            </a:r>
            <a:r>
              <a:rPr sz="1350" b="1" dirty="0">
                <a:solidFill>
                  <a:srgbClr val="06152F"/>
                </a:solidFill>
                <a:latin typeface="Grammarsaurus" pitchFamily="2" charset="0"/>
                <a:cs typeface="Arial" panose="020B0604020202020204" pitchFamily="34" charset="0"/>
              </a:rPr>
              <a:t>busy and exciting</a:t>
            </a:r>
            <a:r>
              <a:rPr sz="1350" dirty="0">
                <a:solidFill>
                  <a:srgbClr val="06152F"/>
                </a:solidFill>
                <a:latin typeface="Grammarsaurus" pitchFamily="2" charset="0"/>
                <a:cs typeface="Arial" panose="020B0604020202020204" pitchFamily="34" charset="0"/>
              </a:rPr>
              <a:t>. There are many places to </a:t>
            </a:r>
            <a:br>
              <a:rPr lang="en-US" sz="1350" dirty="0">
                <a:solidFill>
                  <a:srgbClr val="06152F"/>
                </a:solidFill>
                <a:latin typeface="Grammarsaurus" pitchFamily="2" charset="0"/>
                <a:cs typeface="Arial" panose="020B0604020202020204" pitchFamily="34" charset="0"/>
              </a:rPr>
            </a:br>
            <a:r>
              <a:rPr sz="1350" dirty="0">
                <a:solidFill>
                  <a:srgbClr val="06152F"/>
                </a:solidFill>
                <a:latin typeface="Grammarsaurus" pitchFamily="2" charset="0"/>
                <a:cs typeface="Arial" panose="020B0604020202020204" pitchFamily="34" charset="0"/>
              </a:rPr>
              <a:t>visit and things to do.</a:t>
            </a:r>
            <a:endParaRPr sz="1350" dirty="0">
              <a:latin typeface="Grammarsaurus" pitchFamily="2" charset="0"/>
              <a:cs typeface="Arial" panose="020B0604020202020204" pitchFamily="34" charset="0"/>
            </a:endParaRPr>
          </a:p>
          <a:p>
            <a:pPr marL="12700">
              <a:lnSpc>
                <a:spcPct val="100000"/>
              </a:lnSpc>
              <a:spcBef>
                <a:spcPts val="1680"/>
              </a:spcBef>
            </a:pPr>
            <a:r>
              <a:rPr sz="1350" b="1" dirty="0">
                <a:solidFill>
                  <a:srgbClr val="06152F"/>
                </a:solidFill>
                <a:latin typeface="Grammarsaurus" pitchFamily="2" charset="0"/>
                <a:cs typeface="Arial" panose="020B0604020202020204" pitchFamily="34" charset="0"/>
              </a:rPr>
              <a:t>My town has:</a:t>
            </a:r>
            <a:endParaRPr sz="1350" dirty="0">
              <a:latin typeface="Grammarsaurus" pitchFamily="2" charset="0"/>
              <a:cs typeface="Arial" panose="020B0604020202020204" pitchFamily="34" charset="0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8056943" y="428447"/>
            <a:ext cx="3558946" cy="4558044"/>
            <a:chOff x="8056943" y="428447"/>
            <a:chExt cx="3558946" cy="4558044"/>
          </a:xfrm>
        </p:grpSpPr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214546" y="428447"/>
              <a:ext cx="1401343" cy="4558044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8101667" y="1188933"/>
              <a:ext cx="89535" cy="228600"/>
            </a:xfrm>
            <a:custGeom>
              <a:avLst/>
              <a:gdLst/>
              <a:ahLst/>
              <a:cxnLst/>
              <a:rect l="l" t="t" r="r" b="b"/>
              <a:pathLst>
                <a:path w="89534" h="228600">
                  <a:moveTo>
                    <a:pt x="89458" y="0"/>
                  </a:moveTo>
                  <a:lnTo>
                    <a:pt x="9944" y="0"/>
                  </a:lnTo>
                  <a:lnTo>
                    <a:pt x="9944" y="139141"/>
                  </a:lnTo>
                  <a:lnTo>
                    <a:pt x="0" y="139141"/>
                  </a:lnTo>
                  <a:lnTo>
                    <a:pt x="0" y="228600"/>
                  </a:lnTo>
                  <a:lnTo>
                    <a:pt x="32499" y="228600"/>
                  </a:lnTo>
                  <a:lnTo>
                    <a:pt x="30810" y="225666"/>
                  </a:lnTo>
                  <a:lnTo>
                    <a:pt x="29819" y="222288"/>
                  </a:lnTo>
                  <a:lnTo>
                    <a:pt x="29819" y="218655"/>
                  </a:lnTo>
                  <a:lnTo>
                    <a:pt x="31382" y="210921"/>
                  </a:lnTo>
                  <a:lnTo>
                    <a:pt x="35642" y="204603"/>
                  </a:lnTo>
                  <a:lnTo>
                    <a:pt x="41960" y="200342"/>
                  </a:lnTo>
                  <a:lnTo>
                    <a:pt x="49695" y="198780"/>
                  </a:lnTo>
                  <a:lnTo>
                    <a:pt x="57150" y="198780"/>
                  </a:lnTo>
                  <a:lnTo>
                    <a:pt x="63614" y="202857"/>
                  </a:lnTo>
                  <a:lnTo>
                    <a:pt x="67043" y="208915"/>
                  </a:lnTo>
                  <a:lnTo>
                    <a:pt x="71818" y="208724"/>
                  </a:lnTo>
                  <a:lnTo>
                    <a:pt x="75895" y="209816"/>
                  </a:lnTo>
                  <a:lnTo>
                    <a:pt x="78130" y="202603"/>
                  </a:lnTo>
                  <a:lnTo>
                    <a:pt x="83045" y="196545"/>
                  </a:lnTo>
                  <a:lnTo>
                    <a:pt x="89458" y="192824"/>
                  </a:lnTo>
                  <a:lnTo>
                    <a:pt x="89458" y="0"/>
                  </a:lnTo>
                  <a:close/>
                </a:path>
              </a:pathLst>
            </a:custGeom>
            <a:solidFill>
              <a:srgbClr val="FBE8A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8191125" y="1139237"/>
              <a:ext cx="99695" cy="254000"/>
            </a:xfrm>
            <a:custGeom>
              <a:avLst/>
              <a:gdLst/>
              <a:ahLst/>
              <a:cxnLst/>
              <a:rect l="l" t="t" r="r" b="b"/>
              <a:pathLst>
                <a:path w="99695" h="254000">
                  <a:moveTo>
                    <a:pt x="99390" y="0"/>
                  </a:moveTo>
                  <a:lnTo>
                    <a:pt x="0" y="19875"/>
                  </a:lnTo>
                  <a:lnTo>
                    <a:pt x="0" y="242519"/>
                  </a:lnTo>
                  <a:lnTo>
                    <a:pt x="4368" y="239979"/>
                  </a:lnTo>
                  <a:lnTo>
                    <a:pt x="9486" y="238544"/>
                  </a:lnTo>
                  <a:lnTo>
                    <a:pt x="14909" y="238544"/>
                  </a:lnTo>
                  <a:lnTo>
                    <a:pt x="23009" y="239658"/>
                  </a:lnTo>
                  <a:lnTo>
                    <a:pt x="30262" y="242798"/>
                  </a:lnTo>
                  <a:lnTo>
                    <a:pt x="36360" y="247663"/>
                  </a:lnTo>
                  <a:lnTo>
                    <a:pt x="40995" y="253949"/>
                  </a:lnTo>
                  <a:lnTo>
                    <a:pt x="44577" y="250558"/>
                  </a:lnTo>
                  <a:lnTo>
                    <a:pt x="49352" y="248475"/>
                  </a:lnTo>
                  <a:lnTo>
                    <a:pt x="56400" y="248475"/>
                  </a:lnTo>
                  <a:lnTo>
                    <a:pt x="59639" y="249123"/>
                  </a:lnTo>
                  <a:lnTo>
                    <a:pt x="59639" y="129209"/>
                  </a:lnTo>
                  <a:lnTo>
                    <a:pt x="69570" y="129209"/>
                  </a:lnTo>
                  <a:lnTo>
                    <a:pt x="69570" y="109334"/>
                  </a:lnTo>
                  <a:lnTo>
                    <a:pt x="99390" y="109334"/>
                  </a:lnTo>
                  <a:lnTo>
                    <a:pt x="99390" y="0"/>
                  </a:lnTo>
                  <a:close/>
                </a:path>
              </a:pathLst>
            </a:custGeom>
            <a:solidFill>
              <a:srgbClr val="DEB089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8310396" y="1218750"/>
              <a:ext cx="20320" cy="29845"/>
            </a:xfrm>
            <a:custGeom>
              <a:avLst/>
              <a:gdLst/>
              <a:ahLst/>
              <a:cxnLst/>
              <a:rect l="l" t="t" r="r" b="b"/>
              <a:pathLst>
                <a:path w="20320" h="29844">
                  <a:moveTo>
                    <a:pt x="19875" y="0"/>
                  </a:moveTo>
                  <a:lnTo>
                    <a:pt x="0" y="0"/>
                  </a:lnTo>
                  <a:lnTo>
                    <a:pt x="0" y="29819"/>
                  </a:lnTo>
                  <a:lnTo>
                    <a:pt x="19875" y="29819"/>
                  </a:lnTo>
                  <a:lnTo>
                    <a:pt x="19875" y="0"/>
                  </a:lnTo>
                  <a:close/>
                </a:path>
              </a:pathLst>
            </a:custGeom>
            <a:solidFill>
              <a:srgbClr val="F9D56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8260695" y="1248567"/>
              <a:ext cx="80010" cy="20320"/>
            </a:xfrm>
            <a:custGeom>
              <a:avLst/>
              <a:gdLst/>
              <a:ahLst/>
              <a:cxnLst/>
              <a:rect l="l" t="t" r="r" b="b"/>
              <a:pathLst>
                <a:path w="80009" h="20319">
                  <a:moveTo>
                    <a:pt x="79514" y="0"/>
                  </a:moveTo>
                  <a:lnTo>
                    <a:pt x="0" y="0"/>
                  </a:lnTo>
                  <a:lnTo>
                    <a:pt x="0" y="19875"/>
                  </a:lnTo>
                  <a:lnTo>
                    <a:pt x="79514" y="19875"/>
                  </a:lnTo>
                  <a:lnTo>
                    <a:pt x="79514" y="0"/>
                  </a:lnTo>
                  <a:close/>
                </a:path>
              </a:pathLst>
            </a:custGeom>
            <a:solidFill>
              <a:srgbClr val="CCD1D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8250764" y="1268445"/>
              <a:ext cx="99695" cy="149225"/>
            </a:xfrm>
            <a:custGeom>
              <a:avLst/>
              <a:gdLst/>
              <a:ahLst/>
              <a:cxnLst/>
              <a:rect l="l" t="t" r="r" b="b"/>
              <a:pathLst>
                <a:path w="99695" h="149225">
                  <a:moveTo>
                    <a:pt x="99390" y="0"/>
                  </a:moveTo>
                  <a:lnTo>
                    <a:pt x="89446" y="0"/>
                  </a:lnTo>
                  <a:lnTo>
                    <a:pt x="0" y="0"/>
                  </a:lnTo>
                  <a:lnTo>
                    <a:pt x="0" y="149085"/>
                  </a:lnTo>
                  <a:lnTo>
                    <a:pt x="99390" y="149085"/>
                  </a:lnTo>
                  <a:lnTo>
                    <a:pt x="99390" y="0"/>
                  </a:lnTo>
                  <a:close/>
                </a:path>
              </a:pathLst>
            </a:custGeom>
            <a:solidFill>
              <a:srgbClr val="E4E8E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8270634" y="1288323"/>
              <a:ext cx="59690" cy="111125"/>
            </a:xfrm>
            <a:custGeom>
              <a:avLst/>
              <a:gdLst/>
              <a:ahLst/>
              <a:cxnLst/>
              <a:rect l="l" t="t" r="r" b="b"/>
              <a:pathLst>
                <a:path w="59690" h="111125">
                  <a:moveTo>
                    <a:pt x="59639" y="0"/>
                  </a:moveTo>
                  <a:lnTo>
                    <a:pt x="29819" y="0"/>
                  </a:lnTo>
                  <a:lnTo>
                    <a:pt x="0" y="0"/>
                  </a:lnTo>
                  <a:lnTo>
                    <a:pt x="0" y="93472"/>
                  </a:lnTo>
                  <a:lnTo>
                    <a:pt x="4381" y="90893"/>
                  </a:lnTo>
                  <a:lnTo>
                    <a:pt x="9499" y="89446"/>
                  </a:lnTo>
                  <a:lnTo>
                    <a:pt x="20383" y="89446"/>
                  </a:lnTo>
                  <a:lnTo>
                    <a:pt x="25450" y="90944"/>
                  </a:lnTo>
                  <a:lnTo>
                    <a:pt x="36131" y="97104"/>
                  </a:lnTo>
                  <a:lnTo>
                    <a:pt x="40957" y="102971"/>
                  </a:lnTo>
                  <a:lnTo>
                    <a:pt x="43243" y="110020"/>
                  </a:lnTo>
                  <a:lnTo>
                    <a:pt x="47459" y="109334"/>
                  </a:lnTo>
                  <a:lnTo>
                    <a:pt x="53174" y="109334"/>
                  </a:lnTo>
                  <a:lnTo>
                    <a:pt x="56502" y="109931"/>
                  </a:lnTo>
                  <a:lnTo>
                    <a:pt x="59639" y="111023"/>
                  </a:lnTo>
                  <a:lnTo>
                    <a:pt x="59639" y="0"/>
                  </a:lnTo>
                  <a:close/>
                </a:path>
              </a:pathLst>
            </a:custGeom>
            <a:solidFill>
              <a:srgbClr val="A9B0B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8211007" y="1178991"/>
              <a:ext cx="59690" cy="179070"/>
            </a:xfrm>
            <a:custGeom>
              <a:avLst/>
              <a:gdLst/>
              <a:ahLst/>
              <a:cxnLst/>
              <a:rect l="l" t="t" r="r" b="b"/>
              <a:pathLst>
                <a:path w="59690" h="179069">
                  <a:moveTo>
                    <a:pt x="19875" y="149085"/>
                  </a:moveTo>
                  <a:lnTo>
                    <a:pt x="0" y="149085"/>
                  </a:lnTo>
                  <a:lnTo>
                    <a:pt x="0" y="178904"/>
                  </a:lnTo>
                  <a:lnTo>
                    <a:pt x="19875" y="178904"/>
                  </a:lnTo>
                  <a:lnTo>
                    <a:pt x="19875" y="149085"/>
                  </a:lnTo>
                  <a:close/>
                </a:path>
                <a:path w="59690" h="179069">
                  <a:moveTo>
                    <a:pt x="19875" y="99390"/>
                  </a:moveTo>
                  <a:lnTo>
                    <a:pt x="0" y="99390"/>
                  </a:lnTo>
                  <a:lnTo>
                    <a:pt x="0" y="129222"/>
                  </a:lnTo>
                  <a:lnTo>
                    <a:pt x="19875" y="129222"/>
                  </a:lnTo>
                  <a:lnTo>
                    <a:pt x="19875" y="99390"/>
                  </a:lnTo>
                  <a:close/>
                </a:path>
                <a:path w="59690" h="179069">
                  <a:moveTo>
                    <a:pt x="19875" y="49695"/>
                  </a:moveTo>
                  <a:lnTo>
                    <a:pt x="0" y="49695"/>
                  </a:lnTo>
                  <a:lnTo>
                    <a:pt x="0" y="79514"/>
                  </a:lnTo>
                  <a:lnTo>
                    <a:pt x="19875" y="79514"/>
                  </a:lnTo>
                  <a:lnTo>
                    <a:pt x="19875" y="49695"/>
                  </a:lnTo>
                  <a:close/>
                </a:path>
                <a:path w="59690" h="179069">
                  <a:moveTo>
                    <a:pt x="19875" y="0"/>
                  </a:moveTo>
                  <a:lnTo>
                    <a:pt x="0" y="0"/>
                  </a:lnTo>
                  <a:lnTo>
                    <a:pt x="0" y="29819"/>
                  </a:lnTo>
                  <a:lnTo>
                    <a:pt x="19875" y="29819"/>
                  </a:lnTo>
                  <a:lnTo>
                    <a:pt x="19875" y="0"/>
                  </a:lnTo>
                  <a:close/>
                </a:path>
                <a:path w="59690" h="179069">
                  <a:moveTo>
                    <a:pt x="59626" y="0"/>
                  </a:moveTo>
                  <a:lnTo>
                    <a:pt x="39751" y="0"/>
                  </a:lnTo>
                  <a:lnTo>
                    <a:pt x="39751" y="29819"/>
                  </a:lnTo>
                  <a:lnTo>
                    <a:pt x="59626" y="29819"/>
                  </a:lnTo>
                  <a:lnTo>
                    <a:pt x="59626" y="0"/>
                  </a:lnTo>
                  <a:close/>
                </a:path>
              </a:pathLst>
            </a:custGeom>
            <a:solidFill>
              <a:srgbClr val="6FCEE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8071855" y="1258509"/>
              <a:ext cx="59690" cy="69850"/>
            </a:xfrm>
            <a:custGeom>
              <a:avLst/>
              <a:gdLst/>
              <a:ahLst/>
              <a:cxnLst/>
              <a:rect l="l" t="t" r="r" b="b"/>
              <a:pathLst>
                <a:path w="59690" h="69850">
                  <a:moveTo>
                    <a:pt x="33299" y="0"/>
                  </a:moveTo>
                  <a:lnTo>
                    <a:pt x="29819" y="0"/>
                  </a:lnTo>
                  <a:lnTo>
                    <a:pt x="18221" y="2731"/>
                  </a:lnTo>
                  <a:lnTo>
                    <a:pt x="8742" y="10182"/>
                  </a:lnTo>
                  <a:lnTo>
                    <a:pt x="2346" y="21238"/>
                  </a:lnTo>
                  <a:lnTo>
                    <a:pt x="0" y="34785"/>
                  </a:lnTo>
                  <a:lnTo>
                    <a:pt x="2346" y="48332"/>
                  </a:lnTo>
                  <a:lnTo>
                    <a:pt x="8742" y="59388"/>
                  </a:lnTo>
                  <a:lnTo>
                    <a:pt x="18221" y="66839"/>
                  </a:lnTo>
                  <a:lnTo>
                    <a:pt x="29819" y="69570"/>
                  </a:lnTo>
                  <a:lnTo>
                    <a:pt x="31559" y="69570"/>
                  </a:lnTo>
                  <a:lnTo>
                    <a:pt x="59639" y="34785"/>
                  </a:lnTo>
                  <a:lnTo>
                    <a:pt x="59639" y="27584"/>
                  </a:lnTo>
                  <a:lnTo>
                    <a:pt x="33299" y="0"/>
                  </a:lnTo>
                  <a:close/>
                </a:path>
              </a:pathLst>
            </a:custGeom>
            <a:solidFill>
              <a:srgbClr val="B4D58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8061909" y="1273416"/>
              <a:ext cx="99695" cy="114300"/>
            </a:xfrm>
            <a:custGeom>
              <a:avLst/>
              <a:gdLst/>
              <a:ahLst/>
              <a:cxnLst/>
              <a:rect l="l" t="t" r="r" b="b"/>
              <a:pathLst>
                <a:path w="99695" h="114300">
                  <a:moveTo>
                    <a:pt x="39751" y="89458"/>
                  </a:moveTo>
                  <a:lnTo>
                    <a:pt x="38188" y="79781"/>
                  </a:lnTo>
                  <a:lnTo>
                    <a:pt x="33934" y="71882"/>
                  </a:lnTo>
                  <a:lnTo>
                    <a:pt x="27609" y="66560"/>
                  </a:lnTo>
                  <a:lnTo>
                    <a:pt x="19875" y="64604"/>
                  </a:lnTo>
                  <a:lnTo>
                    <a:pt x="12141" y="66560"/>
                  </a:lnTo>
                  <a:lnTo>
                    <a:pt x="5829" y="71882"/>
                  </a:lnTo>
                  <a:lnTo>
                    <a:pt x="1562" y="79781"/>
                  </a:lnTo>
                  <a:lnTo>
                    <a:pt x="0" y="89458"/>
                  </a:lnTo>
                  <a:lnTo>
                    <a:pt x="1562" y="99136"/>
                  </a:lnTo>
                  <a:lnTo>
                    <a:pt x="5829" y="107022"/>
                  </a:lnTo>
                  <a:lnTo>
                    <a:pt x="12141" y="112356"/>
                  </a:lnTo>
                  <a:lnTo>
                    <a:pt x="19875" y="114300"/>
                  </a:lnTo>
                  <a:lnTo>
                    <a:pt x="27609" y="112356"/>
                  </a:lnTo>
                  <a:lnTo>
                    <a:pt x="33934" y="107022"/>
                  </a:lnTo>
                  <a:lnTo>
                    <a:pt x="38188" y="99136"/>
                  </a:lnTo>
                  <a:lnTo>
                    <a:pt x="39751" y="89458"/>
                  </a:lnTo>
                  <a:close/>
                </a:path>
                <a:path w="99695" h="114300">
                  <a:moveTo>
                    <a:pt x="99390" y="34785"/>
                  </a:moveTo>
                  <a:lnTo>
                    <a:pt x="75730" y="0"/>
                  </a:lnTo>
                  <a:lnTo>
                    <a:pt x="67830" y="0"/>
                  </a:lnTo>
                  <a:lnTo>
                    <a:pt x="64554" y="546"/>
                  </a:lnTo>
                  <a:lnTo>
                    <a:pt x="67729" y="6070"/>
                  </a:lnTo>
                  <a:lnTo>
                    <a:pt x="69570" y="12674"/>
                  </a:lnTo>
                  <a:lnTo>
                    <a:pt x="69570" y="19888"/>
                  </a:lnTo>
                  <a:lnTo>
                    <a:pt x="67678" y="32118"/>
                  </a:lnTo>
                  <a:lnTo>
                    <a:pt x="62445" y="42443"/>
                  </a:lnTo>
                  <a:lnTo>
                    <a:pt x="54584" y="50050"/>
                  </a:lnTo>
                  <a:lnTo>
                    <a:pt x="44780" y="54127"/>
                  </a:lnTo>
                  <a:lnTo>
                    <a:pt x="49466" y="60477"/>
                  </a:lnTo>
                  <a:lnTo>
                    <a:pt x="55308" y="65354"/>
                  </a:lnTo>
                  <a:lnTo>
                    <a:pt x="62090" y="68478"/>
                  </a:lnTo>
                  <a:lnTo>
                    <a:pt x="69570" y="69583"/>
                  </a:lnTo>
                  <a:lnTo>
                    <a:pt x="81165" y="66852"/>
                  </a:lnTo>
                  <a:lnTo>
                    <a:pt x="90652" y="59397"/>
                  </a:lnTo>
                  <a:lnTo>
                    <a:pt x="97040" y="48336"/>
                  </a:lnTo>
                  <a:lnTo>
                    <a:pt x="99390" y="34785"/>
                  </a:lnTo>
                  <a:close/>
                </a:path>
              </a:pathLst>
            </a:custGeom>
            <a:solidFill>
              <a:srgbClr val="9FCE69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8131493" y="1377781"/>
              <a:ext cx="217170" cy="40005"/>
            </a:xfrm>
            <a:custGeom>
              <a:avLst/>
              <a:gdLst/>
              <a:ahLst/>
              <a:cxnLst/>
              <a:rect l="l" t="t" r="r" b="b"/>
              <a:pathLst>
                <a:path w="217170" h="40005">
                  <a:moveTo>
                    <a:pt x="159524" y="0"/>
                  </a:moveTo>
                  <a:lnTo>
                    <a:pt x="148640" y="0"/>
                  </a:lnTo>
                  <a:lnTo>
                    <a:pt x="143522" y="1435"/>
                  </a:lnTo>
                  <a:lnTo>
                    <a:pt x="134467" y="6705"/>
                  </a:lnTo>
                  <a:lnTo>
                    <a:pt x="130594" y="10629"/>
                  </a:lnTo>
                  <a:lnTo>
                    <a:pt x="127965" y="15405"/>
                  </a:lnTo>
                  <a:lnTo>
                    <a:pt x="125526" y="13119"/>
                  </a:lnTo>
                  <a:lnTo>
                    <a:pt x="122593" y="11429"/>
                  </a:lnTo>
                  <a:lnTo>
                    <a:pt x="116039" y="9931"/>
                  </a:lnTo>
                  <a:lnTo>
                    <a:pt x="108978" y="9931"/>
                  </a:lnTo>
                  <a:lnTo>
                    <a:pt x="104203" y="12026"/>
                  </a:lnTo>
                  <a:lnTo>
                    <a:pt x="100634" y="15405"/>
                  </a:lnTo>
                  <a:lnTo>
                    <a:pt x="95994" y="9118"/>
                  </a:lnTo>
                  <a:lnTo>
                    <a:pt x="89895" y="4254"/>
                  </a:lnTo>
                  <a:lnTo>
                    <a:pt x="82641" y="1114"/>
                  </a:lnTo>
                  <a:lnTo>
                    <a:pt x="74536" y="0"/>
                  </a:lnTo>
                  <a:lnTo>
                    <a:pt x="69126" y="0"/>
                  </a:lnTo>
                  <a:lnTo>
                    <a:pt x="64007" y="1435"/>
                  </a:lnTo>
                  <a:lnTo>
                    <a:pt x="53225" y="7696"/>
                  </a:lnTo>
                  <a:lnTo>
                    <a:pt x="48298" y="13754"/>
                  </a:lnTo>
                  <a:lnTo>
                    <a:pt x="46062" y="20967"/>
                  </a:lnTo>
                  <a:lnTo>
                    <a:pt x="41986" y="19875"/>
                  </a:lnTo>
                  <a:lnTo>
                    <a:pt x="37223" y="20065"/>
                  </a:lnTo>
                  <a:lnTo>
                    <a:pt x="33794" y="14008"/>
                  </a:lnTo>
                  <a:lnTo>
                    <a:pt x="27330" y="9931"/>
                  </a:lnTo>
                  <a:lnTo>
                    <a:pt x="19875" y="9931"/>
                  </a:lnTo>
                  <a:lnTo>
                    <a:pt x="12135" y="11493"/>
                  </a:lnTo>
                  <a:lnTo>
                    <a:pt x="5818" y="15754"/>
                  </a:lnTo>
                  <a:lnTo>
                    <a:pt x="1560" y="22072"/>
                  </a:lnTo>
                  <a:lnTo>
                    <a:pt x="0" y="29806"/>
                  </a:lnTo>
                  <a:lnTo>
                    <a:pt x="0" y="33439"/>
                  </a:lnTo>
                  <a:lnTo>
                    <a:pt x="990" y="36817"/>
                  </a:lnTo>
                  <a:lnTo>
                    <a:pt x="2679" y="39750"/>
                  </a:lnTo>
                  <a:lnTo>
                    <a:pt x="216966" y="39750"/>
                  </a:lnTo>
                  <a:lnTo>
                    <a:pt x="182384" y="20573"/>
                  </a:lnTo>
                  <a:lnTo>
                    <a:pt x="180098" y="13512"/>
                  </a:lnTo>
                  <a:lnTo>
                    <a:pt x="175272" y="7645"/>
                  </a:lnTo>
                  <a:lnTo>
                    <a:pt x="164591" y="1485"/>
                  </a:lnTo>
                  <a:lnTo>
                    <a:pt x="159524" y="0"/>
                  </a:lnTo>
                  <a:close/>
                </a:path>
              </a:pathLst>
            </a:custGeom>
            <a:solidFill>
              <a:srgbClr val="B4D58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8056943" y="1115161"/>
              <a:ext cx="308610" cy="307340"/>
            </a:xfrm>
            <a:custGeom>
              <a:avLst/>
              <a:gdLst/>
              <a:ahLst/>
              <a:cxnLst/>
              <a:rect l="l" t="t" r="r" b="b"/>
              <a:pathLst>
                <a:path w="308609" h="307340">
                  <a:moveTo>
                    <a:pt x="79514" y="128435"/>
                  </a:moveTo>
                  <a:lnTo>
                    <a:pt x="69570" y="128435"/>
                  </a:lnTo>
                  <a:lnTo>
                    <a:pt x="69570" y="138379"/>
                  </a:lnTo>
                  <a:lnTo>
                    <a:pt x="79514" y="138379"/>
                  </a:lnTo>
                  <a:lnTo>
                    <a:pt x="79514" y="128435"/>
                  </a:lnTo>
                  <a:close/>
                </a:path>
                <a:path w="308609" h="307340">
                  <a:moveTo>
                    <a:pt x="79514" y="108559"/>
                  </a:moveTo>
                  <a:lnTo>
                    <a:pt x="69570" y="108559"/>
                  </a:lnTo>
                  <a:lnTo>
                    <a:pt x="69570" y="118503"/>
                  </a:lnTo>
                  <a:lnTo>
                    <a:pt x="79514" y="118503"/>
                  </a:lnTo>
                  <a:lnTo>
                    <a:pt x="79514" y="108559"/>
                  </a:lnTo>
                  <a:close/>
                </a:path>
                <a:path w="308609" h="307340">
                  <a:moveTo>
                    <a:pt x="79514" y="88684"/>
                  </a:moveTo>
                  <a:lnTo>
                    <a:pt x="69570" y="88684"/>
                  </a:lnTo>
                  <a:lnTo>
                    <a:pt x="69570" y="98628"/>
                  </a:lnTo>
                  <a:lnTo>
                    <a:pt x="79514" y="98628"/>
                  </a:lnTo>
                  <a:lnTo>
                    <a:pt x="79514" y="88684"/>
                  </a:lnTo>
                  <a:close/>
                </a:path>
                <a:path w="308609" h="307340">
                  <a:moveTo>
                    <a:pt x="99402" y="128435"/>
                  </a:moveTo>
                  <a:lnTo>
                    <a:pt x="89458" y="128435"/>
                  </a:lnTo>
                  <a:lnTo>
                    <a:pt x="89458" y="138379"/>
                  </a:lnTo>
                  <a:lnTo>
                    <a:pt x="99402" y="138379"/>
                  </a:lnTo>
                  <a:lnTo>
                    <a:pt x="99402" y="128435"/>
                  </a:lnTo>
                  <a:close/>
                </a:path>
                <a:path w="308609" h="307340">
                  <a:moveTo>
                    <a:pt x="99402" y="108559"/>
                  </a:moveTo>
                  <a:lnTo>
                    <a:pt x="89458" y="108559"/>
                  </a:lnTo>
                  <a:lnTo>
                    <a:pt x="89458" y="118503"/>
                  </a:lnTo>
                  <a:lnTo>
                    <a:pt x="99402" y="118503"/>
                  </a:lnTo>
                  <a:lnTo>
                    <a:pt x="99402" y="108559"/>
                  </a:lnTo>
                  <a:close/>
                </a:path>
                <a:path w="308609" h="307340">
                  <a:moveTo>
                    <a:pt x="99402" y="88684"/>
                  </a:moveTo>
                  <a:lnTo>
                    <a:pt x="89458" y="88684"/>
                  </a:lnTo>
                  <a:lnTo>
                    <a:pt x="89458" y="98628"/>
                  </a:lnTo>
                  <a:lnTo>
                    <a:pt x="99402" y="98628"/>
                  </a:lnTo>
                  <a:lnTo>
                    <a:pt x="99402" y="88684"/>
                  </a:lnTo>
                  <a:close/>
                </a:path>
                <a:path w="308609" h="307340">
                  <a:moveTo>
                    <a:pt x="119278" y="148310"/>
                  </a:moveTo>
                  <a:lnTo>
                    <a:pt x="109334" y="148310"/>
                  </a:lnTo>
                  <a:lnTo>
                    <a:pt x="109334" y="158254"/>
                  </a:lnTo>
                  <a:lnTo>
                    <a:pt x="119278" y="158254"/>
                  </a:lnTo>
                  <a:lnTo>
                    <a:pt x="119278" y="148310"/>
                  </a:lnTo>
                  <a:close/>
                </a:path>
                <a:path w="308609" h="307340">
                  <a:moveTo>
                    <a:pt x="119278" y="128435"/>
                  </a:moveTo>
                  <a:lnTo>
                    <a:pt x="109334" y="128435"/>
                  </a:lnTo>
                  <a:lnTo>
                    <a:pt x="109334" y="138379"/>
                  </a:lnTo>
                  <a:lnTo>
                    <a:pt x="119278" y="138379"/>
                  </a:lnTo>
                  <a:lnTo>
                    <a:pt x="119278" y="128435"/>
                  </a:lnTo>
                  <a:close/>
                </a:path>
                <a:path w="308609" h="307340">
                  <a:moveTo>
                    <a:pt x="119278" y="108559"/>
                  </a:moveTo>
                  <a:lnTo>
                    <a:pt x="109334" y="108559"/>
                  </a:lnTo>
                  <a:lnTo>
                    <a:pt x="109334" y="118503"/>
                  </a:lnTo>
                  <a:lnTo>
                    <a:pt x="119278" y="118503"/>
                  </a:lnTo>
                  <a:lnTo>
                    <a:pt x="119278" y="108559"/>
                  </a:lnTo>
                  <a:close/>
                </a:path>
                <a:path w="308609" h="307340">
                  <a:moveTo>
                    <a:pt x="119278" y="88684"/>
                  </a:moveTo>
                  <a:lnTo>
                    <a:pt x="109334" y="88684"/>
                  </a:lnTo>
                  <a:lnTo>
                    <a:pt x="109334" y="98628"/>
                  </a:lnTo>
                  <a:lnTo>
                    <a:pt x="119278" y="98628"/>
                  </a:lnTo>
                  <a:lnTo>
                    <a:pt x="119278" y="88684"/>
                  </a:lnTo>
                  <a:close/>
                </a:path>
                <a:path w="308609" h="307340">
                  <a:moveTo>
                    <a:pt x="308114" y="298450"/>
                  </a:moveTo>
                  <a:lnTo>
                    <a:pt x="298170" y="298450"/>
                  </a:lnTo>
                  <a:lnTo>
                    <a:pt x="298170" y="158750"/>
                  </a:lnTo>
                  <a:lnTo>
                    <a:pt x="298170" y="148590"/>
                  </a:lnTo>
                  <a:lnTo>
                    <a:pt x="288239" y="148590"/>
                  </a:lnTo>
                  <a:lnTo>
                    <a:pt x="288239" y="158750"/>
                  </a:lnTo>
                  <a:lnTo>
                    <a:pt x="288239" y="288290"/>
                  </a:lnTo>
                  <a:lnTo>
                    <a:pt x="285356" y="285750"/>
                  </a:lnTo>
                  <a:lnTo>
                    <a:pt x="283159" y="284086"/>
                  </a:lnTo>
                  <a:lnTo>
                    <a:pt x="283159" y="298450"/>
                  </a:lnTo>
                  <a:lnTo>
                    <a:pt x="80479" y="298450"/>
                  </a:lnTo>
                  <a:lnTo>
                    <a:pt x="79908" y="295910"/>
                  </a:lnTo>
                  <a:lnTo>
                    <a:pt x="79514" y="294640"/>
                  </a:lnTo>
                  <a:lnTo>
                    <a:pt x="79514" y="284480"/>
                  </a:lnTo>
                  <a:lnTo>
                    <a:pt x="86207" y="278130"/>
                  </a:lnTo>
                  <a:lnTo>
                    <a:pt x="99796" y="278130"/>
                  </a:lnTo>
                  <a:lnTo>
                    <a:pt x="104775" y="280670"/>
                  </a:lnTo>
                  <a:lnTo>
                    <a:pt x="108966" y="288290"/>
                  </a:lnTo>
                  <a:lnTo>
                    <a:pt x="117309" y="288290"/>
                  </a:lnTo>
                  <a:lnTo>
                    <a:pt x="123850" y="290830"/>
                  </a:lnTo>
                  <a:lnTo>
                    <a:pt x="125349" y="285750"/>
                  </a:lnTo>
                  <a:lnTo>
                    <a:pt x="128879" y="278130"/>
                  </a:lnTo>
                  <a:lnTo>
                    <a:pt x="134315" y="273050"/>
                  </a:lnTo>
                  <a:lnTo>
                    <a:pt x="141198" y="269240"/>
                  </a:lnTo>
                  <a:lnTo>
                    <a:pt x="149085" y="267970"/>
                  </a:lnTo>
                  <a:lnTo>
                    <a:pt x="158127" y="267970"/>
                  </a:lnTo>
                  <a:lnTo>
                    <a:pt x="166458" y="273050"/>
                  </a:lnTo>
                  <a:lnTo>
                    <a:pt x="173951" y="287020"/>
                  </a:lnTo>
                  <a:lnTo>
                    <a:pt x="184213" y="276860"/>
                  </a:lnTo>
                  <a:lnTo>
                    <a:pt x="193471" y="276860"/>
                  </a:lnTo>
                  <a:lnTo>
                    <a:pt x="203733" y="287020"/>
                  </a:lnTo>
                  <a:lnTo>
                    <a:pt x="209181" y="276860"/>
                  </a:lnTo>
                  <a:lnTo>
                    <a:pt x="211226" y="273050"/>
                  </a:lnTo>
                  <a:lnTo>
                    <a:pt x="213309" y="271780"/>
                  </a:lnTo>
                  <a:lnTo>
                    <a:pt x="219570" y="267970"/>
                  </a:lnTo>
                  <a:lnTo>
                    <a:pt x="228600" y="267970"/>
                  </a:lnTo>
                  <a:lnTo>
                    <a:pt x="253619" y="289560"/>
                  </a:lnTo>
                  <a:lnTo>
                    <a:pt x="258025" y="288290"/>
                  </a:lnTo>
                  <a:lnTo>
                    <a:pt x="265315" y="288290"/>
                  </a:lnTo>
                  <a:lnTo>
                    <a:pt x="272161" y="289560"/>
                  </a:lnTo>
                  <a:lnTo>
                    <a:pt x="278231" y="293370"/>
                  </a:lnTo>
                  <a:lnTo>
                    <a:pt x="283159" y="298450"/>
                  </a:lnTo>
                  <a:lnTo>
                    <a:pt x="283159" y="284086"/>
                  </a:lnTo>
                  <a:lnTo>
                    <a:pt x="282003" y="283210"/>
                  </a:lnTo>
                  <a:lnTo>
                    <a:pt x="278295" y="281940"/>
                  </a:lnTo>
                  <a:lnTo>
                    <a:pt x="278295" y="278130"/>
                  </a:lnTo>
                  <a:lnTo>
                    <a:pt x="278295" y="179070"/>
                  </a:lnTo>
                  <a:lnTo>
                    <a:pt x="278295" y="168910"/>
                  </a:lnTo>
                  <a:lnTo>
                    <a:pt x="268363" y="168910"/>
                  </a:lnTo>
                  <a:lnTo>
                    <a:pt x="268363" y="179070"/>
                  </a:lnTo>
                  <a:lnTo>
                    <a:pt x="268363" y="278130"/>
                  </a:lnTo>
                  <a:lnTo>
                    <a:pt x="260108" y="278130"/>
                  </a:lnTo>
                  <a:lnTo>
                    <a:pt x="257479" y="273050"/>
                  </a:lnTo>
                  <a:lnTo>
                    <a:pt x="253415" y="267970"/>
                  </a:lnTo>
                  <a:lnTo>
                    <a:pt x="248475" y="264160"/>
                  </a:lnTo>
                  <a:lnTo>
                    <a:pt x="248475" y="260350"/>
                  </a:lnTo>
                  <a:lnTo>
                    <a:pt x="248475" y="179070"/>
                  </a:lnTo>
                  <a:lnTo>
                    <a:pt x="268363" y="179070"/>
                  </a:lnTo>
                  <a:lnTo>
                    <a:pt x="268363" y="168910"/>
                  </a:lnTo>
                  <a:lnTo>
                    <a:pt x="238544" y="168910"/>
                  </a:lnTo>
                  <a:lnTo>
                    <a:pt x="238544" y="179070"/>
                  </a:lnTo>
                  <a:lnTo>
                    <a:pt x="238544" y="260350"/>
                  </a:lnTo>
                  <a:lnTo>
                    <a:pt x="235369" y="259080"/>
                  </a:lnTo>
                  <a:lnTo>
                    <a:pt x="232041" y="257810"/>
                  </a:lnTo>
                  <a:lnTo>
                    <a:pt x="225183" y="257810"/>
                  </a:lnTo>
                  <a:lnTo>
                    <a:pt x="221843" y="259080"/>
                  </a:lnTo>
                  <a:lnTo>
                    <a:pt x="218668" y="260350"/>
                  </a:lnTo>
                  <a:lnTo>
                    <a:pt x="218668" y="179070"/>
                  </a:lnTo>
                  <a:lnTo>
                    <a:pt x="238544" y="179070"/>
                  </a:lnTo>
                  <a:lnTo>
                    <a:pt x="238544" y="168910"/>
                  </a:lnTo>
                  <a:lnTo>
                    <a:pt x="208724" y="168910"/>
                  </a:lnTo>
                  <a:lnTo>
                    <a:pt x="208724" y="264160"/>
                  </a:lnTo>
                  <a:lnTo>
                    <a:pt x="205930" y="266700"/>
                  </a:lnTo>
                  <a:lnTo>
                    <a:pt x="203390" y="269240"/>
                  </a:lnTo>
                  <a:lnTo>
                    <a:pt x="201256" y="271780"/>
                  </a:lnTo>
                  <a:lnTo>
                    <a:pt x="200469" y="270510"/>
                  </a:lnTo>
                  <a:lnTo>
                    <a:pt x="198780" y="270510"/>
                  </a:lnTo>
                  <a:lnTo>
                    <a:pt x="198780" y="158750"/>
                  </a:lnTo>
                  <a:lnTo>
                    <a:pt x="288239" y="158750"/>
                  </a:lnTo>
                  <a:lnTo>
                    <a:pt x="288239" y="148590"/>
                  </a:lnTo>
                  <a:lnTo>
                    <a:pt x="288239" y="138430"/>
                  </a:lnTo>
                  <a:lnTo>
                    <a:pt x="288239" y="129540"/>
                  </a:lnTo>
                  <a:lnTo>
                    <a:pt x="278295" y="129540"/>
                  </a:lnTo>
                  <a:lnTo>
                    <a:pt x="278295" y="138430"/>
                  </a:lnTo>
                  <a:lnTo>
                    <a:pt x="278295" y="148590"/>
                  </a:lnTo>
                  <a:lnTo>
                    <a:pt x="208724" y="148590"/>
                  </a:lnTo>
                  <a:lnTo>
                    <a:pt x="208724" y="138430"/>
                  </a:lnTo>
                  <a:lnTo>
                    <a:pt x="278295" y="138430"/>
                  </a:lnTo>
                  <a:lnTo>
                    <a:pt x="278295" y="129540"/>
                  </a:lnTo>
                  <a:lnTo>
                    <a:pt x="278295" y="109220"/>
                  </a:lnTo>
                  <a:lnTo>
                    <a:pt x="278295" y="99060"/>
                  </a:lnTo>
                  <a:lnTo>
                    <a:pt x="268363" y="99060"/>
                  </a:lnTo>
                  <a:lnTo>
                    <a:pt x="268363" y="109220"/>
                  </a:lnTo>
                  <a:lnTo>
                    <a:pt x="268363" y="129540"/>
                  </a:lnTo>
                  <a:lnTo>
                    <a:pt x="258419" y="129540"/>
                  </a:lnTo>
                  <a:lnTo>
                    <a:pt x="258419" y="109220"/>
                  </a:lnTo>
                  <a:lnTo>
                    <a:pt x="268363" y="109220"/>
                  </a:lnTo>
                  <a:lnTo>
                    <a:pt x="268363" y="99060"/>
                  </a:lnTo>
                  <a:lnTo>
                    <a:pt x="268363" y="78740"/>
                  </a:lnTo>
                  <a:lnTo>
                    <a:pt x="258419" y="78740"/>
                  </a:lnTo>
                  <a:lnTo>
                    <a:pt x="258419" y="99060"/>
                  </a:lnTo>
                  <a:lnTo>
                    <a:pt x="248475" y="99060"/>
                  </a:lnTo>
                  <a:lnTo>
                    <a:pt x="248475" y="129540"/>
                  </a:lnTo>
                  <a:lnTo>
                    <a:pt x="238544" y="129540"/>
                  </a:lnTo>
                  <a:lnTo>
                    <a:pt x="238544" y="30480"/>
                  </a:lnTo>
                  <a:lnTo>
                    <a:pt x="238544" y="29210"/>
                  </a:lnTo>
                  <a:lnTo>
                    <a:pt x="238544" y="24130"/>
                  </a:lnTo>
                  <a:lnTo>
                    <a:pt x="238544" y="19050"/>
                  </a:lnTo>
                  <a:lnTo>
                    <a:pt x="228600" y="20751"/>
                  </a:lnTo>
                  <a:lnTo>
                    <a:pt x="228600" y="30480"/>
                  </a:lnTo>
                  <a:lnTo>
                    <a:pt x="228600" y="129540"/>
                  </a:lnTo>
                  <a:lnTo>
                    <a:pt x="198780" y="129540"/>
                  </a:lnTo>
                  <a:lnTo>
                    <a:pt x="198780" y="148590"/>
                  </a:lnTo>
                  <a:lnTo>
                    <a:pt x="188849" y="148590"/>
                  </a:lnTo>
                  <a:lnTo>
                    <a:pt x="188849" y="267970"/>
                  </a:lnTo>
                  <a:lnTo>
                    <a:pt x="184505" y="267970"/>
                  </a:lnTo>
                  <a:lnTo>
                    <a:pt x="180187" y="269240"/>
                  </a:lnTo>
                  <a:lnTo>
                    <a:pt x="176428" y="271780"/>
                  </a:lnTo>
                  <a:lnTo>
                    <a:pt x="173113" y="267970"/>
                  </a:lnTo>
                  <a:lnTo>
                    <a:pt x="170903" y="265430"/>
                  </a:lnTo>
                  <a:lnTo>
                    <a:pt x="164338" y="261620"/>
                  </a:lnTo>
                  <a:lnTo>
                    <a:pt x="156972" y="259080"/>
                  </a:lnTo>
                  <a:lnTo>
                    <a:pt x="149085" y="257810"/>
                  </a:lnTo>
                  <a:lnTo>
                    <a:pt x="145643" y="257810"/>
                  </a:lnTo>
                  <a:lnTo>
                    <a:pt x="142316" y="259080"/>
                  </a:lnTo>
                  <a:lnTo>
                    <a:pt x="139153" y="259080"/>
                  </a:lnTo>
                  <a:lnTo>
                    <a:pt x="139153" y="48260"/>
                  </a:lnTo>
                  <a:lnTo>
                    <a:pt x="215811" y="33020"/>
                  </a:lnTo>
                  <a:lnTo>
                    <a:pt x="228600" y="30480"/>
                  </a:lnTo>
                  <a:lnTo>
                    <a:pt x="228600" y="20751"/>
                  </a:lnTo>
                  <a:lnTo>
                    <a:pt x="208724" y="24130"/>
                  </a:lnTo>
                  <a:lnTo>
                    <a:pt x="208724" y="10160"/>
                  </a:lnTo>
                  <a:lnTo>
                    <a:pt x="198780" y="10160"/>
                  </a:lnTo>
                  <a:lnTo>
                    <a:pt x="198780" y="26670"/>
                  </a:lnTo>
                  <a:lnTo>
                    <a:pt x="188849" y="29210"/>
                  </a:lnTo>
                  <a:lnTo>
                    <a:pt x="188849" y="0"/>
                  </a:lnTo>
                  <a:lnTo>
                    <a:pt x="178904" y="0"/>
                  </a:lnTo>
                  <a:lnTo>
                    <a:pt x="178904" y="30480"/>
                  </a:lnTo>
                  <a:lnTo>
                    <a:pt x="168960" y="33020"/>
                  </a:lnTo>
                  <a:lnTo>
                    <a:pt x="168960" y="10160"/>
                  </a:lnTo>
                  <a:lnTo>
                    <a:pt x="159029" y="10160"/>
                  </a:lnTo>
                  <a:lnTo>
                    <a:pt x="159029" y="34290"/>
                  </a:lnTo>
                  <a:lnTo>
                    <a:pt x="129209" y="40640"/>
                  </a:lnTo>
                  <a:lnTo>
                    <a:pt x="129209" y="69850"/>
                  </a:lnTo>
                  <a:lnTo>
                    <a:pt x="129209" y="78740"/>
                  </a:lnTo>
                  <a:lnTo>
                    <a:pt x="129209" y="264160"/>
                  </a:lnTo>
                  <a:lnTo>
                    <a:pt x="124244" y="267970"/>
                  </a:lnTo>
                  <a:lnTo>
                    <a:pt x="120154" y="273050"/>
                  </a:lnTo>
                  <a:lnTo>
                    <a:pt x="117525" y="278130"/>
                  </a:lnTo>
                  <a:lnTo>
                    <a:pt x="114312" y="278130"/>
                  </a:lnTo>
                  <a:lnTo>
                    <a:pt x="109651" y="271780"/>
                  </a:lnTo>
                  <a:lnTo>
                    <a:pt x="102285" y="267970"/>
                  </a:lnTo>
                  <a:lnTo>
                    <a:pt x="94424" y="267970"/>
                  </a:lnTo>
                  <a:lnTo>
                    <a:pt x="84759" y="270510"/>
                  </a:lnTo>
                  <a:lnTo>
                    <a:pt x="76847" y="275590"/>
                  </a:lnTo>
                  <a:lnTo>
                    <a:pt x="71526" y="283210"/>
                  </a:lnTo>
                  <a:lnTo>
                    <a:pt x="69570" y="293370"/>
                  </a:lnTo>
                  <a:lnTo>
                    <a:pt x="69570" y="294640"/>
                  </a:lnTo>
                  <a:lnTo>
                    <a:pt x="69799" y="295910"/>
                  </a:lnTo>
                  <a:lnTo>
                    <a:pt x="70129" y="298450"/>
                  </a:lnTo>
                  <a:lnTo>
                    <a:pt x="49695" y="298450"/>
                  </a:lnTo>
                  <a:lnTo>
                    <a:pt x="49695" y="279400"/>
                  </a:lnTo>
                  <a:lnTo>
                    <a:pt x="56311" y="271780"/>
                  </a:lnTo>
                  <a:lnTo>
                    <a:pt x="59626" y="267970"/>
                  </a:lnTo>
                  <a:lnTo>
                    <a:pt x="62941" y="264160"/>
                  </a:lnTo>
                  <a:lnTo>
                    <a:pt x="79514" y="245110"/>
                  </a:lnTo>
                  <a:lnTo>
                    <a:pt x="79514" y="232410"/>
                  </a:lnTo>
                  <a:lnTo>
                    <a:pt x="91262" y="228600"/>
                  </a:lnTo>
                  <a:lnTo>
                    <a:pt x="96672" y="223520"/>
                  </a:lnTo>
                  <a:lnTo>
                    <a:pt x="100723" y="219710"/>
                  </a:lnTo>
                  <a:lnTo>
                    <a:pt x="107035" y="208280"/>
                  </a:lnTo>
                  <a:lnTo>
                    <a:pt x="109334" y="193040"/>
                  </a:lnTo>
                  <a:lnTo>
                    <a:pt x="108026" y="182880"/>
                  </a:lnTo>
                  <a:lnTo>
                    <a:pt x="104355" y="172720"/>
                  </a:lnTo>
                  <a:lnTo>
                    <a:pt x="99390" y="166077"/>
                  </a:lnTo>
                  <a:lnTo>
                    <a:pt x="99390" y="193040"/>
                  </a:lnTo>
                  <a:lnTo>
                    <a:pt x="97434" y="205740"/>
                  </a:lnTo>
                  <a:lnTo>
                    <a:pt x="92100" y="214630"/>
                  </a:lnTo>
                  <a:lnTo>
                    <a:pt x="84201" y="220980"/>
                  </a:lnTo>
                  <a:lnTo>
                    <a:pt x="74549" y="223520"/>
                  </a:lnTo>
                  <a:lnTo>
                    <a:pt x="69570" y="223520"/>
                  </a:lnTo>
                  <a:lnTo>
                    <a:pt x="69570" y="232410"/>
                  </a:lnTo>
                  <a:lnTo>
                    <a:pt x="69570" y="241300"/>
                  </a:lnTo>
                  <a:lnTo>
                    <a:pt x="49695" y="264160"/>
                  </a:lnTo>
                  <a:lnTo>
                    <a:pt x="49695" y="228600"/>
                  </a:lnTo>
                  <a:lnTo>
                    <a:pt x="49695" y="224790"/>
                  </a:lnTo>
                  <a:lnTo>
                    <a:pt x="49695" y="220980"/>
                  </a:lnTo>
                  <a:lnTo>
                    <a:pt x="55029" y="227330"/>
                  </a:lnTo>
                  <a:lnTo>
                    <a:pt x="61988" y="231140"/>
                  </a:lnTo>
                  <a:lnTo>
                    <a:pt x="69570" y="232410"/>
                  </a:lnTo>
                  <a:lnTo>
                    <a:pt x="69570" y="223520"/>
                  </a:lnTo>
                  <a:lnTo>
                    <a:pt x="68275" y="223520"/>
                  </a:lnTo>
                  <a:lnTo>
                    <a:pt x="62318" y="220980"/>
                  </a:lnTo>
                  <a:lnTo>
                    <a:pt x="57772" y="215900"/>
                  </a:lnTo>
                  <a:lnTo>
                    <a:pt x="66535" y="209550"/>
                  </a:lnTo>
                  <a:lnTo>
                    <a:pt x="67513" y="208280"/>
                  </a:lnTo>
                  <a:lnTo>
                    <a:pt x="73406" y="200660"/>
                  </a:lnTo>
                  <a:lnTo>
                    <a:pt x="77901" y="190500"/>
                  </a:lnTo>
                  <a:lnTo>
                    <a:pt x="79514" y="179070"/>
                  </a:lnTo>
                  <a:lnTo>
                    <a:pt x="79514" y="173990"/>
                  </a:lnTo>
                  <a:lnTo>
                    <a:pt x="78600" y="168910"/>
                  </a:lnTo>
                  <a:lnTo>
                    <a:pt x="77000" y="163830"/>
                  </a:lnTo>
                  <a:lnTo>
                    <a:pt x="85788" y="167640"/>
                  </a:lnTo>
                  <a:lnTo>
                    <a:pt x="92900" y="173990"/>
                  </a:lnTo>
                  <a:lnTo>
                    <a:pt x="97650" y="182880"/>
                  </a:lnTo>
                  <a:lnTo>
                    <a:pt x="99390" y="193040"/>
                  </a:lnTo>
                  <a:lnTo>
                    <a:pt x="99390" y="166077"/>
                  </a:lnTo>
                  <a:lnTo>
                    <a:pt x="98666" y="165100"/>
                  </a:lnTo>
                  <a:lnTo>
                    <a:pt x="97205" y="163830"/>
                  </a:lnTo>
                  <a:lnTo>
                    <a:pt x="91351" y="158750"/>
                  </a:lnTo>
                  <a:lnTo>
                    <a:pt x="99390" y="158750"/>
                  </a:lnTo>
                  <a:lnTo>
                    <a:pt x="99390" y="157480"/>
                  </a:lnTo>
                  <a:lnTo>
                    <a:pt x="99390" y="148590"/>
                  </a:lnTo>
                  <a:lnTo>
                    <a:pt x="89458" y="148590"/>
                  </a:lnTo>
                  <a:lnTo>
                    <a:pt x="89458" y="157480"/>
                  </a:lnTo>
                  <a:lnTo>
                    <a:pt x="84924" y="154940"/>
                  </a:lnTo>
                  <a:lnTo>
                    <a:pt x="79883" y="153670"/>
                  </a:lnTo>
                  <a:lnTo>
                    <a:pt x="71932" y="153670"/>
                  </a:lnTo>
                  <a:lnTo>
                    <a:pt x="69570" y="150939"/>
                  </a:lnTo>
                  <a:lnTo>
                    <a:pt x="69570" y="179070"/>
                  </a:lnTo>
                  <a:lnTo>
                    <a:pt x="68059" y="189230"/>
                  </a:lnTo>
                  <a:lnTo>
                    <a:pt x="63881" y="198120"/>
                  </a:lnTo>
                  <a:lnTo>
                    <a:pt x="57569" y="204470"/>
                  </a:lnTo>
                  <a:lnTo>
                    <a:pt x="49695" y="208280"/>
                  </a:lnTo>
                  <a:lnTo>
                    <a:pt x="49695" y="173990"/>
                  </a:lnTo>
                  <a:lnTo>
                    <a:pt x="39763" y="173990"/>
                  </a:lnTo>
                  <a:lnTo>
                    <a:pt x="39763" y="208280"/>
                  </a:lnTo>
                  <a:lnTo>
                    <a:pt x="31877" y="204470"/>
                  </a:lnTo>
                  <a:lnTo>
                    <a:pt x="25565" y="198120"/>
                  </a:lnTo>
                  <a:lnTo>
                    <a:pt x="21386" y="189230"/>
                  </a:lnTo>
                  <a:lnTo>
                    <a:pt x="19875" y="179070"/>
                  </a:lnTo>
                  <a:lnTo>
                    <a:pt x="21831" y="167640"/>
                  </a:lnTo>
                  <a:lnTo>
                    <a:pt x="27152" y="157480"/>
                  </a:lnTo>
                  <a:lnTo>
                    <a:pt x="35064" y="151130"/>
                  </a:lnTo>
                  <a:lnTo>
                    <a:pt x="44729" y="148590"/>
                  </a:lnTo>
                  <a:lnTo>
                    <a:pt x="54381" y="151130"/>
                  </a:lnTo>
                  <a:lnTo>
                    <a:pt x="62280" y="157480"/>
                  </a:lnTo>
                  <a:lnTo>
                    <a:pt x="67614" y="167640"/>
                  </a:lnTo>
                  <a:lnTo>
                    <a:pt x="69570" y="179070"/>
                  </a:lnTo>
                  <a:lnTo>
                    <a:pt x="69570" y="150939"/>
                  </a:lnTo>
                  <a:lnTo>
                    <a:pt x="68643" y="149860"/>
                  </a:lnTo>
                  <a:lnTo>
                    <a:pt x="67233" y="148590"/>
                  </a:lnTo>
                  <a:lnTo>
                    <a:pt x="64439" y="146050"/>
                  </a:lnTo>
                  <a:lnTo>
                    <a:pt x="59639" y="143510"/>
                  </a:lnTo>
                  <a:lnTo>
                    <a:pt x="59639" y="139700"/>
                  </a:lnTo>
                  <a:lnTo>
                    <a:pt x="59639" y="78740"/>
                  </a:lnTo>
                  <a:lnTo>
                    <a:pt x="129209" y="78740"/>
                  </a:lnTo>
                  <a:lnTo>
                    <a:pt x="129209" y="69850"/>
                  </a:lnTo>
                  <a:lnTo>
                    <a:pt x="39763" y="69850"/>
                  </a:lnTo>
                  <a:lnTo>
                    <a:pt x="39763" y="78740"/>
                  </a:lnTo>
                  <a:lnTo>
                    <a:pt x="49695" y="78740"/>
                  </a:lnTo>
                  <a:lnTo>
                    <a:pt x="49695" y="139700"/>
                  </a:lnTo>
                  <a:lnTo>
                    <a:pt x="48069" y="139700"/>
                  </a:lnTo>
                  <a:lnTo>
                    <a:pt x="46418" y="138430"/>
                  </a:lnTo>
                  <a:lnTo>
                    <a:pt x="44729" y="138430"/>
                  </a:lnTo>
                  <a:lnTo>
                    <a:pt x="31203" y="142240"/>
                  </a:lnTo>
                  <a:lnTo>
                    <a:pt x="20142" y="151130"/>
                  </a:lnTo>
                  <a:lnTo>
                    <a:pt x="12674" y="163830"/>
                  </a:lnTo>
                  <a:lnTo>
                    <a:pt x="9944" y="179070"/>
                  </a:lnTo>
                  <a:lnTo>
                    <a:pt x="12230" y="193040"/>
                  </a:lnTo>
                  <a:lnTo>
                    <a:pt x="18542" y="204470"/>
                  </a:lnTo>
                  <a:lnTo>
                    <a:pt x="28003" y="213360"/>
                  </a:lnTo>
                  <a:lnTo>
                    <a:pt x="39763" y="218440"/>
                  </a:lnTo>
                  <a:lnTo>
                    <a:pt x="39763" y="224790"/>
                  </a:lnTo>
                  <a:lnTo>
                    <a:pt x="39763" y="237490"/>
                  </a:lnTo>
                  <a:lnTo>
                    <a:pt x="39763" y="259080"/>
                  </a:lnTo>
                  <a:lnTo>
                    <a:pt x="39763" y="271780"/>
                  </a:lnTo>
                  <a:lnTo>
                    <a:pt x="39763" y="298450"/>
                  </a:lnTo>
                  <a:lnTo>
                    <a:pt x="29819" y="298450"/>
                  </a:lnTo>
                  <a:lnTo>
                    <a:pt x="29819" y="278130"/>
                  </a:lnTo>
                  <a:lnTo>
                    <a:pt x="33502" y="276860"/>
                  </a:lnTo>
                  <a:lnTo>
                    <a:pt x="36868" y="274320"/>
                  </a:lnTo>
                  <a:lnTo>
                    <a:pt x="39763" y="271780"/>
                  </a:lnTo>
                  <a:lnTo>
                    <a:pt x="39763" y="259080"/>
                  </a:lnTo>
                  <a:lnTo>
                    <a:pt x="33070" y="267970"/>
                  </a:lnTo>
                  <a:lnTo>
                    <a:pt x="16624" y="267970"/>
                  </a:lnTo>
                  <a:lnTo>
                    <a:pt x="9944" y="259080"/>
                  </a:lnTo>
                  <a:lnTo>
                    <a:pt x="9944" y="237490"/>
                  </a:lnTo>
                  <a:lnTo>
                    <a:pt x="16624" y="228600"/>
                  </a:lnTo>
                  <a:lnTo>
                    <a:pt x="33070" y="228600"/>
                  </a:lnTo>
                  <a:lnTo>
                    <a:pt x="39763" y="237490"/>
                  </a:lnTo>
                  <a:lnTo>
                    <a:pt x="39763" y="224790"/>
                  </a:lnTo>
                  <a:lnTo>
                    <a:pt x="35598" y="220980"/>
                  </a:lnTo>
                  <a:lnTo>
                    <a:pt x="30441" y="218440"/>
                  </a:lnTo>
                  <a:lnTo>
                    <a:pt x="24853" y="218440"/>
                  </a:lnTo>
                  <a:lnTo>
                    <a:pt x="15189" y="220980"/>
                  </a:lnTo>
                  <a:lnTo>
                    <a:pt x="7277" y="227330"/>
                  </a:lnTo>
                  <a:lnTo>
                    <a:pt x="1955" y="236220"/>
                  </a:lnTo>
                  <a:lnTo>
                    <a:pt x="0" y="248920"/>
                  </a:lnTo>
                  <a:lnTo>
                    <a:pt x="1511" y="259080"/>
                  </a:lnTo>
                  <a:lnTo>
                    <a:pt x="5689" y="266700"/>
                  </a:lnTo>
                  <a:lnTo>
                    <a:pt x="11988" y="274320"/>
                  </a:lnTo>
                  <a:lnTo>
                    <a:pt x="19875" y="278130"/>
                  </a:lnTo>
                  <a:lnTo>
                    <a:pt x="19875" y="298450"/>
                  </a:lnTo>
                  <a:lnTo>
                    <a:pt x="0" y="298450"/>
                  </a:lnTo>
                  <a:lnTo>
                    <a:pt x="0" y="307340"/>
                  </a:lnTo>
                  <a:lnTo>
                    <a:pt x="308114" y="307340"/>
                  </a:lnTo>
                  <a:lnTo>
                    <a:pt x="308114" y="29845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  <a:cs typeface="Arial" panose="020B0604020202020204" pitchFamily="34" charset="0"/>
              </a:endParaRPr>
            </a:p>
          </p:txBody>
        </p:sp>
        <p:pic>
          <p:nvPicPr>
            <p:cNvPr id="27" name="object 2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177469" y="856183"/>
              <a:ext cx="292398" cy="292392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9172600" y="851318"/>
              <a:ext cx="302260" cy="302260"/>
            </a:xfrm>
            <a:custGeom>
              <a:avLst/>
              <a:gdLst/>
              <a:ahLst/>
              <a:cxnLst/>
              <a:rect l="l" t="t" r="r" b="b"/>
              <a:pathLst>
                <a:path w="302259" h="302259">
                  <a:moveTo>
                    <a:pt x="58470" y="107200"/>
                  </a:moveTo>
                  <a:lnTo>
                    <a:pt x="48729" y="107200"/>
                  </a:lnTo>
                  <a:lnTo>
                    <a:pt x="48729" y="116941"/>
                  </a:lnTo>
                  <a:lnTo>
                    <a:pt x="58470" y="116941"/>
                  </a:lnTo>
                  <a:lnTo>
                    <a:pt x="58470" y="107200"/>
                  </a:lnTo>
                  <a:close/>
                </a:path>
                <a:path w="302259" h="302259">
                  <a:moveTo>
                    <a:pt x="58470" y="87706"/>
                  </a:moveTo>
                  <a:lnTo>
                    <a:pt x="48729" y="87706"/>
                  </a:lnTo>
                  <a:lnTo>
                    <a:pt x="48729" y="97447"/>
                  </a:lnTo>
                  <a:lnTo>
                    <a:pt x="58470" y="97447"/>
                  </a:lnTo>
                  <a:lnTo>
                    <a:pt x="58470" y="87706"/>
                  </a:lnTo>
                  <a:close/>
                </a:path>
                <a:path w="302259" h="302259">
                  <a:moveTo>
                    <a:pt x="58470" y="68211"/>
                  </a:moveTo>
                  <a:lnTo>
                    <a:pt x="48729" y="68211"/>
                  </a:lnTo>
                  <a:lnTo>
                    <a:pt x="48729" y="77952"/>
                  </a:lnTo>
                  <a:lnTo>
                    <a:pt x="58470" y="77952"/>
                  </a:lnTo>
                  <a:lnTo>
                    <a:pt x="58470" y="68211"/>
                  </a:lnTo>
                  <a:close/>
                </a:path>
                <a:path w="302259" h="302259">
                  <a:moveTo>
                    <a:pt x="77965" y="107200"/>
                  </a:moveTo>
                  <a:lnTo>
                    <a:pt x="68224" y="107200"/>
                  </a:lnTo>
                  <a:lnTo>
                    <a:pt x="68224" y="116941"/>
                  </a:lnTo>
                  <a:lnTo>
                    <a:pt x="77965" y="116941"/>
                  </a:lnTo>
                  <a:lnTo>
                    <a:pt x="77965" y="107200"/>
                  </a:lnTo>
                  <a:close/>
                </a:path>
                <a:path w="302259" h="302259">
                  <a:moveTo>
                    <a:pt x="77965" y="87706"/>
                  </a:moveTo>
                  <a:lnTo>
                    <a:pt x="68224" y="87706"/>
                  </a:lnTo>
                  <a:lnTo>
                    <a:pt x="68224" y="97447"/>
                  </a:lnTo>
                  <a:lnTo>
                    <a:pt x="77965" y="97447"/>
                  </a:lnTo>
                  <a:lnTo>
                    <a:pt x="77965" y="87706"/>
                  </a:lnTo>
                  <a:close/>
                </a:path>
                <a:path w="302259" h="302259">
                  <a:moveTo>
                    <a:pt x="77965" y="68211"/>
                  </a:moveTo>
                  <a:lnTo>
                    <a:pt x="68224" y="68211"/>
                  </a:lnTo>
                  <a:lnTo>
                    <a:pt x="68224" y="77952"/>
                  </a:lnTo>
                  <a:lnTo>
                    <a:pt x="77965" y="77952"/>
                  </a:lnTo>
                  <a:lnTo>
                    <a:pt x="77965" y="68211"/>
                  </a:lnTo>
                  <a:close/>
                </a:path>
                <a:path w="302259" h="302259">
                  <a:moveTo>
                    <a:pt x="97459" y="107200"/>
                  </a:moveTo>
                  <a:lnTo>
                    <a:pt x="87718" y="107200"/>
                  </a:lnTo>
                  <a:lnTo>
                    <a:pt x="87718" y="116941"/>
                  </a:lnTo>
                  <a:lnTo>
                    <a:pt x="97459" y="116941"/>
                  </a:lnTo>
                  <a:lnTo>
                    <a:pt x="97459" y="107200"/>
                  </a:lnTo>
                  <a:close/>
                </a:path>
                <a:path w="302259" h="302259">
                  <a:moveTo>
                    <a:pt x="97459" y="87706"/>
                  </a:moveTo>
                  <a:lnTo>
                    <a:pt x="87718" y="87706"/>
                  </a:lnTo>
                  <a:lnTo>
                    <a:pt x="87718" y="97447"/>
                  </a:lnTo>
                  <a:lnTo>
                    <a:pt x="97459" y="97447"/>
                  </a:lnTo>
                  <a:lnTo>
                    <a:pt x="97459" y="87706"/>
                  </a:lnTo>
                  <a:close/>
                </a:path>
                <a:path w="302259" h="302259">
                  <a:moveTo>
                    <a:pt x="97459" y="68211"/>
                  </a:moveTo>
                  <a:lnTo>
                    <a:pt x="87718" y="68211"/>
                  </a:lnTo>
                  <a:lnTo>
                    <a:pt x="87718" y="77952"/>
                  </a:lnTo>
                  <a:lnTo>
                    <a:pt x="97459" y="77952"/>
                  </a:lnTo>
                  <a:lnTo>
                    <a:pt x="97459" y="68211"/>
                  </a:lnTo>
                  <a:close/>
                </a:path>
                <a:path w="302259" h="302259">
                  <a:moveTo>
                    <a:pt x="116954" y="87706"/>
                  </a:moveTo>
                  <a:lnTo>
                    <a:pt x="107213" y="87706"/>
                  </a:lnTo>
                  <a:lnTo>
                    <a:pt x="107213" y="97447"/>
                  </a:lnTo>
                  <a:lnTo>
                    <a:pt x="116954" y="97447"/>
                  </a:lnTo>
                  <a:lnTo>
                    <a:pt x="116954" y="87706"/>
                  </a:lnTo>
                  <a:close/>
                </a:path>
                <a:path w="302259" h="302259">
                  <a:moveTo>
                    <a:pt x="116954" y="68211"/>
                  </a:moveTo>
                  <a:lnTo>
                    <a:pt x="107213" y="68211"/>
                  </a:lnTo>
                  <a:lnTo>
                    <a:pt x="107213" y="77952"/>
                  </a:lnTo>
                  <a:lnTo>
                    <a:pt x="116954" y="77952"/>
                  </a:lnTo>
                  <a:lnTo>
                    <a:pt x="116954" y="68211"/>
                  </a:lnTo>
                  <a:close/>
                </a:path>
                <a:path w="302259" h="302259">
                  <a:moveTo>
                    <a:pt x="155943" y="272884"/>
                  </a:moveTo>
                  <a:lnTo>
                    <a:pt x="146202" y="272884"/>
                  </a:lnTo>
                  <a:lnTo>
                    <a:pt x="146202" y="282625"/>
                  </a:lnTo>
                  <a:lnTo>
                    <a:pt x="155943" y="282625"/>
                  </a:lnTo>
                  <a:lnTo>
                    <a:pt x="155943" y="272884"/>
                  </a:lnTo>
                  <a:close/>
                </a:path>
                <a:path w="302259" h="302259">
                  <a:moveTo>
                    <a:pt x="155943" y="253390"/>
                  </a:moveTo>
                  <a:lnTo>
                    <a:pt x="146202" y="253390"/>
                  </a:lnTo>
                  <a:lnTo>
                    <a:pt x="146202" y="263131"/>
                  </a:lnTo>
                  <a:lnTo>
                    <a:pt x="155943" y="263131"/>
                  </a:lnTo>
                  <a:lnTo>
                    <a:pt x="155943" y="253390"/>
                  </a:lnTo>
                  <a:close/>
                </a:path>
                <a:path w="302259" h="302259">
                  <a:moveTo>
                    <a:pt x="155943" y="233895"/>
                  </a:moveTo>
                  <a:lnTo>
                    <a:pt x="146202" y="233895"/>
                  </a:lnTo>
                  <a:lnTo>
                    <a:pt x="146202" y="243636"/>
                  </a:lnTo>
                  <a:lnTo>
                    <a:pt x="155943" y="243636"/>
                  </a:lnTo>
                  <a:lnTo>
                    <a:pt x="155943" y="233895"/>
                  </a:lnTo>
                  <a:close/>
                </a:path>
                <a:path w="302259" h="302259">
                  <a:moveTo>
                    <a:pt x="155943" y="214414"/>
                  </a:moveTo>
                  <a:lnTo>
                    <a:pt x="146202" y="214414"/>
                  </a:lnTo>
                  <a:lnTo>
                    <a:pt x="146202" y="224155"/>
                  </a:lnTo>
                  <a:lnTo>
                    <a:pt x="155943" y="224155"/>
                  </a:lnTo>
                  <a:lnTo>
                    <a:pt x="155943" y="214414"/>
                  </a:lnTo>
                  <a:close/>
                </a:path>
                <a:path w="302259" h="302259">
                  <a:moveTo>
                    <a:pt x="155943" y="194919"/>
                  </a:moveTo>
                  <a:lnTo>
                    <a:pt x="146202" y="194919"/>
                  </a:lnTo>
                  <a:lnTo>
                    <a:pt x="146202" y="204660"/>
                  </a:lnTo>
                  <a:lnTo>
                    <a:pt x="155943" y="204660"/>
                  </a:lnTo>
                  <a:lnTo>
                    <a:pt x="155943" y="194919"/>
                  </a:lnTo>
                  <a:close/>
                </a:path>
                <a:path w="302259" h="302259">
                  <a:moveTo>
                    <a:pt x="155943" y="175425"/>
                  </a:moveTo>
                  <a:lnTo>
                    <a:pt x="146202" y="175425"/>
                  </a:lnTo>
                  <a:lnTo>
                    <a:pt x="146202" y="185166"/>
                  </a:lnTo>
                  <a:lnTo>
                    <a:pt x="155943" y="185166"/>
                  </a:lnTo>
                  <a:lnTo>
                    <a:pt x="155943" y="175425"/>
                  </a:lnTo>
                  <a:close/>
                </a:path>
                <a:path w="302259" h="302259">
                  <a:moveTo>
                    <a:pt x="155943" y="155930"/>
                  </a:moveTo>
                  <a:lnTo>
                    <a:pt x="146202" y="155930"/>
                  </a:lnTo>
                  <a:lnTo>
                    <a:pt x="146202" y="165671"/>
                  </a:lnTo>
                  <a:lnTo>
                    <a:pt x="155943" y="165671"/>
                  </a:lnTo>
                  <a:lnTo>
                    <a:pt x="155943" y="155930"/>
                  </a:lnTo>
                  <a:close/>
                </a:path>
                <a:path w="302259" h="302259">
                  <a:moveTo>
                    <a:pt x="175425" y="194919"/>
                  </a:moveTo>
                  <a:lnTo>
                    <a:pt x="165684" y="194919"/>
                  </a:lnTo>
                  <a:lnTo>
                    <a:pt x="165684" y="204660"/>
                  </a:lnTo>
                  <a:lnTo>
                    <a:pt x="175425" y="204660"/>
                  </a:lnTo>
                  <a:lnTo>
                    <a:pt x="175425" y="194919"/>
                  </a:lnTo>
                  <a:close/>
                </a:path>
                <a:path w="302259" h="302259">
                  <a:moveTo>
                    <a:pt x="175425" y="175425"/>
                  </a:moveTo>
                  <a:lnTo>
                    <a:pt x="165684" y="175425"/>
                  </a:lnTo>
                  <a:lnTo>
                    <a:pt x="165684" y="185166"/>
                  </a:lnTo>
                  <a:lnTo>
                    <a:pt x="175425" y="185166"/>
                  </a:lnTo>
                  <a:lnTo>
                    <a:pt x="175425" y="175425"/>
                  </a:lnTo>
                  <a:close/>
                </a:path>
                <a:path w="302259" h="302259">
                  <a:moveTo>
                    <a:pt x="175425" y="155930"/>
                  </a:moveTo>
                  <a:lnTo>
                    <a:pt x="165684" y="155930"/>
                  </a:lnTo>
                  <a:lnTo>
                    <a:pt x="165684" y="165671"/>
                  </a:lnTo>
                  <a:lnTo>
                    <a:pt x="175425" y="165671"/>
                  </a:lnTo>
                  <a:lnTo>
                    <a:pt x="175425" y="155930"/>
                  </a:lnTo>
                  <a:close/>
                </a:path>
                <a:path w="302259" h="302259">
                  <a:moveTo>
                    <a:pt x="204673" y="107200"/>
                  </a:moveTo>
                  <a:lnTo>
                    <a:pt x="194932" y="107200"/>
                  </a:lnTo>
                  <a:lnTo>
                    <a:pt x="194932" y="116941"/>
                  </a:lnTo>
                  <a:lnTo>
                    <a:pt x="204673" y="116941"/>
                  </a:lnTo>
                  <a:lnTo>
                    <a:pt x="204673" y="107200"/>
                  </a:lnTo>
                  <a:close/>
                </a:path>
                <a:path w="302259" h="302259">
                  <a:moveTo>
                    <a:pt x="204673" y="87706"/>
                  </a:moveTo>
                  <a:lnTo>
                    <a:pt x="194932" y="87706"/>
                  </a:lnTo>
                  <a:lnTo>
                    <a:pt x="194932" y="97447"/>
                  </a:lnTo>
                  <a:lnTo>
                    <a:pt x="204673" y="97447"/>
                  </a:lnTo>
                  <a:lnTo>
                    <a:pt x="204673" y="87706"/>
                  </a:lnTo>
                  <a:close/>
                </a:path>
                <a:path w="302259" h="302259">
                  <a:moveTo>
                    <a:pt x="224167" y="165671"/>
                  </a:moveTo>
                  <a:lnTo>
                    <a:pt x="214426" y="165671"/>
                  </a:lnTo>
                  <a:lnTo>
                    <a:pt x="214426" y="175412"/>
                  </a:lnTo>
                  <a:lnTo>
                    <a:pt x="224167" y="175412"/>
                  </a:lnTo>
                  <a:lnTo>
                    <a:pt x="224167" y="165671"/>
                  </a:lnTo>
                  <a:close/>
                </a:path>
                <a:path w="302259" h="302259">
                  <a:moveTo>
                    <a:pt x="224167" y="146189"/>
                  </a:moveTo>
                  <a:lnTo>
                    <a:pt x="214426" y="146189"/>
                  </a:lnTo>
                  <a:lnTo>
                    <a:pt x="214426" y="155930"/>
                  </a:lnTo>
                  <a:lnTo>
                    <a:pt x="224167" y="155930"/>
                  </a:lnTo>
                  <a:lnTo>
                    <a:pt x="224167" y="146189"/>
                  </a:lnTo>
                  <a:close/>
                </a:path>
                <a:path w="302259" h="302259">
                  <a:moveTo>
                    <a:pt x="224167" y="126695"/>
                  </a:moveTo>
                  <a:lnTo>
                    <a:pt x="214426" y="126695"/>
                  </a:lnTo>
                  <a:lnTo>
                    <a:pt x="214426" y="136436"/>
                  </a:lnTo>
                  <a:lnTo>
                    <a:pt x="224167" y="136436"/>
                  </a:lnTo>
                  <a:lnTo>
                    <a:pt x="224167" y="126695"/>
                  </a:lnTo>
                  <a:close/>
                </a:path>
                <a:path w="302259" h="302259">
                  <a:moveTo>
                    <a:pt x="224167" y="107200"/>
                  </a:moveTo>
                  <a:lnTo>
                    <a:pt x="214426" y="107200"/>
                  </a:lnTo>
                  <a:lnTo>
                    <a:pt x="214426" y="116941"/>
                  </a:lnTo>
                  <a:lnTo>
                    <a:pt x="224167" y="116941"/>
                  </a:lnTo>
                  <a:lnTo>
                    <a:pt x="224167" y="107200"/>
                  </a:lnTo>
                  <a:close/>
                </a:path>
                <a:path w="302259" h="302259">
                  <a:moveTo>
                    <a:pt x="224167" y="87706"/>
                  </a:moveTo>
                  <a:lnTo>
                    <a:pt x="214426" y="87706"/>
                  </a:lnTo>
                  <a:lnTo>
                    <a:pt x="214426" y="97447"/>
                  </a:lnTo>
                  <a:lnTo>
                    <a:pt x="224167" y="97447"/>
                  </a:lnTo>
                  <a:lnTo>
                    <a:pt x="224167" y="87706"/>
                  </a:lnTo>
                  <a:close/>
                </a:path>
                <a:path w="302259" h="302259">
                  <a:moveTo>
                    <a:pt x="243662" y="146189"/>
                  </a:moveTo>
                  <a:lnTo>
                    <a:pt x="233921" y="146189"/>
                  </a:lnTo>
                  <a:lnTo>
                    <a:pt x="233921" y="155930"/>
                  </a:lnTo>
                  <a:lnTo>
                    <a:pt x="243662" y="155930"/>
                  </a:lnTo>
                  <a:lnTo>
                    <a:pt x="243662" y="146189"/>
                  </a:lnTo>
                  <a:close/>
                </a:path>
                <a:path w="302259" h="302259">
                  <a:moveTo>
                    <a:pt x="243662" y="126695"/>
                  </a:moveTo>
                  <a:lnTo>
                    <a:pt x="233921" y="126695"/>
                  </a:lnTo>
                  <a:lnTo>
                    <a:pt x="233921" y="136436"/>
                  </a:lnTo>
                  <a:lnTo>
                    <a:pt x="243662" y="136436"/>
                  </a:lnTo>
                  <a:lnTo>
                    <a:pt x="243662" y="126695"/>
                  </a:lnTo>
                  <a:close/>
                </a:path>
                <a:path w="302259" h="302259">
                  <a:moveTo>
                    <a:pt x="243662" y="107200"/>
                  </a:moveTo>
                  <a:lnTo>
                    <a:pt x="233921" y="107200"/>
                  </a:lnTo>
                  <a:lnTo>
                    <a:pt x="233921" y="116941"/>
                  </a:lnTo>
                  <a:lnTo>
                    <a:pt x="243662" y="116941"/>
                  </a:lnTo>
                  <a:lnTo>
                    <a:pt x="243662" y="107200"/>
                  </a:lnTo>
                  <a:close/>
                </a:path>
                <a:path w="302259" h="302259">
                  <a:moveTo>
                    <a:pt x="243662" y="87706"/>
                  </a:moveTo>
                  <a:lnTo>
                    <a:pt x="233921" y="87706"/>
                  </a:lnTo>
                  <a:lnTo>
                    <a:pt x="233921" y="97447"/>
                  </a:lnTo>
                  <a:lnTo>
                    <a:pt x="243662" y="97447"/>
                  </a:lnTo>
                  <a:lnTo>
                    <a:pt x="243662" y="87706"/>
                  </a:lnTo>
                  <a:close/>
                </a:path>
                <a:path w="302259" h="302259">
                  <a:moveTo>
                    <a:pt x="263144" y="272884"/>
                  </a:moveTo>
                  <a:lnTo>
                    <a:pt x="253403" y="272884"/>
                  </a:lnTo>
                  <a:lnTo>
                    <a:pt x="253403" y="282625"/>
                  </a:lnTo>
                  <a:lnTo>
                    <a:pt x="263144" y="282625"/>
                  </a:lnTo>
                  <a:lnTo>
                    <a:pt x="263144" y="272884"/>
                  </a:lnTo>
                  <a:close/>
                </a:path>
                <a:path w="302259" h="302259">
                  <a:moveTo>
                    <a:pt x="263144" y="253390"/>
                  </a:moveTo>
                  <a:lnTo>
                    <a:pt x="253403" y="253390"/>
                  </a:lnTo>
                  <a:lnTo>
                    <a:pt x="253403" y="263131"/>
                  </a:lnTo>
                  <a:lnTo>
                    <a:pt x="263144" y="263131"/>
                  </a:lnTo>
                  <a:lnTo>
                    <a:pt x="263144" y="253390"/>
                  </a:lnTo>
                  <a:close/>
                </a:path>
                <a:path w="302259" h="302259">
                  <a:moveTo>
                    <a:pt x="263144" y="233895"/>
                  </a:moveTo>
                  <a:lnTo>
                    <a:pt x="253403" y="233895"/>
                  </a:lnTo>
                  <a:lnTo>
                    <a:pt x="253403" y="243636"/>
                  </a:lnTo>
                  <a:lnTo>
                    <a:pt x="263144" y="243636"/>
                  </a:lnTo>
                  <a:lnTo>
                    <a:pt x="263144" y="233895"/>
                  </a:lnTo>
                  <a:close/>
                </a:path>
                <a:path w="302259" h="302259">
                  <a:moveTo>
                    <a:pt x="263144" y="214414"/>
                  </a:moveTo>
                  <a:lnTo>
                    <a:pt x="253403" y="214414"/>
                  </a:lnTo>
                  <a:lnTo>
                    <a:pt x="253403" y="224155"/>
                  </a:lnTo>
                  <a:lnTo>
                    <a:pt x="263144" y="224155"/>
                  </a:lnTo>
                  <a:lnTo>
                    <a:pt x="263144" y="214414"/>
                  </a:lnTo>
                  <a:close/>
                </a:path>
                <a:path w="302259" h="302259">
                  <a:moveTo>
                    <a:pt x="263144" y="194919"/>
                  </a:moveTo>
                  <a:lnTo>
                    <a:pt x="253403" y="194919"/>
                  </a:lnTo>
                  <a:lnTo>
                    <a:pt x="253403" y="204660"/>
                  </a:lnTo>
                  <a:lnTo>
                    <a:pt x="263144" y="204660"/>
                  </a:lnTo>
                  <a:lnTo>
                    <a:pt x="263144" y="194919"/>
                  </a:lnTo>
                  <a:close/>
                </a:path>
                <a:path w="302259" h="302259">
                  <a:moveTo>
                    <a:pt x="282638" y="272884"/>
                  </a:moveTo>
                  <a:lnTo>
                    <a:pt x="272897" y="272884"/>
                  </a:lnTo>
                  <a:lnTo>
                    <a:pt x="272897" y="282625"/>
                  </a:lnTo>
                  <a:lnTo>
                    <a:pt x="282638" y="282625"/>
                  </a:lnTo>
                  <a:lnTo>
                    <a:pt x="282638" y="272884"/>
                  </a:lnTo>
                  <a:close/>
                </a:path>
                <a:path w="302259" h="302259">
                  <a:moveTo>
                    <a:pt x="282638" y="253390"/>
                  </a:moveTo>
                  <a:lnTo>
                    <a:pt x="272897" y="253390"/>
                  </a:lnTo>
                  <a:lnTo>
                    <a:pt x="272897" y="263131"/>
                  </a:lnTo>
                  <a:lnTo>
                    <a:pt x="282638" y="263131"/>
                  </a:lnTo>
                  <a:lnTo>
                    <a:pt x="282638" y="253390"/>
                  </a:lnTo>
                  <a:close/>
                </a:path>
                <a:path w="302259" h="302259">
                  <a:moveTo>
                    <a:pt x="282638" y="233895"/>
                  </a:moveTo>
                  <a:lnTo>
                    <a:pt x="272897" y="233895"/>
                  </a:lnTo>
                  <a:lnTo>
                    <a:pt x="272897" y="243636"/>
                  </a:lnTo>
                  <a:lnTo>
                    <a:pt x="282638" y="243636"/>
                  </a:lnTo>
                  <a:lnTo>
                    <a:pt x="282638" y="233895"/>
                  </a:lnTo>
                  <a:close/>
                </a:path>
                <a:path w="302259" h="302259">
                  <a:moveTo>
                    <a:pt x="282638" y="214414"/>
                  </a:moveTo>
                  <a:lnTo>
                    <a:pt x="272897" y="214414"/>
                  </a:lnTo>
                  <a:lnTo>
                    <a:pt x="272897" y="224155"/>
                  </a:lnTo>
                  <a:lnTo>
                    <a:pt x="282638" y="224155"/>
                  </a:lnTo>
                  <a:lnTo>
                    <a:pt x="282638" y="214414"/>
                  </a:lnTo>
                  <a:close/>
                </a:path>
                <a:path w="302259" h="302259">
                  <a:moveTo>
                    <a:pt x="282638" y="194919"/>
                  </a:moveTo>
                  <a:lnTo>
                    <a:pt x="272897" y="194919"/>
                  </a:lnTo>
                  <a:lnTo>
                    <a:pt x="272897" y="204660"/>
                  </a:lnTo>
                  <a:lnTo>
                    <a:pt x="282638" y="204660"/>
                  </a:lnTo>
                  <a:lnTo>
                    <a:pt x="282638" y="194919"/>
                  </a:lnTo>
                  <a:close/>
                </a:path>
                <a:path w="302259" h="302259">
                  <a:moveTo>
                    <a:pt x="302133" y="164947"/>
                  </a:moveTo>
                  <a:lnTo>
                    <a:pt x="292392" y="166344"/>
                  </a:lnTo>
                  <a:lnTo>
                    <a:pt x="292392" y="176174"/>
                  </a:lnTo>
                  <a:lnTo>
                    <a:pt x="292392" y="292392"/>
                  </a:lnTo>
                  <a:lnTo>
                    <a:pt x="243662" y="292392"/>
                  </a:lnTo>
                  <a:lnTo>
                    <a:pt x="243662" y="233908"/>
                  </a:lnTo>
                  <a:lnTo>
                    <a:pt x="243662" y="227418"/>
                  </a:lnTo>
                  <a:lnTo>
                    <a:pt x="241223" y="224167"/>
                  </a:lnTo>
                  <a:lnTo>
                    <a:pt x="233908" y="214414"/>
                  </a:lnTo>
                  <a:lnTo>
                    <a:pt x="233908" y="233908"/>
                  </a:lnTo>
                  <a:lnTo>
                    <a:pt x="233908" y="292392"/>
                  </a:lnTo>
                  <a:lnTo>
                    <a:pt x="185178" y="292392"/>
                  </a:lnTo>
                  <a:lnTo>
                    <a:pt x="185178" y="233908"/>
                  </a:lnTo>
                  <a:lnTo>
                    <a:pt x="233908" y="233908"/>
                  </a:lnTo>
                  <a:lnTo>
                    <a:pt x="233908" y="214414"/>
                  </a:lnTo>
                  <a:lnTo>
                    <a:pt x="233908" y="201422"/>
                  </a:lnTo>
                  <a:lnTo>
                    <a:pt x="233908" y="184531"/>
                  </a:lnTo>
                  <a:lnTo>
                    <a:pt x="292392" y="176174"/>
                  </a:lnTo>
                  <a:lnTo>
                    <a:pt x="292392" y="166344"/>
                  </a:lnTo>
                  <a:lnTo>
                    <a:pt x="263156" y="170510"/>
                  </a:lnTo>
                  <a:lnTo>
                    <a:pt x="263156" y="77965"/>
                  </a:lnTo>
                  <a:lnTo>
                    <a:pt x="263156" y="68224"/>
                  </a:lnTo>
                  <a:lnTo>
                    <a:pt x="253403" y="68224"/>
                  </a:lnTo>
                  <a:lnTo>
                    <a:pt x="253403" y="77965"/>
                  </a:lnTo>
                  <a:lnTo>
                    <a:pt x="253403" y="171907"/>
                  </a:lnTo>
                  <a:lnTo>
                    <a:pt x="229044" y="175399"/>
                  </a:lnTo>
                  <a:lnTo>
                    <a:pt x="229044" y="224167"/>
                  </a:lnTo>
                  <a:lnTo>
                    <a:pt x="190055" y="224167"/>
                  </a:lnTo>
                  <a:lnTo>
                    <a:pt x="207111" y="201422"/>
                  </a:lnTo>
                  <a:lnTo>
                    <a:pt x="209550" y="198183"/>
                  </a:lnTo>
                  <a:lnTo>
                    <a:pt x="229044" y="224167"/>
                  </a:lnTo>
                  <a:lnTo>
                    <a:pt x="229044" y="175399"/>
                  </a:lnTo>
                  <a:lnTo>
                    <a:pt x="223545" y="176174"/>
                  </a:lnTo>
                  <a:lnTo>
                    <a:pt x="224167" y="176174"/>
                  </a:lnTo>
                  <a:lnTo>
                    <a:pt x="224167" y="201422"/>
                  </a:lnTo>
                  <a:lnTo>
                    <a:pt x="221729" y="198183"/>
                  </a:lnTo>
                  <a:lnTo>
                    <a:pt x="209550" y="181940"/>
                  </a:lnTo>
                  <a:lnTo>
                    <a:pt x="194932" y="201422"/>
                  </a:lnTo>
                  <a:lnTo>
                    <a:pt x="194932" y="116954"/>
                  </a:lnTo>
                  <a:lnTo>
                    <a:pt x="185178" y="116954"/>
                  </a:lnTo>
                  <a:lnTo>
                    <a:pt x="185178" y="126707"/>
                  </a:lnTo>
                  <a:lnTo>
                    <a:pt x="185178" y="136448"/>
                  </a:lnTo>
                  <a:lnTo>
                    <a:pt x="185178" y="146189"/>
                  </a:lnTo>
                  <a:lnTo>
                    <a:pt x="185178" y="214414"/>
                  </a:lnTo>
                  <a:lnTo>
                    <a:pt x="175437" y="227418"/>
                  </a:lnTo>
                  <a:lnTo>
                    <a:pt x="175437" y="292392"/>
                  </a:lnTo>
                  <a:lnTo>
                    <a:pt x="136448" y="292392"/>
                  </a:lnTo>
                  <a:lnTo>
                    <a:pt x="136448" y="194932"/>
                  </a:lnTo>
                  <a:lnTo>
                    <a:pt x="136448" y="185178"/>
                  </a:lnTo>
                  <a:lnTo>
                    <a:pt x="136448" y="175437"/>
                  </a:lnTo>
                  <a:lnTo>
                    <a:pt x="136448" y="165684"/>
                  </a:lnTo>
                  <a:lnTo>
                    <a:pt x="126695" y="165684"/>
                  </a:lnTo>
                  <a:lnTo>
                    <a:pt x="126695" y="175437"/>
                  </a:lnTo>
                  <a:lnTo>
                    <a:pt x="126695" y="185178"/>
                  </a:lnTo>
                  <a:lnTo>
                    <a:pt x="126695" y="194932"/>
                  </a:lnTo>
                  <a:lnTo>
                    <a:pt x="126695" y="292392"/>
                  </a:lnTo>
                  <a:lnTo>
                    <a:pt x="116954" y="292392"/>
                  </a:lnTo>
                  <a:lnTo>
                    <a:pt x="116954" y="204673"/>
                  </a:lnTo>
                  <a:lnTo>
                    <a:pt x="107213" y="204673"/>
                  </a:lnTo>
                  <a:lnTo>
                    <a:pt x="107213" y="292392"/>
                  </a:lnTo>
                  <a:lnTo>
                    <a:pt x="87718" y="292392"/>
                  </a:lnTo>
                  <a:lnTo>
                    <a:pt x="87718" y="272897"/>
                  </a:lnTo>
                  <a:lnTo>
                    <a:pt x="107213" y="272897"/>
                  </a:lnTo>
                  <a:lnTo>
                    <a:pt x="107213" y="263156"/>
                  </a:lnTo>
                  <a:lnTo>
                    <a:pt x="87718" y="263156"/>
                  </a:lnTo>
                  <a:lnTo>
                    <a:pt x="87718" y="243662"/>
                  </a:lnTo>
                  <a:lnTo>
                    <a:pt x="107213" y="243662"/>
                  </a:lnTo>
                  <a:lnTo>
                    <a:pt x="107213" y="233908"/>
                  </a:lnTo>
                  <a:lnTo>
                    <a:pt x="87718" y="233908"/>
                  </a:lnTo>
                  <a:lnTo>
                    <a:pt x="87718" y="214414"/>
                  </a:lnTo>
                  <a:lnTo>
                    <a:pt x="107213" y="214414"/>
                  </a:lnTo>
                  <a:lnTo>
                    <a:pt x="107213" y="204673"/>
                  </a:lnTo>
                  <a:lnTo>
                    <a:pt x="77965" y="204673"/>
                  </a:lnTo>
                  <a:lnTo>
                    <a:pt x="77965" y="214414"/>
                  </a:lnTo>
                  <a:lnTo>
                    <a:pt x="77965" y="233908"/>
                  </a:lnTo>
                  <a:lnTo>
                    <a:pt x="77965" y="243662"/>
                  </a:lnTo>
                  <a:lnTo>
                    <a:pt x="77965" y="263156"/>
                  </a:lnTo>
                  <a:lnTo>
                    <a:pt x="77965" y="272897"/>
                  </a:lnTo>
                  <a:lnTo>
                    <a:pt x="77965" y="292392"/>
                  </a:lnTo>
                  <a:lnTo>
                    <a:pt x="58470" y="292392"/>
                  </a:lnTo>
                  <a:lnTo>
                    <a:pt x="58470" y="272897"/>
                  </a:lnTo>
                  <a:lnTo>
                    <a:pt x="77965" y="272897"/>
                  </a:lnTo>
                  <a:lnTo>
                    <a:pt x="77965" y="263156"/>
                  </a:lnTo>
                  <a:lnTo>
                    <a:pt x="58470" y="263156"/>
                  </a:lnTo>
                  <a:lnTo>
                    <a:pt x="58470" y="243662"/>
                  </a:lnTo>
                  <a:lnTo>
                    <a:pt x="77965" y="243662"/>
                  </a:lnTo>
                  <a:lnTo>
                    <a:pt x="77965" y="233908"/>
                  </a:lnTo>
                  <a:lnTo>
                    <a:pt x="58470" y="233908"/>
                  </a:lnTo>
                  <a:lnTo>
                    <a:pt x="58470" y="214414"/>
                  </a:lnTo>
                  <a:lnTo>
                    <a:pt x="77965" y="214414"/>
                  </a:lnTo>
                  <a:lnTo>
                    <a:pt x="77965" y="204673"/>
                  </a:lnTo>
                  <a:lnTo>
                    <a:pt x="48729" y="204673"/>
                  </a:lnTo>
                  <a:lnTo>
                    <a:pt x="48729" y="214414"/>
                  </a:lnTo>
                  <a:lnTo>
                    <a:pt x="48729" y="233908"/>
                  </a:lnTo>
                  <a:lnTo>
                    <a:pt x="48729" y="243662"/>
                  </a:lnTo>
                  <a:lnTo>
                    <a:pt x="48729" y="263156"/>
                  </a:lnTo>
                  <a:lnTo>
                    <a:pt x="48729" y="272897"/>
                  </a:lnTo>
                  <a:lnTo>
                    <a:pt x="48729" y="292392"/>
                  </a:lnTo>
                  <a:lnTo>
                    <a:pt x="29235" y="292392"/>
                  </a:lnTo>
                  <a:lnTo>
                    <a:pt x="29235" y="272897"/>
                  </a:lnTo>
                  <a:lnTo>
                    <a:pt x="48729" y="272897"/>
                  </a:lnTo>
                  <a:lnTo>
                    <a:pt x="48729" y="263156"/>
                  </a:lnTo>
                  <a:lnTo>
                    <a:pt x="29235" y="263156"/>
                  </a:lnTo>
                  <a:lnTo>
                    <a:pt x="29235" y="243662"/>
                  </a:lnTo>
                  <a:lnTo>
                    <a:pt x="48729" y="243662"/>
                  </a:lnTo>
                  <a:lnTo>
                    <a:pt x="48729" y="233908"/>
                  </a:lnTo>
                  <a:lnTo>
                    <a:pt x="29235" y="233908"/>
                  </a:lnTo>
                  <a:lnTo>
                    <a:pt x="29235" y="214414"/>
                  </a:lnTo>
                  <a:lnTo>
                    <a:pt x="48729" y="214414"/>
                  </a:lnTo>
                  <a:lnTo>
                    <a:pt x="48729" y="204673"/>
                  </a:lnTo>
                  <a:lnTo>
                    <a:pt x="19494" y="204673"/>
                  </a:lnTo>
                  <a:lnTo>
                    <a:pt x="19494" y="292392"/>
                  </a:lnTo>
                  <a:lnTo>
                    <a:pt x="9740" y="292392"/>
                  </a:lnTo>
                  <a:lnTo>
                    <a:pt x="9740" y="194932"/>
                  </a:lnTo>
                  <a:lnTo>
                    <a:pt x="126695" y="194932"/>
                  </a:lnTo>
                  <a:lnTo>
                    <a:pt x="126695" y="185178"/>
                  </a:lnTo>
                  <a:lnTo>
                    <a:pt x="9740" y="185178"/>
                  </a:lnTo>
                  <a:lnTo>
                    <a:pt x="9740" y="175437"/>
                  </a:lnTo>
                  <a:lnTo>
                    <a:pt x="126695" y="175437"/>
                  </a:lnTo>
                  <a:lnTo>
                    <a:pt x="126695" y="165684"/>
                  </a:lnTo>
                  <a:lnTo>
                    <a:pt x="126314" y="165684"/>
                  </a:lnTo>
                  <a:lnTo>
                    <a:pt x="125260" y="158369"/>
                  </a:lnTo>
                  <a:lnTo>
                    <a:pt x="121894" y="151790"/>
                  </a:lnTo>
                  <a:lnTo>
                    <a:pt x="116954" y="146735"/>
                  </a:lnTo>
                  <a:lnTo>
                    <a:pt x="116954" y="146189"/>
                  </a:lnTo>
                  <a:lnTo>
                    <a:pt x="185178" y="146189"/>
                  </a:lnTo>
                  <a:lnTo>
                    <a:pt x="185178" y="136448"/>
                  </a:lnTo>
                  <a:lnTo>
                    <a:pt x="116954" y="136448"/>
                  </a:lnTo>
                  <a:lnTo>
                    <a:pt x="116954" y="126707"/>
                  </a:lnTo>
                  <a:lnTo>
                    <a:pt x="185178" y="126707"/>
                  </a:lnTo>
                  <a:lnTo>
                    <a:pt x="185178" y="116954"/>
                  </a:lnTo>
                  <a:lnTo>
                    <a:pt x="185178" y="77965"/>
                  </a:lnTo>
                  <a:lnTo>
                    <a:pt x="253403" y="77965"/>
                  </a:lnTo>
                  <a:lnTo>
                    <a:pt x="253403" y="68224"/>
                  </a:lnTo>
                  <a:lnTo>
                    <a:pt x="253403" y="18605"/>
                  </a:lnTo>
                  <a:lnTo>
                    <a:pt x="243662" y="20231"/>
                  </a:lnTo>
                  <a:lnTo>
                    <a:pt x="243662" y="30111"/>
                  </a:lnTo>
                  <a:lnTo>
                    <a:pt x="243662" y="68224"/>
                  </a:lnTo>
                  <a:lnTo>
                    <a:pt x="194932" y="68224"/>
                  </a:lnTo>
                  <a:lnTo>
                    <a:pt x="194932" y="38239"/>
                  </a:lnTo>
                  <a:lnTo>
                    <a:pt x="243662" y="30111"/>
                  </a:lnTo>
                  <a:lnTo>
                    <a:pt x="243662" y="20231"/>
                  </a:lnTo>
                  <a:lnTo>
                    <a:pt x="243662" y="9740"/>
                  </a:lnTo>
                  <a:lnTo>
                    <a:pt x="233908" y="9740"/>
                  </a:lnTo>
                  <a:lnTo>
                    <a:pt x="233908" y="21856"/>
                  </a:lnTo>
                  <a:lnTo>
                    <a:pt x="224167" y="23482"/>
                  </a:lnTo>
                  <a:lnTo>
                    <a:pt x="224167" y="0"/>
                  </a:lnTo>
                  <a:lnTo>
                    <a:pt x="214414" y="0"/>
                  </a:lnTo>
                  <a:lnTo>
                    <a:pt x="214414" y="25107"/>
                  </a:lnTo>
                  <a:lnTo>
                    <a:pt x="204673" y="26733"/>
                  </a:lnTo>
                  <a:lnTo>
                    <a:pt x="204673" y="9740"/>
                  </a:lnTo>
                  <a:lnTo>
                    <a:pt x="194932" y="9740"/>
                  </a:lnTo>
                  <a:lnTo>
                    <a:pt x="194932" y="28359"/>
                  </a:lnTo>
                  <a:lnTo>
                    <a:pt x="185178" y="29972"/>
                  </a:lnTo>
                  <a:lnTo>
                    <a:pt x="185178" y="68224"/>
                  </a:lnTo>
                  <a:lnTo>
                    <a:pt x="175437" y="68224"/>
                  </a:lnTo>
                  <a:lnTo>
                    <a:pt x="175437" y="116954"/>
                  </a:lnTo>
                  <a:lnTo>
                    <a:pt x="136448" y="116954"/>
                  </a:lnTo>
                  <a:lnTo>
                    <a:pt x="136448" y="58470"/>
                  </a:lnTo>
                  <a:lnTo>
                    <a:pt x="136448" y="48729"/>
                  </a:lnTo>
                  <a:lnTo>
                    <a:pt x="126695" y="48729"/>
                  </a:lnTo>
                  <a:lnTo>
                    <a:pt x="126695" y="58470"/>
                  </a:lnTo>
                  <a:lnTo>
                    <a:pt x="126695" y="116954"/>
                  </a:lnTo>
                  <a:lnTo>
                    <a:pt x="116459" y="116954"/>
                  </a:lnTo>
                  <a:lnTo>
                    <a:pt x="116459" y="165684"/>
                  </a:lnTo>
                  <a:lnTo>
                    <a:pt x="19977" y="165684"/>
                  </a:lnTo>
                  <a:lnTo>
                    <a:pt x="23012" y="157949"/>
                  </a:lnTo>
                  <a:lnTo>
                    <a:pt x="28333" y="151790"/>
                  </a:lnTo>
                  <a:lnTo>
                    <a:pt x="35471" y="147675"/>
                  </a:lnTo>
                  <a:lnTo>
                    <a:pt x="43853" y="146189"/>
                  </a:lnTo>
                  <a:lnTo>
                    <a:pt x="92583" y="146189"/>
                  </a:lnTo>
                  <a:lnTo>
                    <a:pt x="100952" y="147675"/>
                  </a:lnTo>
                  <a:lnTo>
                    <a:pt x="108102" y="151790"/>
                  </a:lnTo>
                  <a:lnTo>
                    <a:pt x="113423" y="157949"/>
                  </a:lnTo>
                  <a:lnTo>
                    <a:pt x="116459" y="165684"/>
                  </a:lnTo>
                  <a:lnTo>
                    <a:pt x="116459" y="116954"/>
                  </a:lnTo>
                  <a:lnTo>
                    <a:pt x="107213" y="116954"/>
                  </a:lnTo>
                  <a:lnTo>
                    <a:pt x="107213" y="139788"/>
                  </a:lnTo>
                  <a:lnTo>
                    <a:pt x="102768" y="137668"/>
                  </a:lnTo>
                  <a:lnTo>
                    <a:pt x="99415" y="136842"/>
                  </a:lnTo>
                  <a:lnTo>
                    <a:pt x="97828" y="136448"/>
                  </a:lnTo>
                  <a:lnTo>
                    <a:pt x="42202" y="136448"/>
                  </a:lnTo>
                  <a:lnTo>
                    <a:pt x="40576" y="136613"/>
                  </a:lnTo>
                  <a:lnTo>
                    <a:pt x="38989" y="136842"/>
                  </a:lnTo>
                  <a:lnTo>
                    <a:pt x="38989" y="58470"/>
                  </a:lnTo>
                  <a:lnTo>
                    <a:pt x="126695" y="58470"/>
                  </a:lnTo>
                  <a:lnTo>
                    <a:pt x="126695" y="48729"/>
                  </a:lnTo>
                  <a:lnTo>
                    <a:pt x="116954" y="48729"/>
                  </a:lnTo>
                  <a:lnTo>
                    <a:pt x="116954" y="29235"/>
                  </a:lnTo>
                  <a:lnTo>
                    <a:pt x="116954" y="19494"/>
                  </a:lnTo>
                  <a:lnTo>
                    <a:pt x="107213" y="19494"/>
                  </a:lnTo>
                  <a:lnTo>
                    <a:pt x="107213" y="9740"/>
                  </a:lnTo>
                  <a:lnTo>
                    <a:pt x="107213" y="0"/>
                  </a:lnTo>
                  <a:lnTo>
                    <a:pt x="107200" y="29235"/>
                  </a:lnTo>
                  <a:lnTo>
                    <a:pt x="107200" y="48729"/>
                  </a:lnTo>
                  <a:lnTo>
                    <a:pt x="58470" y="48729"/>
                  </a:lnTo>
                  <a:lnTo>
                    <a:pt x="58470" y="29235"/>
                  </a:lnTo>
                  <a:lnTo>
                    <a:pt x="107200" y="29235"/>
                  </a:lnTo>
                  <a:lnTo>
                    <a:pt x="107200" y="0"/>
                  </a:lnTo>
                  <a:lnTo>
                    <a:pt x="97459" y="0"/>
                  </a:lnTo>
                  <a:lnTo>
                    <a:pt x="97459" y="9740"/>
                  </a:lnTo>
                  <a:lnTo>
                    <a:pt x="97459" y="19494"/>
                  </a:lnTo>
                  <a:lnTo>
                    <a:pt x="68224" y="19494"/>
                  </a:lnTo>
                  <a:lnTo>
                    <a:pt x="68224" y="9740"/>
                  </a:lnTo>
                  <a:lnTo>
                    <a:pt x="97459" y="9740"/>
                  </a:lnTo>
                  <a:lnTo>
                    <a:pt x="97459" y="0"/>
                  </a:lnTo>
                  <a:lnTo>
                    <a:pt x="58470" y="0"/>
                  </a:lnTo>
                  <a:lnTo>
                    <a:pt x="58470" y="19494"/>
                  </a:lnTo>
                  <a:lnTo>
                    <a:pt x="48729" y="19494"/>
                  </a:lnTo>
                  <a:lnTo>
                    <a:pt x="48729" y="48729"/>
                  </a:lnTo>
                  <a:lnTo>
                    <a:pt x="29235" y="48729"/>
                  </a:lnTo>
                  <a:lnTo>
                    <a:pt x="29235" y="139788"/>
                  </a:lnTo>
                  <a:lnTo>
                    <a:pt x="22225" y="144246"/>
                  </a:lnTo>
                  <a:lnTo>
                    <a:pt x="16510" y="150241"/>
                  </a:lnTo>
                  <a:lnTo>
                    <a:pt x="12395" y="157467"/>
                  </a:lnTo>
                  <a:lnTo>
                    <a:pt x="10134" y="165684"/>
                  </a:lnTo>
                  <a:lnTo>
                    <a:pt x="0" y="165684"/>
                  </a:lnTo>
                  <a:lnTo>
                    <a:pt x="0" y="302133"/>
                  </a:lnTo>
                  <a:lnTo>
                    <a:pt x="302133" y="302133"/>
                  </a:lnTo>
                  <a:lnTo>
                    <a:pt x="302133" y="292392"/>
                  </a:lnTo>
                  <a:lnTo>
                    <a:pt x="302133" y="170510"/>
                  </a:lnTo>
                  <a:lnTo>
                    <a:pt x="302133" y="16494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  <a:cs typeface="Arial" panose="020B0604020202020204" pitchFamily="34" charset="0"/>
              </a:endParaRPr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5529900" y="783250"/>
            <a:ext cx="481245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4E6B8E"/>
                </a:solidFill>
                <a:latin typeface="Grammarsaurus" pitchFamily="2" charset="0"/>
                <a:cs typeface="Arial" panose="020B0604020202020204" pitchFamily="34" charset="0"/>
              </a:rPr>
              <a:t>Place</a:t>
            </a:r>
            <a:endParaRPr sz="700" dirty="0">
              <a:latin typeface="Grammarsaurus" pitchFamily="2" charset="0"/>
              <a:cs typeface="Arial" panose="020B0604020202020204" pitchFamily="34" charset="0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5467236" y="445317"/>
            <a:ext cx="383540" cy="345440"/>
            <a:chOff x="5467236" y="445317"/>
            <a:chExt cx="383540" cy="345440"/>
          </a:xfrm>
        </p:grpSpPr>
        <p:sp>
          <p:nvSpPr>
            <p:cNvPr id="31" name="object 31"/>
            <p:cNvSpPr/>
            <p:nvPr/>
          </p:nvSpPr>
          <p:spPr>
            <a:xfrm>
              <a:off x="5476719" y="454781"/>
              <a:ext cx="364490" cy="326390"/>
            </a:xfrm>
            <a:custGeom>
              <a:avLst/>
              <a:gdLst/>
              <a:ahLst/>
              <a:cxnLst/>
              <a:rect l="l" t="t" r="r" b="b"/>
              <a:pathLst>
                <a:path w="364489" h="326390">
                  <a:moveTo>
                    <a:pt x="252768" y="0"/>
                  </a:moveTo>
                  <a:lnTo>
                    <a:pt x="111251" y="0"/>
                  </a:lnTo>
                  <a:lnTo>
                    <a:pt x="100697" y="1407"/>
                  </a:lnTo>
                  <a:lnTo>
                    <a:pt x="5410" y="142811"/>
                  </a:lnTo>
                  <a:lnTo>
                    <a:pt x="0" y="163067"/>
                  </a:lnTo>
                  <a:lnTo>
                    <a:pt x="1352" y="173479"/>
                  </a:lnTo>
                  <a:lnTo>
                    <a:pt x="76161" y="305892"/>
                  </a:lnTo>
                  <a:lnTo>
                    <a:pt x="111251" y="326148"/>
                  </a:lnTo>
                  <a:lnTo>
                    <a:pt x="252768" y="326148"/>
                  </a:lnTo>
                  <a:lnTo>
                    <a:pt x="287858" y="305892"/>
                  </a:lnTo>
                  <a:lnTo>
                    <a:pt x="358622" y="183324"/>
                  </a:lnTo>
                  <a:lnTo>
                    <a:pt x="364032" y="163067"/>
                  </a:lnTo>
                  <a:lnTo>
                    <a:pt x="362680" y="152656"/>
                  </a:lnTo>
                  <a:lnTo>
                    <a:pt x="287858" y="20256"/>
                  </a:lnTo>
                  <a:lnTo>
                    <a:pt x="2527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5467236" y="445317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39" h="345440">
                  <a:moveTo>
                    <a:pt x="262257" y="0"/>
                  </a:moveTo>
                  <a:lnTo>
                    <a:pt x="120741" y="0"/>
                  </a:lnTo>
                  <a:lnTo>
                    <a:pt x="107701" y="1729"/>
                  </a:lnTo>
                  <a:lnTo>
                    <a:pt x="77459" y="24993"/>
                  </a:lnTo>
                  <a:lnTo>
                    <a:pt x="6695" y="147548"/>
                  </a:lnTo>
                  <a:lnTo>
                    <a:pt x="0" y="172535"/>
                  </a:lnTo>
                  <a:lnTo>
                    <a:pt x="1673" y="185362"/>
                  </a:lnTo>
                  <a:lnTo>
                    <a:pt x="77459" y="320078"/>
                  </a:lnTo>
                  <a:lnTo>
                    <a:pt x="107701" y="343341"/>
                  </a:lnTo>
                  <a:lnTo>
                    <a:pt x="120741" y="345071"/>
                  </a:lnTo>
                  <a:lnTo>
                    <a:pt x="262257" y="345071"/>
                  </a:lnTo>
                  <a:lnTo>
                    <a:pt x="275297" y="343341"/>
                  </a:lnTo>
                  <a:lnTo>
                    <a:pt x="287246" y="338375"/>
                  </a:lnTo>
                  <a:lnTo>
                    <a:pt x="297520" y="330509"/>
                  </a:lnTo>
                  <a:lnTo>
                    <a:pt x="300872" y="326148"/>
                  </a:lnTo>
                  <a:lnTo>
                    <a:pt x="120741" y="326148"/>
                  </a:lnTo>
                  <a:lnTo>
                    <a:pt x="112648" y="325070"/>
                  </a:lnTo>
                  <a:lnTo>
                    <a:pt x="23078" y="188061"/>
                  </a:lnTo>
                  <a:lnTo>
                    <a:pt x="18925" y="172535"/>
                  </a:lnTo>
                  <a:lnTo>
                    <a:pt x="19963" y="164555"/>
                  </a:lnTo>
                  <a:lnTo>
                    <a:pt x="93842" y="34442"/>
                  </a:lnTo>
                  <a:lnTo>
                    <a:pt x="120741" y="18910"/>
                  </a:lnTo>
                  <a:lnTo>
                    <a:pt x="300862" y="18910"/>
                  </a:lnTo>
                  <a:lnTo>
                    <a:pt x="297520" y="14562"/>
                  </a:lnTo>
                  <a:lnTo>
                    <a:pt x="287246" y="6696"/>
                  </a:lnTo>
                  <a:lnTo>
                    <a:pt x="275297" y="1729"/>
                  </a:lnTo>
                  <a:lnTo>
                    <a:pt x="262257" y="0"/>
                  </a:lnTo>
                  <a:close/>
                </a:path>
                <a:path w="383539" h="345440">
                  <a:moveTo>
                    <a:pt x="300862" y="18910"/>
                  </a:moveTo>
                  <a:lnTo>
                    <a:pt x="262257" y="18910"/>
                  </a:lnTo>
                  <a:lnTo>
                    <a:pt x="270348" y="19990"/>
                  </a:lnTo>
                  <a:lnTo>
                    <a:pt x="277778" y="23085"/>
                  </a:lnTo>
                  <a:lnTo>
                    <a:pt x="359920" y="157010"/>
                  </a:lnTo>
                  <a:lnTo>
                    <a:pt x="364063" y="172535"/>
                  </a:lnTo>
                  <a:lnTo>
                    <a:pt x="363028" y="180516"/>
                  </a:lnTo>
                  <a:lnTo>
                    <a:pt x="289156" y="310629"/>
                  </a:lnTo>
                  <a:lnTo>
                    <a:pt x="262257" y="326148"/>
                  </a:lnTo>
                  <a:lnTo>
                    <a:pt x="300872" y="326148"/>
                  </a:lnTo>
                  <a:lnTo>
                    <a:pt x="305539" y="320078"/>
                  </a:lnTo>
                  <a:lnTo>
                    <a:pt x="376290" y="197523"/>
                  </a:lnTo>
                  <a:lnTo>
                    <a:pt x="381312" y="185362"/>
                  </a:lnTo>
                  <a:lnTo>
                    <a:pt x="382986" y="172535"/>
                  </a:lnTo>
                  <a:lnTo>
                    <a:pt x="381312" y="159702"/>
                  </a:lnTo>
                  <a:lnTo>
                    <a:pt x="376290" y="147548"/>
                  </a:lnTo>
                  <a:lnTo>
                    <a:pt x="305539" y="24993"/>
                  </a:lnTo>
                  <a:lnTo>
                    <a:pt x="300862" y="18910"/>
                  </a:lnTo>
                  <a:close/>
                </a:path>
              </a:pathLst>
            </a:custGeom>
            <a:solidFill>
              <a:srgbClr val="4D6B8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  <a:cs typeface="Arial" panose="020B0604020202020204" pitchFamily="34" charset="0"/>
              </a:endParaRPr>
            </a:p>
          </p:txBody>
        </p:sp>
        <p:pic>
          <p:nvPicPr>
            <p:cNvPr id="33" name="object 3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559402" y="533920"/>
              <a:ext cx="198168" cy="171747"/>
            </a:xfrm>
            <a:prstGeom prst="rect">
              <a:avLst/>
            </a:prstGeom>
          </p:spPr>
        </p:pic>
      </p:grpSp>
      <p:sp>
        <p:nvSpPr>
          <p:cNvPr id="34" name="object 34"/>
          <p:cNvSpPr txBox="1"/>
          <p:nvPr/>
        </p:nvSpPr>
        <p:spPr>
          <a:xfrm>
            <a:off x="5959828" y="793854"/>
            <a:ext cx="465605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B04667"/>
                </a:solidFill>
                <a:latin typeface="Grammarsaurus" pitchFamily="2" charset="0"/>
                <a:cs typeface="Arial" panose="020B0604020202020204" pitchFamily="34" charset="0"/>
              </a:rPr>
              <a:t>Scale</a:t>
            </a:r>
            <a:endParaRPr sz="700">
              <a:latin typeface="Grammarsaurus" pitchFamily="2" charset="0"/>
              <a:cs typeface="Arial" panose="020B0604020202020204" pitchFamily="34" charset="0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5892944" y="455928"/>
            <a:ext cx="5530850" cy="5708015"/>
            <a:chOff x="5892944" y="455928"/>
            <a:chExt cx="5530850" cy="5708015"/>
          </a:xfrm>
        </p:grpSpPr>
        <p:sp>
          <p:nvSpPr>
            <p:cNvPr id="36" name="object 36"/>
            <p:cNvSpPr/>
            <p:nvPr/>
          </p:nvSpPr>
          <p:spPr>
            <a:xfrm>
              <a:off x="5902428" y="465391"/>
              <a:ext cx="364490" cy="326390"/>
            </a:xfrm>
            <a:custGeom>
              <a:avLst/>
              <a:gdLst/>
              <a:ahLst/>
              <a:cxnLst/>
              <a:rect l="l" t="t" r="r" b="b"/>
              <a:pathLst>
                <a:path w="364489" h="326390">
                  <a:moveTo>
                    <a:pt x="252768" y="0"/>
                  </a:moveTo>
                  <a:lnTo>
                    <a:pt x="111251" y="0"/>
                  </a:lnTo>
                  <a:lnTo>
                    <a:pt x="100697" y="1407"/>
                  </a:lnTo>
                  <a:lnTo>
                    <a:pt x="5410" y="142811"/>
                  </a:lnTo>
                  <a:lnTo>
                    <a:pt x="0" y="163067"/>
                  </a:lnTo>
                  <a:lnTo>
                    <a:pt x="1352" y="173479"/>
                  </a:lnTo>
                  <a:lnTo>
                    <a:pt x="76161" y="305892"/>
                  </a:lnTo>
                  <a:lnTo>
                    <a:pt x="111251" y="326148"/>
                  </a:lnTo>
                  <a:lnTo>
                    <a:pt x="252768" y="326148"/>
                  </a:lnTo>
                  <a:lnTo>
                    <a:pt x="287858" y="305892"/>
                  </a:lnTo>
                  <a:lnTo>
                    <a:pt x="358622" y="183324"/>
                  </a:lnTo>
                  <a:lnTo>
                    <a:pt x="364032" y="163067"/>
                  </a:lnTo>
                  <a:lnTo>
                    <a:pt x="362680" y="152656"/>
                  </a:lnTo>
                  <a:lnTo>
                    <a:pt x="287858" y="20256"/>
                  </a:lnTo>
                  <a:lnTo>
                    <a:pt x="2527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5892940" y="455929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39" h="345440">
                  <a:moveTo>
                    <a:pt x="259156" y="179730"/>
                  </a:moveTo>
                  <a:lnTo>
                    <a:pt x="259143" y="174993"/>
                  </a:lnTo>
                  <a:lnTo>
                    <a:pt x="258533" y="173520"/>
                  </a:lnTo>
                  <a:lnTo>
                    <a:pt x="255739" y="170726"/>
                  </a:lnTo>
                  <a:lnTo>
                    <a:pt x="239344" y="154330"/>
                  </a:lnTo>
                  <a:lnTo>
                    <a:pt x="239344" y="170726"/>
                  </a:lnTo>
                  <a:lnTo>
                    <a:pt x="212737" y="170726"/>
                  </a:lnTo>
                  <a:lnTo>
                    <a:pt x="212737" y="144119"/>
                  </a:lnTo>
                  <a:lnTo>
                    <a:pt x="239344" y="170726"/>
                  </a:lnTo>
                  <a:lnTo>
                    <a:pt x="239344" y="154330"/>
                  </a:lnTo>
                  <a:lnTo>
                    <a:pt x="229146" y="144119"/>
                  </a:lnTo>
                  <a:lnTo>
                    <a:pt x="208775" y="123748"/>
                  </a:lnTo>
                  <a:lnTo>
                    <a:pt x="205092" y="123748"/>
                  </a:lnTo>
                  <a:lnTo>
                    <a:pt x="201739" y="127101"/>
                  </a:lnTo>
                  <a:lnTo>
                    <a:pt x="201129" y="128574"/>
                  </a:lnTo>
                  <a:lnTo>
                    <a:pt x="201129" y="179730"/>
                  </a:lnTo>
                  <a:lnTo>
                    <a:pt x="203733" y="182333"/>
                  </a:lnTo>
                  <a:lnTo>
                    <a:pt x="256552" y="182333"/>
                  </a:lnTo>
                  <a:lnTo>
                    <a:pt x="259156" y="179730"/>
                  </a:lnTo>
                  <a:close/>
                </a:path>
                <a:path w="383539" h="345440">
                  <a:moveTo>
                    <a:pt x="340385" y="215303"/>
                  </a:moveTo>
                  <a:lnTo>
                    <a:pt x="340372" y="210223"/>
                  </a:lnTo>
                  <a:lnTo>
                    <a:pt x="339763" y="208953"/>
                  </a:lnTo>
                  <a:lnTo>
                    <a:pt x="338683" y="207683"/>
                  </a:lnTo>
                  <a:lnTo>
                    <a:pt x="337413" y="206413"/>
                  </a:lnTo>
                  <a:lnTo>
                    <a:pt x="320573" y="189534"/>
                  </a:lnTo>
                  <a:lnTo>
                    <a:pt x="320573" y="206413"/>
                  </a:lnTo>
                  <a:lnTo>
                    <a:pt x="293966" y="206413"/>
                  </a:lnTo>
                  <a:lnTo>
                    <a:pt x="293966" y="197523"/>
                  </a:lnTo>
                  <a:lnTo>
                    <a:pt x="291376" y="194983"/>
                  </a:lnTo>
                  <a:lnTo>
                    <a:pt x="284962" y="194983"/>
                  </a:lnTo>
                  <a:lnTo>
                    <a:pt x="282359" y="197523"/>
                  </a:lnTo>
                  <a:lnTo>
                    <a:pt x="282359" y="206413"/>
                  </a:lnTo>
                  <a:lnTo>
                    <a:pt x="270764" y="206413"/>
                  </a:lnTo>
                  <a:lnTo>
                    <a:pt x="270764" y="197523"/>
                  </a:lnTo>
                  <a:lnTo>
                    <a:pt x="268160" y="194983"/>
                  </a:lnTo>
                  <a:lnTo>
                    <a:pt x="261277" y="194983"/>
                  </a:lnTo>
                  <a:lnTo>
                    <a:pt x="259156" y="197523"/>
                  </a:lnTo>
                  <a:lnTo>
                    <a:pt x="259156" y="206413"/>
                  </a:lnTo>
                  <a:lnTo>
                    <a:pt x="247548" y="206413"/>
                  </a:lnTo>
                  <a:lnTo>
                    <a:pt x="247548" y="197523"/>
                  </a:lnTo>
                  <a:lnTo>
                    <a:pt x="244957" y="194983"/>
                  </a:lnTo>
                  <a:lnTo>
                    <a:pt x="244182" y="194983"/>
                  </a:lnTo>
                  <a:lnTo>
                    <a:pt x="244182" y="217843"/>
                  </a:lnTo>
                  <a:lnTo>
                    <a:pt x="242176" y="221653"/>
                  </a:lnTo>
                  <a:lnTo>
                    <a:pt x="239814" y="226733"/>
                  </a:lnTo>
                  <a:lnTo>
                    <a:pt x="237147" y="230543"/>
                  </a:lnTo>
                  <a:lnTo>
                    <a:pt x="236004" y="229273"/>
                  </a:lnTo>
                  <a:lnTo>
                    <a:pt x="234975" y="229273"/>
                  </a:lnTo>
                  <a:lnTo>
                    <a:pt x="232003" y="225463"/>
                  </a:lnTo>
                  <a:lnTo>
                    <a:pt x="232206" y="224193"/>
                  </a:lnTo>
                  <a:lnTo>
                    <a:pt x="234302" y="217843"/>
                  </a:lnTo>
                  <a:lnTo>
                    <a:pt x="244182" y="217843"/>
                  </a:lnTo>
                  <a:lnTo>
                    <a:pt x="244182" y="194983"/>
                  </a:lnTo>
                  <a:lnTo>
                    <a:pt x="239572" y="194983"/>
                  </a:lnTo>
                  <a:lnTo>
                    <a:pt x="237680" y="196253"/>
                  </a:lnTo>
                  <a:lnTo>
                    <a:pt x="236220" y="198793"/>
                  </a:lnTo>
                  <a:lnTo>
                    <a:pt x="235953" y="198793"/>
                  </a:lnTo>
                  <a:lnTo>
                    <a:pt x="235953" y="206413"/>
                  </a:lnTo>
                  <a:lnTo>
                    <a:pt x="228993" y="206413"/>
                  </a:lnTo>
                  <a:lnTo>
                    <a:pt x="228993" y="240703"/>
                  </a:lnTo>
                  <a:lnTo>
                    <a:pt x="216242" y="250863"/>
                  </a:lnTo>
                  <a:lnTo>
                    <a:pt x="201460" y="259753"/>
                  </a:lnTo>
                  <a:lnTo>
                    <a:pt x="185039" y="264833"/>
                  </a:lnTo>
                  <a:lnTo>
                    <a:pt x="167347" y="266103"/>
                  </a:lnTo>
                  <a:lnTo>
                    <a:pt x="134366" y="259753"/>
                  </a:lnTo>
                  <a:lnTo>
                    <a:pt x="107403" y="241973"/>
                  </a:lnTo>
                  <a:lnTo>
                    <a:pt x="89217" y="215303"/>
                  </a:lnTo>
                  <a:lnTo>
                    <a:pt x="82550" y="182283"/>
                  </a:lnTo>
                  <a:lnTo>
                    <a:pt x="82765" y="175933"/>
                  </a:lnTo>
                  <a:lnTo>
                    <a:pt x="82804" y="174663"/>
                  </a:lnTo>
                  <a:lnTo>
                    <a:pt x="83578" y="168313"/>
                  </a:lnTo>
                  <a:lnTo>
                    <a:pt x="84836" y="161963"/>
                  </a:lnTo>
                  <a:lnTo>
                    <a:pt x="86575" y="155613"/>
                  </a:lnTo>
                  <a:lnTo>
                    <a:pt x="87934" y="158153"/>
                  </a:lnTo>
                  <a:lnTo>
                    <a:pt x="89471" y="159423"/>
                  </a:lnTo>
                  <a:lnTo>
                    <a:pt x="95643" y="165773"/>
                  </a:lnTo>
                  <a:lnTo>
                    <a:pt x="100838" y="170853"/>
                  </a:lnTo>
                  <a:lnTo>
                    <a:pt x="107416" y="175933"/>
                  </a:lnTo>
                  <a:lnTo>
                    <a:pt x="107721" y="175933"/>
                  </a:lnTo>
                  <a:lnTo>
                    <a:pt x="107759" y="179743"/>
                  </a:lnTo>
                  <a:lnTo>
                    <a:pt x="107594" y="182283"/>
                  </a:lnTo>
                  <a:lnTo>
                    <a:pt x="107518" y="183553"/>
                  </a:lnTo>
                  <a:lnTo>
                    <a:pt x="107429" y="184823"/>
                  </a:lnTo>
                  <a:lnTo>
                    <a:pt x="107353" y="186093"/>
                  </a:lnTo>
                  <a:lnTo>
                    <a:pt x="107276" y="187363"/>
                  </a:lnTo>
                  <a:lnTo>
                    <a:pt x="111340" y="194983"/>
                  </a:lnTo>
                  <a:lnTo>
                    <a:pt x="119151" y="202603"/>
                  </a:lnTo>
                  <a:lnTo>
                    <a:pt x="119951" y="206413"/>
                  </a:lnTo>
                  <a:lnTo>
                    <a:pt x="119316" y="214033"/>
                  </a:lnTo>
                  <a:lnTo>
                    <a:pt x="119214" y="215303"/>
                  </a:lnTo>
                  <a:lnTo>
                    <a:pt x="120967" y="222923"/>
                  </a:lnTo>
                  <a:lnTo>
                    <a:pt x="128066" y="231813"/>
                  </a:lnTo>
                  <a:lnTo>
                    <a:pt x="129032" y="234353"/>
                  </a:lnTo>
                  <a:lnTo>
                    <a:pt x="129400" y="238163"/>
                  </a:lnTo>
                  <a:lnTo>
                    <a:pt x="129514" y="239433"/>
                  </a:lnTo>
                  <a:lnTo>
                    <a:pt x="129641" y="240703"/>
                  </a:lnTo>
                  <a:lnTo>
                    <a:pt x="129768" y="241973"/>
                  </a:lnTo>
                  <a:lnTo>
                    <a:pt x="131762" y="249593"/>
                  </a:lnTo>
                  <a:lnTo>
                    <a:pt x="136613" y="254673"/>
                  </a:lnTo>
                  <a:lnTo>
                    <a:pt x="150990" y="254673"/>
                  </a:lnTo>
                  <a:lnTo>
                    <a:pt x="155651" y="248323"/>
                  </a:lnTo>
                  <a:lnTo>
                    <a:pt x="156019" y="243243"/>
                  </a:lnTo>
                  <a:lnTo>
                    <a:pt x="156121" y="241973"/>
                  </a:lnTo>
                  <a:lnTo>
                    <a:pt x="156591" y="235623"/>
                  </a:lnTo>
                  <a:lnTo>
                    <a:pt x="156679" y="234353"/>
                  </a:lnTo>
                  <a:lnTo>
                    <a:pt x="156781" y="233083"/>
                  </a:lnTo>
                  <a:lnTo>
                    <a:pt x="157772" y="233083"/>
                  </a:lnTo>
                  <a:lnTo>
                    <a:pt x="163258" y="231813"/>
                  </a:lnTo>
                  <a:lnTo>
                    <a:pt x="169621" y="225463"/>
                  </a:lnTo>
                  <a:lnTo>
                    <a:pt x="167805" y="216573"/>
                  </a:lnTo>
                  <a:lnTo>
                    <a:pt x="167627" y="215303"/>
                  </a:lnTo>
                  <a:lnTo>
                    <a:pt x="168694" y="216573"/>
                  </a:lnTo>
                  <a:lnTo>
                    <a:pt x="170307" y="217843"/>
                  </a:lnTo>
                  <a:lnTo>
                    <a:pt x="220903" y="217843"/>
                  </a:lnTo>
                  <a:lnTo>
                    <a:pt x="219354" y="222923"/>
                  </a:lnTo>
                  <a:lnTo>
                    <a:pt x="218922" y="229273"/>
                  </a:lnTo>
                  <a:lnTo>
                    <a:pt x="225869" y="238163"/>
                  </a:lnTo>
                  <a:lnTo>
                    <a:pt x="227368" y="239433"/>
                  </a:lnTo>
                  <a:lnTo>
                    <a:pt x="228993" y="240703"/>
                  </a:lnTo>
                  <a:lnTo>
                    <a:pt x="228993" y="206413"/>
                  </a:lnTo>
                  <a:lnTo>
                    <a:pt x="224345" y="206413"/>
                  </a:lnTo>
                  <a:lnTo>
                    <a:pt x="224345" y="197523"/>
                  </a:lnTo>
                  <a:lnTo>
                    <a:pt x="221754" y="194983"/>
                  </a:lnTo>
                  <a:lnTo>
                    <a:pt x="215950" y="194983"/>
                  </a:lnTo>
                  <a:lnTo>
                    <a:pt x="213614" y="196253"/>
                  </a:lnTo>
                  <a:lnTo>
                    <a:pt x="212737" y="198793"/>
                  </a:lnTo>
                  <a:lnTo>
                    <a:pt x="212737" y="206413"/>
                  </a:lnTo>
                  <a:lnTo>
                    <a:pt x="201142" y="206413"/>
                  </a:lnTo>
                  <a:lnTo>
                    <a:pt x="201142" y="197523"/>
                  </a:lnTo>
                  <a:lnTo>
                    <a:pt x="198539" y="194983"/>
                  </a:lnTo>
                  <a:lnTo>
                    <a:pt x="192138" y="194983"/>
                  </a:lnTo>
                  <a:lnTo>
                    <a:pt x="189534" y="197523"/>
                  </a:lnTo>
                  <a:lnTo>
                    <a:pt x="189534" y="206413"/>
                  </a:lnTo>
                  <a:lnTo>
                    <a:pt x="177927" y="206413"/>
                  </a:lnTo>
                  <a:lnTo>
                    <a:pt x="177927" y="194983"/>
                  </a:lnTo>
                  <a:lnTo>
                    <a:pt x="185013" y="194983"/>
                  </a:lnTo>
                  <a:lnTo>
                    <a:pt x="186182" y="193713"/>
                  </a:lnTo>
                  <a:lnTo>
                    <a:pt x="188595" y="192443"/>
                  </a:lnTo>
                  <a:lnTo>
                    <a:pt x="189534" y="191173"/>
                  </a:lnTo>
                  <a:lnTo>
                    <a:pt x="189534" y="187363"/>
                  </a:lnTo>
                  <a:lnTo>
                    <a:pt x="189014" y="186093"/>
                  </a:lnTo>
                  <a:lnTo>
                    <a:pt x="187096" y="183553"/>
                  </a:lnTo>
                  <a:lnTo>
                    <a:pt x="177927" y="183553"/>
                  </a:lnTo>
                  <a:lnTo>
                    <a:pt x="177927" y="179743"/>
                  </a:lnTo>
                  <a:lnTo>
                    <a:pt x="177927" y="172123"/>
                  </a:lnTo>
                  <a:lnTo>
                    <a:pt x="177927" y="170853"/>
                  </a:lnTo>
                  <a:lnTo>
                    <a:pt x="186944" y="170853"/>
                  </a:lnTo>
                  <a:lnTo>
                    <a:pt x="189534" y="168313"/>
                  </a:lnTo>
                  <a:lnTo>
                    <a:pt x="189534" y="161963"/>
                  </a:lnTo>
                  <a:lnTo>
                    <a:pt x="186944" y="159423"/>
                  </a:lnTo>
                  <a:lnTo>
                    <a:pt x="177927" y="159423"/>
                  </a:lnTo>
                  <a:lnTo>
                    <a:pt x="177927" y="147993"/>
                  </a:lnTo>
                  <a:lnTo>
                    <a:pt x="186944" y="147993"/>
                  </a:lnTo>
                  <a:lnTo>
                    <a:pt x="189534" y="145453"/>
                  </a:lnTo>
                  <a:lnTo>
                    <a:pt x="189534" y="139103"/>
                  </a:lnTo>
                  <a:lnTo>
                    <a:pt x="186944" y="136563"/>
                  </a:lnTo>
                  <a:lnTo>
                    <a:pt x="177927" y="136563"/>
                  </a:lnTo>
                  <a:lnTo>
                    <a:pt x="177927" y="125133"/>
                  </a:lnTo>
                  <a:lnTo>
                    <a:pt x="186220" y="125133"/>
                  </a:lnTo>
                  <a:lnTo>
                    <a:pt x="188607" y="122593"/>
                  </a:lnTo>
                  <a:lnTo>
                    <a:pt x="189534" y="121323"/>
                  </a:lnTo>
                  <a:lnTo>
                    <a:pt x="189534" y="117513"/>
                  </a:lnTo>
                  <a:lnTo>
                    <a:pt x="188493" y="114973"/>
                  </a:lnTo>
                  <a:lnTo>
                    <a:pt x="186004" y="113703"/>
                  </a:lnTo>
                  <a:lnTo>
                    <a:pt x="177927" y="113703"/>
                  </a:lnTo>
                  <a:lnTo>
                    <a:pt x="177927" y="102273"/>
                  </a:lnTo>
                  <a:lnTo>
                    <a:pt x="185496" y="102273"/>
                  </a:lnTo>
                  <a:lnTo>
                    <a:pt x="187083" y="101003"/>
                  </a:lnTo>
                  <a:lnTo>
                    <a:pt x="189014" y="98463"/>
                  </a:lnTo>
                  <a:lnTo>
                    <a:pt x="189534" y="97193"/>
                  </a:lnTo>
                  <a:lnTo>
                    <a:pt x="189534" y="92113"/>
                  </a:lnTo>
                  <a:lnTo>
                    <a:pt x="186944" y="89573"/>
                  </a:lnTo>
                  <a:lnTo>
                    <a:pt x="177927" y="89573"/>
                  </a:lnTo>
                  <a:lnTo>
                    <a:pt x="177927" y="62903"/>
                  </a:lnTo>
                  <a:lnTo>
                    <a:pt x="320573" y="206413"/>
                  </a:lnTo>
                  <a:lnTo>
                    <a:pt x="320573" y="189534"/>
                  </a:lnTo>
                  <a:lnTo>
                    <a:pt x="194233" y="62903"/>
                  </a:lnTo>
                  <a:lnTo>
                    <a:pt x="173964" y="42583"/>
                  </a:lnTo>
                  <a:lnTo>
                    <a:pt x="170294" y="42583"/>
                  </a:lnTo>
                  <a:lnTo>
                    <a:pt x="166941" y="46393"/>
                  </a:lnTo>
                  <a:lnTo>
                    <a:pt x="166331" y="47663"/>
                  </a:lnTo>
                  <a:lnTo>
                    <a:pt x="166331" y="84493"/>
                  </a:lnTo>
                  <a:lnTo>
                    <a:pt x="166331" y="97193"/>
                  </a:lnTo>
                  <a:lnTo>
                    <a:pt x="166331" y="167043"/>
                  </a:lnTo>
                  <a:lnTo>
                    <a:pt x="166331" y="179743"/>
                  </a:lnTo>
                  <a:lnTo>
                    <a:pt x="166331" y="196253"/>
                  </a:lnTo>
                  <a:lnTo>
                    <a:pt x="154825" y="206413"/>
                  </a:lnTo>
                  <a:lnTo>
                    <a:pt x="154762" y="208953"/>
                  </a:lnTo>
                  <a:lnTo>
                    <a:pt x="154660" y="214033"/>
                  </a:lnTo>
                  <a:lnTo>
                    <a:pt x="154609" y="215303"/>
                  </a:lnTo>
                  <a:lnTo>
                    <a:pt x="155435" y="219113"/>
                  </a:lnTo>
                  <a:lnTo>
                    <a:pt x="155587" y="220383"/>
                  </a:lnTo>
                  <a:lnTo>
                    <a:pt x="153162" y="220383"/>
                  </a:lnTo>
                  <a:lnTo>
                    <a:pt x="144691" y="225463"/>
                  </a:lnTo>
                  <a:lnTo>
                    <a:pt x="143675" y="238163"/>
                  </a:lnTo>
                  <a:lnTo>
                    <a:pt x="143560" y="239433"/>
                  </a:lnTo>
                  <a:lnTo>
                    <a:pt x="143002" y="241973"/>
                  </a:lnTo>
                  <a:lnTo>
                    <a:pt x="142836" y="240703"/>
                  </a:lnTo>
                  <a:lnTo>
                    <a:pt x="142697" y="240703"/>
                  </a:lnTo>
                  <a:lnTo>
                    <a:pt x="142316" y="239433"/>
                  </a:lnTo>
                  <a:lnTo>
                    <a:pt x="141516" y="231813"/>
                  </a:lnTo>
                  <a:lnTo>
                    <a:pt x="139369" y="225463"/>
                  </a:lnTo>
                  <a:lnTo>
                    <a:pt x="132727" y="216573"/>
                  </a:lnTo>
                  <a:lnTo>
                    <a:pt x="132054" y="214033"/>
                  </a:lnTo>
                  <a:lnTo>
                    <a:pt x="132372" y="210223"/>
                  </a:lnTo>
                  <a:lnTo>
                    <a:pt x="132473" y="208953"/>
                  </a:lnTo>
                  <a:lnTo>
                    <a:pt x="132588" y="207683"/>
                  </a:lnTo>
                  <a:lnTo>
                    <a:pt x="132689" y="206413"/>
                  </a:lnTo>
                  <a:lnTo>
                    <a:pt x="132803" y="205143"/>
                  </a:lnTo>
                  <a:lnTo>
                    <a:pt x="130568" y="196253"/>
                  </a:lnTo>
                  <a:lnTo>
                    <a:pt x="121780" y="187363"/>
                  </a:lnTo>
                  <a:lnTo>
                    <a:pt x="120230" y="184823"/>
                  </a:lnTo>
                  <a:lnTo>
                    <a:pt x="120345" y="182283"/>
                  </a:lnTo>
                  <a:lnTo>
                    <a:pt x="120726" y="175933"/>
                  </a:lnTo>
                  <a:lnTo>
                    <a:pt x="120802" y="174663"/>
                  </a:lnTo>
                  <a:lnTo>
                    <a:pt x="118440" y="168313"/>
                  </a:lnTo>
                  <a:lnTo>
                    <a:pt x="108902" y="160693"/>
                  </a:lnTo>
                  <a:lnTo>
                    <a:pt x="104305" y="156883"/>
                  </a:lnTo>
                  <a:lnTo>
                    <a:pt x="103060" y="155613"/>
                  </a:lnTo>
                  <a:lnTo>
                    <a:pt x="98094" y="150533"/>
                  </a:lnTo>
                  <a:lnTo>
                    <a:pt x="96075" y="147993"/>
                  </a:lnTo>
                  <a:lnTo>
                    <a:pt x="94996" y="144183"/>
                  </a:lnTo>
                  <a:lnTo>
                    <a:pt x="94437" y="142913"/>
                  </a:lnTo>
                  <a:lnTo>
                    <a:pt x="94068" y="141643"/>
                  </a:lnTo>
                  <a:lnTo>
                    <a:pt x="93459" y="140373"/>
                  </a:lnTo>
                  <a:lnTo>
                    <a:pt x="102323" y="127673"/>
                  </a:lnTo>
                  <a:lnTo>
                    <a:pt x="113322" y="116243"/>
                  </a:lnTo>
                  <a:lnTo>
                    <a:pt x="126187" y="107353"/>
                  </a:lnTo>
                  <a:lnTo>
                    <a:pt x="140589" y="101003"/>
                  </a:lnTo>
                  <a:lnTo>
                    <a:pt x="142100" y="106083"/>
                  </a:lnTo>
                  <a:lnTo>
                    <a:pt x="143827" y="109893"/>
                  </a:lnTo>
                  <a:lnTo>
                    <a:pt x="148488" y="121323"/>
                  </a:lnTo>
                  <a:lnTo>
                    <a:pt x="148145" y="125133"/>
                  </a:lnTo>
                  <a:lnTo>
                    <a:pt x="148031" y="126403"/>
                  </a:lnTo>
                  <a:lnTo>
                    <a:pt x="147802" y="126403"/>
                  </a:lnTo>
                  <a:lnTo>
                    <a:pt x="147701" y="127673"/>
                  </a:lnTo>
                  <a:lnTo>
                    <a:pt x="137972" y="127673"/>
                  </a:lnTo>
                  <a:lnTo>
                    <a:pt x="133565" y="131483"/>
                  </a:lnTo>
                  <a:lnTo>
                    <a:pt x="130149" y="134023"/>
                  </a:lnTo>
                  <a:lnTo>
                    <a:pt x="119341" y="134023"/>
                  </a:lnTo>
                  <a:lnTo>
                    <a:pt x="110667" y="135293"/>
                  </a:lnTo>
                  <a:lnTo>
                    <a:pt x="104394" y="142913"/>
                  </a:lnTo>
                  <a:lnTo>
                    <a:pt x="103784" y="146723"/>
                  </a:lnTo>
                  <a:lnTo>
                    <a:pt x="105562" y="153073"/>
                  </a:lnTo>
                  <a:lnTo>
                    <a:pt x="107149" y="154343"/>
                  </a:lnTo>
                  <a:lnTo>
                    <a:pt x="114147" y="160693"/>
                  </a:lnTo>
                  <a:lnTo>
                    <a:pt x="121945" y="164503"/>
                  </a:lnTo>
                  <a:lnTo>
                    <a:pt x="130962" y="165773"/>
                  </a:lnTo>
                  <a:lnTo>
                    <a:pt x="138518" y="167043"/>
                  </a:lnTo>
                  <a:lnTo>
                    <a:pt x="140068" y="167043"/>
                  </a:lnTo>
                  <a:lnTo>
                    <a:pt x="141909" y="170853"/>
                  </a:lnTo>
                  <a:lnTo>
                    <a:pt x="143789" y="175933"/>
                  </a:lnTo>
                  <a:lnTo>
                    <a:pt x="147332" y="182283"/>
                  </a:lnTo>
                  <a:lnTo>
                    <a:pt x="152006" y="184823"/>
                  </a:lnTo>
                  <a:lnTo>
                    <a:pt x="160388" y="184823"/>
                  </a:lnTo>
                  <a:lnTo>
                    <a:pt x="165925" y="179743"/>
                  </a:lnTo>
                  <a:lnTo>
                    <a:pt x="166331" y="179743"/>
                  </a:lnTo>
                  <a:lnTo>
                    <a:pt x="166331" y="167043"/>
                  </a:lnTo>
                  <a:lnTo>
                    <a:pt x="163106" y="167043"/>
                  </a:lnTo>
                  <a:lnTo>
                    <a:pt x="159931" y="169583"/>
                  </a:lnTo>
                  <a:lnTo>
                    <a:pt x="156679" y="170853"/>
                  </a:lnTo>
                  <a:lnTo>
                    <a:pt x="156324" y="172123"/>
                  </a:lnTo>
                  <a:lnTo>
                    <a:pt x="156159" y="170853"/>
                  </a:lnTo>
                  <a:lnTo>
                    <a:pt x="155968" y="170853"/>
                  </a:lnTo>
                  <a:lnTo>
                    <a:pt x="155371" y="169583"/>
                  </a:lnTo>
                  <a:lnTo>
                    <a:pt x="153479" y="164503"/>
                  </a:lnTo>
                  <a:lnTo>
                    <a:pt x="147891" y="154343"/>
                  </a:lnTo>
                  <a:lnTo>
                    <a:pt x="134581" y="153073"/>
                  </a:lnTo>
                  <a:lnTo>
                    <a:pt x="132702" y="153073"/>
                  </a:lnTo>
                  <a:lnTo>
                    <a:pt x="127076" y="151803"/>
                  </a:lnTo>
                  <a:lnTo>
                    <a:pt x="122262" y="150533"/>
                  </a:lnTo>
                  <a:lnTo>
                    <a:pt x="118567" y="146723"/>
                  </a:lnTo>
                  <a:lnTo>
                    <a:pt x="129819" y="146723"/>
                  </a:lnTo>
                  <a:lnTo>
                    <a:pt x="135991" y="145453"/>
                  </a:lnTo>
                  <a:lnTo>
                    <a:pt x="141147" y="141643"/>
                  </a:lnTo>
                  <a:lnTo>
                    <a:pt x="142468" y="140373"/>
                  </a:lnTo>
                  <a:lnTo>
                    <a:pt x="159524" y="139103"/>
                  </a:lnTo>
                  <a:lnTo>
                    <a:pt x="161467" y="120053"/>
                  </a:lnTo>
                  <a:lnTo>
                    <a:pt x="155752" y="106083"/>
                  </a:lnTo>
                  <a:lnTo>
                    <a:pt x="154254" y="102273"/>
                  </a:lnTo>
                  <a:lnTo>
                    <a:pt x="153822" y="101003"/>
                  </a:lnTo>
                  <a:lnTo>
                    <a:pt x="152958" y="98463"/>
                  </a:lnTo>
                  <a:lnTo>
                    <a:pt x="157302" y="97193"/>
                  </a:lnTo>
                  <a:lnTo>
                    <a:pt x="166331" y="97193"/>
                  </a:lnTo>
                  <a:lnTo>
                    <a:pt x="166331" y="84493"/>
                  </a:lnTo>
                  <a:lnTo>
                    <a:pt x="147434" y="87033"/>
                  </a:lnTo>
                  <a:lnTo>
                    <a:pt x="98386" y="112433"/>
                  </a:lnTo>
                  <a:lnTo>
                    <a:pt x="77190" y="144183"/>
                  </a:lnTo>
                  <a:lnTo>
                    <a:pt x="70065" y="179743"/>
                  </a:lnTo>
                  <a:lnTo>
                    <a:pt x="70192" y="186093"/>
                  </a:lnTo>
                  <a:lnTo>
                    <a:pt x="86144" y="235623"/>
                  </a:lnTo>
                  <a:lnTo>
                    <a:pt x="113271" y="263563"/>
                  </a:lnTo>
                  <a:lnTo>
                    <a:pt x="167347" y="278803"/>
                  </a:lnTo>
                  <a:lnTo>
                    <a:pt x="186512" y="277533"/>
                  </a:lnTo>
                  <a:lnTo>
                    <a:pt x="236308" y="250863"/>
                  </a:lnTo>
                  <a:lnTo>
                    <a:pt x="258089" y="217843"/>
                  </a:lnTo>
                  <a:lnTo>
                    <a:pt x="337781" y="217843"/>
                  </a:lnTo>
                  <a:lnTo>
                    <a:pt x="340385" y="215303"/>
                  </a:lnTo>
                  <a:close/>
                </a:path>
                <a:path w="383539" h="345440">
                  <a:moveTo>
                    <a:pt x="382981" y="172542"/>
                  </a:moveTo>
                  <a:lnTo>
                    <a:pt x="381317" y="159702"/>
                  </a:lnTo>
                  <a:lnTo>
                    <a:pt x="376288" y="147548"/>
                  </a:lnTo>
                  <a:lnTo>
                    <a:pt x="364058" y="126365"/>
                  </a:lnTo>
                  <a:lnTo>
                    <a:pt x="364058" y="172542"/>
                  </a:lnTo>
                  <a:lnTo>
                    <a:pt x="363029" y="180517"/>
                  </a:lnTo>
                  <a:lnTo>
                    <a:pt x="289153" y="310629"/>
                  </a:lnTo>
                  <a:lnTo>
                    <a:pt x="262255" y="326148"/>
                  </a:lnTo>
                  <a:lnTo>
                    <a:pt x="120738" y="326148"/>
                  </a:lnTo>
                  <a:lnTo>
                    <a:pt x="23075" y="188061"/>
                  </a:lnTo>
                  <a:lnTo>
                    <a:pt x="18923" y="172542"/>
                  </a:lnTo>
                  <a:lnTo>
                    <a:pt x="19964" y="164553"/>
                  </a:lnTo>
                  <a:lnTo>
                    <a:pt x="93840" y="34442"/>
                  </a:lnTo>
                  <a:lnTo>
                    <a:pt x="120738" y="18910"/>
                  </a:lnTo>
                  <a:lnTo>
                    <a:pt x="262255" y="18910"/>
                  </a:lnTo>
                  <a:lnTo>
                    <a:pt x="359918" y="157010"/>
                  </a:lnTo>
                  <a:lnTo>
                    <a:pt x="364058" y="172542"/>
                  </a:lnTo>
                  <a:lnTo>
                    <a:pt x="364058" y="126365"/>
                  </a:lnTo>
                  <a:lnTo>
                    <a:pt x="305536" y="24993"/>
                  </a:lnTo>
                  <a:lnTo>
                    <a:pt x="275297" y="1739"/>
                  </a:lnTo>
                  <a:lnTo>
                    <a:pt x="262255" y="0"/>
                  </a:lnTo>
                  <a:lnTo>
                    <a:pt x="120738" y="0"/>
                  </a:lnTo>
                  <a:lnTo>
                    <a:pt x="85471" y="14566"/>
                  </a:lnTo>
                  <a:lnTo>
                    <a:pt x="6692" y="147548"/>
                  </a:lnTo>
                  <a:lnTo>
                    <a:pt x="0" y="172542"/>
                  </a:lnTo>
                  <a:lnTo>
                    <a:pt x="1676" y="185369"/>
                  </a:lnTo>
                  <a:lnTo>
                    <a:pt x="77457" y="320078"/>
                  </a:lnTo>
                  <a:lnTo>
                    <a:pt x="107696" y="343344"/>
                  </a:lnTo>
                  <a:lnTo>
                    <a:pt x="120738" y="345071"/>
                  </a:lnTo>
                  <a:lnTo>
                    <a:pt x="262255" y="345071"/>
                  </a:lnTo>
                  <a:lnTo>
                    <a:pt x="275297" y="343344"/>
                  </a:lnTo>
                  <a:lnTo>
                    <a:pt x="287248" y="338378"/>
                  </a:lnTo>
                  <a:lnTo>
                    <a:pt x="297522" y="330517"/>
                  </a:lnTo>
                  <a:lnTo>
                    <a:pt x="300875" y="326148"/>
                  </a:lnTo>
                  <a:lnTo>
                    <a:pt x="305536" y="320078"/>
                  </a:lnTo>
                  <a:lnTo>
                    <a:pt x="376288" y="197523"/>
                  </a:lnTo>
                  <a:lnTo>
                    <a:pt x="381317" y="185369"/>
                  </a:lnTo>
                  <a:lnTo>
                    <a:pt x="382981" y="172542"/>
                  </a:lnTo>
                  <a:close/>
                </a:path>
              </a:pathLst>
            </a:custGeom>
            <a:solidFill>
              <a:srgbClr val="B0466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  <a:cs typeface="Arial" panose="020B0604020202020204" pitchFamily="34" charset="0"/>
              </a:endParaRPr>
            </a:p>
          </p:txBody>
        </p:sp>
        <p:pic>
          <p:nvPicPr>
            <p:cNvPr id="38" name="object 3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557806" y="3164550"/>
              <a:ext cx="4865538" cy="2999197"/>
            </a:xfrm>
            <a:prstGeom prst="rect">
              <a:avLst/>
            </a:prstGeom>
          </p:spPr>
        </p:pic>
      </p:grpSp>
      <p:sp>
        <p:nvSpPr>
          <p:cNvPr id="39" name="object 39"/>
          <p:cNvSpPr txBox="1"/>
          <p:nvPr/>
        </p:nvSpPr>
        <p:spPr>
          <a:xfrm>
            <a:off x="7360348" y="3783433"/>
            <a:ext cx="1701317" cy="1575239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>
              <a:lnSpc>
                <a:spcPct val="76900"/>
              </a:lnSpc>
              <a:spcBef>
                <a:spcPts val="475"/>
              </a:spcBef>
            </a:pPr>
            <a:r>
              <a:rPr sz="1200" b="1" dirty="0">
                <a:solidFill>
                  <a:srgbClr val="06152F"/>
                </a:solidFill>
                <a:latin typeface="Grammarsaurus" pitchFamily="2" charset="0"/>
                <a:cs typeface="Arial" panose="020B0604020202020204" pitchFamily="34" charset="0"/>
              </a:rPr>
              <a:t>a cathedral and other places of worship</a:t>
            </a:r>
            <a:endParaRPr sz="1200" dirty="0">
              <a:latin typeface="Grammarsaurus" pitchFamily="2" charset="0"/>
              <a:cs typeface="Arial" panose="020B0604020202020204" pitchFamily="34" charset="0"/>
            </a:endParaRPr>
          </a:p>
          <a:p>
            <a:pPr marL="12700" marR="322580">
              <a:lnSpc>
                <a:spcPct val="76900"/>
              </a:lnSpc>
              <a:spcBef>
                <a:spcPts val="1215"/>
              </a:spcBef>
            </a:pPr>
            <a:r>
              <a:rPr sz="1200" b="1" dirty="0">
                <a:solidFill>
                  <a:srgbClr val="06152F"/>
                </a:solidFill>
                <a:latin typeface="Grammarsaurus" pitchFamily="2" charset="0"/>
                <a:cs typeface="Arial" panose="020B0604020202020204" pitchFamily="34" charset="0"/>
              </a:rPr>
              <a:t>lots of buses and trains</a:t>
            </a:r>
            <a:endParaRPr sz="1200" dirty="0">
              <a:latin typeface="Grammarsaurus" pitchFamily="2" charset="0"/>
              <a:cs typeface="Arial" panose="020B0604020202020204" pitchFamily="34" charset="0"/>
            </a:endParaRPr>
          </a:p>
          <a:p>
            <a:pPr marL="12700" marR="512445">
              <a:lnSpc>
                <a:spcPct val="76900"/>
              </a:lnSpc>
              <a:spcBef>
                <a:spcPts val="1085"/>
              </a:spcBef>
            </a:pPr>
            <a:r>
              <a:rPr sz="1200" b="1" dirty="0">
                <a:solidFill>
                  <a:srgbClr val="06152F"/>
                </a:solidFill>
                <a:latin typeface="Grammarsaurus" pitchFamily="2" charset="0"/>
                <a:cs typeface="Arial" panose="020B0604020202020204" pitchFamily="34" charset="0"/>
              </a:rPr>
              <a:t>museums and galleries</a:t>
            </a:r>
            <a:br>
              <a:rPr lang="en-US" sz="1200" dirty="0">
                <a:latin typeface="Grammarsaurus" pitchFamily="2" charset="0"/>
                <a:cs typeface="Arial" panose="020B0604020202020204" pitchFamily="34" charset="0"/>
              </a:rPr>
            </a:br>
            <a:br>
              <a:rPr lang="en-US" dirty="0">
                <a:latin typeface="Grammarsaurus" pitchFamily="2" charset="0"/>
                <a:cs typeface="Arial" panose="020B0604020202020204" pitchFamily="34" charset="0"/>
              </a:rPr>
            </a:br>
            <a:r>
              <a:rPr sz="1200" b="1" dirty="0">
                <a:solidFill>
                  <a:srgbClr val="06152F"/>
                </a:solidFill>
                <a:latin typeface="Grammarsaurus" pitchFamily="2" charset="0"/>
                <a:cs typeface="Arial" panose="020B0604020202020204" pitchFamily="34" charset="0"/>
              </a:rPr>
              <a:t>parks</a:t>
            </a:r>
            <a:endParaRPr sz="1200" dirty="0">
              <a:latin typeface="Grammarsaurus" pitchFamily="2" charset="0"/>
              <a:cs typeface="Arial" panose="020B0604020202020204" pitchFamily="34" charset="0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7342124" y="5621150"/>
            <a:ext cx="1439467" cy="199414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200" b="1" dirty="0">
                <a:solidFill>
                  <a:srgbClr val="06152F"/>
                </a:solidFill>
                <a:latin typeface="Grammarsaurus" pitchFamily="2" charset="0"/>
                <a:cs typeface="Arial" panose="020B0604020202020204" pitchFamily="34" charset="0"/>
              </a:rPr>
              <a:t>shopping centres</a:t>
            </a:r>
            <a:endParaRPr sz="1200" dirty="0">
              <a:latin typeface="Grammarsaurus" pitchFamily="2" charset="0"/>
              <a:cs typeface="Arial" panose="020B0604020202020204" pitchFamily="34" charset="0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9601200" y="3810000"/>
            <a:ext cx="1501140" cy="1623586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>
              <a:lnSpc>
                <a:spcPct val="76900"/>
              </a:lnSpc>
              <a:spcBef>
                <a:spcPts val="475"/>
              </a:spcBef>
            </a:pPr>
            <a:r>
              <a:rPr sz="1200" b="1" dirty="0">
                <a:solidFill>
                  <a:srgbClr val="06152F"/>
                </a:solidFill>
                <a:latin typeface="Grammarsaurus" pitchFamily="2" charset="0"/>
                <a:cs typeface="Arial" panose="020B0604020202020204" pitchFamily="34" charset="0"/>
              </a:rPr>
              <a:t>restaurants, cafes and bars</a:t>
            </a:r>
            <a:endParaRPr sz="1200" dirty="0">
              <a:latin typeface="Grammarsaurus" pitchFamily="2" charset="0"/>
              <a:cs typeface="Arial" panose="020B0604020202020204" pitchFamily="34" charset="0"/>
            </a:endParaRPr>
          </a:p>
          <a:p>
            <a:pPr marL="12700">
              <a:lnSpc>
                <a:spcPct val="100000"/>
              </a:lnSpc>
              <a:spcBef>
                <a:spcPts val="1315"/>
              </a:spcBef>
            </a:pPr>
            <a:r>
              <a:rPr sz="1200" b="1" dirty="0">
                <a:solidFill>
                  <a:srgbClr val="06152F"/>
                </a:solidFill>
                <a:latin typeface="Grammarsaurus" pitchFamily="2" charset="0"/>
                <a:cs typeface="Arial" panose="020B0604020202020204" pitchFamily="34" charset="0"/>
              </a:rPr>
              <a:t>o</a:t>
            </a:r>
            <a:r>
              <a:rPr lang="en-US" sz="1200" b="1" dirty="0">
                <a:solidFill>
                  <a:srgbClr val="06152F"/>
                </a:solidFill>
                <a:latin typeface="Grammarsaurus" pitchFamily="2" charset="0"/>
                <a:cs typeface="Arial" panose="020B0604020202020204" pitchFamily="34" charset="0"/>
              </a:rPr>
              <a:t>ffi</a:t>
            </a:r>
            <a:r>
              <a:rPr sz="1200" b="1" dirty="0">
                <a:solidFill>
                  <a:srgbClr val="06152F"/>
                </a:solidFill>
                <a:latin typeface="Grammarsaurus" pitchFamily="2" charset="0"/>
                <a:cs typeface="Arial" panose="020B0604020202020204" pitchFamily="34" charset="0"/>
              </a:rPr>
              <a:t>ce blocks</a:t>
            </a:r>
            <a:endParaRPr sz="1200" dirty="0">
              <a:latin typeface="Grammarsaurus" pitchFamily="2" charset="0"/>
              <a:cs typeface="Arial" panose="020B0604020202020204" pitchFamily="34" charset="0"/>
            </a:endParaRPr>
          </a:p>
          <a:p>
            <a:pPr marL="12700" marR="217170">
              <a:lnSpc>
                <a:spcPct val="76900"/>
              </a:lnSpc>
              <a:spcBef>
                <a:spcPts val="1090"/>
              </a:spcBef>
            </a:pPr>
            <a:r>
              <a:rPr sz="1200" b="1" dirty="0">
                <a:solidFill>
                  <a:srgbClr val="06152F"/>
                </a:solidFill>
                <a:latin typeface="Grammarsaurus" pitchFamily="2" charset="0"/>
                <a:cs typeface="Arial" panose="020B0604020202020204" pitchFamily="34" charset="0"/>
              </a:rPr>
              <a:t>different houses, including blocks of flats</a:t>
            </a:r>
            <a:endParaRPr sz="1200" dirty="0">
              <a:latin typeface="Grammarsaurus" pitchFamily="2" charset="0"/>
              <a:cs typeface="Arial" panose="020B0604020202020204" pitchFamily="34" charset="0"/>
            </a:endParaRPr>
          </a:p>
          <a:p>
            <a:pPr marL="12700" marR="383540">
              <a:lnSpc>
                <a:spcPct val="76900"/>
              </a:lnSpc>
              <a:spcBef>
                <a:spcPts val="484"/>
              </a:spcBef>
            </a:pPr>
            <a:r>
              <a:rPr sz="1200" b="1" dirty="0">
                <a:solidFill>
                  <a:srgbClr val="06152F"/>
                </a:solidFill>
                <a:latin typeface="Grammarsaurus" pitchFamily="2" charset="0"/>
                <a:cs typeface="Arial" panose="020B0604020202020204" pitchFamily="34" charset="0"/>
              </a:rPr>
              <a:t>warehouses and factories</a:t>
            </a:r>
            <a:endParaRPr sz="1200" dirty="0">
              <a:latin typeface="Grammarsaurus" pitchFamily="2" charset="0"/>
              <a:cs typeface="Arial" panose="020B0604020202020204" pitchFamily="34" charset="0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9564216" y="5621150"/>
            <a:ext cx="1023714" cy="199414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200" b="1" dirty="0">
                <a:solidFill>
                  <a:srgbClr val="06152F"/>
                </a:solidFill>
                <a:latin typeface="Grammarsaurus" pitchFamily="2" charset="0"/>
                <a:cs typeface="Arial" panose="020B0604020202020204" pitchFamily="34" charset="0"/>
              </a:rPr>
              <a:t>a university</a:t>
            </a:r>
            <a:endParaRPr sz="1200" dirty="0">
              <a:latin typeface="Grammarsaurus" pitchFamily="2" charset="0"/>
              <a:cs typeface="Arial" panose="020B0604020202020204" pitchFamily="34" charset="0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8970966" y="3861446"/>
            <a:ext cx="6350" cy="2038985"/>
            <a:chOff x="8970966" y="3861446"/>
            <a:chExt cx="6350" cy="2038985"/>
          </a:xfrm>
        </p:grpSpPr>
        <p:sp>
          <p:nvSpPr>
            <p:cNvPr id="44" name="object 44"/>
            <p:cNvSpPr/>
            <p:nvPr/>
          </p:nvSpPr>
          <p:spPr>
            <a:xfrm>
              <a:off x="8974141" y="3861446"/>
              <a:ext cx="0" cy="2001520"/>
            </a:xfrm>
            <a:custGeom>
              <a:avLst/>
              <a:gdLst/>
              <a:ahLst/>
              <a:cxnLst/>
              <a:rect l="l" t="t" r="r" b="b"/>
              <a:pathLst>
                <a:path h="2001520">
                  <a:moveTo>
                    <a:pt x="0" y="0"/>
                  </a:moveTo>
                  <a:lnTo>
                    <a:pt x="0" y="2001113"/>
                  </a:lnTo>
                </a:path>
              </a:pathLst>
            </a:custGeom>
            <a:ln w="6350">
              <a:solidFill>
                <a:srgbClr val="05142B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8974141" y="5881268"/>
              <a:ext cx="0" cy="19050"/>
            </a:xfrm>
            <a:custGeom>
              <a:avLst/>
              <a:gdLst/>
              <a:ahLst/>
              <a:cxnLst/>
              <a:rect l="l" t="t" r="r" b="b"/>
              <a:pathLst>
                <a:path h="19050">
                  <a:moveTo>
                    <a:pt x="0" y="0"/>
                  </a:moveTo>
                  <a:lnTo>
                    <a:pt x="0" y="19050"/>
                  </a:lnTo>
                </a:path>
              </a:pathLst>
            </a:custGeom>
            <a:ln w="635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  <a:cs typeface="Arial" panose="020B0604020202020204" pitchFamily="34" charset="0"/>
              </a:endParaRPr>
            </a:p>
          </p:txBody>
        </p:sp>
      </p:grpSp>
      <p:sp>
        <p:nvSpPr>
          <p:cNvPr id="48" name="object 59">
            <a:extLst>
              <a:ext uri="{FF2B5EF4-FFF2-40B4-BE49-F238E27FC236}">
                <a16:creationId xmlns:a16="http://schemas.microsoft.com/office/drawing/2014/main" id="{45FB1F3D-8B82-EDCF-3558-83B78FF8EFE2}"/>
              </a:ext>
            </a:extLst>
          </p:cNvPr>
          <p:cNvSpPr txBox="1"/>
          <p:nvPr/>
        </p:nvSpPr>
        <p:spPr>
          <a:xfrm>
            <a:off x="5417660" y="6461773"/>
            <a:ext cx="2583340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solidFill>
                  <a:srgbClr val="FFFFFF"/>
                </a:solidFill>
                <a:latin typeface="Grammarsaurus" pitchFamily="2" charset="0"/>
                <a:cs typeface="Arial" panose="020B0604020202020204" pitchFamily="34" charset="0"/>
              </a:rPr>
              <a:t>www.grammarsaurus.co.uk</a:t>
            </a:r>
            <a:endParaRPr sz="1050" dirty="0">
              <a:latin typeface="Grammarsaurus" pitchFamily="2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</TotalTime>
  <Words>1967</Words>
  <Application>Microsoft Macintosh PowerPoint</Application>
  <PresentationFormat>Widescreen</PresentationFormat>
  <Paragraphs>307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Grammarsaurus</vt:lpstr>
      <vt:lpstr>Arial MT</vt:lpstr>
      <vt:lpstr>Office Theme</vt:lpstr>
      <vt:lpstr>The United Kingdom</vt:lpstr>
      <vt:lpstr>Geographical knowledge and concepts</vt:lpstr>
      <vt:lpstr>What are the key geographical features of the UK and my region?</vt:lpstr>
      <vt:lpstr>Key vocabulary for this lesson</vt:lpstr>
      <vt:lpstr>Locational knowledge and place knowledge</vt:lpstr>
      <vt:lpstr>What kinds of settlements are there in the UK?</vt:lpstr>
      <vt:lpstr>What is a village?</vt:lpstr>
      <vt:lpstr>What is a town?</vt:lpstr>
      <vt:lpstr>What is a city?</vt:lpstr>
      <vt:lpstr>Let’s discuss</vt:lpstr>
      <vt:lpstr>What are the key settlements of the UK?</vt:lpstr>
      <vt:lpstr>Stop and jot</vt:lpstr>
      <vt:lpstr>Stop and jot</vt:lpstr>
      <vt:lpstr>Let’s recap</vt:lpstr>
      <vt:lpstr>Let’s recap</vt:lpstr>
      <vt:lpstr>What are counties?</vt:lpstr>
      <vt:lpstr>What are counties?</vt:lpstr>
      <vt:lpstr>What makes each county different?</vt:lpstr>
      <vt:lpstr>Let’s discuss</vt:lpstr>
      <vt:lpstr>Activity</vt:lpstr>
      <vt:lpstr>Challenge</vt:lpstr>
      <vt:lpstr>Challenge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cp:lastModifiedBy>Momaal Khaan</cp:lastModifiedBy>
  <cp:revision>5</cp:revision>
  <dcterms:created xsi:type="dcterms:W3CDTF">2025-11-24T17:32:31Z</dcterms:created>
  <dcterms:modified xsi:type="dcterms:W3CDTF">2025-11-25T11:46:00Z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2025-11-24T00:00:00Z</vt:filetime>
  </property>
  <property fmtid="{D5CDD505-2E9C-101B-9397-08002B2CF9AE}" pid="3" name="Creator">
    <vt:lpwstr>Adobe Illustrator 29.7 (Windows)</vt:lpwstr>
  </property>
  <property fmtid="{D5CDD505-2E9C-101B-9397-08002B2CF9AE}" pid="4" name="LastSaved">
    <vt:filetime>2025-11-24T00:00:00Z</vt:filetime>
  </property>
  <property fmtid="{D5CDD505-2E9C-101B-9397-08002B2CF9AE}" pid="5" name="Producer">
    <vt:lpwstr>Adobe PDF library 17.00</vt:lpwstr>
  </property>
</Properties>
</file>