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12192000" cy="6858000"/>
  <p:embeddedFontLst>
    <p:embeddedFont>
      <p:font typeface="Grammarsaurus" pitchFamily="2" charset="0"/>
      <p:regular r:id="rId16"/>
      <p:bold r:id="rId17"/>
    </p:embeddedFont>
    <p:embeddedFont>
      <p:font typeface="Trebuchet MS" panose="020B0603020202020204" pitchFamily="34" charset="0"/>
      <p:regular r:id="rId18"/>
      <p:bold r:id="rId19"/>
      <p:italic r:id="rId20"/>
      <p:boldItalic r:id="rId21"/>
    </p:embeddedFont>
    <p:embeddedFont>
      <p:font typeface="Gill Sans MT" panose="020B0502020104020203" pitchFamily="34" charset="0"/>
      <p:regular r:id="rId22"/>
      <p:bold r:id="rId23"/>
      <p:italic r:id="rId24"/>
      <p:boldItalic r:id="rId25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21304A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2192000" cy="5106670"/>
          </a:xfrm>
          <a:custGeom>
            <a:avLst/>
            <a:gdLst/>
            <a:ahLst/>
            <a:cxnLst/>
            <a:rect l="l" t="t" r="r" b="b"/>
            <a:pathLst>
              <a:path w="12192000" h="5106670">
                <a:moveTo>
                  <a:pt x="0" y="5106339"/>
                </a:moveTo>
                <a:lnTo>
                  <a:pt x="12192000" y="5106339"/>
                </a:lnTo>
                <a:lnTo>
                  <a:pt x="12192000" y="0"/>
                </a:lnTo>
                <a:lnTo>
                  <a:pt x="0" y="0"/>
                </a:lnTo>
                <a:lnTo>
                  <a:pt x="0" y="5106339"/>
                </a:lnTo>
                <a:close/>
              </a:path>
            </a:pathLst>
          </a:custGeom>
          <a:solidFill>
            <a:srgbClr val="323F37">
              <a:alpha val="6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16145" y="2140783"/>
            <a:ext cx="2975855" cy="4286538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18805" y="0"/>
            <a:ext cx="4073194" cy="257140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64587" cy="1731073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82128" y="0"/>
            <a:ext cx="3846073" cy="1705089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2646829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801216" y="0"/>
            <a:ext cx="8390783" cy="3461273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4576945" cy="2585026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2965424"/>
            <a:ext cx="2257854" cy="3892575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013629" y="4085373"/>
            <a:ext cx="6178370" cy="2772625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320647" y="6215507"/>
            <a:ext cx="5730036" cy="642493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465249" y="4960962"/>
            <a:ext cx="5628775" cy="1812391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0" y="5106339"/>
            <a:ext cx="12191999" cy="1751660"/>
          </a:xfrm>
          <a:prstGeom prst="rect">
            <a:avLst/>
          </a:prstGeom>
        </p:spPr>
      </p:pic>
      <p:sp>
        <p:nvSpPr>
          <p:cNvPr id="30" name="bg object 30"/>
          <p:cNvSpPr/>
          <p:nvPr/>
        </p:nvSpPr>
        <p:spPr>
          <a:xfrm>
            <a:off x="245859" y="312030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0"/>
                </a:moveTo>
                <a:lnTo>
                  <a:pt x="222516" y="0"/>
                </a:lnTo>
                <a:lnTo>
                  <a:pt x="177670" y="4521"/>
                </a:lnTo>
                <a:lnTo>
                  <a:pt x="135900" y="17487"/>
                </a:lnTo>
                <a:lnTo>
                  <a:pt x="98103" y="38004"/>
                </a:lnTo>
                <a:lnTo>
                  <a:pt x="65171" y="65176"/>
                </a:lnTo>
                <a:lnTo>
                  <a:pt x="38000" y="98108"/>
                </a:lnTo>
                <a:lnTo>
                  <a:pt x="17485" y="135906"/>
                </a:lnTo>
                <a:lnTo>
                  <a:pt x="4520" y="177673"/>
                </a:lnTo>
                <a:lnTo>
                  <a:pt x="0" y="222516"/>
                </a:lnTo>
                <a:lnTo>
                  <a:pt x="0" y="6011418"/>
                </a:lnTo>
                <a:lnTo>
                  <a:pt x="4520" y="6056264"/>
                </a:lnTo>
                <a:lnTo>
                  <a:pt x="17485" y="6098033"/>
                </a:lnTo>
                <a:lnTo>
                  <a:pt x="38000" y="6135831"/>
                </a:lnTo>
                <a:lnTo>
                  <a:pt x="65171" y="6168763"/>
                </a:lnTo>
                <a:lnTo>
                  <a:pt x="98103" y="6195933"/>
                </a:lnTo>
                <a:lnTo>
                  <a:pt x="135900" y="6216448"/>
                </a:lnTo>
                <a:lnTo>
                  <a:pt x="177670" y="6229414"/>
                </a:lnTo>
                <a:lnTo>
                  <a:pt x="222516" y="6233934"/>
                </a:lnTo>
                <a:lnTo>
                  <a:pt x="11476748" y="6233934"/>
                </a:lnTo>
                <a:lnTo>
                  <a:pt x="11521595" y="6229414"/>
                </a:lnTo>
                <a:lnTo>
                  <a:pt x="11563364" y="6216448"/>
                </a:lnTo>
                <a:lnTo>
                  <a:pt x="11601162" y="6195933"/>
                </a:lnTo>
                <a:lnTo>
                  <a:pt x="11634093" y="6168763"/>
                </a:lnTo>
                <a:lnTo>
                  <a:pt x="11661264" y="6135831"/>
                </a:lnTo>
                <a:lnTo>
                  <a:pt x="11681779" y="6098033"/>
                </a:lnTo>
                <a:lnTo>
                  <a:pt x="11694744" y="6056264"/>
                </a:lnTo>
                <a:lnTo>
                  <a:pt x="11699265" y="6011418"/>
                </a:lnTo>
                <a:lnTo>
                  <a:pt x="11699265" y="222516"/>
                </a:lnTo>
                <a:lnTo>
                  <a:pt x="11694744" y="177673"/>
                </a:lnTo>
                <a:lnTo>
                  <a:pt x="11681779" y="135906"/>
                </a:lnTo>
                <a:lnTo>
                  <a:pt x="11661264" y="98108"/>
                </a:lnTo>
                <a:lnTo>
                  <a:pt x="11634093" y="65176"/>
                </a:lnTo>
                <a:lnTo>
                  <a:pt x="11601162" y="38004"/>
                </a:lnTo>
                <a:lnTo>
                  <a:pt x="11563364" y="17487"/>
                </a:lnTo>
                <a:lnTo>
                  <a:pt x="11521595" y="4521"/>
                </a:lnTo>
                <a:lnTo>
                  <a:pt x="114767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245859" y="312030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6233934"/>
                </a:moveTo>
                <a:lnTo>
                  <a:pt x="222516" y="6233934"/>
                </a:lnTo>
                <a:lnTo>
                  <a:pt x="177670" y="6229414"/>
                </a:lnTo>
                <a:lnTo>
                  <a:pt x="135900" y="6216448"/>
                </a:lnTo>
                <a:lnTo>
                  <a:pt x="98103" y="6195933"/>
                </a:lnTo>
                <a:lnTo>
                  <a:pt x="65171" y="6168763"/>
                </a:lnTo>
                <a:lnTo>
                  <a:pt x="38000" y="6135831"/>
                </a:lnTo>
                <a:lnTo>
                  <a:pt x="17485" y="6098033"/>
                </a:lnTo>
                <a:lnTo>
                  <a:pt x="4520" y="6056264"/>
                </a:lnTo>
                <a:lnTo>
                  <a:pt x="0" y="6011418"/>
                </a:lnTo>
                <a:lnTo>
                  <a:pt x="0" y="222516"/>
                </a:lnTo>
                <a:lnTo>
                  <a:pt x="4520" y="177673"/>
                </a:lnTo>
                <a:lnTo>
                  <a:pt x="17485" y="135906"/>
                </a:lnTo>
                <a:lnTo>
                  <a:pt x="38000" y="98108"/>
                </a:lnTo>
                <a:lnTo>
                  <a:pt x="65171" y="65176"/>
                </a:lnTo>
                <a:lnTo>
                  <a:pt x="98103" y="38004"/>
                </a:lnTo>
                <a:lnTo>
                  <a:pt x="135900" y="17487"/>
                </a:lnTo>
                <a:lnTo>
                  <a:pt x="177670" y="4521"/>
                </a:lnTo>
                <a:lnTo>
                  <a:pt x="222516" y="0"/>
                </a:lnTo>
                <a:lnTo>
                  <a:pt x="11476748" y="0"/>
                </a:lnTo>
                <a:lnTo>
                  <a:pt x="11521595" y="4521"/>
                </a:lnTo>
                <a:lnTo>
                  <a:pt x="11563364" y="17487"/>
                </a:lnTo>
                <a:lnTo>
                  <a:pt x="11601162" y="38004"/>
                </a:lnTo>
                <a:lnTo>
                  <a:pt x="11634093" y="65176"/>
                </a:lnTo>
                <a:lnTo>
                  <a:pt x="11661264" y="98108"/>
                </a:lnTo>
                <a:lnTo>
                  <a:pt x="11681779" y="135906"/>
                </a:lnTo>
                <a:lnTo>
                  <a:pt x="11694744" y="177673"/>
                </a:lnTo>
                <a:lnTo>
                  <a:pt x="11699265" y="222516"/>
                </a:lnTo>
                <a:lnTo>
                  <a:pt x="11699265" y="6011418"/>
                </a:lnTo>
                <a:lnTo>
                  <a:pt x="11694744" y="6056264"/>
                </a:lnTo>
                <a:lnTo>
                  <a:pt x="11681779" y="6098033"/>
                </a:lnTo>
                <a:lnTo>
                  <a:pt x="11661264" y="6135831"/>
                </a:lnTo>
                <a:lnTo>
                  <a:pt x="11634093" y="6168763"/>
                </a:lnTo>
                <a:lnTo>
                  <a:pt x="11601162" y="6195933"/>
                </a:lnTo>
                <a:lnTo>
                  <a:pt x="11563364" y="6216448"/>
                </a:lnTo>
                <a:lnTo>
                  <a:pt x="11521595" y="6229414"/>
                </a:lnTo>
                <a:lnTo>
                  <a:pt x="11476748" y="6233934"/>
                </a:lnTo>
                <a:close/>
              </a:path>
            </a:pathLst>
          </a:custGeom>
          <a:ln w="12700">
            <a:solidFill>
              <a:srgbClr val="231F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4974628" y="6394503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79" y="0"/>
                </a:moveTo>
                <a:lnTo>
                  <a:pt x="119976" y="0"/>
                </a:lnTo>
                <a:lnTo>
                  <a:pt x="73391" y="9466"/>
                </a:lnTo>
                <a:lnTo>
                  <a:pt x="35242" y="35242"/>
                </a:lnTo>
                <a:lnTo>
                  <a:pt x="9466" y="73391"/>
                </a:lnTo>
                <a:lnTo>
                  <a:pt x="0" y="119976"/>
                </a:lnTo>
                <a:lnTo>
                  <a:pt x="0" y="230492"/>
                </a:lnTo>
                <a:lnTo>
                  <a:pt x="9466" y="277077"/>
                </a:lnTo>
                <a:lnTo>
                  <a:pt x="35242" y="315226"/>
                </a:lnTo>
                <a:lnTo>
                  <a:pt x="73391" y="341002"/>
                </a:lnTo>
                <a:lnTo>
                  <a:pt x="119976" y="350469"/>
                </a:lnTo>
                <a:lnTo>
                  <a:pt x="2122779" y="350469"/>
                </a:lnTo>
                <a:lnTo>
                  <a:pt x="2169365" y="341002"/>
                </a:lnTo>
                <a:lnTo>
                  <a:pt x="2207514" y="315226"/>
                </a:lnTo>
                <a:lnTo>
                  <a:pt x="2233289" y="277077"/>
                </a:lnTo>
                <a:lnTo>
                  <a:pt x="2242756" y="230492"/>
                </a:lnTo>
                <a:lnTo>
                  <a:pt x="2242756" y="119976"/>
                </a:lnTo>
                <a:lnTo>
                  <a:pt x="2233289" y="73391"/>
                </a:lnTo>
                <a:lnTo>
                  <a:pt x="2207514" y="35242"/>
                </a:lnTo>
                <a:lnTo>
                  <a:pt x="2169365" y="9466"/>
                </a:lnTo>
                <a:lnTo>
                  <a:pt x="2122779" y="0"/>
                </a:lnTo>
                <a:close/>
              </a:path>
            </a:pathLst>
          </a:custGeom>
          <a:solidFill>
            <a:srgbClr val="323F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4974628" y="6394503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79" y="350469"/>
                </a:moveTo>
                <a:lnTo>
                  <a:pt x="119976" y="350469"/>
                </a:lnTo>
                <a:lnTo>
                  <a:pt x="73391" y="341002"/>
                </a:lnTo>
                <a:lnTo>
                  <a:pt x="35242" y="315226"/>
                </a:lnTo>
                <a:lnTo>
                  <a:pt x="9466" y="277077"/>
                </a:lnTo>
                <a:lnTo>
                  <a:pt x="0" y="230492"/>
                </a:lnTo>
                <a:lnTo>
                  <a:pt x="0" y="119976"/>
                </a:lnTo>
                <a:lnTo>
                  <a:pt x="9466" y="73391"/>
                </a:lnTo>
                <a:lnTo>
                  <a:pt x="35242" y="35242"/>
                </a:lnTo>
                <a:lnTo>
                  <a:pt x="73391" y="9466"/>
                </a:lnTo>
                <a:lnTo>
                  <a:pt x="119976" y="0"/>
                </a:lnTo>
                <a:lnTo>
                  <a:pt x="2122779" y="0"/>
                </a:lnTo>
                <a:lnTo>
                  <a:pt x="2169365" y="9466"/>
                </a:lnTo>
                <a:lnTo>
                  <a:pt x="2207514" y="35242"/>
                </a:lnTo>
                <a:lnTo>
                  <a:pt x="2233289" y="73391"/>
                </a:lnTo>
                <a:lnTo>
                  <a:pt x="2242756" y="119976"/>
                </a:lnTo>
                <a:lnTo>
                  <a:pt x="2242756" y="230492"/>
                </a:lnTo>
                <a:lnTo>
                  <a:pt x="2233289" y="277077"/>
                </a:lnTo>
                <a:lnTo>
                  <a:pt x="2207514" y="315226"/>
                </a:lnTo>
                <a:lnTo>
                  <a:pt x="2169365" y="341002"/>
                </a:lnTo>
                <a:lnTo>
                  <a:pt x="2122779" y="350469"/>
                </a:lnTo>
                <a:close/>
              </a:path>
            </a:pathLst>
          </a:custGeom>
          <a:ln w="12700">
            <a:solidFill>
              <a:srgbClr val="231F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bg object 34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sp>
        <p:nvSpPr>
          <p:cNvPr id="35" name="bg object 35"/>
          <p:cNvSpPr/>
          <p:nvPr/>
        </p:nvSpPr>
        <p:spPr>
          <a:xfrm>
            <a:off x="11640426" y="0"/>
            <a:ext cx="551815" cy="660400"/>
          </a:xfrm>
          <a:custGeom>
            <a:avLst/>
            <a:gdLst/>
            <a:ahLst/>
            <a:cxnLst/>
            <a:rect l="l" t="t" r="r" b="b"/>
            <a:pathLst>
              <a:path w="551815" h="660400">
                <a:moveTo>
                  <a:pt x="551573" y="0"/>
                </a:moveTo>
                <a:lnTo>
                  <a:pt x="2718" y="0"/>
                </a:lnTo>
                <a:lnTo>
                  <a:pt x="1559" y="13894"/>
                </a:lnTo>
                <a:lnTo>
                  <a:pt x="693" y="28206"/>
                </a:lnTo>
                <a:lnTo>
                  <a:pt x="173" y="42290"/>
                </a:lnTo>
                <a:lnTo>
                  <a:pt x="0" y="56095"/>
                </a:lnTo>
                <a:lnTo>
                  <a:pt x="1945" y="104954"/>
                </a:lnTo>
                <a:lnTo>
                  <a:pt x="7687" y="152785"/>
                </a:lnTo>
                <a:lnTo>
                  <a:pt x="17086" y="199435"/>
                </a:lnTo>
                <a:lnTo>
                  <a:pt x="30003" y="244752"/>
                </a:lnTo>
                <a:lnTo>
                  <a:pt x="46298" y="288581"/>
                </a:lnTo>
                <a:lnTo>
                  <a:pt x="65832" y="330770"/>
                </a:lnTo>
                <a:lnTo>
                  <a:pt x="88464" y="371166"/>
                </a:lnTo>
                <a:lnTo>
                  <a:pt x="114056" y="409615"/>
                </a:lnTo>
                <a:lnTo>
                  <a:pt x="142467" y="445965"/>
                </a:lnTo>
                <a:lnTo>
                  <a:pt x="173558" y="480062"/>
                </a:lnTo>
                <a:lnTo>
                  <a:pt x="207189" y="511754"/>
                </a:lnTo>
                <a:lnTo>
                  <a:pt x="243220" y="540886"/>
                </a:lnTo>
                <a:lnTo>
                  <a:pt x="281512" y="567306"/>
                </a:lnTo>
                <a:lnTo>
                  <a:pt x="321926" y="590861"/>
                </a:lnTo>
                <a:lnTo>
                  <a:pt x="364321" y="611398"/>
                </a:lnTo>
                <a:lnTo>
                  <a:pt x="408559" y="628763"/>
                </a:lnTo>
                <a:lnTo>
                  <a:pt x="454498" y="642803"/>
                </a:lnTo>
                <a:lnTo>
                  <a:pt x="502000" y="653366"/>
                </a:lnTo>
                <a:lnTo>
                  <a:pt x="551105" y="660323"/>
                </a:lnTo>
                <a:lnTo>
                  <a:pt x="551573" y="660323"/>
                </a:lnTo>
                <a:lnTo>
                  <a:pt x="551573" y="0"/>
                </a:lnTo>
                <a:close/>
              </a:path>
            </a:pathLst>
          </a:custGeom>
          <a:solidFill>
            <a:srgbClr val="323F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11634088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82" y="0"/>
                </a:lnTo>
                <a:lnTo>
                  <a:pt x="1559" y="13545"/>
                </a:lnTo>
                <a:lnTo>
                  <a:pt x="690" y="27941"/>
                </a:lnTo>
                <a:lnTo>
                  <a:pt x="177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8358" y="156741"/>
                </a:lnTo>
                <a:lnTo>
                  <a:pt x="18677" y="205799"/>
                </a:lnTo>
                <a:lnTo>
                  <a:pt x="32973" y="253719"/>
                </a:lnTo>
                <a:lnTo>
                  <a:pt x="51160" y="300277"/>
                </a:lnTo>
                <a:lnTo>
                  <a:pt x="73151" y="345253"/>
                </a:lnTo>
                <a:lnTo>
                  <a:pt x="98861" y="388424"/>
                </a:lnTo>
                <a:lnTo>
                  <a:pt x="128201" y="429568"/>
                </a:lnTo>
                <a:lnTo>
                  <a:pt x="161086" y="468464"/>
                </a:lnTo>
                <a:lnTo>
                  <a:pt x="196805" y="504314"/>
                </a:lnTo>
                <a:lnTo>
                  <a:pt x="235078" y="536954"/>
                </a:lnTo>
                <a:lnTo>
                  <a:pt x="275693" y="566278"/>
                </a:lnTo>
                <a:lnTo>
                  <a:pt x="318436" y="592179"/>
                </a:lnTo>
                <a:lnTo>
                  <a:pt x="363094" y="614551"/>
                </a:lnTo>
                <a:lnTo>
                  <a:pt x="409454" y="633287"/>
                </a:lnTo>
                <a:lnTo>
                  <a:pt x="457303" y="648280"/>
                </a:lnTo>
                <a:lnTo>
                  <a:pt x="506428" y="659423"/>
                </a:lnTo>
                <a:lnTo>
                  <a:pt x="557059" y="666673"/>
                </a:lnTo>
                <a:lnTo>
                  <a:pt x="557910" y="666673"/>
                </a:lnTo>
                <a:lnTo>
                  <a:pt x="557910" y="653973"/>
                </a:lnTo>
                <a:lnTo>
                  <a:pt x="510129" y="647192"/>
                </a:lnTo>
                <a:lnTo>
                  <a:pt x="463618" y="636828"/>
                </a:lnTo>
                <a:lnTo>
                  <a:pt x="418528" y="623031"/>
                </a:lnTo>
                <a:lnTo>
                  <a:pt x="375009" y="605947"/>
                </a:lnTo>
                <a:lnTo>
                  <a:pt x="333211" y="585726"/>
                </a:lnTo>
                <a:lnTo>
                  <a:pt x="293283" y="562515"/>
                </a:lnTo>
                <a:lnTo>
                  <a:pt x="255376" y="536463"/>
                </a:lnTo>
                <a:lnTo>
                  <a:pt x="219640" y="507717"/>
                </a:lnTo>
                <a:lnTo>
                  <a:pt x="186224" y="476425"/>
                </a:lnTo>
                <a:lnTo>
                  <a:pt x="155279" y="442736"/>
                </a:lnTo>
                <a:lnTo>
                  <a:pt x="126955" y="406798"/>
                </a:lnTo>
                <a:lnTo>
                  <a:pt x="101401" y="368759"/>
                </a:lnTo>
                <a:lnTo>
                  <a:pt x="78768" y="328767"/>
                </a:lnTo>
                <a:lnTo>
                  <a:pt x="59205" y="286970"/>
                </a:lnTo>
                <a:lnTo>
                  <a:pt x="42863" y="243517"/>
                </a:lnTo>
                <a:lnTo>
                  <a:pt x="29891" y="198554"/>
                </a:lnTo>
                <a:lnTo>
                  <a:pt x="20440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91"/>
                </a:lnTo>
                <a:lnTo>
                  <a:pt x="13410" y="27941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231F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21304A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2192000" cy="5106670"/>
          </a:xfrm>
          <a:custGeom>
            <a:avLst/>
            <a:gdLst/>
            <a:ahLst/>
            <a:cxnLst/>
            <a:rect l="l" t="t" r="r" b="b"/>
            <a:pathLst>
              <a:path w="12192000" h="5106670">
                <a:moveTo>
                  <a:pt x="0" y="5106339"/>
                </a:moveTo>
                <a:lnTo>
                  <a:pt x="12192000" y="5106339"/>
                </a:lnTo>
                <a:lnTo>
                  <a:pt x="12192000" y="0"/>
                </a:lnTo>
                <a:lnTo>
                  <a:pt x="0" y="0"/>
                </a:lnTo>
                <a:lnTo>
                  <a:pt x="0" y="5106339"/>
                </a:lnTo>
                <a:close/>
              </a:path>
            </a:pathLst>
          </a:custGeom>
          <a:solidFill>
            <a:srgbClr val="323F37">
              <a:alpha val="6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16145" y="2140783"/>
            <a:ext cx="2975855" cy="4286538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18805" y="0"/>
            <a:ext cx="4073194" cy="257140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4764587" cy="1731073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82128" y="0"/>
            <a:ext cx="3846073" cy="1705089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2646829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801206" y="0"/>
            <a:ext cx="8390793" cy="3461273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4576945" cy="2585026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2965424"/>
            <a:ext cx="2257854" cy="3892575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013635" y="4085373"/>
            <a:ext cx="6178364" cy="2772625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320634" y="6215507"/>
            <a:ext cx="5730062" cy="642493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465262" y="4960962"/>
            <a:ext cx="5628772" cy="1812391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0" y="5106339"/>
            <a:ext cx="12191999" cy="1751660"/>
          </a:xfrm>
          <a:prstGeom prst="rect">
            <a:avLst/>
          </a:prstGeom>
        </p:spPr>
      </p:pic>
      <p:sp>
        <p:nvSpPr>
          <p:cNvPr id="30" name="bg object 30"/>
          <p:cNvSpPr/>
          <p:nvPr/>
        </p:nvSpPr>
        <p:spPr>
          <a:xfrm>
            <a:off x="245846" y="312030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0"/>
                </a:moveTo>
                <a:lnTo>
                  <a:pt x="222529" y="0"/>
                </a:lnTo>
                <a:lnTo>
                  <a:pt x="177682" y="4521"/>
                </a:lnTo>
                <a:lnTo>
                  <a:pt x="135911" y="17487"/>
                </a:lnTo>
                <a:lnTo>
                  <a:pt x="98111" y="38004"/>
                </a:lnTo>
                <a:lnTo>
                  <a:pt x="65177" y="65176"/>
                </a:lnTo>
                <a:lnTo>
                  <a:pt x="38004" y="98108"/>
                </a:lnTo>
                <a:lnTo>
                  <a:pt x="17487" y="135906"/>
                </a:lnTo>
                <a:lnTo>
                  <a:pt x="4521" y="177673"/>
                </a:lnTo>
                <a:lnTo>
                  <a:pt x="0" y="222516"/>
                </a:lnTo>
                <a:lnTo>
                  <a:pt x="0" y="6011418"/>
                </a:lnTo>
                <a:lnTo>
                  <a:pt x="4521" y="6056264"/>
                </a:lnTo>
                <a:lnTo>
                  <a:pt x="17487" y="6098033"/>
                </a:lnTo>
                <a:lnTo>
                  <a:pt x="38004" y="6135831"/>
                </a:lnTo>
                <a:lnTo>
                  <a:pt x="65177" y="6168763"/>
                </a:lnTo>
                <a:lnTo>
                  <a:pt x="98111" y="6195933"/>
                </a:lnTo>
                <a:lnTo>
                  <a:pt x="135911" y="6216448"/>
                </a:lnTo>
                <a:lnTo>
                  <a:pt x="177682" y="6229414"/>
                </a:lnTo>
                <a:lnTo>
                  <a:pt x="222529" y="6233934"/>
                </a:lnTo>
                <a:lnTo>
                  <a:pt x="11476748" y="6233934"/>
                </a:lnTo>
                <a:lnTo>
                  <a:pt x="11521595" y="6229414"/>
                </a:lnTo>
                <a:lnTo>
                  <a:pt x="11563364" y="6216448"/>
                </a:lnTo>
                <a:lnTo>
                  <a:pt x="11601162" y="6195933"/>
                </a:lnTo>
                <a:lnTo>
                  <a:pt x="11634093" y="6168763"/>
                </a:lnTo>
                <a:lnTo>
                  <a:pt x="11661264" y="6135831"/>
                </a:lnTo>
                <a:lnTo>
                  <a:pt x="11681779" y="6098033"/>
                </a:lnTo>
                <a:lnTo>
                  <a:pt x="11694744" y="6056264"/>
                </a:lnTo>
                <a:lnTo>
                  <a:pt x="11699265" y="6011418"/>
                </a:lnTo>
                <a:lnTo>
                  <a:pt x="11699265" y="222516"/>
                </a:lnTo>
                <a:lnTo>
                  <a:pt x="11694744" y="177673"/>
                </a:lnTo>
                <a:lnTo>
                  <a:pt x="11681779" y="135906"/>
                </a:lnTo>
                <a:lnTo>
                  <a:pt x="11661264" y="98108"/>
                </a:lnTo>
                <a:lnTo>
                  <a:pt x="11634093" y="65176"/>
                </a:lnTo>
                <a:lnTo>
                  <a:pt x="11601162" y="38004"/>
                </a:lnTo>
                <a:lnTo>
                  <a:pt x="11563364" y="17487"/>
                </a:lnTo>
                <a:lnTo>
                  <a:pt x="11521595" y="4521"/>
                </a:lnTo>
                <a:lnTo>
                  <a:pt x="114767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245846" y="312030"/>
            <a:ext cx="11699875" cy="6234430"/>
          </a:xfrm>
          <a:custGeom>
            <a:avLst/>
            <a:gdLst/>
            <a:ahLst/>
            <a:cxnLst/>
            <a:rect l="l" t="t" r="r" b="b"/>
            <a:pathLst>
              <a:path w="11699875" h="6234430">
                <a:moveTo>
                  <a:pt x="11476748" y="6233934"/>
                </a:moveTo>
                <a:lnTo>
                  <a:pt x="222529" y="6233934"/>
                </a:lnTo>
                <a:lnTo>
                  <a:pt x="177682" y="6229414"/>
                </a:lnTo>
                <a:lnTo>
                  <a:pt x="135911" y="6216448"/>
                </a:lnTo>
                <a:lnTo>
                  <a:pt x="98111" y="6195933"/>
                </a:lnTo>
                <a:lnTo>
                  <a:pt x="65177" y="6168763"/>
                </a:lnTo>
                <a:lnTo>
                  <a:pt x="38004" y="6135831"/>
                </a:lnTo>
                <a:lnTo>
                  <a:pt x="17487" y="6098033"/>
                </a:lnTo>
                <a:lnTo>
                  <a:pt x="4521" y="6056264"/>
                </a:lnTo>
                <a:lnTo>
                  <a:pt x="0" y="6011418"/>
                </a:lnTo>
                <a:lnTo>
                  <a:pt x="0" y="222516"/>
                </a:lnTo>
                <a:lnTo>
                  <a:pt x="4521" y="177673"/>
                </a:lnTo>
                <a:lnTo>
                  <a:pt x="17487" y="135906"/>
                </a:lnTo>
                <a:lnTo>
                  <a:pt x="38004" y="98108"/>
                </a:lnTo>
                <a:lnTo>
                  <a:pt x="65177" y="65176"/>
                </a:lnTo>
                <a:lnTo>
                  <a:pt x="98111" y="38004"/>
                </a:lnTo>
                <a:lnTo>
                  <a:pt x="135911" y="17487"/>
                </a:lnTo>
                <a:lnTo>
                  <a:pt x="177682" y="4521"/>
                </a:lnTo>
                <a:lnTo>
                  <a:pt x="222529" y="0"/>
                </a:lnTo>
                <a:lnTo>
                  <a:pt x="11476748" y="0"/>
                </a:lnTo>
                <a:lnTo>
                  <a:pt x="11521595" y="4521"/>
                </a:lnTo>
                <a:lnTo>
                  <a:pt x="11563364" y="17487"/>
                </a:lnTo>
                <a:lnTo>
                  <a:pt x="11601162" y="38004"/>
                </a:lnTo>
                <a:lnTo>
                  <a:pt x="11634093" y="65176"/>
                </a:lnTo>
                <a:lnTo>
                  <a:pt x="11661264" y="98108"/>
                </a:lnTo>
                <a:lnTo>
                  <a:pt x="11681779" y="135906"/>
                </a:lnTo>
                <a:lnTo>
                  <a:pt x="11694744" y="177673"/>
                </a:lnTo>
                <a:lnTo>
                  <a:pt x="11699265" y="222516"/>
                </a:lnTo>
                <a:lnTo>
                  <a:pt x="11699265" y="6011418"/>
                </a:lnTo>
                <a:lnTo>
                  <a:pt x="11694744" y="6056264"/>
                </a:lnTo>
                <a:lnTo>
                  <a:pt x="11681779" y="6098033"/>
                </a:lnTo>
                <a:lnTo>
                  <a:pt x="11661264" y="6135831"/>
                </a:lnTo>
                <a:lnTo>
                  <a:pt x="11634093" y="6168763"/>
                </a:lnTo>
                <a:lnTo>
                  <a:pt x="11601162" y="6195933"/>
                </a:lnTo>
                <a:lnTo>
                  <a:pt x="11563364" y="6216448"/>
                </a:lnTo>
                <a:lnTo>
                  <a:pt x="11521595" y="6229414"/>
                </a:lnTo>
                <a:lnTo>
                  <a:pt x="11476748" y="6233934"/>
                </a:lnTo>
                <a:close/>
              </a:path>
            </a:pathLst>
          </a:custGeom>
          <a:ln w="12700">
            <a:solidFill>
              <a:srgbClr val="231F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4974628" y="6394503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79" y="0"/>
                </a:moveTo>
                <a:lnTo>
                  <a:pt x="119964" y="0"/>
                </a:lnTo>
                <a:lnTo>
                  <a:pt x="73385" y="9466"/>
                </a:lnTo>
                <a:lnTo>
                  <a:pt x="35240" y="35242"/>
                </a:lnTo>
                <a:lnTo>
                  <a:pt x="9466" y="73391"/>
                </a:lnTo>
                <a:lnTo>
                  <a:pt x="0" y="119976"/>
                </a:lnTo>
                <a:lnTo>
                  <a:pt x="0" y="230492"/>
                </a:lnTo>
                <a:lnTo>
                  <a:pt x="9466" y="277077"/>
                </a:lnTo>
                <a:lnTo>
                  <a:pt x="35240" y="315226"/>
                </a:lnTo>
                <a:lnTo>
                  <a:pt x="73385" y="341002"/>
                </a:lnTo>
                <a:lnTo>
                  <a:pt x="119964" y="350469"/>
                </a:lnTo>
                <a:lnTo>
                  <a:pt x="2122779" y="350469"/>
                </a:lnTo>
                <a:lnTo>
                  <a:pt x="2169365" y="341002"/>
                </a:lnTo>
                <a:lnTo>
                  <a:pt x="2207514" y="315226"/>
                </a:lnTo>
                <a:lnTo>
                  <a:pt x="2233289" y="277077"/>
                </a:lnTo>
                <a:lnTo>
                  <a:pt x="2242756" y="230492"/>
                </a:lnTo>
                <a:lnTo>
                  <a:pt x="2242756" y="119976"/>
                </a:lnTo>
                <a:lnTo>
                  <a:pt x="2233289" y="73391"/>
                </a:lnTo>
                <a:lnTo>
                  <a:pt x="2207514" y="35242"/>
                </a:lnTo>
                <a:lnTo>
                  <a:pt x="2169365" y="9466"/>
                </a:lnTo>
                <a:lnTo>
                  <a:pt x="2122779" y="0"/>
                </a:lnTo>
                <a:close/>
              </a:path>
            </a:pathLst>
          </a:custGeom>
          <a:solidFill>
            <a:srgbClr val="323F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4974628" y="6394503"/>
            <a:ext cx="2242820" cy="350520"/>
          </a:xfrm>
          <a:custGeom>
            <a:avLst/>
            <a:gdLst/>
            <a:ahLst/>
            <a:cxnLst/>
            <a:rect l="l" t="t" r="r" b="b"/>
            <a:pathLst>
              <a:path w="2242820" h="350520">
                <a:moveTo>
                  <a:pt x="2122779" y="350469"/>
                </a:moveTo>
                <a:lnTo>
                  <a:pt x="119964" y="350469"/>
                </a:lnTo>
                <a:lnTo>
                  <a:pt x="73385" y="341002"/>
                </a:lnTo>
                <a:lnTo>
                  <a:pt x="35240" y="315226"/>
                </a:lnTo>
                <a:lnTo>
                  <a:pt x="9466" y="277077"/>
                </a:lnTo>
                <a:lnTo>
                  <a:pt x="0" y="230492"/>
                </a:lnTo>
                <a:lnTo>
                  <a:pt x="0" y="119976"/>
                </a:lnTo>
                <a:lnTo>
                  <a:pt x="9466" y="73391"/>
                </a:lnTo>
                <a:lnTo>
                  <a:pt x="35240" y="35242"/>
                </a:lnTo>
                <a:lnTo>
                  <a:pt x="73385" y="9466"/>
                </a:lnTo>
                <a:lnTo>
                  <a:pt x="119964" y="0"/>
                </a:lnTo>
                <a:lnTo>
                  <a:pt x="2122779" y="0"/>
                </a:lnTo>
                <a:lnTo>
                  <a:pt x="2169365" y="9466"/>
                </a:lnTo>
                <a:lnTo>
                  <a:pt x="2207514" y="35242"/>
                </a:lnTo>
                <a:lnTo>
                  <a:pt x="2233289" y="73391"/>
                </a:lnTo>
                <a:lnTo>
                  <a:pt x="2242756" y="119976"/>
                </a:lnTo>
                <a:lnTo>
                  <a:pt x="2242756" y="230492"/>
                </a:lnTo>
                <a:lnTo>
                  <a:pt x="2233289" y="277077"/>
                </a:lnTo>
                <a:lnTo>
                  <a:pt x="2207514" y="315226"/>
                </a:lnTo>
                <a:lnTo>
                  <a:pt x="2169365" y="341002"/>
                </a:lnTo>
                <a:lnTo>
                  <a:pt x="2122779" y="350469"/>
                </a:lnTo>
                <a:close/>
              </a:path>
            </a:pathLst>
          </a:custGeom>
          <a:ln w="12700">
            <a:solidFill>
              <a:srgbClr val="231F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bg object 34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sp>
        <p:nvSpPr>
          <p:cNvPr id="35" name="bg object 35"/>
          <p:cNvSpPr/>
          <p:nvPr/>
        </p:nvSpPr>
        <p:spPr>
          <a:xfrm>
            <a:off x="11640426" y="0"/>
            <a:ext cx="551815" cy="660400"/>
          </a:xfrm>
          <a:custGeom>
            <a:avLst/>
            <a:gdLst/>
            <a:ahLst/>
            <a:cxnLst/>
            <a:rect l="l" t="t" r="r" b="b"/>
            <a:pathLst>
              <a:path w="551815" h="660400">
                <a:moveTo>
                  <a:pt x="551573" y="0"/>
                </a:moveTo>
                <a:lnTo>
                  <a:pt x="2718" y="0"/>
                </a:lnTo>
                <a:lnTo>
                  <a:pt x="1559" y="13894"/>
                </a:lnTo>
                <a:lnTo>
                  <a:pt x="693" y="28206"/>
                </a:lnTo>
                <a:lnTo>
                  <a:pt x="173" y="42290"/>
                </a:lnTo>
                <a:lnTo>
                  <a:pt x="0" y="56095"/>
                </a:lnTo>
                <a:lnTo>
                  <a:pt x="1945" y="104954"/>
                </a:lnTo>
                <a:lnTo>
                  <a:pt x="7687" y="152785"/>
                </a:lnTo>
                <a:lnTo>
                  <a:pt x="17086" y="199435"/>
                </a:lnTo>
                <a:lnTo>
                  <a:pt x="30003" y="244752"/>
                </a:lnTo>
                <a:lnTo>
                  <a:pt x="46298" y="288581"/>
                </a:lnTo>
                <a:lnTo>
                  <a:pt x="65832" y="330770"/>
                </a:lnTo>
                <a:lnTo>
                  <a:pt x="88464" y="371166"/>
                </a:lnTo>
                <a:lnTo>
                  <a:pt x="114056" y="409615"/>
                </a:lnTo>
                <a:lnTo>
                  <a:pt x="142467" y="445965"/>
                </a:lnTo>
                <a:lnTo>
                  <a:pt x="173558" y="480062"/>
                </a:lnTo>
                <a:lnTo>
                  <a:pt x="207189" y="511754"/>
                </a:lnTo>
                <a:lnTo>
                  <a:pt x="243220" y="540886"/>
                </a:lnTo>
                <a:lnTo>
                  <a:pt x="281512" y="567306"/>
                </a:lnTo>
                <a:lnTo>
                  <a:pt x="321926" y="590861"/>
                </a:lnTo>
                <a:lnTo>
                  <a:pt x="364321" y="611398"/>
                </a:lnTo>
                <a:lnTo>
                  <a:pt x="408559" y="628763"/>
                </a:lnTo>
                <a:lnTo>
                  <a:pt x="454498" y="642803"/>
                </a:lnTo>
                <a:lnTo>
                  <a:pt x="502000" y="653366"/>
                </a:lnTo>
                <a:lnTo>
                  <a:pt x="551105" y="660323"/>
                </a:lnTo>
                <a:lnTo>
                  <a:pt x="551573" y="660323"/>
                </a:lnTo>
                <a:lnTo>
                  <a:pt x="551573" y="0"/>
                </a:lnTo>
                <a:close/>
              </a:path>
            </a:pathLst>
          </a:custGeom>
          <a:solidFill>
            <a:srgbClr val="323F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11634076" y="0"/>
            <a:ext cx="558165" cy="666750"/>
          </a:xfrm>
          <a:custGeom>
            <a:avLst/>
            <a:gdLst/>
            <a:ahLst/>
            <a:cxnLst/>
            <a:rect l="l" t="t" r="r" b="b"/>
            <a:pathLst>
              <a:path w="558165" h="666750">
                <a:moveTo>
                  <a:pt x="15430" y="0"/>
                </a:moveTo>
                <a:lnTo>
                  <a:pt x="2694" y="0"/>
                </a:lnTo>
                <a:lnTo>
                  <a:pt x="1569" y="13545"/>
                </a:lnTo>
                <a:lnTo>
                  <a:pt x="696" y="27941"/>
                </a:lnTo>
                <a:lnTo>
                  <a:pt x="179" y="41940"/>
                </a:lnTo>
                <a:lnTo>
                  <a:pt x="0" y="56095"/>
                </a:lnTo>
                <a:lnTo>
                  <a:pt x="2018" y="104695"/>
                </a:lnTo>
                <a:lnTo>
                  <a:pt x="8360" y="156741"/>
                </a:lnTo>
                <a:lnTo>
                  <a:pt x="18680" y="205799"/>
                </a:lnTo>
                <a:lnTo>
                  <a:pt x="32977" y="253719"/>
                </a:lnTo>
                <a:lnTo>
                  <a:pt x="51165" y="300277"/>
                </a:lnTo>
                <a:lnTo>
                  <a:pt x="73157" y="345253"/>
                </a:lnTo>
                <a:lnTo>
                  <a:pt x="98866" y="388424"/>
                </a:lnTo>
                <a:lnTo>
                  <a:pt x="128204" y="429568"/>
                </a:lnTo>
                <a:lnTo>
                  <a:pt x="161086" y="468464"/>
                </a:lnTo>
                <a:lnTo>
                  <a:pt x="196805" y="504314"/>
                </a:lnTo>
                <a:lnTo>
                  <a:pt x="235078" y="536954"/>
                </a:lnTo>
                <a:lnTo>
                  <a:pt x="275693" y="566278"/>
                </a:lnTo>
                <a:lnTo>
                  <a:pt x="318437" y="592179"/>
                </a:lnTo>
                <a:lnTo>
                  <a:pt x="363096" y="614551"/>
                </a:lnTo>
                <a:lnTo>
                  <a:pt x="409458" y="633287"/>
                </a:lnTo>
                <a:lnTo>
                  <a:pt x="457309" y="648280"/>
                </a:lnTo>
                <a:lnTo>
                  <a:pt x="506437" y="659423"/>
                </a:lnTo>
                <a:lnTo>
                  <a:pt x="557071" y="666673"/>
                </a:lnTo>
                <a:lnTo>
                  <a:pt x="557923" y="666673"/>
                </a:lnTo>
                <a:lnTo>
                  <a:pt x="557923" y="653973"/>
                </a:lnTo>
                <a:lnTo>
                  <a:pt x="510142" y="647192"/>
                </a:lnTo>
                <a:lnTo>
                  <a:pt x="463631" y="636828"/>
                </a:lnTo>
                <a:lnTo>
                  <a:pt x="418540" y="623031"/>
                </a:lnTo>
                <a:lnTo>
                  <a:pt x="375020" y="605947"/>
                </a:lnTo>
                <a:lnTo>
                  <a:pt x="333221" y="585726"/>
                </a:lnTo>
                <a:lnTo>
                  <a:pt x="293293" y="562515"/>
                </a:lnTo>
                <a:lnTo>
                  <a:pt x="255385" y="536463"/>
                </a:lnTo>
                <a:lnTo>
                  <a:pt x="219648" y="507717"/>
                </a:lnTo>
                <a:lnTo>
                  <a:pt x="186231" y="476425"/>
                </a:lnTo>
                <a:lnTo>
                  <a:pt x="155285" y="442736"/>
                </a:lnTo>
                <a:lnTo>
                  <a:pt x="126960" y="406798"/>
                </a:lnTo>
                <a:lnTo>
                  <a:pt x="101405" y="368759"/>
                </a:lnTo>
                <a:lnTo>
                  <a:pt x="78771" y="328767"/>
                </a:lnTo>
                <a:lnTo>
                  <a:pt x="59207" y="286970"/>
                </a:lnTo>
                <a:lnTo>
                  <a:pt x="42865" y="243517"/>
                </a:lnTo>
                <a:lnTo>
                  <a:pt x="29892" y="198554"/>
                </a:lnTo>
                <a:lnTo>
                  <a:pt x="20441" y="152231"/>
                </a:lnTo>
                <a:lnTo>
                  <a:pt x="14660" y="104695"/>
                </a:lnTo>
                <a:lnTo>
                  <a:pt x="12700" y="56095"/>
                </a:lnTo>
                <a:lnTo>
                  <a:pt x="12880" y="42091"/>
                </a:lnTo>
                <a:lnTo>
                  <a:pt x="13410" y="27941"/>
                </a:lnTo>
                <a:lnTo>
                  <a:pt x="14269" y="13897"/>
                </a:lnTo>
                <a:lnTo>
                  <a:pt x="15430" y="0"/>
                </a:lnTo>
                <a:close/>
              </a:path>
            </a:pathLst>
          </a:custGeom>
          <a:solidFill>
            <a:srgbClr val="231F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2192000" cy="5106670"/>
          </a:xfrm>
          <a:custGeom>
            <a:avLst/>
            <a:gdLst/>
            <a:ahLst/>
            <a:cxnLst/>
            <a:rect l="l" t="t" r="r" b="b"/>
            <a:pathLst>
              <a:path w="12192000" h="5106670">
                <a:moveTo>
                  <a:pt x="0" y="5106339"/>
                </a:moveTo>
                <a:lnTo>
                  <a:pt x="12192000" y="5106339"/>
                </a:lnTo>
                <a:lnTo>
                  <a:pt x="12192000" y="0"/>
                </a:lnTo>
                <a:lnTo>
                  <a:pt x="0" y="0"/>
                </a:lnTo>
                <a:lnTo>
                  <a:pt x="0" y="5106339"/>
                </a:lnTo>
                <a:close/>
              </a:path>
            </a:pathLst>
          </a:custGeom>
          <a:solidFill>
            <a:srgbClr val="323F37">
              <a:alpha val="6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216145" y="2140783"/>
            <a:ext cx="2975855" cy="4286538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118805" y="0"/>
            <a:ext cx="4073194" cy="257140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4764587" cy="1731073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582128" y="0"/>
            <a:ext cx="3846073" cy="1705089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12192000" cy="264682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02598" y="180314"/>
            <a:ext cx="8586802" cy="1009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00882" y="1295247"/>
            <a:ext cx="5990234" cy="1991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21304A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4.png"/><Relationship Id="rId5" Type="http://schemas.openxmlformats.org/officeDocument/2006/relationships/image" Target="../media/image4.png"/><Relationship Id="rId10" Type="http://schemas.openxmlformats.org/officeDocument/2006/relationships/image" Target="../media/image12.png"/><Relationship Id="rId4" Type="http://schemas.openxmlformats.org/officeDocument/2006/relationships/image" Target="../media/image3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0.jpg"/><Relationship Id="rId4" Type="http://schemas.openxmlformats.org/officeDocument/2006/relationships/image" Target="../media/image7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png"/><Relationship Id="rId18" Type="http://schemas.openxmlformats.org/officeDocument/2006/relationships/image" Target="../media/image82.jpg"/><Relationship Id="rId3" Type="http://schemas.openxmlformats.org/officeDocument/2006/relationships/image" Target="../media/image2.png"/><Relationship Id="rId21" Type="http://schemas.openxmlformats.org/officeDocument/2006/relationships/image" Target="../media/image85.jp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81.jpg"/><Relationship Id="rId2" Type="http://schemas.openxmlformats.org/officeDocument/2006/relationships/image" Target="../media/image1.png"/><Relationship Id="rId16" Type="http://schemas.openxmlformats.org/officeDocument/2006/relationships/image" Target="../media/image79.png"/><Relationship Id="rId20" Type="http://schemas.openxmlformats.org/officeDocument/2006/relationships/image" Target="../media/image8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87.jpg"/><Relationship Id="rId10" Type="http://schemas.openxmlformats.org/officeDocument/2006/relationships/image" Target="../media/image9.png"/><Relationship Id="rId19" Type="http://schemas.openxmlformats.org/officeDocument/2006/relationships/image" Target="../media/image83.jp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86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png"/><Relationship Id="rId18" Type="http://schemas.openxmlformats.org/officeDocument/2006/relationships/image" Target="../media/image89.png"/><Relationship Id="rId3" Type="http://schemas.openxmlformats.org/officeDocument/2006/relationships/image" Target="../media/image2.png"/><Relationship Id="rId21" Type="http://schemas.openxmlformats.org/officeDocument/2006/relationships/image" Target="../media/image9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39.png"/><Relationship Id="rId25" Type="http://schemas.openxmlformats.org/officeDocument/2006/relationships/image" Target="../media/image94.png"/><Relationship Id="rId2" Type="http://schemas.openxmlformats.org/officeDocument/2006/relationships/image" Target="../media/image1.png"/><Relationship Id="rId16" Type="http://schemas.openxmlformats.org/officeDocument/2006/relationships/image" Target="../media/image8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9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92.png"/><Relationship Id="rId10" Type="http://schemas.openxmlformats.org/officeDocument/2006/relationships/image" Target="../media/image9.png"/><Relationship Id="rId19" Type="http://schemas.openxmlformats.org/officeDocument/2006/relationships/image" Target="../media/image4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9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39.png"/><Relationship Id="rId7" Type="http://schemas.openxmlformats.org/officeDocument/2006/relationships/image" Target="../media/image90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98.png"/><Relationship Id="rId4" Type="http://schemas.openxmlformats.org/officeDocument/2006/relationships/image" Target="../media/image95.png"/><Relationship Id="rId9" Type="http://schemas.openxmlformats.org/officeDocument/2006/relationships/image" Target="../media/image9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2.png"/><Relationship Id="rId21" Type="http://schemas.openxmlformats.org/officeDocument/2006/relationships/image" Target="../media/image2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image" Target="../media/image1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9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png"/><Relationship Id="rId18" Type="http://schemas.openxmlformats.org/officeDocument/2006/relationships/image" Target="../media/image35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34.png"/><Relationship Id="rId2" Type="http://schemas.openxmlformats.org/officeDocument/2006/relationships/image" Target="../media/image1.pn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png"/><Relationship Id="rId18" Type="http://schemas.openxmlformats.org/officeDocument/2006/relationships/image" Target="../media/image3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37.png"/><Relationship Id="rId2" Type="http://schemas.openxmlformats.org/officeDocument/2006/relationships/image" Target="../media/image1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3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.pn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" Type="http://schemas.openxmlformats.org/officeDocument/2006/relationships/image" Target="../media/image2.png"/><Relationship Id="rId21" Type="http://schemas.openxmlformats.org/officeDocument/2006/relationships/image" Target="../media/image4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2" Type="http://schemas.openxmlformats.org/officeDocument/2006/relationships/image" Target="../media/image1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29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46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45.png"/><Relationship Id="rId28" Type="http://schemas.openxmlformats.org/officeDocument/2006/relationships/image" Target="../media/image50.png"/><Relationship Id="rId10" Type="http://schemas.openxmlformats.org/officeDocument/2006/relationships/image" Target="../media/image9.png"/><Relationship Id="rId19" Type="http://schemas.openxmlformats.org/officeDocument/2006/relationships/image" Target="../media/image4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3" Type="http://schemas.openxmlformats.org/officeDocument/2006/relationships/image" Target="../media/image39.png"/><Relationship Id="rId21" Type="http://schemas.openxmlformats.org/officeDocument/2006/relationships/image" Target="../media/image70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52.png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19" Type="http://schemas.openxmlformats.org/officeDocument/2006/relationships/image" Target="../media/image68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38.png"/><Relationship Id="rId7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39.png"/><Relationship Id="rId9" Type="http://schemas.openxmlformats.org/officeDocument/2006/relationships/image" Target="../media/image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12192000" cy="5106670"/>
            </a:xfrm>
            <a:custGeom>
              <a:avLst/>
              <a:gdLst/>
              <a:ahLst/>
              <a:cxnLst/>
              <a:rect l="l" t="t" r="r" b="b"/>
              <a:pathLst>
                <a:path w="12192000" h="5106670">
                  <a:moveTo>
                    <a:pt x="0" y="5106339"/>
                  </a:moveTo>
                  <a:lnTo>
                    <a:pt x="12192000" y="5106339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5106339"/>
                  </a:lnTo>
                  <a:close/>
                </a:path>
              </a:pathLst>
            </a:custGeom>
            <a:solidFill>
              <a:srgbClr val="323F37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16145" y="2140783"/>
              <a:ext cx="2975855" cy="428653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18805" y="0"/>
              <a:ext cx="4073194" cy="25714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64587" cy="173107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82128" y="0"/>
              <a:ext cx="3846073" cy="170508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2965424"/>
              <a:ext cx="2257854" cy="389257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13635" y="4085373"/>
              <a:ext cx="6178364" cy="277262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20647" y="6215507"/>
              <a:ext cx="5730036" cy="64249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4968265" y="6388153"/>
            <a:ext cx="2255520" cy="363220"/>
            <a:chOff x="4968265" y="6388153"/>
            <a:chExt cx="2255520" cy="363220"/>
          </a:xfrm>
        </p:grpSpPr>
        <p:sp>
          <p:nvSpPr>
            <p:cNvPr id="18" name="object 18"/>
            <p:cNvSpPr/>
            <p:nvPr/>
          </p:nvSpPr>
          <p:spPr>
            <a:xfrm>
              <a:off x="4974615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974615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3480958" y="2638648"/>
            <a:ext cx="5393640" cy="2139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18800"/>
              </a:lnSpc>
              <a:spcBef>
                <a:spcPts val="100"/>
              </a:spcBef>
              <a:tabLst>
                <a:tab pos="2263775" algn="l"/>
              </a:tabLst>
            </a:pPr>
            <a:r>
              <a:rPr sz="2500" b="1" spc="-10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How did daily life change in Britain from the </a:t>
            </a:r>
            <a:r>
              <a:rPr sz="2500" b="1" spc="-100" dirty="0" smtClean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Stone</a:t>
            </a:r>
            <a:r>
              <a:rPr lang="en-US" sz="2500" b="1" spc="-100" dirty="0" smtClean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 </a:t>
            </a:r>
            <a:r>
              <a:rPr sz="2500" b="1" spc="-100" dirty="0" smtClean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Age </a:t>
            </a:r>
            <a:r>
              <a:rPr sz="2500" b="1" spc="-10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to the Iron Age?</a:t>
            </a:r>
            <a:endParaRPr sz="2500" spc="-100" dirty="0">
              <a:latin typeface="Grammarsaurus" pitchFamily="2" charset="0"/>
              <a:cs typeface="Gill Sans MT"/>
            </a:endParaRPr>
          </a:p>
          <a:p>
            <a:pPr marL="494030" marR="485775" algn="ctr">
              <a:lnSpc>
                <a:spcPct val="123700"/>
              </a:lnSpc>
              <a:spcBef>
                <a:spcPts val="2310"/>
              </a:spcBef>
            </a:pPr>
            <a:r>
              <a:rPr sz="2400" b="1" spc="-10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Lesson 2: </a:t>
            </a:r>
            <a:r>
              <a:rPr sz="2400" spc="-10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What changed from the Palaeolithic to the Mesolithic?</a:t>
            </a:r>
            <a:endParaRPr sz="24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  <p:sp>
        <p:nvSpPr>
          <p:cNvPr id="49" name="object 22"/>
          <p:cNvSpPr txBox="1">
            <a:spLocks noGrp="1"/>
          </p:cNvSpPr>
          <p:nvPr>
            <p:ph type="title"/>
          </p:nvPr>
        </p:nvSpPr>
        <p:spPr>
          <a:xfrm>
            <a:off x="780237" y="1008414"/>
            <a:ext cx="10802163" cy="13516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700" spc="-350" dirty="0">
                <a:ln>
                  <a:solidFill>
                    <a:sysClr val="windowText" lastClr="000000"/>
                  </a:solidFill>
                </a:ln>
                <a:solidFill>
                  <a:srgbClr val="F2EDDC"/>
                </a:solidFill>
                <a:effectLst>
                  <a:outerShdw blurRad="25400" dist="50800" dir="5400000" algn="t" rotWithShape="0">
                    <a:prstClr val="black">
                      <a:alpha val="44000"/>
                    </a:prstClr>
                  </a:outerShdw>
                </a:effectLst>
                <a:latin typeface="Grammarsaurus" pitchFamily="2" charset="0"/>
              </a:rPr>
              <a:t>Stone Age to Iron Age</a:t>
            </a:r>
            <a:endParaRPr sz="8700" spc="-350" dirty="0">
              <a:ln>
                <a:solidFill>
                  <a:sysClr val="windowText" lastClr="000000"/>
                </a:solidFill>
              </a:ln>
              <a:effectLst>
                <a:outerShdw blurRad="25400" dist="50800" dir="5400000" algn="t" rotWithShape="0">
                  <a:prstClr val="black">
                    <a:alpha val="44000"/>
                  </a:prstClr>
                </a:outerShdw>
              </a:effectLst>
              <a:latin typeface="Grammarsaurus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9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92747" y="1462493"/>
            <a:ext cx="10975340" cy="4236720"/>
            <a:chOff x="492747" y="1462493"/>
            <a:chExt cx="10975340" cy="4236720"/>
          </a:xfrm>
        </p:grpSpPr>
        <p:sp>
          <p:nvSpPr>
            <p:cNvPr id="4" name="object 4"/>
            <p:cNvSpPr/>
            <p:nvPr/>
          </p:nvSpPr>
          <p:spPr>
            <a:xfrm>
              <a:off x="804329" y="1468843"/>
              <a:ext cx="3039110" cy="2823210"/>
            </a:xfrm>
            <a:custGeom>
              <a:avLst/>
              <a:gdLst/>
              <a:ahLst/>
              <a:cxnLst/>
              <a:rect l="l" t="t" r="r" b="b"/>
              <a:pathLst>
                <a:path w="3039110" h="2823210">
                  <a:moveTo>
                    <a:pt x="300055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2784944"/>
                  </a:lnTo>
                  <a:lnTo>
                    <a:pt x="2993" y="2799775"/>
                  </a:lnTo>
                  <a:lnTo>
                    <a:pt x="11158" y="2811886"/>
                  </a:lnTo>
                  <a:lnTo>
                    <a:pt x="23268" y="2820051"/>
                  </a:lnTo>
                  <a:lnTo>
                    <a:pt x="38100" y="2823044"/>
                  </a:lnTo>
                  <a:lnTo>
                    <a:pt x="3000552" y="2823044"/>
                  </a:lnTo>
                  <a:lnTo>
                    <a:pt x="3015383" y="2820051"/>
                  </a:lnTo>
                  <a:lnTo>
                    <a:pt x="3027494" y="2811886"/>
                  </a:lnTo>
                  <a:lnTo>
                    <a:pt x="3035658" y="2799775"/>
                  </a:lnTo>
                  <a:lnTo>
                    <a:pt x="3038652" y="2784944"/>
                  </a:lnTo>
                  <a:lnTo>
                    <a:pt x="3038652" y="38100"/>
                  </a:lnTo>
                  <a:lnTo>
                    <a:pt x="3035658" y="23268"/>
                  </a:lnTo>
                  <a:lnTo>
                    <a:pt x="3027494" y="11158"/>
                  </a:lnTo>
                  <a:lnTo>
                    <a:pt x="3015383" y="2993"/>
                  </a:lnTo>
                  <a:lnTo>
                    <a:pt x="3000552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613668" y="1468843"/>
              <a:ext cx="3039110" cy="2823210"/>
            </a:xfrm>
            <a:custGeom>
              <a:avLst/>
              <a:gdLst/>
              <a:ahLst/>
              <a:cxnLst/>
              <a:rect l="l" t="t" r="r" b="b"/>
              <a:pathLst>
                <a:path w="3039109" h="2823210">
                  <a:moveTo>
                    <a:pt x="300055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2784944"/>
                  </a:lnTo>
                  <a:lnTo>
                    <a:pt x="2993" y="2799775"/>
                  </a:lnTo>
                  <a:lnTo>
                    <a:pt x="11158" y="2811886"/>
                  </a:lnTo>
                  <a:lnTo>
                    <a:pt x="23268" y="2820051"/>
                  </a:lnTo>
                  <a:lnTo>
                    <a:pt x="38100" y="2823044"/>
                  </a:lnTo>
                  <a:lnTo>
                    <a:pt x="3000552" y="2823044"/>
                  </a:lnTo>
                  <a:lnTo>
                    <a:pt x="3015383" y="2820051"/>
                  </a:lnTo>
                  <a:lnTo>
                    <a:pt x="3027494" y="2811886"/>
                  </a:lnTo>
                  <a:lnTo>
                    <a:pt x="3035658" y="2799775"/>
                  </a:lnTo>
                  <a:lnTo>
                    <a:pt x="3038652" y="2784944"/>
                  </a:lnTo>
                  <a:lnTo>
                    <a:pt x="3038652" y="38100"/>
                  </a:lnTo>
                  <a:lnTo>
                    <a:pt x="3035658" y="23268"/>
                  </a:lnTo>
                  <a:lnTo>
                    <a:pt x="3027494" y="11158"/>
                  </a:lnTo>
                  <a:lnTo>
                    <a:pt x="3015383" y="2993"/>
                  </a:lnTo>
                  <a:lnTo>
                    <a:pt x="3000552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423008" y="1468843"/>
              <a:ext cx="3039110" cy="2823210"/>
            </a:xfrm>
            <a:custGeom>
              <a:avLst/>
              <a:gdLst/>
              <a:ahLst/>
              <a:cxnLst/>
              <a:rect l="l" t="t" r="r" b="b"/>
              <a:pathLst>
                <a:path w="3039109" h="2823210">
                  <a:moveTo>
                    <a:pt x="3000552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2784944"/>
                  </a:lnTo>
                  <a:lnTo>
                    <a:pt x="2995" y="2799775"/>
                  </a:lnTo>
                  <a:lnTo>
                    <a:pt x="11163" y="2811886"/>
                  </a:lnTo>
                  <a:lnTo>
                    <a:pt x="23274" y="2820051"/>
                  </a:lnTo>
                  <a:lnTo>
                    <a:pt x="38100" y="2823044"/>
                  </a:lnTo>
                  <a:lnTo>
                    <a:pt x="3000552" y="2823044"/>
                  </a:lnTo>
                  <a:lnTo>
                    <a:pt x="3015383" y="2820051"/>
                  </a:lnTo>
                  <a:lnTo>
                    <a:pt x="3027494" y="2811886"/>
                  </a:lnTo>
                  <a:lnTo>
                    <a:pt x="3035658" y="2799775"/>
                  </a:lnTo>
                  <a:lnTo>
                    <a:pt x="3038652" y="2784944"/>
                  </a:lnTo>
                  <a:lnTo>
                    <a:pt x="3038652" y="38100"/>
                  </a:lnTo>
                  <a:lnTo>
                    <a:pt x="3035658" y="23268"/>
                  </a:lnTo>
                  <a:lnTo>
                    <a:pt x="3027494" y="11158"/>
                  </a:lnTo>
                  <a:lnTo>
                    <a:pt x="3015383" y="2993"/>
                  </a:lnTo>
                  <a:lnTo>
                    <a:pt x="3000552" y="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4899" y="1659000"/>
              <a:ext cx="1875434" cy="229115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19501" y="2041651"/>
              <a:ext cx="1723694" cy="188003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99097" y="4116910"/>
              <a:ext cx="3587115" cy="1576070"/>
            </a:xfrm>
            <a:custGeom>
              <a:avLst/>
              <a:gdLst/>
              <a:ahLst/>
              <a:cxnLst/>
              <a:rect l="l" t="t" r="r" b="b"/>
              <a:pathLst>
                <a:path w="3587115" h="1576070">
                  <a:moveTo>
                    <a:pt x="3535133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5"/>
                  </a:lnTo>
                  <a:lnTo>
                    <a:pt x="4079" y="31707"/>
                  </a:lnTo>
                  <a:lnTo>
                    <a:pt x="0" y="51917"/>
                  </a:lnTo>
                  <a:lnTo>
                    <a:pt x="0" y="1523911"/>
                  </a:lnTo>
                  <a:lnTo>
                    <a:pt x="4079" y="1544113"/>
                  </a:lnTo>
                  <a:lnTo>
                    <a:pt x="15203" y="1560612"/>
                  </a:lnTo>
                  <a:lnTo>
                    <a:pt x="31702" y="1571736"/>
                  </a:lnTo>
                  <a:lnTo>
                    <a:pt x="51904" y="1575816"/>
                  </a:lnTo>
                  <a:lnTo>
                    <a:pt x="3535133" y="1575816"/>
                  </a:lnTo>
                  <a:lnTo>
                    <a:pt x="3555341" y="1571736"/>
                  </a:lnTo>
                  <a:lnTo>
                    <a:pt x="3571840" y="1560612"/>
                  </a:lnTo>
                  <a:lnTo>
                    <a:pt x="3582961" y="1544113"/>
                  </a:lnTo>
                  <a:lnTo>
                    <a:pt x="3587038" y="1523911"/>
                  </a:lnTo>
                  <a:lnTo>
                    <a:pt x="3587038" y="51917"/>
                  </a:lnTo>
                  <a:lnTo>
                    <a:pt x="3582961" y="31707"/>
                  </a:lnTo>
                  <a:lnTo>
                    <a:pt x="3571840" y="15205"/>
                  </a:lnTo>
                  <a:lnTo>
                    <a:pt x="3555341" y="4079"/>
                  </a:lnTo>
                  <a:lnTo>
                    <a:pt x="3535133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99097" y="4116910"/>
              <a:ext cx="3587115" cy="1576070"/>
            </a:xfrm>
            <a:custGeom>
              <a:avLst/>
              <a:gdLst/>
              <a:ahLst/>
              <a:cxnLst/>
              <a:rect l="l" t="t" r="r" b="b"/>
              <a:pathLst>
                <a:path w="3587115" h="1576070">
                  <a:moveTo>
                    <a:pt x="3535133" y="1575816"/>
                  </a:moveTo>
                  <a:lnTo>
                    <a:pt x="51904" y="1575816"/>
                  </a:lnTo>
                  <a:lnTo>
                    <a:pt x="31702" y="1571736"/>
                  </a:lnTo>
                  <a:lnTo>
                    <a:pt x="15203" y="1560612"/>
                  </a:lnTo>
                  <a:lnTo>
                    <a:pt x="4079" y="1544113"/>
                  </a:lnTo>
                  <a:lnTo>
                    <a:pt x="0" y="1523911"/>
                  </a:lnTo>
                  <a:lnTo>
                    <a:pt x="0" y="51917"/>
                  </a:lnTo>
                  <a:lnTo>
                    <a:pt x="4079" y="31707"/>
                  </a:lnTo>
                  <a:lnTo>
                    <a:pt x="15203" y="15205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3535133" y="0"/>
                  </a:lnTo>
                  <a:lnTo>
                    <a:pt x="3555341" y="4079"/>
                  </a:lnTo>
                  <a:lnTo>
                    <a:pt x="3571840" y="15205"/>
                  </a:lnTo>
                  <a:lnTo>
                    <a:pt x="3582961" y="31707"/>
                  </a:lnTo>
                  <a:lnTo>
                    <a:pt x="3587038" y="51917"/>
                  </a:lnTo>
                  <a:lnTo>
                    <a:pt x="3587038" y="1523911"/>
                  </a:lnTo>
                  <a:lnTo>
                    <a:pt x="3582961" y="1544113"/>
                  </a:lnTo>
                  <a:lnTo>
                    <a:pt x="3571840" y="1560612"/>
                  </a:lnTo>
                  <a:lnTo>
                    <a:pt x="3555341" y="1571736"/>
                  </a:lnTo>
                  <a:lnTo>
                    <a:pt x="3535133" y="1575816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29542" y="4267200"/>
            <a:ext cx="3257440" cy="97206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>
              <a:lnSpc>
                <a:spcPts val="2400"/>
              </a:lnSpc>
              <a:spcBef>
                <a:spcPts val="380"/>
              </a:spcBef>
            </a:pP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The </a:t>
            </a:r>
            <a:r>
              <a:rPr sz="22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stone </a:t>
            </a: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has been </a:t>
            </a:r>
            <a:r>
              <a:rPr sz="22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shaped </a:t>
            </a: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to have </a:t>
            </a:r>
            <a:r>
              <a:rPr sz="22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sharp edges</a:t>
            </a: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. It looks like it might have been</a:t>
            </a:r>
            <a:endParaRPr sz="22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29542" y="5181676"/>
            <a:ext cx="2713104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used as an </a:t>
            </a:r>
            <a:r>
              <a:rPr sz="22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arrowhead</a:t>
            </a: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.</a:t>
            </a:r>
            <a:endParaRPr sz="2200" spc="-100">
              <a:latin typeface="Grammarsaurus" pitchFamily="2" charset="0"/>
              <a:cs typeface="Gill Sans M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285208" y="4110560"/>
            <a:ext cx="3599815" cy="1588770"/>
            <a:chOff x="4285208" y="4110560"/>
            <a:chExt cx="3599815" cy="1588770"/>
          </a:xfrm>
        </p:grpSpPr>
        <p:sp>
          <p:nvSpPr>
            <p:cNvPr id="14" name="object 14"/>
            <p:cNvSpPr/>
            <p:nvPr/>
          </p:nvSpPr>
          <p:spPr>
            <a:xfrm>
              <a:off x="4291558" y="4116910"/>
              <a:ext cx="3587115" cy="1576070"/>
            </a:xfrm>
            <a:custGeom>
              <a:avLst/>
              <a:gdLst/>
              <a:ahLst/>
              <a:cxnLst/>
              <a:rect l="l" t="t" r="r" b="b"/>
              <a:pathLst>
                <a:path w="3587115" h="1576070">
                  <a:moveTo>
                    <a:pt x="3535121" y="0"/>
                  </a:moveTo>
                  <a:lnTo>
                    <a:pt x="51892" y="0"/>
                  </a:lnTo>
                  <a:lnTo>
                    <a:pt x="31696" y="4079"/>
                  </a:lnTo>
                  <a:lnTo>
                    <a:pt x="15201" y="15205"/>
                  </a:lnTo>
                  <a:lnTo>
                    <a:pt x="4079" y="31707"/>
                  </a:lnTo>
                  <a:lnTo>
                    <a:pt x="0" y="51917"/>
                  </a:lnTo>
                  <a:lnTo>
                    <a:pt x="0" y="1523911"/>
                  </a:lnTo>
                  <a:lnTo>
                    <a:pt x="4079" y="1544113"/>
                  </a:lnTo>
                  <a:lnTo>
                    <a:pt x="15201" y="1560612"/>
                  </a:lnTo>
                  <a:lnTo>
                    <a:pt x="31696" y="1571736"/>
                  </a:lnTo>
                  <a:lnTo>
                    <a:pt x="51892" y="1575816"/>
                  </a:lnTo>
                  <a:lnTo>
                    <a:pt x="3535121" y="1575816"/>
                  </a:lnTo>
                  <a:lnTo>
                    <a:pt x="3555331" y="1571736"/>
                  </a:lnTo>
                  <a:lnTo>
                    <a:pt x="3571833" y="1560612"/>
                  </a:lnTo>
                  <a:lnTo>
                    <a:pt x="3582959" y="1544113"/>
                  </a:lnTo>
                  <a:lnTo>
                    <a:pt x="3587038" y="1523911"/>
                  </a:lnTo>
                  <a:lnTo>
                    <a:pt x="3587038" y="51917"/>
                  </a:lnTo>
                  <a:lnTo>
                    <a:pt x="3582959" y="31707"/>
                  </a:lnTo>
                  <a:lnTo>
                    <a:pt x="3571833" y="15205"/>
                  </a:lnTo>
                  <a:lnTo>
                    <a:pt x="3555331" y="4079"/>
                  </a:lnTo>
                  <a:lnTo>
                    <a:pt x="3535121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291558" y="4116910"/>
              <a:ext cx="3587115" cy="1576070"/>
            </a:xfrm>
            <a:custGeom>
              <a:avLst/>
              <a:gdLst/>
              <a:ahLst/>
              <a:cxnLst/>
              <a:rect l="l" t="t" r="r" b="b"/>
              <a:pathLst>
                <a:path w="3587115" h="1576070">
                  <a:moveTo>
                    <a:pt x="3535121" y="1575816"/>
                  </a:moveTo>
                  <a:lnTo>
                    <a:pt x="51892" y="1575816"/>
                  </a:lnTo>
                  <a:lnTo>
                    <a:pt x="31696" y="1571736"/>
                  </a:lnTo>
                  <a:lnTo>
                    <a:pt x="15201" y="1560612"/>
                  </a:lnTo>
                  <a:lnTo>
                    <a:pt x="4079" y="1544113"/>
                  </a:lnTo>
                  <a:lnTo>
                    <a:pt x="0" y="1523911"/>
                  </a:lnTo>
                  <a:lnTo>
                    <a:pt x="0" y="51917"/>
                  </a:lnTo>
                  <a:lnTo>
                    <a:pt x="4079" y="31707"/>
                  </a:lnTo>
                  <a:lnTo>
                    <a:pt x="15201" y="15205"/>
                  </a:lnTo>
                  <a:lnTo>
                    <a:pt x="31696" y="4079"/>
                  </a:lnTo>
                  <a:lnTo>
                    <a:pt x="51892" y="0"/>
                  </a:lnTo>
                  <a:lnTo>
                    <a:pt x="3535121" y="0"/>
                  </a:lnTo>
                  <a:lnTo>
                    <a:pt x="3555331" y="4079"/>
                  </a:lnTo>
                  <a:lnTo>
                    <a:pt x="3571833" y="15205"/>
                  </a:lnTo>
                  <a:lnTo>
                    <a:pt x="3582959" y="31707"/>
                  </a:lnTo>
                  <a:lnTo>
                    <a:pt x="3587038" y="51917"/>
                  </a:lnTo>
                  <a:lnTo>
                    <a:pt x="3587038" y="1523911"/>
                  </a:lnTo>
                  <a:lnTo>
                    <a:pt x="3582959" y="1544113"/>
                  </a:lnTo>
                  <a:lnTo>
                    <a:pt x="3571833" y="1560612"/>
                  </a:lnTo>
                  <a:lnTo>
                    <a:pt x="3555331" y="1571736"/>
                  </a:lnTo>
                  <a:lnTo>
                    <a:pt x="3535121" y="1575816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4983353" y="4572803"/>
            <a:ext cx="2484247" cy="664284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>
              <a:lnSpc>
                <a:spcPts val="2400"/>
              </a:lnSpc>
              <a:spcBef>
                <a:spcPts val="380"/>
              </a:spcBef>
            </a:pP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This looks similar to the top of an </a:t>
            </a:r>
            <a:r>
              <a:rPr sz="22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axe</a:t>
            </a: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.</a:t>
            </a:r>
            <a:endParaRPr sz="22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8077657" y="4110560"/>
            <a:ext cx="3599815" cy="1588770"/>
            <a:chOff x="8077657" y="4110560"/>
            <a:chExt cx="3599815" cy="1588770"/>
          </a:xfrm>
        </p:grpSpPr>
        <p:sp>
          <p:nvSpPr>
            <p:cNvPr id="18" name="object 18"/>
            <p:cNvSpPr/>
            <p:nvPr/>
          </p:nvSpPr>
          <p:spPr>
            <a:xfrm>
              <a:off x="8084007" y="4116910"/>
              <a:ext cx="3587115" cy="1576070"/>
            </a:xfrm>
            <a:custGeom>
              <a:avLst/>
              <a:gdLst/>
              <a:ahLst/>
              <a:cxnLst/>
              <a:rect l="l" t="t" r="r" b="b"/>
              <a:pathLst>
                <a:path w="3587115" h="1576070">
                  <a:moveTo>
                    <a:pt x="3535133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5"/>
                  </a:lnTo>
                  <a:lnTo>
                    <a:pt x="4079" y="31707"/>
                  </a:lnTo>
                  <a:lnTo>
                    <a:pt x="0" y="51917"/>
                  </a:lnTo>
                  <a:lnTo>
                    <a:pt x="0" y="1523911"/>
                  </a:lnTo>
                  <a:lnTo>
                    <a:pt x="4079" y="1544113"/>
                  </a:lnTo>
                  <a:lnTo>
                    <a:pt x="15203" y="1560612"/>
                  </a:lnTo>
                  <a:lnTo>
                    <a:pt x="31702" y="1571736"/>
                  </a:lnTo>
                  <a:lnTo>
                    <a:pt x="51904" y="1575816"/>
                  </a:lnTo>
                  <a:lnTo>
                    <a:pt x="3535133" y="1575816"/>
                  </a:lnTo>
                  <a:lnTo>
                    <a:pt x="3555343" y="1571736"/>
                  </a:lnTo>
                  <a:lnTo>
                    <a:pt x="3571846" y="1560612"/>
                  </a:lnTo>
                  <a:lnTo>
                    <a:pt x="3582972" y="1544113"/>
                  </a:lnTo>
                  <a:lnTo>
                    <a:pt x="3587051" y="1523911"/>
                  </a:lnTo>
                  <a:lnTo>
                    <a:pt x="3587051" y="51917"/>
                  </a:lnTo>
                  <a:lnTo>
                    <a:pt x="3582972" y="31707"/>
                  </a:lnTo>
                  <a:lnTo>
                    <a:pt x="3571846" y="15205"/>
                  </a:lnTo>
                  <a:lnTo>
                    <a:pt x="3555343" y="4079"/>
                  </a:lnTo>
                  <a:lnTo>
                    <a:pt x="3535133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084007" y="4116910"/>
              <a:ext cx="3587115" cy="1576070"/>
            </a:xfrm>
            <a:custGeom>
              <a:avLst/>
              <a:gdLst/>
              <a:ahLst/>
              <a:cxnLst/>
              <a:rect l="l" t="t" r="r" b="b"/>
              <a:pathLst>
                <a:path w="3587115" h="1576070">
                  <a:moveTo>
                    <a:pt x="3535133" y="1575816"/>
                  </a:moveTo>
                  <a:lnTo>
                    <a:pt x="51904" y="1575816"/>
                  </a:lnTo>
                  <a:lnTo>
                    <a:pt x="31702" y="1571736"/>
                  </a:lnTo>
                  <a:lnTo>
                    <a:pt x="15203" y="1560612"/>
                  </a:lnTo>
                  <a:lnTo>
                    <a:pt x="4079" y="1544113"/>
                  </a:lnTo>
                  <a:lnTo>
                    <a:pt x="0" y="1523911"/>
                  </a:lnTo>
                  <a:lnTo>
                    <a:pt x="0" y="51917"/>
                  </a:lnTo>
                  <a:lnTo>
                    <a:pt x="4079" y="31707"/>
                  </a:lnTo>
                  <a:lnTo>
                    <a:pt x="15203" y="15205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3535133" y="0"/>
                  </a:lnTo>
                  <a:lnTo>
                    <a:pt x="3555343" y="4079"/>
                  </a:lnTo>
                  <a:lnTo>
                    <a:pt x="3571846" y="15205"/>
                  </a:lnTo>
                  <a:lnTo>
                    <a:pt x="3582972" y="31707"/>
                  </a:lnTo>
                  <a:lnTo>
                    <a:pt x="3587051" y="51917"/>
                  </a:lnTo>
                  <a:lnTo>
                    <a:pt x="3587051" y="1523911"/>
                  </a:lnTo>
                  <a:lnTo>
                    <a:pt x="3582972" y="1544113"/>
                  </a:lnTo>
                  <a:lnTo>
                    <a:pt x="3571846" y="1560612"/>
                  </a:lnTo>
                  <a:lnTo>
                    <a:pt x="3555343" y="1571736"/>
                  </a:lnTo>
                  <a:lnTo>
                    <a:pt x="3535133" y="1575816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8540952" y="4267200"/>
            <a:ext cx="2747929" cy="97206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 algn="just">
              <a:lnSpc>
                <a:spcPts val="2400"/>
              </a:lnSpc>
              <a:spcBef>
                <a:spcPts val="380"/>
              </a:spcBef>
            </a:pP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There are </a:t>
            </a:r>
            <a:r>
              <a:rPr sz="22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marks </a:t>
            </a: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on the stone and a </a:t>
            </a:r>
            <a:r>
              <a:rPr sz="22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hole </a:t>
            </a: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in it. It could have been worn</a:t>
            </a:r>
            <a:endParaRPr sz="2200" spc="-100">
              <a:latin typeface="Grammarsaurus" pitchFamily="2" charset="0"/>
              <a:cs typeface="Gill Sans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540952" y="5181676"/>
            <a:ext cx="1705793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as a </a:t>
            </a:r>
            <a:r>
              <a:rPr sz="22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necklace</a:t>
            </a:r>
            <a:r>
              <a:rPr sz="22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.</a:t>
            </a:r>
            <a:endParaRPr sz="2200" spc="-100">
              <a:latin typeface="Grammarsaurus" pitchFamily="2" charset="0"/>
              <a:cs typeface="Gill Sans MT"/>
            </a:endParaRPr>
          </a:p>
        </p:txBody>
      </p:sp>
      <p:pic>
        <p:nvPicPr>
          <p:cNvPr id="22" name="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488744" y="487400"/>
            <a:ext cx="593910" cy="523036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9378505" y="993437"/>
            <a:ext cx="909175" cy="2160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00" b="1" spc="-20" dirty="0">
                <a:solidFill>
                  <a:srgbClr val="343B35"/>
                </a:solidFill>
                <a:latin typeface="Grammarsaurus" pitchFamily="2" charset="0"/>
                <a:cs typeface="Gill Sans MT"/>
              </a:rPr>
              <a:t>Civilisation</a:t>
            </a:r>
            <a:endParaRPr sz="1300" spc="-20">
              <a:latin typeface="Grammarsaurus" pitchFamily="2" charset="0"/>
              <a:cs typeface="Gill Sans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0750610" y="503961"/>
            <a:ext cx="592455" cy="534035"/>
            <a:chOff x="10750610" y="503961"/>
            <a:chExt cx="592455" cy="534035"/>
          </a:xfrm>
        </p:grpSpPr>
        <p:sp>
          <p:nvSpPr>
            <p:cNvPr id="25" name="object 25"/>
            <p:cNvSpPr/>
            <p:nvPr/>
          </p:nvSpPr>
          <p:spPr>
            <a:xfrm>
              <a:off x="10765263" y="518591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12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750601" y="503961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51307" y="177330"/>
                  </a:moveTo>
                  <a:lnTo>
                    <a:pt x="448602" y="172872"/>
                  </a:lnTo>
                  <a:lnTo>
                    <a:pt x="444182" y="171399"/>
                  </a:lnTo>
                  <a:lnTo>
                    <a:pt x="438492" y="169354"/>
                  </a:lnTo>
                  <a:lnTo>
                    <a:pt x="425805" y="164795"/>
                  </a:lnTo>
                  <a:lnTo>
                    <a:pt x="420420" y="162572"/>
                  </a:lnTo>
                  <a:lnTo>
                    <a:pt x="407733" y="157340"/>
                  </a:lnTo>
                  <a:lnTo>
                    <a:pt x="390029" y="149059"/>
                  </a:lnTo>
                  <a:lnTo>
                    <a:pt x="374662" y="140982"/>
                  </a:lnTo>
                  <a:lnTo>
                    <a:pt x="374662" y="162572"/>
                  </a:lnTo>
                  <a:lnTo>
                    <a:pt x="329399" y="152920"/>
                  </a:lnTo>
                  <a:lnTo>
                    <a:pt x="289128" y="150190"/>
                  </a:lnTo>
                  <a:lnTo>
                    <a:pt x="268960" y="150876"/>
                  </a:lnTo>
                  <a:lnTo>
                    <a:pt x="248856" y="152920"/>
                  </a:lnTo>
                  <a:lnTo>
                    <a:pt x="228904" y="156324"/>
                  </a:lnTo>
                  <a:lnTo>
                    <a:pt x="209169" y="161086"/>
                  </a:lnTo>
                  <a:lnTo>
                    <a:pt x="205460" y="162090"/>
                  </a:lnTo>
                  <a:lnTo>
                    <a:pt x="203593" y="162572"/>
                  </a:lnTo>
                  <a:lnTo>
                    <a:pt x="207340" y="160629"/>
                  </a:lnTo>
                  <a:lnTo>
                    <a:pt x="211048" y="158635"/>
                  </a:lnTo>
                  <a:lnTo>
                    <a:pt x="229743" y="148247"/>
                  </a:lnTo>
                  <a:lnTo>
                    <a:pt x="258749" y="136639"/>
                  </a:lnTo>
                  <a:lnTo>
                    <a:pt x="289128" y="132765"/>
                  </a:lnTo>
                  <a:lnTo>
                    <a:pt x="319493" y="136639"/>
                  </a:lnTo>
                  <a:lnTo>
                    <a:pt x="348513" y="148247"/>
                  </a:lnTo>
                  <a:lnTo>
                    <a:pt x="367195" y="158635"/>
                  </a:lnTo>
                  <a:lnTo>
                    <a:pt x="370916" y="160629"/>
                  </a:lnTo>
                  <a:lnTo>
                    <a:pt x="374662" y="162572"/>
                  </a:lnTo>
                  <a:lnTo>
                    <a:pt x="374662" y="140982"/>
                  </a:lnTo>
                  <a:lnTo>
                    <a:pt x="372757" y="139979"/>
                  </a:lnTo>
                  <a:lnTo>
                    <a:pt x="359752" y="132765"/>
                  </a:lnTo>
                  <a:lnTo>
                    <a:pt x="314032" y="116090"/>
                  </a:lnTo>
                  <a:lnTo>
                    <a:pt x="298627" y="114185"/>
                  </a:lnTo>
                  <a:lnTo>
                    <a:pt x="298627" y="99136"/>
                  </a:lnTo>
                  <a:lnTo>
                    <a:pt x="294373" y="94881"/>
                  </a:lnTo>
                  <a:lnTo>
                    <a:pt x="283883" y="94881"/>
                  </a:lnTo>
                  <a:lnTo>
                    <a:pt x="279615" y="99136"/>
                  </a:lnTo>
                  <a:lnTo>
                    <a:pt x="279615" y="114185"/>
                  </a:lnTo>
                  <a:lnTo>
                    <a:pt x="264210" y="116090"/>
                  </a:lnTo>
                  <a:lnTo>
                    <a:pt x="249110" y="119659"/>
                  </a:lnTo>
                  <a:lnTo>
                    <a:pt x="234492" y="124853"/>
                  </a:lnTo>
                  <a:lnTo>
                    <a:pt x="220510" y="131635"/>
                  </a:lnTo>
                  <a:lnTo>
                    <a:pt x="205498" y="139979"/>
                  </a:lnTo>
                  <a:lnTo>
                    <a:pt x="188214" y="149059"/>
                  </a:lnTo>
                  <a:lnTo>
                    <a:pt x="170510" y="157340"/>
                  </a:lnTo>
                  <a:lnTo>
                    <a:pt x="152438" y="164795"/>
                  </a:lnTo>
                  <a:lnTo>
                    <a:pt x="134073" y="171399"/>
                  </a:lnTo>
                  <a:lnTo>
                    <a:pt x="129654" y="172872"/>
                  </a:lnTo>
                  <a:lnTo>
                    <a:pt x="126949" y="177330"/>
                  </a:lnTo>
                  <a:lnTo>
                    <a:pt x="128447" y="186537"/>
                  </a:lnTo>
                  <a:lnTo>
                    <a:pt x="132410" y="189915"/>
                  </a:lnTo>
                  <a:lnTo>
                    <a:pt x="137071" y="189915"/>
                  </a:lnTo>
                  <a:lnTo>
                    <a:pt x="147396" y="189738"/>
                  </a:lnTo>
                  <a:lnTo>
                    <a:pt x="157695" y="189179"/>
                  </a:lnTo>
                  <a:lnTo>
                    <a:pt x="167957" y="188252"/>
                  </a:lnTo>
                  <a:lnTo>
                    <a:pt x="178193" y="186956"/>
                  </a:lnTo>
                  <a:lnTo>
                    <a:pt x="140398" y="272275"/>
                  </a:lnTo>
                  <a:lnTo>
                    <a:pt x="131826" y="272275"/>
                  </a:lnTo>
                  <a:lnTo>
                    <a:pt x="127571" y="276529"/>
                  </a:lnTo>
                  <a:lnTo>
                    <a:pt x="127571" y="281774"/>
                  </a:lnTo>
                  <a:lnTo>
                    <a:pt x="128905" y="292684"/>
                  </a:lnTo>
                  <a:lnTo>
                    <a:pt x="157949" y="327063"/>
                  </a:lnTo>
                  <a:lnTo>
                    <a:pt x="194094" y="335635"/>
                  </a:lnTo>
                  <a:lnTo>
                    <a:pt x="206870" y="334657"/>
                  </a:lnTo>
                  <a:lnTo>
                    <a:pt x="218998" y="331774"/>
                  </a:lnTo>
                  <a:lnTo>
                    <a:pt x="230225" y="327063"/>
                  </a:lnTo>
                  <a:lnTo>
                    <a:pt x="240245" y="320636"/>
                  </a:lnTo>
                  <a:lnTo>
                    <a:pt x="244462" y="316623"/>
                  </a:lnTo>
                  <a:lnTo>
                    <a:pt x="248958" y="312356"/>
                  </a:lnTo>
                  <a:lnTo>
                    <a:pt x="255346" y="302945"/>
                  </a:lnTo>
                  <a:lnTo>
                    <a:pt x="259270" y="292684"/>
                  </a:lnTo>
                  <a:lnTo>
                    <a:pt x="259448" y="291287"/>
                  </a:lnTo>
                  <a:lnTo>
                    <a:pt x="260616" y="281774"/>
                  </a:lnTo>
                  <a:lnTo>
                    <a:pt x="260616" y="276529"/>
                  </a:lnTo>
                  <a:lnTo>
                    <a:pt x="256362" y="272275"/>
                  </a:lnTo>
                  <a:lnTo>
                    <a:pt x="247789" y="272275"/>
                  </a:lnTo>
                  <a:lnTo>
                    <a:pt x="239788" y="254228"/>
                  </a:lnTo>
                  <a:lnTo>
                    <a:pt x="239788" y="291287"/>
                  </a:lnTo>
                  <a:lnTo>
                    <a:pt x="237705" y="296583"/>
                  </a:lnTo>
                  <a:lnTo>
                    <a:pt x="203733" y="315912"/>
                  </a:lnTo>
                  <a:lnTo>
                    <a:pt x="194094" y="316623"/>
                  </a:lnTo>
                  <a:lnTo>
                    <a:pt x="184442" y="315912"/>
                  </a:lnTo>
                  <a:lnTo>
                    <a:pt x="150482" y="296583"/>
                  </a:lnTo>
                  <a:lnTo>
                    <a:pt x="148399" y="291287"/>
                  </a:lnTo>
                  <a:lnTo>
                    <a:pt x="239788" y="291287"/>
                  </a:lnTo>
                  <a:lnTo>
                    <a:pt x="239788" y="254228"/>
                  </a:lnTo>
                  <a:lnTo>
                    <a:pt x="226999" y="225361"/>
                  </a:lnTo>
                  <a:lnTo>
                    <a:pt x="226999" y="272275"/>
                  </a:lnTo>
                  <a:lnTo>
                    <a:pt x="161188" y="272275"/>
                  </a:lnTo>
                  <a:lnTo>
                    <a:pt x="194094" y="197980"/>
                  </a:lnTo>
                  <a:lnTo>
                    <a:pt x="226999" y="272275"/>
                  </a:lnTo>
                  <a:lnTo>
                    <a:pt x="226999" y="225361"/>
                  </a:lnTo>
                  <a:lnTo>
                    <a:pt x="214871" y="197980"/>
                  </a:lnTo>
                  <a:lnTo>
                    <a:pt x="209994" y="186956"/>
                  </a:lnTo>
                  <a:lnTo>
                    <a:pt x="207441" y="181190"/>
                  </a:lnTo>
                  <a:lnTo>
                    <a:pt x="211988" y="180022"/>
                  </a:lnTo>
                  <a:lnTo>
                    <a:pt x="214261" y="179400"/>
                  </a:lnTo>
                  <a:lnTo>
                    <a:pt x="230403" y="175425"/>
                  </a:lnTo>
                  <a:lnTo>
                    <a:pt x="246710" y="172427"/>
                  </a:lnTo>
                  <a:lnTo>
                    <a:pt x="263118" y="170408"/>
                  </a:lnTo>
                  <a:lnTo>
                    <a:pt x="279615" y="169354"/>
                  </a:lnTo>
                  <a:lnTo>
                    <a:pt x="279615" y="362242"/>
                  </a:lnTo>
                  <a:lnTo>
                    <a:pt x="270116" y="362242"/>
                  </a:lnTo>
                  <a:lnTo>
                    <a:pt x="251637" y="365988"/>
                  </a:lnTo>
                  <a:lnTo>
                    <a:pt x="236524" y="376174"/>
                  </a:lnTo>
                  <a:lnTo>
                    <a:pt x="226339" y="391287"/>
                  </a:lnTo>
                  <a:lnTo>
                    <a:pt x="222605" y="409752"/>
                  </a:lnTo>
                  <a:lnTo>
                    <a:pt x="222605" y="415010"/>
                  </a:lnTo>
                  <a:lnTo>
                    <a:pt x="226860" y="419265"/>
                  </a:lnTo>
                  <a:lnTo>
                    <a:pt x="351396" y="419265"/>
                  </a:lnTo>
                  <a:lnTo>
                    <a:pt x="355650" y="415010"/>
                  </a:lnTo>
                  <a:lnTo>
                    <a:pt x="355650" y="409752"/>
                  </a:lnTo>
                  <a:lnTo>
                    <a:pt x="353720" y="400253"/>
                  </a:lnTo>
                  <a:lnTo>
                    <a:pt x="351904" y="391287"/>
                  </a:lnTo>
                  <a:lnTo>
                    <a:pt x="345135" y="381241"/>
                  </a:lnTo>
                  <a:lnTo>
                    <a:pt x="341706" y="376174"/>
                  </a:lnTo>
                  <a:lnTo>
                    <a:pt x="335013" y="371665"/>
                  </a:lnTo>
                  <a:lnTo>
                    <a:pt x="335013" y="400253"/>
                  </a:lnTo>
                  <a:lnTo>
                    <a:pt x="243243" y="400253"/>
                  </a:lnTo>
                  <a:lnTo>
                    <a:pt x="247345" y="392620"/>
                  </a:lnTo>
                  <a:lnTo>
                    <a:pt x="253504" y="386600"/>
                  </a:lnTo>
                  <a:lnTo>
                    <a:pt x="261239" y="382663"/>
                  </a:lnTo>
                  <a:lnTo>
                    <a:pt x="270116" y="381241"/>
                  </a:lnTo>
                  <a:lnTo>
                    <a:pt x="308140" y="381241"/>
                  </a:lnTo>
                  <a:lnTo>
                    <a:pt x="317004" y="382663"/>
                  </a:lnTo>
                  <a:lnTo>
                    <a:pt x="324739" y="386600"/>
                  </a:lnTo>
                  <a:lnTo>
                    <a:pt x="330898" y="392620"/>
                  </a:lnTo>
                  <a:lnTo>
                    <a:pt x="335013" y="400253"/>
                  </a:lnTo>
                  <a:lnTo>
                    <a:pt x="335013" y="371665"/>
                  </a:lnTo>
                  <a:lnTo>
                    <a:pt x="326605" y="365988"/>
                  </a:lnTo>
                  <a:lnTo>
                    <a:pt x="308140" y="362242"/>
                  </a:lnTo>
                  <a:lnTo>
                    <a:pt x="298627" y="362242"/>
                  </a:lnTo>
                  <a:lnTo>
                    <a:pt x="298627" y="169354"/>
                  </a:lnTo>
                  <a:lnTo>
                    <a:pt x="347840" y="175425"/>
                  </a:lnTo>
                  <a:lnTo>
                    <a:pt x="366255" y="180022"/>
                  </a:lnTo>
                  <a:lnTo>
                    <a:pt x="368528" y="180619"/>
                  </a:lnTo>
                  <a:lnTo>
                    <a:pt x="370814" y="181190"/>
                  </a:lnTo>
                  <a:lnTo>
                    <a:pt x="330454" y="272275"/>
                  </a:lnTo>
                  <a:lnTo>
                    <a:pt x="321894" y="272275"/>
                  </a:lnTo>
                  <a:lnTo>
                    <a:pt x="317639" y="276529"/>
                  </a:lnTo>
                  <a:lnTo>
                    <a:pt x="317639" y="281774"/>
                  </a:lnTo>
                  <a:lnTo>
                    <a:pt x="318973" y="292684"/>
                  </a:lnTo>
                  <a:lnTo>
                    <a:pt x="348018" y="327063"/>
                  </a:lnTo>
                  <a:lnTo>
                    <a:pt x="384162" y="335635"/>
                  </a:lnTo>
                  <a:lnTo>
                    <a:pt x="396925" y="334657"/>
                  </a:lnTo>
                  <a:lnTo>
                    <a:pt x="409067" y="331774"/>
                  </a:lnTo>
                  <a:lnTo>
                    <a:pt x="420281" y="327063"/>
                  </a:lnTo>
                  <a:lnTo>
                    <a:pt x="430314" y="320636"/>
                  </a:lnTo>
                  <a:lnTo>
                    <a:pt x="434530" y="316623"/>
                  </a:lnTo>
                  <a:lnTo>
                    <a:pt x="439026" y="312356"/>
                  </a:lnTo>
                  <a:lnTo>
                    <a:pt x="445414" y="302945"/>
                  </a:lnTo>
                  <a:lnTo>
                    <a:pt x="449338" y="292684"/>
                  </a:lnTo>
                  <a:lnTo>
                    <a:pt x="449516" y="291287"/>
                  </a:lnTo>
                  <a:lnTo>
                    <a:pt x="450684" y="281774"/>
                  </a:lnTo>
                  <a:lnTo>
                    <a:pt x="450684" y="276529"/>
                  </a:lnTo>
                  <a:lnTo>
                    <a:pt x="446430" y="272275"/>
                  </a:lnTo>
                  <a:lnTo>
                    <a:pt x="437857" y="272275"/>
                  </a:lnTo>
                  <a:lnTo>
                    <a:pt x="429844" y="254190"/>
                  </a:lnTo>
                  <a:lnTo>
                    <a:pt x="429844" y="291287"/>
                  </a:lnTo>
                  <a:lnTo>
                    <a:pt x="427774" y="296583"/>
                  </a:lnTo>
                  <a:lnTo>
                    <a:pt x="393801" y="315912"/>
                  </a:lnTo>
                  <a:lnTo>
                    <a:pt x="384162" y="316623"/>
                  </a:lnTo>
                  <a:lnTo>
                    <a:pt x="374510" y="315912"/>
                  </a:lnTo>
                  <a:lnTo>
                    <a:pt x="340550" y="296583"/>
                  </a:lnTo>
                  <a:lnTo>
                    <a:pt x="338467" y="291287"/>
                  </a:lnTo>
                  <a:lnTo>
                    <a:pt x="429844" y="291287"/>
                  </a:lnTo>
                  <a:lnTo>
                    <a:pt x="429844" y="254190"/>
                  </a:lnTo>
                  <a:lnTo>
                    <a:pt x="417068" y="225361"/>
                  </a:lnTo>
                  <a:lnTo>
                    <a:pt x="417068" y="272275"/>
                  </a:lnTo>
                  <a:lnTo>
                    <a:pt x="351243" y="272275"/>
                  </a:lnTo>
                  <a:lnTo>
                    <a:pt x="384162" y="197980"/>
                  </a:lnTo>
                  <a:lnTo>
                    <a:pt x="417068" y="272275"/>
                  </a:lnTo>
                  <a:lnTo>
                    <a:pt x="417068" y="225361"/>
                  </a:lnTo>
                  <a:lnTo>
                    <a:pt x="404939" y="197980"/>
                  </a:lnTo>
                  <a:lnTo>
                    <a:pt x="400062" y="186956"/>
                  </a:lnTo>
                  <a:lnTo>
                    <a:pt x="410286" y="188252"/>
                  </a:lnTo>
                  <a:lnTo>
                    <a:pt x="420547" y="189179"/>
                  </a:lnTo>
                  <a:lnTo>
                    <a:pt x="430847" y="189738"/>
                  </a:lnTo>
                  <a:lnTo>
                    <a:pt x="441172" y="189915"/>
                  </a:lnTo>
                  <a:lnTo>
                    <a:pt x="445833" y="189915"/>
                  </a:lnTo>
                  <a:lnTo>
                    <a:pt x="449313" y="186956"/>
                  </a:lnTo>
                  <a:lnTo>
                    <a:pt x="449808" y="186537"/>
                  </a:lnTo>
                  <a:lnTo>
                    <a:pt x="451307" y="177330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304"/>
                  </a:lnTo>
                  <a:lnTo>
                    <a:pt x="186690" y="504304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63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63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44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73" y="494919"/>
                  </a:lnTo>
                  <a:lnTo>
                    <a:pt x="148043" y="523201"/>
                  </a:lnTo>
                  <a:lnTo>
                    <a:pt x="186690" y="533552"/>
                  </a:lnTo>
                  <a:lnTo>
                    <a:pt x="405511" y="533552"/>
                  </a:lnTo>
                  <a:lnTo>
                    <a:pt x="425665" y="530885"/>
                  </a:lnTo>
                  <a:lnTo>
                    <a:pt x="444144" y="523201"/>
                  </a:lnTo>
                  <a:lnTo>
                    <a:pt x="460019" y="511048"/>
                  </a:lnTo>
                  <a:lnTo>
                    <a:pt x="465201" y="504304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6EB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4563529" y="181229"/>
            <a:ext cx="4424045" cy="755650"/>
            <a:chOff x="4563529" y="181229"/>
            <a:chExt cx="4424045" cy="755650"/>
          </a:xfrm>
        </p:grpSpPr>
        <p:sp>
          <p:nvSpPr>
            <p:cNvPr id="28" name="object 28"/>
            <p:cNvSpPr/>
            <p:nvPr/>
          </p:nvSpPr>
          <p:spPr>
            <a:xfrm>
              <a:off x="4563529" y="181229"/>
              <a:ext cx="3065145" cy="755650"/>
            </a:xfrm>
            <a:custGeom>
              <a:avLst/>
              <a:gdLst/>
              <a:ahLst/>
              <a:cxnLst/>
              <a:rect l="l" t="t" r="r" b="b"/>
              <a:pathLst>
                <a:path w="3065145" h="755650">
                  <a:moveTo>
                    <a:pt x="3049981" y="0"/>
                  </a:moveTo>
                  <a:lnTo>
                    <a:pt x="14960" y="0"/>
                  </a:lnTo>
                  <a:lnTo>
                    <a:pt x="9145" y="3498"/>
                  </a:lnTo>
                  <a:lnTo>
                    <a:pt x="4389" y="13033"/>
                  </a:lnTo>
                  <a:lnTo>
                    <a:pt x="1178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178" y="727977"/>
                  </a:lnTo>
                  <a:lnTo>
                    <a:pt x="4389" y="742108"/>
                  </a:lnTo>
                  <a:lnTo>
                    <a:pt x="9145" y="751643"/>
                  </a:lnTo>
                  <a:lnTo>
                    <a:pt x="14960" y="755142"/>
                  </a:lnTo>
                  <a:lnTo>
                    <a:pt x="3049981" y="755142"/>
                  </a:lnTo>
                  <a:lnTo>
                    <a:pt x="3055794" y="751643"/>
                  </a:lnTo>
                  <a:lnTo>
                    <a:pt x="3060546" y="742108"/>
                  </a:lnTo>
                  <a:lnTo>
                    <a:pt x="3063752" y="727977"/>
                  </a:lnTo>
                  <a:lnTo>
                    <a:pt x="3064929" y="710692"/>
                  </a:lnTo>
                  <a:lnTo>
                    <a:pt x="3064929" y="44450"/>
                  </a:lnTo>
                  <a:lnTo>
                    <a:pt x="3063752" y="27164"/>
                  </a:lnTo>
                  <a:lnTo>
                    <a:pt x="3060546" y="13033"/>
                  </a:lnTo>
                  <a:lnTo>
                    <a:pt x="3055794" y="3498"/>
                  </a:lnTo>
                  <a:lnTo>
                    <a:pt x="3049981" y="0"/>
                  </a:lnTo>
                  <a:close/>
                </a:path>
              </a:pathLst>
            </a:custGeom>
            <a:solidFill>
              <a:srgbClr val="323F37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553871" y="345147"/>
              <a:ext cx="1433830" cy="427355"/>
            </a:xfrm>
            <a:custGeom>
              <a:avLst/>
              <a:gdLst/>
              <a:ahLst/>
              <a:cxnLst/>
              <a:rect l="l" t="t" r="r" b="b"/>
              <a:pathLst>
                <a:path w="1433829" h="427355">
                  <a:moveTo>
                    <a:pt x="1409382" y="0"/>
                  </a:moveTo>
                  <a:lnTo>
                    <a:pt x="24117" y="0"/>
                  </a:lnTo>
                  <a:lnTo>
                    <a:pt x="14755" y="1903"/>
                  </a:lnTo>
                  <a:lnTo>
                    <a:pt x="7086" y="7086"/>
                  </a:lnTo>
                  <a:lnTo>
                    <a:pt x="1903" y="14755"/>
                  </a:lnTo>
                  <a:lnTo>
                    <a:pt x="0" y="24117"/>
                  </a:lnTo>
                  <a:lnTo>
                    <a:pt x="0" y="403186"/>
                  </a:lnTo>
                  <a:lnTo>
                    <a:pt x="1903" y="412548"/>
                  </a:lnTo>
                  <a:lnTo>
                    <a:pt x="7086" y="420217"/>
                  </a:lnTo>
                  <a:lnTo>
                    <a:pt x="14755" y="425400"/>
                  </a:lnTo>
                  <a:lnTo>
                    <a:pt x="24117" y="427304"/>
                  </a:lnTo>
                  <a:lnTo>
                    <a:pt x="1409382" y="427304"/>
                  </a:lnTo>
                  <a:lnTo>
                    <a:pt x="1418742" y="425400"/>
                  </a:lnTo>
                  <a:lnTo>
                    <a:pt x="1426406" y="420217"/>
                  </a:lnTo>
                  <a:lnTo>
                    <a:pt x="1431585" y="412548"/>
                  </a:lnTo>
                  <a:lnTo>
                    <a:pt x="1433487" y="403186"/>
                  </a:lnTo>
                  <a:lnTo>
                    <a:pt x="1433487" y="24117"/>
                  </a:lnTo>
                  <a:lnTo>
                    <a:pt x="1431585" y="14755"/>
                  </a:lnTo>
                  <a:lnTo>
                    <a:pt x="1426406" y="7086"/>
                  </a:lnTo>
                  <a:lnTo>
                    <a:pt x="1418742" y="1903"/>
                  </a:lnTo>
                  <a:lnTo>
                    <a:pt x="1409382" y="0"/>
                  </a:lnTo>
                  <a:close/>
                </a:path>
              </a:pathLst>
            </a:custGeom>
            <a:solidFill>
              <a:srgbClr val="D7D9CA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0291521" y="1011923"/>
            <a:ext cx="1671640" cy="363561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67335" marR="5080" indent="-255270">
              <a:lnSpc>
                <a:spcPts val="1330"/>
              </a:lnSpc>
              <a:spcBef>
                <a:spcPts val="235"/>
              </a:spcBef>
            </a:pPr>
            <a:r>
              <a:rPr sz="1200" b="1" spc="-20" dirty="0">
                <a:solidFill>
                  <a:srgbClr val="6DB9D4"/>
                </a:solidFill>
                <a:latin typeface="Grammarsaurus" pitchFamily="2" charset="0"/>
                <a:cs typeface="Gill Sans MT"/>
              </a:rPr>
              <a:t>Developing perspective and judgement</a:t>
            </a:r>
            <a:endParaRPr sz="1200" spc="-20">
              <a:latin typeface="Grammarsaurus" pitchFamily="2" charset="0"/>
              <a:cs typeface="Gill Sans MT"/>
            </a:endParaRPr>
          </a:p>
        </p:txBody>
      </p:sp>
      <p:pic>
        <p:nvPicPr>
          <p:cNvPr id="32" name="object 3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58944" y="1756422"/>
            <a:ext cx="2748114" cy="2061095"/>
          </a:xfrm>
          <a:prstGeom prst="rect">
            <a:avLst/>
          </a:prstGeom>
        </p:spPr>
      </p:pic>
      <p:graphicFrame>
        <p:nvGraphicFramePr>
          <p:cNvPr id="35" name="object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251325"/>
              </p:ext>
            </p:extLst>
          </p:nvPr>
        </p:nvGraphicFramePr>
        <p:xfrm>
          <a:off x="4495800" y="212874"/>
          <a:ext cx="4423408" cy="7543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90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2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383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noFill/>
                      <a:prstDash val="solid"/>
                    </a:lnL>
                    <a:lnR w="28575">
                      <a:noFill/>
                      <a:prstDash val="solid"/>
                    </a:lnR>
                    <a:lnT w="285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noFill/>
                      <a:prstDash val="solid"/>
                    </a:lnL>
                    <a:lnR>
                      <a:noFill/>
                    </a:lnR>
                    <a:lnT>
                      <a:noFill/>
                    </a:lnT>
                    <a:lnB w="285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pPr marL="292100">
                        <a:lnSpc>
                          <a:spcPts val="3265"/>
                        </a:lnSpc>
                      </a:pPr>
                      <a:r>
                        <a:rPr sz="3700" b="1" spc="-100" baseline="0" dirty="0" smtClean="0">
                          <a:solidFill>
                            <a:srgbClr val="FFFCF8"/>
                          </a:solidFill>
                          <a:latin typeface="Grammarsaurus" pitchFamily="2" charset="0"/>
                          <a:cs typeface="Gill Sans MT"/>
                        </a:rPr>
                        <a:t>Let’s di</a:t>
                      </a:r>
                      <a:r>
                        <a:rPr lang="en-US" sz="3700" b="1" spc="-100" baseline="0" dirty="0" smtClean="0">
                          <a:solidFill>
                            <a:srgbClr val="FFFCF8"/>
                          </a:solidFill>
                          <a:latin typeface="Grammarsaurus" pitchFamily="2" charset="0"/>
                          <a:cs typeface="Gill Sans MT"/>
                        </a:rPr>
                        <a:t>s</a:t>
                      </a:r>
                      <a:r>
                        <a:rPr sz="3700" b="1" spc="-100" baseline="0" dirty="0" smtClean="0">
                          <a:solidFill>
                            <a:srgbClr val="FFFCF8"/>
                          </a:solidFill>
                          <a:latin typeface="Grammarsaurus" pitchFamily="2" charset="0"/>
                          <a:cs typeface="Gill Sans MT"/>
                        </a:rPr>
                        <a:t>cuss</a:t>
                      </a:r>
                      <a:endParaRPr sz="3700" spc="-10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>
                    <a:lnL w="28575">
                      <a:noFill/>
                      <a:prstDash val="solid"/>
                    </a:lnL>
                    <a:lnR w="28575">
                      <a:noFill/>
                      <a:prstDash val="soli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noFill/>
                      <a:prstDash val="solid"/>
                    </a:lnL>
                    <a:lnR w="28575">
                      <a:noFill/>
                      <a:prstDash val="solid"/>
                    </a:lnR>
                    <a:lnT w="28575">
                      <a:noFill/>
                      <a:prstDash val="solid"/>
                    </a:lnT>
                    <a:lnB w="285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1450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lang="en-US" sz="1100" b="1" spc="0" dirty="0" smtClean="0">
                          <a:latin typeface="Grammarsaurus" pitchFamily="2" charset="0"/>
                          <a:cs typeface="Gill Sans MT"/>
                        </a:rPr>
                        <a:t> </a:t>
                      </a:r>
                      <a:r>
                        <a:rPr sz="2200" b="1" spc="0" dirty="0" smtClean="0">
                          <a:latin typeface="Grammarsaurus" pitchFamily="2" charset="0"/>
                          <a:cs typeface="Gill Sans MT"/>
                        </a:rPr>
                        <a:t>answers</a:t>
                      </a:r>
                      <a:endParaRPr sz="220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9050" marB="0">
                    <a:lnL w="28575">
                      <a:noFill/>
                      <a:prstDash val="solid"/>
                    </a:lnL>
                    <a:lnR w="28575">
                      <a:noFill/>
                      <a:prstDash val="solid"/>
                    </a:lnR>
                    <a:lnT w="28575">
                      <a:noFill/>
                      <a:prstDash val="solid"/>
                    </a:lnT>
                    <a:lnB w="285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83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noFill/>
                      <a:prstDash val="solid"/>
                    </a:lnL>
                    <a:lnR w="28575">
                      <a:noFill/>
                      <a:prstDash val="solid"/>
                    </a:lnR>
                    <a:lnT>
                      <a:noFill/>
                    </a:lnT>
                    <a:lnB w="28575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noFill/>
                      <a:prstDash val="solid"/>
                    </a:lnL>
                    <a:lnR>
                      <a:noFill/>
                    </a:lnR>
                    <a:lnT w="28575">
                      <a:noFill/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6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12192000" cy="5106670"/>
            </a:xfrm>
            <a:custGeom>
              <a:avLst/>
              <a:gdLst/>
              <a:ahLst/>
              <a:cxnLst/>
              <a:rect l="l" t="t" r="r" b="b"/>
              <a:pathLst>
                <a:path w="12192000" h="5106670">
                  <a:moveTo>
                    <a:pt x="0" y="5106339"/>
                  </a:moveTo>
                  <a:lnTo>
                    <a:pt x="12192000" y="5106339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5106339"/>
                  </a:lnTo>
                  <a:close/>
                </a:path>
              </a:pathLst>
            </a:custGeom>
            <a:solidFill>
              <a:srgbClr val="323F37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16145" y="2140783"/>
              <a:ext cx="2975855" cy="428653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18805" y="0"/>
              <a:ext cx="4073194" cy="25714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64587" cy="173107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82128" y="0"/>
              <a:ext cx="3846073" cy="170508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12192000" cy="264682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2965424"/>
              <a:ext cx="2257854" cy="389257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13635" y="4085373"/>
              <a:ext cx="6178364" cy="277262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20634" y="6215507"/>
              <a:ext cx="5730062" cy="64249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5106339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239496" y="0"/>
            <a:ext cx="11952605" cy="6751320"/>
            <a:chOff x="239496" y="0"/>
            <a:chExt cx="11952605" cy="6751320"/>
          </a:xfrm>
        </p:grpSpPr>
        <p:sp>
          <p:nvSpPr>
            <p:cNvPr id="18" name="object 18"/>
            <p:cNvSpPr/>
            <p:nvPr/>
          </p:nvSpPr>
          <p:spPr>
            <a:xfrm>
              <a:off x="245846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7" y="6168763"/>
                  </a:lnTo>
                  <a:lnTo>
                    <a:pt x="98111" y="6195933"/>
                  </a:lnTo>
                  <a:lnTo>
                    <a:pt x="135911" y="6216448"/>
                  </a:lnTo>
                  <a:lnTo>
                    <a:pt x="177682" y="6229414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45846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4"/>
                  </a:lnTo>
                  <a:lnTo>
                    <a:pt x="135911" y="6216448"/>
                  </a:lnTo>
                  <a:lnTo>
                    <a:pt x="98111" y="6195933"/>
                  </a:lnTo>
                  <a:lnTo>
                    <a:pt x="65177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974628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0" y="315226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974628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640426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73" y="0"/>
                  </a:moveTo>
                  <a:lnTo>
                    <a:pt x="2718" y="0"/>
                  </a:lnTo>
                  <a:lnTo>
                    <a:pt x="1559" y="13894"/>
                  </a:lnTo>
                  <a:lnTo>
                    <a:pt x="693" y="28206"/>
                  </a:lnTo>
                  <a:lnTo>
                    <a:pt x="173" y="42290"/>
                  </a:lnTo>
                  <a:lnTo>
                    <a:pt x="0" y="56095"/>
                  </a:lnTo>
                  <a:lnTo>
                    <a:pt x="1945" y="104954"/>
                  </a:lnTo>
                  <a:lnTo>
                    <a:pt x="7687" y="152785"/>
                  </a:lnTo>
                  <a:lnTo>
                    <a:pt x="17086" y="199435"/>
                  </a:lnTo>
                  <a:lnTo>
                    <a:pt x="30003" y="244752"/>
                  </a:lnTo>
                  <a:lnTo>
                    <a:pt x="46298" y="288581"/>
                  </a:lnTo>
                  <a:lnTo>
                    <a:pt x="65832" y="330770"/>
                  </a:lnTo>
                  <a:lnTo>
                    <a:pt x="88464" y="371166"/>
                  </a:lnTo>
                  <a:lnTo>
                    <a:pt x="114056" y="409615"/>
                  </a:lnTo>
                  <a:lnTo>
                    <a:pt x="142467" y="445965"/>
                  </a:lnTo>
                  <a:lnTo>
                    <a:pt x="173558" y="480062"/>
                  </a:lnTo>
                  <a:lnTo>
                    <a:pt x="207189" y="511754"/>
                  </a:lnTo>
                  <a:lnTo>
                    <a:pt x="243220" y="540886"/>
                  </a:lnTo>
                  <a:lnTo>
                    <a:pt x="281512" y="567306"/>
                  </a:lnTo>
                  <a:lnTo>
                    <a:pt x="321926" y="590861"/>
                  </a:lnTo>
                  <a:lnTo>
                    <a:pt x="364321" y="611398"/>
                  </a:lnTo>
                  <a:lnTo>
                    <a:pt x="408559" y="628763"/>
                  </a:lnTo>
                  <a:lnTo>
                    <a:pt x="454498" y="642803"/>
                  </a:lnTo>
                  <a:lnTo>
                    <a:pt x="502000" y="653366"/>
                  </a:lnTo>
                  <a:lnTo>
                    <a:pt x="551105" y="660323"/>
                  </a:lnTo>
                  <a:lnTo>
                    <a:pt x="551573" y="660323"/>
                  </a:lnTo>
                  <a:lnTo>
                    <a:pt x="551573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634076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9" y="13545"/>
                  </a:lnTo>
                  <a:lnTo>
                    <a:pt x="696" y="27941"/>
                  </a:lnTo>
                  <a:lnTo>
                    <a:pt x="179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1"/>
                  </a:lnTo>
                  <a:lnTo>
                    <a:pt x="18680" y="205799"/>
                  </a:lnTo>
                  <a:lnTo>
                    <a:pt x="32977" y="253719"/>
                  </a:lnTo>
                  <a:lnTo>
                    <a:pt x="51165" y="300277"/>
                  </a:lnTo>
                  <a:lnTo>
                    <a:pt x="73157" y="345253"/>
                  </a:lnTo>
                  <a:lnTo>
                    <a:pt x="98866" y="388424"/>
                  </a:lnTo>
                  <a:lnTo>
                    <a:pt x="128204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7" y="592179"/>
                  </a:lnTo>
                  <a:lnTo>
                    <a:pt x="363096" y="614551"/>
                  </a:lnTo>
                  <a:lnTo>
                    <a:pt x="409458" y="633287"/>
                  </a:lnTo>
                  <a:lnTo>
                    <a:pt x="457309" y="648280"/>
                  </a:lnTo>
                  <a:lnTo>
                    <a:pt x="506437" y="659423"/>
                  </a:lnTo>
                  <a:lnTo>
                    <a:pt x="557071" y="666673"/>
                  </a:lnTo>
                  <a:lnTo>
                    <a:pt x="557923" y="666673"/>
                  </a:lnTo>
                  <a:lnTo>
                    <a:pt x="557923" y="653973"/>
                  </a:lnTo>
                  <a:lnTo>
                    <a:pt x="510142" y="647192"/>
                  </a:lnTo>
                  <a:lnTo>
                    <a:pt x="463631" y="636828"/>
                  </a:lnTo>
                  <a:lnTo>
                    <a:pt x="418540" y="623031"/>
                  </a:lnTo>
                  <a:lnTo>
                    <a:pt x="375020" y="605947"/>
                  </a:lnTo>
                  <a:lnTo>
                    <a:pt x="333221" y="585726"/>
                  </a:lnTo>
                  <a:lnTo>
                    <a:pt x="293293" y="562515"/>
                  </a:lnTo>
                  <a:lnTo>
                    <a:pt x="255385" y="536463"/>
                  </a:lnTo>
                  <a:lnTo>
                    <a:pt x="219648" y="507717"/>
                  </a:lnTo>
                  <a:lnTo>
                    <a:pt x="186231" y="476425"/>
                  </a:lnTo>
                  <a:lnTo>
                    <a:pt x="155285" y="442736"/>
                  </a:lnTo>
                  <a:lnTo>
                    <a:pt x="126960" y="406798"/>
                  </a:lnTo>
                  <a:lnTo>
                    <a:pt x="101405" y="368759"/>
                  </a:lnTo>
                  <a:lnTo>
                    <a:pt x="78771" y="328767"/>
                  </a:lnTo>
                  <a:lnTo>
                    <a:pt x="59207" y="286970"/>
                  </a:lnTo>
                  <a:lnTo>
                    <a:pt x="42865" y="243517"/>
                  </a:lnTo>
                  <a:lnTo>
                    <a:pt x="29892" y="198554"/>
                  </a:lnTo>
                  <a:lnTo>
                    <a:pt x="20441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1769293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10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pic>
        <p:nvPicPr>
          <p:cNvPr id="26" name="object 26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9488744" y="487400"/>
            <a:ext cx="593910" cy="523036"/>
          </a:xfrm>
          <a:prstGeom prst="rect">
            <a:avLst/>
          </a:prstGeom>
        </p:spPr>
      </p:pic>
      <p:grpSp>
        <p:nvGrpSpPr>
          <p:cNvPr id="28" name="object 28"/>
          <p:cNvGrpSpPr/>
          <p:nvPr/>
        </p:nvGrpSpPr>
        <p:grpSpPr>
          <a:xfrm>
            <a:off x="3685108" y="174879"/>
            <a:ext cx="4822190" cy="768350"/>
            <a:chOff x="3685108" y="174879"/>
            <a:chExt cx="4822190" cy="768350"/>
          </a:xfrm>
        </p:grpSpPr>
        <p:sp>
          <p:nvSpPr>
            <p:cNvPr id="29" name="object 29"/>
            <p:cNvSpPr/>
            <p:nvPr/>
          </p:nvSpPr>
          <p:spPr>
            <a:xfrm>
              <a:off x="3691458" y="181229"/>
              <a:ext cx="4809490" cy="755650"/>
            </a:xfrm>
            <a:custGeom>
              <a:avLst/>
              <a:gdLst/>
              <a:ahLst/>
              <a:cxnLst/>
              <a:rect l="l" t="t" r="r" b="b"/>
              <a:pathLst>
                <a:path w="4809490" h="755650">
                  <a:moveTo>
                    <a:pt x="4785614" y="0"/>
                  </a:moveTo>
                  <a:lnTo>
                    <a:pt x="23469" y="0"/>
                  </a:lnTo>
                  <a:lnTo>
                    <a:pt x="14342" y="3498"/>
                  </a:lnTo>
                  <a:lnTo>
                    <a:pt x="6881" y="13033"/>
                  </a:lnTo>
                  <a:lnTo>
                    <a:pt x="1847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847" y="727977"/>
                  </a:lnTo>
                  <a:lnTo>
                    <a:pt x="6881" y="742108"/>
                  </a:lnTo>
                  <a:lnTo>
                    <a:pt x="14342" y="751643"/>
                  </a:lnTo>
                  <a:lnTo>
                    <a:pt x="23469" y="755142"/>
                  </a:lnTo>
                  <a:lnTo>
                    <a:pt x="4785614" y="755142"/>
                  </a:lnTo>
                  <a:lnTo>
                    <a:pt x="4794733" y="751643"/>
                  </a:lnTo>
                  <a:lnTo>
                    <a:pt x="4802190" y="742108"/>
                  </a:lnTo>
                  <a:lnTo>
                    <a:pt x="4807223" y="727977"/>
                  </a:lnTo>
                  <a:lnTo>
                    <a:pt x="4809070" y="710692"/>
                  </a:lnTo>
                  <a:lnTo>
                    <a:pt x="4809070" y="44450"/>
                  </a:lnTo>
                  <a:lnTo>
                    <a:pt x="4807223" y="27164"/>
                  </a:lnTo>
                  <a:lnTo>
                    <a:pt x="4802190" y="13033"/>
                  </a:lnTo>
                  <a:lnTo>
                    <a:pt x="4794733" y="3498"/>
                  </a:lnTo>
                  <a:lnTo>
                    <a:pt x="4785614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691458" y="181229"/>
              <a:ext cx="4809490" cy="755650"/>
            </a:xfrm>
            <a:custGeom>
              <a:avLst/>
              <a:gdLst/>
              <a:ahLst/>
              <a:cxnLst/>
              <a:rect l="l" t="t" r="r" b="b"/>
              <a:pathLst>
                <a:path w="4809490" h="755650">
                  <a:moveTo>
                    <a:pt x="23469" y="755142"/>
                  </a:moveTo>
                  <a:lnTo>
                    <a:pt x="14342" y="751643"/>
                  </a:lnTo>
                  <a:lnTo>
                    <a:pt x="6881" y="742108"/>
                  </a:lnTo>
                  <a:lnTo>
                    <a:pt x="1847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847" y="27164"/>
                  </a:lnTo>
                  <a:lnTo>
                    <a:pt x="6881" y="13033"/>
                  </a:lnTo>
                  <a:lnTo>
                    <a:pt x="14342" y="3498"/>
                  </a:lnTo>
                  <a:lnTo>
                    <a:pt x="23469" y="0"/>
                  </a:lnTo>
                  <a:lnTo>
                    <a:pt x="4785614" y="0"/>
                  </a:lnTo>
                  <a:lnTo>
                    <a:pt x="4794733" y="3498"/>
                  </a:lnTo>
                  <a:lnTo>
                    <a:pt x="4802190" y="13033"/>
                  </a:lnTo>
                  <a:lnTo>
                    <a:pt x="4807223" y="27164"/>
                  </a:lnTo>
                  <a:lnTo>
                    <a:pt x="4809070" y="44450"/>
                  </a:lnTo>
                  <a:lnTo>
                    <a:pt x="4809070" y="710692"/>
                  </a:lnTo>
                  <a:lnTo>
                    <a:pt x="4807223" y="727977"/>
                  </a:lnTo>
                  <a:lnTo>
                    <a:pt x="4802190" y="742108"/>
                  </a:lnTo>
                  <a:lnTo>
                    <a:pt x="4794733" y="751643"/>
                  </a:lnTo>
                  <a:lnTo>
                    <a:pt x="4785614" y="755142"/>
                  </a:lnTo>
                  <a:lnTo>
                    <a:pt x="23469" y="755142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4005427" y="282216"/>
            <a:ext cx="4422774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FFFCF8"/>
                </a:solidFill>
                <a:latin typeface="Grammarsaurus" pitchFamily="2" charset="0"/>
              </a:rPr>
              <a:t>Life in the Mesolithic</a:t>
            </a:r>
          </a:p>
        </p:txBody>
      </p:sp>
      <p:grpSp>
        <p:nvGrpSpPr>
          <p:cNvPr id="32" name="object 32"/>
          <p:cNvGrpSpPr/>
          <p:nvPr/>
        </p:nvGrpSpPr>
        <p:grpSpPr>
          <a:xfrm>
            <a:off x="10750610" y="503961"/>
            <a:ext cx="592455" cy="534035"/>
            <a:chOff x="10750610" y="503961"/>
            <a:chExt cx="592455" cy="534035"/>
          </a:xfrm>
        </p:grpSpPr>
        <p:sp>
          <p:nvSpPr>
            <p:cNvPr id="33" name="object 33"/>
            <p:cNvSpPr/>
            <p:nvPr/>
          </p:nvSpPr>
          <p:spPr>
            <a:xfrm>
              <a:off x="10765263" y="518591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12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0750601" y="503961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51307" y="177330"/>
                  </a:moveTo>
                  <a:lnTo>
                    <a:pt x="448602" y="172872"/>
                  </a:lnTo>
                  <a:lnTo>
                    <a:pt x="444182" y="171399"/>
                  </a:lnTo>
                  <a:lnTo>
                    <a:pt x="438492" y="169354"/>
                  </a:lnTo>
                  <a:lnTo>
                    <a:pt x="425805" y="164795"/>
                  </a:lnTo>
                  <a:lnTo>
                    <a:pt x="420420" y="162572"/>
                  </a:lnTo>
                  <a:lnTo>
                    <a:pt x="407733" y="157340"/>
                  </a:lnTo>
                  <a:lnTo>
                    <a:pt x="390029" y="149059"/>
                  </a:lnTo>
                  <a:lnTo>
                    <a:pt x="374662" y="140982"/>
                  </a:lnTo>
                  <a:lnTo>
                    <a:pt x="374662" y="162572"/>
                  </a:lnTo>
                  <a:lnTo>
                    <a:pt x="329399" y="152920"/>
                  </a:lnTo>
                  <a:lnTo>
                    <a:pt x="289128" y="150190"/>
                  </a:lnTo>
                  <a:lnTo>
                    <a:pt x="268960" y="150876"/>
                  </a:lnTo>
                  <a:lnTo>
                    <a:pt x="248856" y="152920"/>
                  </a:lnTo>
                  <a:lnTo>
                    <a:pt x="228904" y="156324"/>
                  </a:lnTo>
                  <a:lnTo>
                    <a:pt x="209169" y="161086"/>
                  </a:lnTo>
                  <a:lnTo>
                    <a:pt x="205460" y="162090"/>
                  </a:lnTo>
                  <a:lnTo>
                    <a:pt x="203593" y="162572"/>
                  </a:lnTo>
                  <a:lnTo>
                    <a:pt x="207340" y="160629"/>
                  </a:lnTo>
                  <a:lnTo>
                    <a:pt x="211048" y="158635"/>
                  </a:lnTo>
                  <a:lnTo>
                    <a:pt x="229743" y="148247"/>
                  </a:lnTo>
                  <a:lnTo>
                    <a:pt x="258749" y="136639"/>
                  </a:lnTo>
                  <a:lnTo>
                    <a:pt x="289128" y="132765"/>
                  </a:lnTo>
                  <a:lnTo>
                    <a:pt x="319493" y="136639"/>
                  </a:lnTo>
                  <a:lnTo>
                    <a:pt x="348513" y="148247"/>
                  </a:lnTo>
                  <a:lnTo>
                    <a:pt x="367195" y="158635"/>
                  </a:lnTo>
                  <a:lnTo>
                    <a:pt x="370916" y="160629"/>
                  </a:lnTo>
                  <a:lnTo>
                    <a:pt x="374662" y="162572"/>
                  </a:lnTo>
                  <a:lnTo>
                    <a:pt x="374662" y="140982"/>
                  </a:lnTo>
                  <a:lnTo>
                    <a:pt x="372757" y="139979"/>
                  </a:lnTo>
                  <a:lnTo>
                    <a:pt x="359752" y="132765"/>
                  </a:lnTo>
                  <a:lnTo>
                    <a:pt x="314032" y="116090"/>
                  </a:lnTo>
                  <a:lnTo>
                    <a:pt x="298627" y="114185"/>
                  </a:lnTo>
                  <a:lnTo>
                    <a:pt x="298627" y="99136"/>
                  </a:lnTo>
                  <a:lnTo>
                    <a:pt x="294373" y="94881"/>
                  </a:lnTo>
                  <a:lnTo>
                    <a:pt x="283883" y="94881"/>
                  </a:lnTo>
                  <a:lnTo>
                    <a:pt x="279615" y="99136"/>
                  </a:lnTo>
                  <a:lnTo>
                    <a:pt x="279615" y="114185"/>
                  </a:lnTo>
                  <a:lnTo>
                    <a:pt x="264210" y="116090"/>
                  </a:lnTo>
                  <a:lnTo>
                    <a:pt x="249110" y="119659"/>
                  </a:lnTo>
                  <a:lnTo>
                    <a:pt x="234492" y="124853"/>
                  </a:lnTo>
                  <a:lnTo>
                    <a:pt x="220510" y="131635"/>
                  </a:lnTo>
                  <a:lnTo>
                    <a:pt x="205498" y="139979"/>
                  </a:lnTo>
                  <a:lnTo>
                    <a:pt x="188214" y="149059"/>
                  </a:lnTo>
                  <a:lnTo>
                    <a:pt x="170510" y="157340"/>
                  </a:lnTo>
                  <a:lnTo>
                    <a:pt x="152438" y="164795"/>
                  </a:lnTo>
                  <a:lnTo>
                    <a:pt x="134073" y="171399"/>
                  </a:lnTo>
                  <a:lnTo>
                    <a:pt x="129654" y="172872"/>
                  </a:lnTo>
                  <a:lnTo>
                    <a:pt x="126949" y="177330"/>
                  </a:lnTo>
                  <a:lnTo>
                    <a:pt x="128447" y="186537"/>
                  </a:lnTo>
                  <a:lnTo>
                    <a:pt x="132410" y="189915"/>
                  </a:lnTo>
                  <a:lnTo>
                    <a:pt x="137071" y="189915"/>
                  </a:lnTo>
                  <a:lnTo>
                    <a:pt x="147396" y="189738"/>
                  </a:lnTo>
                  <a:lnTo>
                    <a:pt x="157695" y="189179"/>
                  </a:lnTo>
                  <a:lnTo>
                    <a:pt x="167957" y="188252"/>
                  </a:lnTo>
                  <a:lnTo>
                    <a:pt x="178193" y="186956"/>
                  </a:lnTo>
                  <a:lnTo>
                    <a:pt x="140398" y="272275"/>
                  </a:lnTo>
                  <a:lnTo>
                    <a:pt x="131826" y="272275"/>
                  </a:lnTo>
                  <a:lnTo>
                    <a:pt x="127571" y="276529"/>
                  </a:lnTo>
                  <a:lnTo>
                    <a:pt x="127571" y="281774"/>
                  </a:lnTo>
                  <a:lnTo>
                    <a:pt x="128905" y="292684"/>
                  </a:lnTo>
                  <a:lnTo>
                    <a:pt x="157949" y="327063"/>
                  </a:lnTo>
                  <a:lnTo>
                    <a:pt x="194094" y="335635"/>
                  </a:lnTo>
                  <a:lnTo>
                    <a:pt x="206870" y="334657"/>
                  </a:lnTo>
                  <a:lnTo>
                    <a:pt x="218998" y="331774"/>
                  </a:lnTo>
                  <a:lnTo>
                    <a:pt x="230225" y="327063"/>
                  </a:lnTo>
                  <a:lnTo>
                    <a:pt x="240245" y="320636"/>
                  </a:lnTo>
                  <a:lnTo>
                    <a:pt x="244462" y="316623"/>
                  </a:lnTo>
                  <a:lnTo>
                    <a:pt x="248958" y="312356"/>
                  </a:lnTo>
                  <a:lnTo>
                    <a:pt x="255346" y="302945"/>
                  </a:lnTo>
                  <a:lnTo>
                    <a:pt x="259270" y="292684"/>
                  </a:lnTo>
                  <a:lnTo>
                    <a:pt x="259448" y="291287"/>
                  </a:lnTo>
                  <a:lnTo>
                    <a:pt x="260616" y="281774"/>
                  </a:lnTo>
                  <a:lnTo>
                    <a:pt x="260616" y="276529"/>
                  </a:lnTo>
                  <a:lnTo>
                    <a:pt x="256362" y="272275"/>
                  </a:lnTo>
                  <a:lnTo>
                    <a:pt x="247789" y="272275"/>
                  </a:lnTo>
                  <a:lnTo>
                    <a:pt x="239788" y="254228"/>
                  </a:lnTo>
                  <a:lnTo>
                    <a:pt x="239788" y="291287"/>
                  </a:lnTo>
                  <a:lnTo>
                    <a:pt x="237705" y="296583"/>
                  </a:lnTo>
                  <a:lnTo>
                    <a:pt x="203733" y="315912"/>
                  </a:lnTo>
                  <a:lnTo>
                    <a:pt x="194094" y="316623"/>
                  </a:lnTo>
                  <a:lnTo>
                    <a:pt x="184442" y="315912"/>
                  </a:lnTo>
                  <a:lnTo>
                    <a:pt x="150482" y="296583"/>
                  </a:lnTo>
                  <a:lnTo>
                    <a:pt x="148399" y="291287"/>
                  </a:lnTo>
                  <a:lnTo>
                    <a:pt x="239788" y="291287"/>
                  </a:lnTo>
                  <a:lnTo>
                    <a:pt x="239788" y="254228"/>
                  </a:lnTo>
                  <a:lnTo>
                    <a:pt x="226999" y="225361"/>
                  </a:lnTo>
                  <a:lnTo>
                    <a:pt x="226999" y="272275"/>
                  </a:lnTo>
                  <a:lnTo>
                    <a:pt x="161188" y="272275"/>
                  </a:lnTo>
                  <a:lnTo>
                    <a:pt x="194094" y="197980"/>
                  </a:lnTo>
                  <a:lnTo>
                    <a:pt x="226999" y="272275"/>
                  </a:lnTo>
                  <a:lnTo>
                    <a:pt x="226999" y="225361"/>
                  </a:lnTo>
                  <a:lnTo>
                    <a:pt x="214871" y="197980"/>
                  </a:lnTo>
                  <a:lnTo>
                    <a:pt x="209994" y="186956"/>
                  </a:lnTo>
                  <a:lnTo>
                    <a:pt x="207441" y="181190"/>
                  </a:lnTo>
                  <a:lnTo>
                    <a:pt x="211988" y="180022"/>
                  </a:lnTo>
                  <a:lnTo>
                    <a:pt x="214261" y="179400"/>
                  </a:lnTo>
                  <a:lnTo>
                    <a:pt x="230403" y="175425"/>
                  </a:lnTo>
                  <a:lnTo>
                    <a:pt x="246710" y="172427"/>
                  </a:lnTo>
                  <a:lnTo>
                    <a:pt x="263118" y="170408"/>
                  </a:lnTo>
                  <a:lnTo>
                    <a:pt x="279615" y="169354"/>
                  </a:lnTo>
                  <a:lnTo>
                    <a:pt x="279615" y="362242"/>
                  </a:lnTo>
                  <a:lnTo>
                    <a:pt x="270116" y="362242"/>
                  </a:lnTo>
                  <a:lnTo>
                    <a:pt x="251637" y="365988"/>
                  </a:lnTo>
                  <a:lnTo>
                    <a:pt x="236524" y="376174"/>
                  </a:lnTo>
                  <a:lnTo>
                    <a:pt x="226339" y="391287"/>
                  </a:lnTo>
                  <a:lnTo>
                    <a:pt x="222605" y="409752"/>
                  </a:lnTo>
                  <a:lnTo>
                    <a:pt x="222605" y="415010"/>
                  </a:lnTo>
                  <a:lnTo>
                    <a:pt x="226860" y="419265"/>
                  </a:lnTo>
                  <a:lnTo>
                    <a:pt x="351396" y="419265"/>
                  </a:lnTo>
                  <a:lnTo>
                    <a:pt x="355650" y="415010"/>
                  </a:lnTo>
                  <a:lnTo>
                    <a:pt x="355650" y="409752"/>
                  </a:lnTo>
                  <a:lnTo>
                    <a:pt x="353720" y="400253"/>
                  </a:lnTo>
                  <a:lnTo>
                    <a:pt x="351904" y="391287"/>
                  </a:lnTo>
                  <a:lnTo>
                    <a:pt x="345135" y="381241"/>
                  </a:lnTo>
                  <a:lnTo>
                    <a:pt x="341706" y="376174"/>
                  </a:lnTo>
                  <a:lnTo>
                    <a:pt x="335013" y="371665"/>
                  </a:lnTo>
                  <a:lnTo>
                    <a:pt x="335013" y="400253"/>
                  </a:lnTo>
                  <a:lnTo>
                    <a:pt x="243243" y="400253"/>
                  </a:lnTo>
                  <a:lnTo>
                    <a:pt x="247345" y="392620"/>
                  </a:lnTo>
                  <a:lnTo>
                    <a:pt x="253504" y="386600"/>
                  </a:lnTo>
                  <a:lnTo>
                    <a:pt x="261239" y="382663"/>
                  </a:lnTo>
                  <a:lnTo>
                    <a:pt x="270116" y="381241"/>
                  </a:lnTo>
                  <a:lnTo>
                    <a:pt x="308140" y="381241"/>
                  </a:lnTo>
                  <a:lnTo>
                    <a:pt x="317004" y="382663"/>
                  </a:lnTo>
                  <a:lnTo>
                    <a:pt x="324739" y="386600"/>
                  </a:lnTo>
                  <a:lnTo>
                    <a:pt x="330898" y="392620"/>
                  </a:lnTo>
                  <a:lnTo>
                    <a:pt x="335013" y="400253"/>
                  </a:lnTo>
                  <a:lnTo>
                    <a:pt x="335013" y="371665"/>
                  </a:lnTo>
                  <a:lnTo>
                    <a:pt x="326605" y="365988"/>
                  </a:lnTo>
                  <a:lnTo>
                    <a:pt x="308140" y="362242"/>
                  </a:lnTo>
                  <a:lnTo>
                    <a:pt x="298627" y="362242"/>
                  </a:lnTo>
                  <a:lnTo>
                    <a:pt x="298627" y="169354"/>
                  </a:lnTo>
                  <a:lnTo>
                    <a:pt x="347840" y="175425"/>
                  </a:lnTo>
                  <a:lnTo>
                    <a:pt x="366255" y="180022"/>
                  </a:lnTo>
                  <a:lnTo>
                    <a:pt x="368528" y="180619"/>
                  </a:lnTo>
                  <a:lnTo>
                    <a:pt x="370814" y="181190"/>
                  </a:lnTo>
                  <a:lnTo>
                    <a:pt x="330454" y="272275"/>
                  </a:lnTo>
                  <a:lnTo>
                    <a:pt x="321894" y="272275"/>
                  </a:lnTo>
                  <a:lnTo>
                    <a:pt x="317639" y="276529"/>
                  </a:lnTo>
                  <a:lnTo>
                    <a:pt x="317639" y="281774"/>
                  </a:lnTo>
                  <a:lnTo>
                    <a:pt x="318973" y="292684"/>
                  </a:lnTo>
                  <a:lnTo>
                    <a:pt x="348018" y="327063"/>
                  </a:lnTo>
                  <a:lnTo>
                    <a:pt x="384162" y="335635"/>
                  </a:lnTo>
                  <a:lnTo>
                    <a:pt x="396925" y="334657"/>
                  </a:lnTo>
                  <a:lnTo>
                    <a:pt x="409067" y="331774"/>
                  </a:lnTo>
                  <a:lnTo>
                    <a:pt x="420281" y="327063"/>
                  </a:lnTo>
                  <a:lnTo>
                    <a:pt x="430314" y="320636"/>
                  </a:lnTo>
                  <a:lnTo>
                    <a:pt x="434530" y="316623"/>
                  </a:lnTo>
                  <a:lnTo>
                    <a:pt x="439026" y="312356"/>
                  </a:lnTo>
                  <a:lnTo>
                    <a:pt x="445414" y="302945"/>
                  </a:lnTo>
                  <a:lnTo>
                    <a:pt x="449338" y="292684"/>
                  </a:lnTo>
                  <a:lnTo>
                    <a:pt x="449516" y="291287"/>
                  </a:lnTo>
                  <a:lnTo>
                    <a:pt x="450684" y="281774"/>
                  </a:lnTo>
                  <a:lnTo>
                    <a:pt x="450684" y="276529"/>
                  </a:lnTo>
                  <a:lnTo>
                    <a:pt x="446430" y="272275"/>
                  </a:lnTo>
                  <a:lnTo>
                    <a:pt x="437857" y="272275"/>
                  </a:lnTo>
                  <a:lnTo>
                    <a:pt x="429844" y="254190"/>
                  </a:lnTo>
                  <a:lnTo>
                    <a:pt x="429844" y="291287"/>
                  </a:lnTo>
                  <a:lnTo>
                    <a:pt x="427774" y="296583"/>
                  </a:lnTo>
                  <a:lnTo>
                    <a:pt x="393801" y="315912"/>
                  </a:lnTo>
                  <a:lnTo>
                    <a:pt x="384162" y="316623"/>
                  </a:lnTo>
                  <a:lnTo>
                    <a:pt x="374510" y="315912"/>
                  </a:lnTo>
                  <a:lnTo>
                    <a:pt x="340550" y="296583"/>
                  </a:lnTo>
                  <a:lnTo>
                    <a:pt x="338467" y="291287"/>
                  </a:lnTo>
                  <a:lnTo>
                    <a:pt x="429844" y="291287"/>
                  </a:lnTo>
                  <a:lnTo>
                    <a:pt x="429844" y="254190"/>
                  </a:lnTo>
                  <a:lnTo>
                    <a:pt x="417068" y="225361"/>
                  </a:lnTo>
                  <a:lnTo>
                    <a:pt x="417068" y="272275"/>
                  </a:lnTo>
                  <a:lnTo>
                    <a:pt x="351243" y="272275"/>
                  </a:lnTo>
                  <a:lnTo>
                    <a:pt x="384162" y="197980"/>
                  </a:lnTo>
                  <a:lnTo>
                    <a:pt x="417068" y="272275"/>
                  </a:lnTo>
                  <a:lnTo>
                    <a:pt x="417068" y="225361"/>
                  </a:lnTo>
                  <a:lnTo>
                    <a:pt x="404939" y="197980"/>
                  </a:lnTo>
                  <a:lnTo>
                    <a:pt x="400062" y="186956"/>
                  </a:lnTo>
                  <a:lnTo>
                    <a:pt x="410286" y="188252"/>
                  </a:lnTo>
                  <a:lnTo>
                    <a:pt x="420547" y="189179"/>
                  </a:lnTo>
                  <a:lnTo>
                    <a:pt x="430847" y="189738"/>
                  </a:lnTo>
                  <a:lnTo>
                    <a:pt x="441172" y="189915"/>
                  </a:lnTo>
                  <a:lnTo>
                    <a:pt x="445833" y="189915"/>
                  </a:lnTo>
                  <a:lnTo>
                    <a:pt x="449313" y="186956"/>
                  </a:lnTo>
                  <a:lnTo>
                    <a:pt x="449808" y="186537"/>
                  </a:lnTo>
                  <a:lnTo>
                    <a:pt x="451307" y="177330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304"/>
                  </a:lnTo>
                  <a:lnTo>
                    <a:pt x="186690" y="504304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63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63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44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73" y="494919"/>
                  </a:lnTo>
                  <a:lnTo>
                    <a:pt x="148043" y="523201"/>
                  </a:lnTo>
                  <a:lnTo>
                    <a:pt x="186690" y="533552"/>
                  </a:lnTo>
                  <a:lnTo>
                    <a:pt x="405511" y="533552"/>
                  </a:lnTo>
                  <a:lnTo>
                    <a:pt x="425665" y="530885"/>
                  </a:lnTo>
                  <a:lnTo>
                    <a:pt x="444144" y="523201"/>
                  </a:lnTo>
                  <a:lnTo>
                    <a:pt x="460019" y="511048"/>
                  </a:lnTo>
                  <a:lnTo>
                    <a:pt x="465201" y="504304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6EB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3027415" y="998542"/>
            <a:ext cx="6192785" cy="6027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250"/>
              </a:lnSpc>
              <a:spcBef>
                <a:spcPts val="100"/>
              </a:spcBef>
            </a:pPr>
            <a:r>
              <a:rPr sz="2000" spc="-10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People in the Mesolithic used tools for lots of </a:t>
            </a:r>
            <a:r>
              <a:rPr sz="2000" spc="-100" dirty="0" smtClean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di</a:t>
            </a:r>
            <a:r>
              <a:rPr lang="en-US" sz="2000" spc="-100" dirty="0" smtClean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ff</a:t>
            </a:r>
            <a:r>
              <a:rPr sz="2000" spc="-100" dirty="0" smtClean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erent </a:t>
            </a:r>
            <a:r>
              <a:rPr sz="2000" spc="-10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things.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 algn="ctr">
              <a:lnSpc>
                <a:spcPts val="2250"/>
              </a:lnSpc>
            </a:pPr>
            <a:r>
              <a:rPr sz="2000" spc="-10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These were made from stone, wood or bone.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660412" y="1648701"/>
            <a:ext cx="10986770" cy="4661535"/>
          </a:xfrm>
          <a:custGeom>
            <a:avLst/>
            <a:gdLst/>
            <a:ahLst/>
            <a:cxnLst/>
            <a:rect l="l" t="t" r="r" b="b"/>
            <a:pathLst>
              <a:path w="10986770" h="4661535">
                <a:moveTo>
                  <a:pt x="3062122" y="0"/>
                </a:moveTo>
                <a:lnTo>
                  <a:pt x="0" y="0"/>
                </a:lnTo>
                <a:lnTo>
                  <a:pt x="0" y="2276538"/>
                </a:lnTo>
                <a:lnTo>
                  <a:pt x="3062122" y="2276538"/>
                </a:lnTo>
                <a:lnTo>
                  <a:pt x="3062122" y="0"/>
                </a:lnTo>
                <a:close/>
              </a:path>
              <a:path w="10986770" h="4661535">
                <a:moveTo>
                  <a:pt x="4978387" y="2384539"/>
                </a:moveTo>
                <a:lnTo>
                  <a:pt x="14173" y="2384539"/>
                </a:lnTo>
                <a:lnTo>
                  <a:pt x="14173" y="4661078"/>
                </a:lnTo>
                <a:lnTo>
                  <a:pt x="4978387" y="4661078"/>
                </a:lnTo>
                <a:lnTo>
                  <a:pt x="4978387" y="2384539"/>
                </a:lnTo>
                <a:close/>
              </a:path>
              <a:path w="10986770" h="4661535">
                <a:moveTo>
                  <a:pt x="7024243" y="0"/>
                </a:moveTo>
                <a:lnTo>
                  <a:pt x="3962120" y="0"/>
                </a:lnTo>
                <a:lnTo>
                  <a:pt x="3962120" y="2276538"/>
                </a:lnTo>
                <a:lnTo>
                  <a:pt x="7024243" y="2276538"/>
                </a:lnTo>
                <a:lnTo>
                  <a:pt x="7024243" y="0"/>
                </a:lnTo>
                <a:close/>
              </a:path>
              <a:path w="10986770" h="4661535">
                <a:moveTo>
                  <a:pt x="10986376" y="2384539"/>
                </a:moveTo>
                <a:lnTo>
                  <a:pt x="5969000" y="2384539"/>
                </a:lnTo>
                <a:lnTo>
                  <a:pt x="5969000" y="4661078"/>
                </a:lnTo>
                <a:lnTo>
                  <a:pt x="10986376" y="4661078"/>
                </a:lnTo>
                <a:lnTo>
                  <a:pt x="10986376" y="2384539"/>
                </a:lnTo>
                <a:close/>
              </a:path>
              <a:path w="10986770" h="4661535">
                <a:moveTo>
                  <a:pt x="10986376" y="0"/>
                </a:moveTo>
                <a:lnTo>
                  <a:pt x="7924254" y="0"/>
                </a:lnTo>
                <a:lnTo>
                  <a:pt x="7924254" y="2276538"/>
                </a:lnTo>
                <a:lnTo>
                  <a:pt x="10986376" y="2276538"/>
                </a:lnTo>
                <a:lnTo>
                  <a:pt x="1098637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8584666" y="1648701"/>
            <a:ext cx="3062605" cy="227711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55"/>
              </a:spcBef>
            </a:pPr>
            <a:endParaRPr sz="2000" spc="-80">
              <a:latin typeface="Grammarsaurus" pitchFamily="2" charset="0"/>
              <a:cs typeface="Times New Roman"/>
            </a:endParaRPr>
          </a:p>
          <a:p>
            <a:pPr marL="52069" algn="ctr">
              <a:lnSpc>
                <a:spcPct val="100000"/>
              </a:lnSpc>
            </a:pPr>
            <a:r>
              <a:rPr sz="200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fishing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60412" y="1648701"/>
            <a:ext cx="3062605" cy="227711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55"/>
              </a:spcBef>
            </a:pPr>
            <a:endParaRPr sz="2000" spc="-80">
              <a:latin typeface="Grammarsaurus" pitchFamily="2" charset="0"/>
              <a:cs typeface="Times New Roman"/>
            </a:endParaRPr>
          </a:p>
          <a:p>
            <a:pPr marL="683895">
              <a:lnSpc>
                <a:spcPct val="100000"/>
              </a:lnSpc>
            </a:pPr>
            <a:r>
              <a:rPr sz="200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chopping wood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622533" y="1648701"/>
            <a:ext cx="3062605" cy="227711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660"/>
              </a:spcBef>
            </a:pPr>
            <a:endParaRPr sz="2000" spc="-80">
              <a:latin typeface="Grammarsaurus" pitchFamily="2" charset="0"/>
              <a:cs typeface="Times New Roman"/>
            </a:endParaRPr>
          </a:p>
          <a:p>
            <a:pPr marL="674370">
              <a:lnSpc>
                <a:spcPct val="100000"/>
              </a:lnSpc>
            </a:pPr>
            <a:r>
              <a:rPr sz="200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cutting up food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629412" y="4033240"/>
            <a:ext cx="5017770" cy="227711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70"/>
              </a:spcBef>
            </a:pPr>
            <a:endParaRPr sz="2000" spc="-80">
              <a:latin typeface="Grammarsaurus" pitchFamily="2" charset="0"/>
              <a:cs typeface="Times New Roman"/>
            </a:endParaRPr>
          </a:p>
          <a:p>
            <a:pPr marL="1380490" marR="1123950" indent="164465">
              <a:lnSpc>
                <a:spcPts val="2000"/>
              </a:lnSpc>
              <a:spcBef>
                <a:spcPts val="5"/>
              </a:spcBef>
            </a:pPr>
            <a:r>
              <a:rPr sz="200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making clothes and huts using animal skin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833953" y="1745780"/>
            <a:ext cx="9769475" cy="3874135"/>
            <a:chOff x="833953" y="1745780"/>
            <a:chExt cx="9769475" cy="3874135"/>
          </a:xfrm>
        </p:grpSpPr>
        <p:pic>
          <p:nvPicPr>
            <p:cNvPr id="43" name="object 4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37015" y="1745780"/>
              <a:ext cx="2663736" cy="1777606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593871" y="1810880"/>
              <a:ext cx="1009319" cy="163341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33953" y="4165443"/>
              <a:ext cx="2367495" cy="1453883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674598" y="4033240"/>
            <a:ext cx="4964430" cy="227711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 spc="-8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35"/>
              </a:spcBef>
            </a:pPr>
            <a:endParaRPr sz="2000" spc="-80">
              <a:latin typeface="Grammarsaurus" pitchFamily="2" charset="0"/>
              <a:cs typeface="Times New Roman"/>
            </a:endParaRPr>
          </a:p>
          <a:p>
            <a:pPr marR="14604" algn="ctr">
              <a:lnSpc>
                <a:spcPct val="100000"/>
              </a:lnSpc>
            </a:pPr>
            <a:r>
              <a:rPr sz="200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hunting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3322802" y="1887601"/>
            <a:ext cx="8155305" cy="3731895"/>
            <a:chOff x="3322802" y="1887601"/>
            <a:chExt cx="8155305" cy="3731895"/>
          </a:xfrm>
        </p:grpSpPr>
        <p:pic>
          <p:nvPicPr>
            <p:cNvPr id="48" name="object 4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335274" y="4191033"/>
              <a:ext cx="2142235" cy="1428292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988268" y="1887601"/>
              <a:ext cx="2274481" cy="1516316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6873963" y="4191033"/>
              <a:ext cx="2142718" cy="142829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322802" y="4191033"/>
              <a:ext cx="2142439" cy="1428292"/>
            </a:xfrm>
            <a:prstGeom prst="rect">
              <a:avLst/>
            </a:prstGeom>
          </p:spPr>
        </p:pic>
      </p:grpSp>
      <p:sp>
        <p:nvSpPr>
          <p:cNvPr id="53" name="object 23"/>
          <p:cNvSpPr txBox="1"/>
          <p:nvPr/>
        </p:nvSpPr>
        <p:spPr>
          <a:xfrm>
            <a:off x="9378505" y="993437"/>
            <a:ext cx="909175" cy="2160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00" b="1" spc="-20" dirty="0">
                <a:solidFill>
                  <a:srgbClr val="343B35"/>
                </a:solidFill>
                <a:latin typeface="Grammarsaurus" pitchFamily="2" charset="0"/>
                <a:cs typeface="Gill Sans MT"/>
              </a:rPr>
              <a:t>Civilisation</a:t>
            </a:r>
            <a:endParaRPr sz="1300" spc="-20">
              <a:latin typeface="Grammarsaurus" pitchFamily="2" charset="0"/>
              <a:cs typeface="Gill Sans MT"/>
            </a:endParaRPr>
          </a:p>
        </p:txBody>
      </p:sp>
      <p:sp>
        <p:nvSpPr>
          <p:cNvPr id="54" name="object 30"/>
          <p:cNvSpPr txBox="1"/>
          <p:nvPr/>
        </p:nvSpPr>
        <p:spPr>
          <a:xfrm>
            <a:off x="10291521" y="1011923"/>
            <a:ext cx="1671640" cy="363561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67335" marR="5080" indent="-255270">
              <a:lnSpc>
                <a:spcPts val="1330"/>
              </a:lnSpc>
              <a:spcBef>
                <a:spcPts val="235"/>
              </a:spcBef>
            </a:pPr>
            <a:r>
              <a:rPr sz="1200" b="1" spc="-20" dirty="0">
                <a:solidFill>
                  <a:srgbClr val="6DB9D4"/>
                </a:solidFill>
                <a:latin typeface="Grammarsaurus" pitchFamily="2" charset="0"/>
                <a:cs typeface="Gill Sans MT"/>
              </a:rPr>
              <a:t>Developing perspective and judgement</a:t>
            </a:r>
            <a:endParaRPr sz="1200" spc="-20">
              <a:latin typeface="Grammarsaurus" pitchFamily="2" charset="0"/>
              <a:cs typeface="Gill Sans MT"/>
            </a:endParaRPr>
          </a:p>
        </p:txBody>
      </p:sp>
      <p:sp>
        <p:nvSpPr>
          <p:cNvPr id="55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12192000" cy="5106670"/>
            </a:xfrm>
            <a:custGeom>
              <a:avLst/>
              <a:gdLst/>
              <a:ahLst/>
              <a:cxnLst/>
              <a:rect l="l" t="t" r="r" b="b"/>
              <a:pathLst>
                <a:path w="12192000" h="5106670">
                  <a:moveTo>
                    <a:pt x="0" y="5106339"/>
                  </a:moveTo>
                  <a:lnTo>
                    <a:pt x="12192000" y="5106339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5106339"/>
                  </a:lnTo>
                  <a:close/>
                </a:path>
              </a:pathLst>
            </a:custGeom>
            <a:solidFill>
              <a:srgbClr val="323F37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16145" y="2140783"/>
              <a:ext cx="2975855" cy="428653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18805" y="0"/>
              <a:ext cx="4073194" cy="25714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64587" cy="173107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82128" y="0"/>
              <a:ext cx="3846073" cy="170508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12192000" cy="264682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2965424"/>
              <a:ext cx="2257854" cy="389257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13637" y="4085373"/>
              <a:ext cx="6178363" cy="277262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20634" y="6215507"/>
              <a:ext cx="5730049" cy="64249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5106339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239509" y="0"/>
            <a:ext cx="11952605" cy="6751320"/>
            <a:chOff x="239509" y="0"/>
            <a:chExt cx="11952605" cy="6751320"/>
          </a:xfrm>
        </p:grpSpPr>
        <p:sp>
          <p:nvSpPr>
            <p:cNvPr id="18" name="object 18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1" y="6229414"/>
                  </a:lnTo>
                  <a:lnTo>
                    <a:pt x="11563359" y="6216448"/>
                  </a:lnTo>
                  <a:lnTo>
                    <a:pt x="11601156" y="6195933"/>
                  </a:lnTo>
                  <a:lnTo>
                    <a:pt x="11634089" y="6168763"/>
                  </a:lnTo>
                  <a:lnTo>
                    <a:pt x="11661261" y="6135831"/>
                  </a:lnTo>
                  <a:lnTo>
                    <a:pt x="11681777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7" y="135906"/>
                  </a:lnTo>
                  <a:lnTo>
                    <a:pt x="11661261" y="98108"/>
                  </a:lnTo>
                  <a:lnTo>
                    <a:pt x="11634089" y="65176"/>
                  </a:lnTo>
                  <a:lnTo>
                    <a:pt x="11601156" y="38004"/>
                  </a:lnTo>
                  <a:lnTo>
                    <a:pt x="11563359" y="17487"/>
                  </a:lnTo>
                  <a:lnTo>
                    <a:pt x="11521591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1" y="4521"/>
                  </a:lnTo>
                  <a:lnTo>
                    <a:pt x="11563359" y="17487"/>
                  </a:lnTo>
                  <a:lnTo>
                    <a:pt x="11601156" y="38004"/>
                  </a:lnTo>
                  <a:lnTo>
                    <a:pt x="11634089" y="65176"/>
                  </a:lnTo>
                  <a:lnTo>
                    <a:pt x="11661261" y="98108"/>
                  </a:lnTo>
                  <a:lnTo>
                    <a:pt x="11681777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7" y="6098033"/>
                  </a:lnTo>
                  <a:lnTo>
                    <a:pt x="11661261" y="6135831"/>
                  </a:lnTo>
                  <a:lnTo>
                    <a:pt x="11634089" y="6168763"/>
                  </a:lnTo>
                  <a:lnTo>
                    <a:pt x="11601156" y="6195933"/>
                  </a:lnTo>
                  <a:lnTo>
                    <a:pt x="11563359" y="6216448"/>
                  </a:lnTo>
                  <a:lnTo>
                    <a:pt x="11521591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974615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974615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640438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0" y="0"/>
                  </a:moveTo>
                  <a:lnTo>
                    <a:pt x="2718" y="0"/>
                  </a:lnTo>
                  <a:lnTo>
                    <a:pt x="1559" y="13894"/>
                  </a:lnTo>
                  <a:lnTo>
                    <a:pt x="693" y="28206"/>
                  </a:lnTo>
                  <a:lnTo>
                    <a:pt x="173" y="42290"/>
                  </a:lnTo>
                  <a:lnTo>
                    <a:pt x="0" y="56095"/>
                  </a:lnTo>
                  <a:lnTo>
                    <a:pt x="1945" y="104954"/>
                  </a:lnTo>
                  <a:lnTo>
                    <a:pt x="7687" y="152785"/>
                  </a:lnTo>
                  <a:lnTo>
                    <a:pt x="17086" y="199435"/>
                  </a:lnTo>
                  <a:lnTo>
                    <a:pt x="30003" y="244752"/>
                  </a:lnTo>
                  <a:lnTo>
                    <a:pt x="46298" y="288581"/>
                  </a:lnTo>
                  <a:lnTo>
                    <a:pt x="65832" y="330770"/>
                  </a:lnTo>
                  <a:lnTo>
                    <a:pt x="88464" y="371166"/>
                  </a:lnTo>
                  <a:lnTo>
                    <a:pt x="114056" y="409615"/>
                  </a:lnTo>
                  <a:lnTo>
                    <a:pt x="142467" y="445965"/>
                  </a:lnTo>
                  <a:lnTo>
                    <a:pt x="173558" y="480062"/>
                  </a:lnTo>
                  <a:lnTo>
                    <a:pt x="207189" y="511754"/>
                  </a:lnTo>
                  <a:lnTo>
                    <a:pt x="243220" y="540886"/>
                  </a:lnTo>
                  <a:lnTo>
                    <a:pt x="281512" y="567306"/>
                  </a:lnTo>
                  <a:lnTo>
                    <a:pt x="321926" y="590861"/>
                  </a:lnTo>
                  <a:lnTo>
                    <a:pt x="364321" y="611398"/>
                  </a:lnTo>
                  <a:lnTo>
                    <a:pt x="408559" y="628763"/>
                  </a:lnTo>
                  <a:lnTo>
                    <a:pt x="454498" y="642803"/>
                  </a:lnTo>
                  <a:lnTo>
                    <a:pt x="502000" y="653366"/>
                  </a:lnTo>
                  <a:lnTo>
                    <a:pt x="551105" y="660323"/>
                  </a:lnTo>
                  <a:lnTo>
                    <a:pt x="551560" y="660323"/>
                  </a:lnTo>
                  <a:lnTo>
                    <a:pt x="551560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634088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4" y="13545"/>
                  </a:lnTo>
                  <a:lnTo>
                    <a:pt x="692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6" y="205799"/>
                  </a:lnTo>
                  <a:lnTo>
                    <a:pt x="32972" y="253719"/>
                  </a:lnTo>
                  <a:lnTo>
                    <a:pt x="51158" y="300277"/>
                  </a:lnTo>
                  <a:lnTo>
                    <a:pt x="73148" y="345253"/>
                  </a:lnTo>
                  <a:lnTo>
                    <a:pt x="98855" y="388424"/>
                  </a:lnTo>
                  <a:lnTo>
                    <a:pt x="128192" y="429568"/>
                  </a:lnTo>
                  <a:lnTo>
                    <a:pt x="161074" y="468464"/>
                  </a:lnTo>
                  <a:lnTo>
                    <a:pt x="196796" y="504314"/>
                  </a:lnTo>
                  <a:lnTo>
                    <a:pt x="235072" y="536954"/>
                  </a:lnTo>
                  <a:lnTo>
                    <a:pt x="275689" y="566278"/>
                  </a:lnTo>
                  <a:lnTo>
                    <a:pt x="318434" y="592179"/>
                  </a:lnTo>
                  <a:lnTo>
                    <a:pt x="363093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0" y="6666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1779250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11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0639053" y="377050"/>
            <a:ext cx="592455" cy="534035"/>
            <a:chOff x="10639053" y="377050"/>
            <a:chExt cx="592455" cy="534035"/>
          </a:xfrm>
        </p:grpSpPr>
        <p:sp>
          <p:nvSpPr>
            <p:cNvPr id="27" name="object 27"/>
            <p:cNvSpPr/>
            <p:nvPr/>
          </p:nvSpPr>
          <p:spPr>
            <a:xfrm>
              <a:off x="10639053" y="377050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823562" y="664044"/>
              <a:ext cx="100685" cy="10520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950003" y="537616"/>
              <a:ext cx="100685" cy="10520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0774932" y="491305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0638800" y="912436"/>
            <a:ext cx="632622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800" b="1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Change and continuity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11303177" y="442798"/>
            <a:ext cx="497840" cy="447675"/>
            <a:chOff x="11303177" y="442798"/>
            <a:chExt cx="497840" cy="447675"/>
          </a:xfrm>
        </p:grpSpPr>
        <p:pic>
          <p:nvPicPr>
            <p:cNvPr id="33" name="object 3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462575" y="442798"/>
              <a:ext cx="182562" cy="286016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303177" y="583692"/>
              <a:ext cx="135407" cy="81051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665241" y="583692"/>
              <a:ext cx="135407" cy="8105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513324" y="755002"/>
              <a:ext cx="81051" cy="135407"/>
            </a:xfrm>
            <a:prstGeom prst="rect">
              <a:avLst/>
            </a:prstGeom>
          </p:spPr>
        </p:pic>
      </p:grpSp>
      <p:sp>
        <p:nvSpPr>
          <p:cNvPr id="37" name="object 37"/>
          <p:cNvSpPr txBox="1"/>
          <p:nvPr/>
        </p:nvSpPr>
        <p:spPr>
          <a:xfrm>
            <a:off x="11323039" y="915276"/>
            <a:ext cx="53015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Migration</a:t>
            </a:r>
            <a:endParaRPr sz="800">
              <a:latin typeface="Grammarsaurus" pitchFamily="2" charset="0"/>
              <a:cs typeface="Gill Sans M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4549431" y="181229"/>
            <a:ext cx="3093720" cy="755650"/>
          </a:xfrm>
          <a:custGeom>
            <a:avLst/>
            <a:gdLst/>
            <a:ahLst/>
            <a:cxnLst/>
            <a:rect l="l" t="t" r="r" b="b"/>
            <a:pathLst>
              <a:path w="3093720" h="755650">
                <a:moveTo>
                  <a:pt x="3078060" y="0"/>
                </a:moveTo>
                <a:lnTo>
                  <a:pt x="15087" y="0"/>
                </a:lnTo>
                <a:lnTo>
                  <a:pt x="9220" y="3498"/>
                </a:lnTo>
                <a:lnTo>
                  <a:pt x="4424" y="13033"/>
                </a:lnTo>
                <a:lnTo>
                  <a:pt x="1187" y="27164"/>
                </a:lnTo>
                <a:lnTo>
                  <a:pt x="0" y="44450"/>
                </a:lnTo>
                <a:lnTo>
                  <a:pt x="0" y="710692"/>
                </a:lnTo>
                <a:lnTo>
                  <a:pt x="1187" y="727977"/>
                </a:lnTo>
                <a:lnTo>
                  <a:pt x="4424" y="742108"/>
                </a:lnTo>
                <a:lnTo>
                  <a:pt x="9220" y="751643"/>
                </a:lnTo>
                <a:lnTo>
                  <a:pt x="15087" y="755142"/>
                </a:lnTo>
                <a:lnTo>
                  <a:pt x="3078060" y="755142"/>
                </a:lnTo>
                <a:lnTo>
                  <a:pt x="3083927" y="751643"/>
                </a:lnTo>
                <a:lnTo>
                  <a:pt x="3088724" y="742108"/>
                </a:lnTo>
                <a:lnTo>
                  <a:pt x="3091960" y="727977"/>
                </a:lnTo>
                <a:lnTo>
                  <a:pt x="3093148" y="710692"/>
                </a:lnTo>
                <a:lnTo>
                  <a:pt x="3093148" y="44450"/>
                </a:lnTo>
                <a:lnTo>
                  <a:pt x="3091960" y="27164"/>
                </a:lnTo>
                <a:lnTo>
                  <a:pt x="3088724" y="13033"/>
                </a:lnTo>
                <a:lnTo>
                  <a:pt x="3083927" y="3498"/>
                </a:lnTo>
                <a:lnTo>
                  <a:pt x="3078060" y="0"/>
                </a:lnTo>
                <a:close/>
              </a:path>
            </a:pathLst>
          </a:custGeom>
          <a:solidFill>
            <a:srgbClr val="323F37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>
            <a:spLocks noGrp="1"/>
          </p:cNvSpPr>
          <p:nvPr>
            <p:ph type="title"/>
          </p:nvPr>
        </p:nvSpPr>
        <p:spPr>
          <a:xfrm>
            <a:off x="4585266" y="210730"/>
            <a:ext cx="3093720" cy="639919"/>
          </a:xfrm>
          <a:prstGeom prst="rect">
            <a:avLst/>
          </a:prstGeom>
          <a:ln w="21920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290195">
              <a:lnSpc>
                <a:spcPct val="100000"/>
              </a:lnSpc>
              <a:spcBef>
                <a:spcPts val="550"/>
              </a:spcBef>
            </a:pPr>
            <a:r>
              <a:rPr spc="-100" dirty="0">
                <a:latin typeface="Grammarsaurus" pitchFamily="2" charset="0"/>
              </a:rPr>
              <a:t>Doggerland</a:t>
            </a:r>
          </a:p>
        </p:txBody>
      </p:sp>
      <p:pic>
        <p:nvPicPr>
          <p:cNvPr id="40" name="object 40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2344115" y="1088142"/>
            <a:ext cx="9263221" cy="5370860"/>
          </a:xfrm>
          <a:prstGeom prst="rect">
            <a:avLst/>
          </a:prstGeom>
        </p:spPr>
      </p:pic>
      <p:sp>
        <p:nvSpPr>
          <p:cNvPr id="41" name="object 41"/>
          <p:cNvSpPr txBox="1"/>
          <p:nvPr/>
        </p:nvSpPr>
        <p:spPr>
          <a:xfrm>
            <a:off x="2641142" y="1691170"/>
            <a:ext cx="3131820" cy="7027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Britain </a:t>
            </a: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looked very</a:t>
            </a:r>
            <a:endParaRPr sz="2200" spc="-7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2200" spc="-70" dirty="0" smtClean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di</a:t>
            </a:r>
            <a:r>
              <a:rPr lang="en-US" sz="2200" spc="-70" dirty="0" smtClean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ff</a:t>
            </a:r>
            <a:r>
              <a:rPr sz="2200" spc="-70" dirty="0" smtClean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erent </a:t>
            </a: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in the </a:t>
            </a:r>
            <a:r>
              <a:rPr sz="2200" b="1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Mesolithic</a:t>
            </a:r>
            <a:r>
              <a:rPr sz="2200" spc="-7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.</a:t>
            </a:r>
            <a:endParaRPr sz="2200" spc="-70" dirty="0">
              <a:latin typeface="Grammarsaurus" pitchFamily="2" charset="0"/>
              <a:cs typeface="Gill Sans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641142" y="2719920"/>
            <a:ext cx="3240884" cy="277396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181610">
              <a:lnSpc>
                <a:spcPct val="102299"/>
              </a:lnSpc>
              <a:spcBef>
                <a:spcPts val="40"/>
              </a:spcBef>
            </a:pPr>
            <a:r>
              <a:rPr sz="220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Amazingly, Britain was connected to the rest of Europe by a piece of land called “</a:t>
            </a:r>
            <a:r>
              <a:rPr sz="2200" b="1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Doggerland</a:t>
            </a:r>
            <a:r>
              <a:rPr sz="220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”.</a:t>
            </a:r>
            <a:endParaRPr sz="22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45"/>
              </a:spcBef>
            </a:pPr>
            <a:endParaRPr sz="2200" spc="-100" dirty="0">
              <a:latin typeface="Grammarsaurus" pitchFamily="2" charset="0"/>
              <a:cs typeface="Gill Sans MT"/>
            </a:endParaRPr>
          </a:p>
          <a:p>
            <a:pPr marL="12700" marR="5080">
              <a:lnSpc>
                <a:spcPct val="102299"/>
              </a:lnSpc>
            </a:pPr>
            <a:r>
              <a:rPr sz="220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Many people </a:t>
            </a:r>
            <a:r>
              <a:rPr sz="2200" b="1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lived </a:t>
            </a:r>
            <a:r>
              <a:rPr sz="220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on the land, </a:t>
            </a:r>
            <a:r>
              <a:rPr sz="2200" b="1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hunting </a:t>
            </a:r>
            <a:r>
              <a:rPr sz="220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animals and creating </a:t>
            </a:r>
            <a:r>
              <a:rPr sz="2200" b="1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communities</a:t>
            </a:r>
            <a:r>
              <a:rPr sz="2200" spc="-10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.</a:t>
            </a:r>
            <a:endParaRPr sz="22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183201" y="2581200"/>
            <a:ext cx="909869" cy="17312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050" spc="-40" dirty="0">
                <a:solidFill>
                  <a:srgbClr val="FFFFFF"/>
                </a:solidFill>
                <a:latin typeface="Grammarsaurus" pitchFamily="2" charset="0"/>
                <a:cs typeface="Trebuchet MS"/>
              </a:rPr>
              <a:t>DOGGERLAND</a:t>
            </a:r>
            <a:endParaRPr sz="1050" spc="-40">
              <a:latin typeface="Grammarsaurus" pitchFamily="2" charset="0"/>
              <a:cs typeface="Trebuchet MS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0" y="435127"/>
            <a:ext cx="7366634" cy="6165850"/>
            <a:chOff x="0" y="435127"/>
            <a:chExt cx="7366634" cy="6165850"/>
          </a:xfrm>
        </p:grpSpPr>
        <p:pic>
          <p:nvPicPr>
            <p:cNvPr id="45" name="object 4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863397" y="4057141"/>
              <a:ext cx="502920" cy="237744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920674" y="4113479"/>
              <a:ext cx="390189" cy="125285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0" y="1495336"/>
              <a:ext cx="2479446" cy="5105170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880685" y="449757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4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12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66025" y="435127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51294" y="177330"/>
                  </a:moveTo>
                  <a:lnTo>
                    <a:pt x="448589" y="172872"/>
                  </a:lnTo>
                  <a:lnTo>
                    <a:pt x="444169" y="171399"/>
                  </a:lnTo>
                  <a:lnTo>
                    <a:pt x="438480" y="169354"/>
                  </a:lnTo>
                  <a:lnTo>
                    <a:pt x="425792" y="164795"/>
                  </a:lnTo>
                  <a:lnTo>
                    <a:pt x="420408" y="162572"/>
                  </a:lnTo>
                  <a:lnTo>
                    <a:pt x="407720" y="157340"/>
                  </a:lnTo>
                  <a:lnTo>
                    <a:pt x="390017" y="149059"/>
                  </a:lnTo>
                  <a:lnTo>
                    <a:pt x="374650" y="140982"/>
                  </a:lnTo>
                  <a:lnTo>
                    <a:pt x="374650" y="162572"/>
                  </a:lnTo>
                  <a:lnTo>
                    <a:pt x="370928" y="161594"/>
                  </a:lnTo>
                  <a:lnTo>
                    <a:pt x="369074" y="161086"/>
                  </a:lnTo>
                  <a:lnTo>
                    <a:pt x="349338" y="156324"/>
                  </a:lnTo>
                  <a:lnTo>
                    <a:pt x="329387" y="152920"/>
                  </a:lnTo>
                  <a:lnTo>
                    <a:pt x="309283" y="150876"/>
                  </a:lnTo>
                  <a:lnTo>
                    <a:pt x="289115" y="150190"/>
                  </a:lnTo>
                  <a:lnTo>
                    <a:pt x="268947" y="150876"/>
                  </a:lnTo>
                  <a:lnTo>
                    <a:pt x="248843" y="152920"/>
                  </a:lnTo>
                  <a:lnTo>
                    <a:pt x="228892" y="156324"/>
                  </a:lnTo>
                  <a:lnTo>
                    <a:pt x="209156" y="161086"/>
                  </a:lnTo>
                  <a:lnTo>
                    <a:pt x="205447" y="162090"/>
                  </a:lnTo>
                  <a:lnTo>
                    <a:pt x="203581" y="162572"/>
                  </a:lnTo>
                  <a:lnTo>
                    <a:pt x="207327" y="160629"/>
                  </a:lnTo>
                  <a:lnTo>
                    <a:pt x="211035" y="158635"/>
                  </a:lnTo>
                  <a:lnTo>
                    <a:pt x="229730" y="148247"/>
                  </a:lnTo>
                  <a:lnTo>
                    <a:pt x="258737" y="136639"/>
                  </a:lnTo>
                  <a:lnTo>
                    <a:pt x="289115" y="132765"/>
                  </a:lnTo>
                  <a:lnTo>
                    <a:pt x="319481" y="136639"/>
                  </a:lnTo>
                  <a:lnTo>
                    <a:pt x="348500" y="148247"/>
                  </a:lnTo>
                  <a:lnTo>
                    <a:pt x="367182" y="158635"/>
                  </a:lnTo>
                  <a:lnTo>
                    <a:pt x="370903" y="160629"/>
                  </a:lnTo>
                  <a:lnTo>
                    <a:pt x="374650" y="162572"/>
                  </a:lnTo>
                  <a:lnTo>
                    <a:pt x="374650" y="140982"/>
                  </a:lnTo>
                  <a:lnTo>
                    <a:pt x="372745" y="139979"/>
                  </a:lnTo>
                  <a:lnTo>
                    <a:pt x="359740" y="132765"/>
                  </a:lnTo>
                  <a:lnTo>
                    <a:pt x="314020" y="116090"/>
                  </a:lnTo>
                  <a:lnTo>
                    <a:pt x="298615" y="114185"/>
                  </a:lnTo>
                  <a:lnTo>
                    <a:pt x="298615" y="99136"/>
                  </a:lnTo>
                  <a:lnTo>
                    <a:pt x="294360" y="94881"/>
                  </a:lnTo>
                  <a:lnTo>
                    <a:pt x="283870" y="94881"/>
                  </a:lnTo>
                  <a:lnTo>
                    <a:pt x="279603" y="99136"/>
                  </a:lnTo>
                  <a:lnTo>
                    <a:pt x="279603" y="114185"/>
                  </a:lnTo>
                  <a:lnTo>
                    <a:pt x="264198" y="116090"/>
                  </a:lnTo>
                  <a:lnTo>
                    <a:pt x="249097" y="119659"/>
                  </a:lnTo>
                  <a:lnTo>
                    <a:pt x="234480" y="124853"/>
                  </a:lnTo>
                  <a:lnTo>
                    <a:pt x="220497" y="131635"/>
                  </a:lnTo>
                  <a:lnTo>
                    <a:pt x="205486" y="139979"/>
                  </a:lnTo>
                  <a:lnTo>
                    <a:pt x="188201" y="149059"/>
                  </a:lnTo>
                  <a:lnTo>
                    <a:pt x="170497" y="157340"/>
                  </a:lnTo>
                  <a:lnTo>
                    <a:pt x="152425" y="164795"/>
                  </a:lnTo>
                  <a:lnTo>
                    <a:pt x="134061" y="171399"/>
                  </a:lnTo>
                  <a:lnTo>
                    <a:pt x="129641" y="172872"/>
                  </a:lnTo>
                  <a:lnTo>
                    <a:pt x="126936" y="177330"/>
                  </a:lnTo>
                  <a:lnTo>
                    <a:pt x="128435" y="186537"/>
                  </a:lnTo>
                  <a:lnTo>
                    <a:pt x="132397" y="189915"/>
                  </a:lnTo>
                  <a:lnTo>
                    <a:pt x="137058" y="189915"/>
                  </a:lnTo>
                  <a:lnTo>
                    <a:pt x="147383" y="189738"/>
                  </a:lnTo>
                  <a:lnTo>
                    <a:pt x="157683" y="189179"/>
                  </a:lnTo>
                  <a:lnTo>
                    <a:pt x="167944" y="188252"/>
                  </a:lnTo>
                  <a:lnTo>
                    <a:pt x="178181" y="186956"/>
                  </a:lnTo>
                  <a:lnTo>
                    <a:pt x="140385" y="272275"/>
                  </a:lnTo>
                  <a:lnTo>
                    <a:pt x="131813" y="272275"/>
                  </a:lnTo>
                  <a:lnTo>
                    <a:pt x="127558" y="276529"/>
                  </a:lnTo>
                  <a:lnTo>
                    <a:pt x="127558" y="281774"/>
                  </a:lnTo>
                  <a:lnTo>
                    <a:pt x="128892" y="292684"/>
                  </a:lnTo>
                  <a:lnTo>
                    <a:pt x="157937" y="327063"/>
                  </a:lnTo>
                  <a:lnTo>
                    <a:pt x="194081" y="335635"/>
                  </a:lnTo>
                  <a:lnTo>
                    <a:pt x="206857" y="334657"/>
                  </a:lnTo>
                  <a:lnTo>
                    <a:pt x="218986" y="331774"/>
                  </a:lnTo>
                  <a:lnTo>
                    <a:pt x="230212" y="327063"/>
                  </a:lnTo>
                  <a:lnTo>
                    <a:pt x="240233" y="320636"/>
                  </a:lnTo>
                  <a:lnTo>
                    <a:pt x="244449" y="316623"/>
                  </a:lnTo>
                  <a:lnTo>
                    <a:pt x="248945" y="312356"/>
                  </a:lnTo>
                  <a:lnTo>
                    <a:pt x="255333" y="302945"/>
                  </a:lnTo>
                  <a:lnTo>
                    <a:pt x="259257" y="292684"/>
                  </a:lnTo>
                  <a:lnTo>
                    <a:pt x="259435" y="291287"/>
                  </a:lnTo>
                  <a:lnTo>
                    <a:pt x="260604" y="281774"/>
                  </a:lnTo>
                  <a:lnTo>
                    <a:pt x="260604" y="276529"/>
                  </a:lnTo>
                  <a:lnTo>
                    <a:pt x="256349" y="272275"/>
                  </a:lnTo>
                  <a:lnTo>
                    <a:pt x="247777" y="272275"/>
                  </a:lnTo>
                  <a:lnTo>
                    <a:pt x="239776" y="254228"/>
                  </a:lnTo>
                  <a:lnTo>
                    <a:pt x="239776" y="291287"/>
                  </a:lnTo>
                  <a:lnTo>
                    <a:pt x="237693" y="296583"/>
                  </a:lnTo>
                  <a:lnTo>
                    <a:pt x="203720" y="315912"/>
                  </a:lnTo>
                  <a:lnTo>
                    <a:pt x="194081" y="316623"/>
                  </a:lnTo>
                  <a:lnTo>
                    <a:pt x="184429" y="315912"/>
                  </a:lnTo>
                  <a:lnTo>
                    <a:pt x="150469" y="296583"/>
                  </a:lnTo>
                  <a:lnTo>
                    <a:pt x="148386" y="291287"/>
                  </a:lnTo>
                  <a:lnTo>
                    <a:pt x="239776" y="291287"/>
                  </a:lnTo>
                  <a:lnTo>
                    <a:pt x="239776" y="254228"/>
                  </a:lnTo>
                  <a:lnTo>
                    <a:pt x="226987" y="225361"/>
                  </a:lnTo>
                  <a:lnTo>
                    <a:pt x="226987" y="272275"/>
                  </a:lnTo>
                  <a:lnTo>
                    <a:pt x="161175" y="272275"/>
                  </a:lnTo>
                  <a:lnTo>
                    <a:pt x="194081" y="197980"/>
                  </a:lnTo>
                  <a:lnTo>
                    <a:pt x="226987" y="272275"/>
                  </a:lnTo>
                  <a:lnTo>
                    <a:pt x="226987" y="225361"/>
                  </a:lnTo>
                  <a:lnTo>
                    <a:pt x="214858" y="197980"/>
                  </a:lnTo>
                  <a:lnTo>
                    <a:pt x="209981" y="186956"/>
                  </a:lnTo>
                  <a:lnTo>
                    <a:pt x="207429" y="181190"/>
                  </a:lnTo>
                  <a:lnTo>
                    <a:pt x="211975" y="180022"/>
                  </a:lnTo>
                  <a:lnTo>
                    <a:pt x="214249" y="179400"/>
                  </a:lnTo>
                  <a:lnTo>
                    <a:pt x="230390" y="175425"/>
                  </a:lnTo>
                  <a:lnTo>
                    <a:pt x="246697" y="172427"/>
                  </a:lnTo>
                  <a:lnTo>
                    <a:pt x="263105" y="170408"/>
                  </a:lnTo>
                  <a:lnTo>
                    <a:pt x="279603" y="169354"/>
                  </a:lnTo>
                  <a:lnTo>
                    <a:pt x="279603" y="362242"/>
                  </a:lnTo>
                  <a:lnTo>
                    <a:pt x="270103" y="362242"/>
                  </a:lnTo>
                  <a:lnTo>
                    <a:pt x="251625" y="365988"/>
                  </a:lnTo>
                  <a:lnTo>
                    <a:pt x="236512" y="376174"/>
                  </a:lnTo>
                  <a:lnTo>
                    <a:pt x="226326" y="391287"/>
                  </a:lnTo>
                  <a:lnTo>
                    <a:pt x="222592" y="409752"/>
                  </a:lnTo>
                  <a:lnTo>
                    <a:pt x="222592" y="415010"/>
                  </a:lnTo>
                  <a:lnTo>
                    <a:pt x="226847" y="419265"/>
                  </a:lnTo>
                  <a:lnTo>
                    <a:pt x="351383" y="419265"/>
                  </a:lnTo>
                  <a:lnTo>
                    <a:pt x="355638" y="415010"/>
                  </a:lnTo>
                  <a:lnTo>
                    <a:pt x="355638" y="409752"/>
                  </a:lnTo>
                  <a:lnTo>
                    <a:pt x="353707" y="400253"/>
                  </a:lnTo>
                  <a:lnTo>
                    <a:pt x="351891" y="391287"/>
                  </a:lnTo>
                  <a:lnTo>
                    <a:pt x="345122" y="381241"/>
                  </a:lnTo>
                  <a:lnTo>
                    <a:pt x="341693" y="376174"/>
                  </a:lnTo>
                  <a:lnTo>
                    <a:pt x="335000" y="371665"/>
                  </a:lnTo>
                  <a:lnTo>
                    <a:pt x="335000" y="400253"/>
                  </a:lnTo>
                  <a:lnTo>
                    <a:pt x="243230" y="400253"/>
                  </a:lnTo>
                  <a:lnTo>
                    <a:pt x="247332" y="392620"/>
                  </a:lnTo>
                  <a:lnTo>
                    <a:pt x="253492" y="386600"/>
                  </a:lnTo>
                  <a:lnTo>
                    <a:pt x="261226" y="382663"/>
                  </a:lnTo>
                  <a:lnTo>
                    <a:pt x="270103" y="381241"/>
                  </a:lnTo>
                  <a:lnTo>
                    <a:pt x="308127" y="381241"/>
                  </a:lnTo>
                  <a:lnTo>
                    <a:pt x="316992" y="382663"/>
                  </a:lnTo>
                  <a:lnTo>
                    <a:pt x="324726" y="386600"/>
                  </a:lnTo>
                  <a:lnTo>
                    <a:pt x="330885" y="392620"/>
                  </a:lnTo>
                  <a:lnTo>
                    <a:pt x="335000" y="400253"/>
                  </a:lnTo>
                  <a:lnTo>
                    <a:pt x="335000" y="371665"/>
                  </a:lnTo>
                  <a:lnTo>
                    <a:pt x="326593" y="365988"/>
                  </a:lnTo>
                  <a:lnTo>
                    <a:pt x="308127" y="362242"/>
                  </a:lnTo>
                  <a:lnTo>
                    <a:pt x="298615" y="362242"/>
                  </a:lnTo>
                  <a:lnTo>
                    <a:pt x="298615" y="169354"/>
                  </a:lnTo>
                  <a:lnTo>
                    <a:pt x="347827" y="175425"/>
                  </a:lnTo>
                  <a:lnTo>
                    <a:pt x="366242" y="180022"/>
                  </a:lnTo>
                  <a:lnTo>
                    <a:pt x="368515" y="180619"/>
                  </a:lnTo>
                  <a:lnTo>
                    <a:pt x="370801" y="181190"/>
                  </a:lnTo>
                  <a:lnTo>
                    <a:pt x="330441" y="272275"/>
                  </a:lnTo>
                  <a:lnTo>
                    <a:pt x="321881" y="272275"/>
                  </a:lnTo>
                  <a:lnTo>
                    <a:pt x="317627" y="276529"/>
                  </a:lnTo>
                  <a:lnTo>
                    <a:pt x="317627" y="281774"/>
                  </a:lnTo>
                  <a:lnTo>
                    <a:pt x="318960" y="292684"/>
                  </a:lnTo>
                  <a:lnTo>
                    <a:pt x="348005" y="327063"/>
                  </a:lnTo>
                  <a:lnTo>
                    <a:pt x="384149" y="335635"/>
                  </a:lnTo>
                  <a:lnTo>
                    <a:pt x="396913" y="334657"/>
                  </a:lnTo>
                  <a:lnTo>
                    <a:pt x="409054" y="331774"/>
                  </a:lnTo>
                  <a:lnTo>
                    <a:pt x="420268" y="327063"/>
                  </a:lnTo>
                  <a:lnTo>
                    <a:pt x="430301" y="320636"/>
                  </a:lnTo>
                  <a:lnTo>
                    <a:pt x="434517" y="316623"/>
                  </a:lnTo>
                  <a:lnTo>
                    <a:pt x="439013" y="312356"/>
                  </a:lnTo>
                  <a:lnTo>
                    <a:pt x="445401" y="302945"/>
                  </a:lnTo>
                  <a:lnTo>
                    <a:pt x="449326" y="292684"/>
                  </a:lnTo>
                  <a:lnTo>
                    <a:pt x="449503" y="291287"/>
                  </a:lnTo>
                  <a:lnTo>
                    <a:pt x="450672" y="281774"/>
                  </a:lnTo>
                  <a:lnTo>
                    <a:pt x="450672" y="276529"/>
                  </a:lnTo>
                  <a:lnTo>
                    <a:pt x="446417" y="272275"/>
                  </a:lnTo>
                  <a:lnTo>
                    <a:pt x="437845" y="272275"/>
                  </a:lnTo>
                  <a:lnTo>
                    <a:pt x="429831" y="254190"/>
                  </a:lnTo>
                  <a:lnTo>
                    <a:pt x="429831" y="291287"/>
                  </a:lnTo>
                  <a:lnTo>
                    <a:pt x="427761" y="296583"/>
                  </a:lnTo>
                  <a:lnTo>
                    <a:pt x="393788" y="315912"/>
                  </a:lnTo>
                  <a:lnTo>
                    <a:pt x="384149" y="316623"/>
                  </a:lnTo>
                  <a:lnTo>
                    <a:pt x="374497" y="315912"/>
                  </a:lnTo>
                  <a:lnTo>
                    <a:pt x="340525" y="296583"/>
                  </a:lnTo>
                  <a:lnTo>
                    <a:pt x="338455" y="291287"/>
                  </a:lnTo>
                  <a:lnTo>
                    <a:pt x="429831" y="291287"/>
                  </a:lnTo>
                  <a:lnTo>
                    <a:pt x="429831" y="254190"/>
                  </a:lnTo>
                  <a:lnTo>
                    <a:pt x="417055" y="225361"/>
                  </a:lnTo>
                  <a:lnTo>
                    <a:pt x="417055" y="272275"/>
                  </a:lnTo>
                  <a:lnTo>
                    <a:pt x="351231" y="272275"/>
                  </a:lnTo>
                  <a:lnTo>
                    <a:pt x="384149" y="197980"/>
                  </a:lnTo>
                  <a:lnTo>
                    <a:pt x="417055" y="272275"/>
                  </a:lnTo>
                  <a:lnTo>
                    <a:pt x="417055" y="225361"/>
                  </a:lnTo>
                  <a:lnTo>
                    <a:pt x="404926" y="197980"/>
                  </a:lnTo>
                  <a:lnTo>
                    <a:pt x="400050" y="186956"/>
                  </a:lnTo>
                  <a:lnTo>
                    <a:pt x="410273" y="188252"/>
                  </a:lnTo>
                  <a:lnTo>
                    <a:pt x="420535" y="189179"/>
                  </a:lnTo>
                  <a:lnTo>
                    <a:pt x="430834" y="189738"/>
                  </a:lnTo>
                  <a:lnTo>
                    <a:pt x="441159" y="189915"/>
                  </a:lnTo>
                  <a:lnTo>
                    <a:pt x="445820" y="189915"/>
                  </a:lnTo>
                  <a:lnTo>
                    <a:pt x="449300" y="186956"/>
                  </a:lnTo>
                  <a:lnTo>
                    <a:pt x="449795" y="186537"/>
                  </a:lnTo>
                  <a:lnTo>
                    <a:pt x="451294" y="177330"/>
                  </a:lnTo>
                  <a:close/>
                </a:path>
                <a:path w="592455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304"/>
                  </a:lnTo>
                  <a:lnTo>
                    <a:pt x="186690" y="504304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63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63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44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73" y="494919"/>
                  </a:lnTo>
                  <a:lnTo>
                    <a:pt x="148043" y="523201"/>
                  </a:lnTo>
                  <a:lnTo>
                    <a:pt x="186690" y="533552"/>
                  </a:lnTo>
                  <a:lnTo>
                    <a:pt x="405511" y="533552"/>
                  </a:lnTo>
                  <a:lnTo>
                    <a:pt x="425665" y="530885"/>
                  </a:lnTo>
                  <a:lnTo>
                    <a:pt x="444144" y="523201"/>
                  </a:lnTo>
                  <a:lnTo>
                    <a:pt x="460019" y="511048"/>
                  </a:lnTo>
                  <a:lnTo>
                    <a:pt x="465201" y="504304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6EB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406946" y="1011923"/>
            <a:ext cx="1759758" cy="363561"/>
          </a:xfrm>
          <a:prstGeom prst="rect">
            <a:avLst/>
          </a:prstGeom>
        </p:spPr>
        <p:txBody>
          <a:bodyPr vert="horz" wrap="square" lIns="0" tIns="29845" rIns="0" bIns="0" rtlCol="0">
            <a:spAutoFit/>
          </a:bodyPr>
          <a:lstStyle/>
          <a:p>
            <a:pPr marL="267335" marR="5080" indent="-255270">
              <a:lnSpc>
                <a:spcPts val="1330"/>
              </a:lnSpc>
              <a:spcBef>
                <a:spcPts val="235"/>
              </a:spcBef>
            </a:pPr>
            <a:r>
              <a:rPr sz="1200" b="1" dirty="0">
                <a:solidFill>
                  <a:srgbClr val="6DB9D4"/>
                </a:solidFill>
                <a:latin typeface="Grammarsaurus" pitchFamily="2" charset="0"/>
                <a:cs typeface="Gill Sans MT"/>
              </a:rPr>
              <a:t>Developing perspective and judgement</a:t>
            </a:r>
            <a:endParaRPr sz="1200" dirty="0">
              <a:latin typeface="Grammarsaurus" pitchFamily="2" charset="0"/>
              <a:cs typeface="Gill Sans MT"/>
            </a:endParaRPr>
          </a:p>
        </p:txBody>
      </p:sp>
      <p:sp>
        <p:nvSpPr>
          <p:cNvPr id="52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9250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12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9844058" y="377050"/>
            <a:ext cx="592455" cy="534035"/>
            <a:chOff x="9844058" y="377050"/>
            <a:chExt cx="592455" cy="534035"/>
          </a:xfrm>
        </p:grpSpPr>
        <p:sp>
          <p:nvSpPr>
            <p:cNvPr id="4" name="object 4"/>
            <p:cNvSpPr/>
            <p:nvPr/>
          </p:nvSpPr>
          <p:spPr>
            <a:xfrm>
              <a:off x="9844058" y="377050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028567" y="664044"/>
              <a:ext cx="100685" cy="10520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154996" y="537616"/>
              <a:ext cx="100685" cy="10520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979925" y="491305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9867733" y="915276"/>
            <a:ext cx="613545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800" b="1" spc="-20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Change and continuity</a:t>
            </a:r>
            <a:endParaRPr sz="800" spc="-20" dirty="0">
              <a:latin typeface="Grammarsaurus" pitchFamily="2" charset="0"/>
              <a:cs typeface="Gill Sans MT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1303177" y="442798"/>
            <a:ext cx="497840" cy="447675"/>
            <a:chOff x="11303177" y="442798"/>
            <a:chExt cx="497840" cy="44767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62575" y="442798"/>
              <a:ext cx="182562" cy="28601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303177" y="583692"/>
              <a:ext cx="135407" cy="81051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65241" y="583692"/>
              <a:ext cx="135407" cy="8105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513337" y="755002"/>
              <a:ext cx="81051" cy="135407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11323027" y="915276"/>
            <a:ext cx="476653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2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Migration</a:t>
            </a:r>
            <a:endParaRPr sz="800" spc="-20">
              <a:latin typeface="Grammarsaurus" pitchFamily="2" charset="0"/>
              <a:cs typeface="Gill Sans MT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49431" y="181229"/>
            <a:ext cx="3093720" cy="755650"/>
          </a:xfrm>
          <a:custGeom>
            <a:avLst/>
            <a:gdLst/>
            <a:ahLst/>
            <a:cxnLst/>
            <a:rect l="l" t="t" r="r" b="b"/>
            <a:pathLst>
              <a:path w="3093720" h="755650">
                <a:moveTo>
                  <a:pt x="3078060" y="0"/>
                </a:moveTo>
                <a:lnTo>
                  <a:pt x="15087" y="0"/>
                </a:lnTo>
                <a:lnTo>
                  <a:pt x="9220" y="3498"/>
                </a:lnTo>
                <a:lnTo>
                  <a:pt x="4424" y="13033"/>
                </a:lnTo>
                <a:lnTo>
                  <a:pt x="1187" y="27164"/>
                </a:lnTo>
                <a:lnTo>
                  <a:pt x="0" y="44450"/>
                </a:lnTo>
                <a:lnTo>
                  <a:pt x="0" y="710692"/>
                </a:lnTo>
                <a:lnTo>
                  <a:pt x="1187" y="727977"/>
                </a:lnTo>
                <a:lnTo>
                  <a:pt x="4424" y="742108"/>
                </a:lnTo>
                <a:lnTo>
                  <a:pt x="9220" y="751643"/>
                </a:lnTo>
                <a:lnTo>
                  <a:pt x="15087" y="755142"/>
                </a:lnTo>
                <a:lnTo>
                  <a:pt x="3078060" y="755142"/>
                </a:lnTo>
                <a:lnTo>
                  <a:pt x="3083927" y="751643"/>
                </a:lnTo>
                <a:lnTo>
                  <a:pt x="3088724" y="742108"/>
                </a:lnTo>
                <a:lnTo>
                  <a:pt x="3091960" y="727977"/>
                </a:lnTo>
                <a:lnTo>
                  <a:pt x="3093148" y="710692"/>
                </a:lnTo>
                <a:lnTo>
                  <a:pt x="3093148" y="44450"/>
                </a:lnTo>
                <a:lnTo>
                  <a:pt x="3091960" y="27164"/>
                </a:lnTo>
                <a:lnTo>
                  <a:pt x="3088724" y="13033"/>
                </a:lnTo>
                <a:lnTo>
                  <a:pt x="3083927" y="3498"/>
                </a:lnTo>
                <a:lnTo>
                  <a:pt x="3078060" y="0"/>
                </a:lnTo>
                <a:close/>
              </a:path>
            </a:pathLst>
          </a:custGeom>
          <a:solidFill>
            <a:srgbClr val="323F37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4573796" y="182786"/>
            <a:ext cx="3093720" cy="639919"/>
          </a:xfrm>
          <a:prstGeom prst="rect">
            <a:avLst/>
          </a:prstGeom>
          <a:ln w="21920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702945">
              <a:lnSpc>
                <a:spcPct val="100000"/>
              </a:lnSpc>
              <a:spcBef>
                <a:spcPts val="550"/>
              </a:spcBef>
            </a:pPr>
            <a:r>
              <a:rPr spc="-90" dirty="0">
                <a:latin typeface="Grammarsaurus" pitchFamily="2" charset="0"/>
              </a:rPr>
              <a:t>Activity</a:t>
            </a:r>
          </a:p>
        </p:txBody>
      </p:sp>
      <p:grpSp>
        <p:nvGrpSpPr>
          <p:cNvPr id="17" name="object 17"/>
          <p:cNvGrpSpPr/>
          <p:nvPr/>
        </p:nvGrpSpPr>
        <p:grpSpPr>
          <a:xfrm>
            <a:off x="469925" y="1102805"/>
            <a:ext cx="3761104" cy="5050790"/>
            <a:chOff x="469925" y="1102805"/>
            <a:chExt cx="3761104" cy="5050790"/>
          </a:xfrm>
        </p:grpSpPr>
        <p:sp>
          <p:nvSpPr>
            <p:cNvPr id="18" name="object 18"/>
            <p:cNvSpPr/>
            <p:nvPr/>
          </p:nvSpPr>
          <p:spPr>
            <a:xfrm>
              <a:off x="476275" y="1109155"/>
              <a:ext cx="3748404" cy="5038090"/>
            </a:xfrm>
            <a:custGeom>
              <a:avLst/>
              <a:gdLst/>
              <a:ahLst/>
              <a:cxnLst/>
              <a:rect l="l" t="t" r="r" b="b"/>
              <a:pathLst>
                <a:path w="3748404" h="5038090">
                  <a:moveTo>
                    <a:pt x="3710292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100"/>
                  </a:lnTo>
                  <a:lnTo>
                    <a:pt x="0" y="4999570"/>
                  </a:lnTo>
                  <a:lnTo>
                    <a:pt x="2993" y="5014401"/>
                  </a:lnTo>
                  <a:lnTo>
                    <a:pt x="11158" y="5026512"/>
                  </a:lnTo>
                  <a:lnTo>
                    <a:pt x="23268" y="5034677"/>
                  </a:lnTo>
                  <a:lnTo>
                    <a:pt x="38100" y="5037670"/>
                  </a:lnTo>
                  <a:lnTo>
                    <a:pt x="3710292" y="5037670"/>
                  </a:lnTo>
                  <a:lnTo>
                    <a:pt x="3725123" y="5034677"/>
                  </a:lnTo>
                  <a:lnTo>
                    <a:pt x="3737233" y="5026512"/>
                  </a:lnTo>
                  <a:lnTo>
                    <a:pt x="3745398" y="5014401"/>
                  </a:lnTo>
                  <a:lnTo>
                    <a:pt x="3748392" y="4999570"/>
                  </a:lnTo>
                  <a:lnTo>
                    <a:pt x="3748392" y="38100"/>
                  </a:lnTo>
                  <a:lnTo>
                    <a:pt x="3745398" y="23274"/>
                  </a:lnTo>
                  <a:lnTo>
                    <a:pt x="3737233" y="11163"/>
                  </a:lnTo>
                  <a:lnTo>
                    <a:pt x="3725123" y="2995"/>
                  </a:lnTo>
                  <a:lnTo>
                    <a:pt x="3710292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76275" y="1109155"/>
              <a:ext cx="3748404" cy="5038090"/>
            </a:xfrm>
            <a:custGeom>
              <a:avLst/>
              <a:gdLst/>
              <a:ahLst/>
              <a:cxnLst/>
              <a:rect l="l" t="t" r="r" b="b"/>
              <a:pathLst>
                <a:path w="3748404" h="5038090">
                  <a:moveTo>
                    <a:pt x="3710292" y="5037670"/>
                  </a:moveTo>
                  <a:lnTo>
                    <a:pt x="38100" y="5037670"/>
                  </a:lnTo>
                  <a:lnTo>
                    <a:pt x="23268" y="5034677"/>
                  </a:lnTo>
                  <a:lnTo>
                    <a:pt x="11158" y="5026512"/>
                  </a:lnTo>
                  <a:lnTo>
                    <a:pt x="2993" y="5014401"/>
                  </a:lnTo>
                  <a:lnTo>
                    <a:pt x="0" y="4999570"/>
                  </a:lnTo>
                  <a:lnTo>
                    <a:pt x="0" y="38100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3710292" y="0"/>
                  </a:lnTo>
                  <a:lnTo>
                    <a:pt x="3725123" y="2995"/>
                  </a:lnTo>
                  <a:lnTo>
                    <a:pt x="3737233" y="11163"/>
                  </a:lnTo>
                  <a:lnTo>
                    <a:pt x="3745398" y="23274"/>
                  </a:lnTo>
                  <a:lnTo>
                    <a:pt x="3748392" y="38100"/>
                  </a:lnTo>
                  <a:lnTo>
                    <a:pt x="3748392" y="4999570"/>
                  </a:lnTo>
                  <a:lnTo>
                    <a:pt x="3745398" y="5014401"/>
                  </a:lnTo>
                  <a:lnTo>
                    <a:pt x="3737233" y="5026512"/>
                  </a:lnTo>
                  <a:lnTo>
                    <a:pt x="3725123" y="5034677"/>
                  </a:lnTo>
                  <a:lnTo>
                    <a:pt x="3710292" y="5037670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806213" y="1361020"/>
            <a:ext cx="3046730" cy="3489545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636905" algn="l">
              <a:lnSpc>
                <a:spcPct val="102200"/>
              </a:lnSpc>
              <a:spcBef>
                <a:spcPts val="40"/>
              </a:spcBef>
            </a:pPr>
            <a:r>
              <a:rPr sz="2200" b="1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Compare </a:t>
            </a:r>
            <a:r>
              <a:rPr sz="2200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these two images from the </a:t>
            </a:r>
            <a:r>
              <a:rPr sz="2200" b="1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Palaeolithic </a:t>
            </a:r>
            <a:r>
              <a:rPr sz="2200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and </a:t>
            </a:r>
            <a:r>
              <a:rPr sz="2200" b="1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Mesolithic</a:t>
            </a:r>
            <a:r>
              <a:rPr sz="2200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.</a:t>
            </a:r>
            <a:endParaRPr sz="2200" spc="-50" dirty="0">
              <a:latin typeface="Grammarsaurus" pitchFamily="2" charset="0"/>
              <a:cs typeface="Gill Sans MT"/>
            </a:endParaRPr>
          </a:p>
          <a:p>
            <a:pPr algn="l">
              <a:lnSpc>
                <a:spcPct val="100000"/>
              </a:lnSpc>
              <a:spcBef>
                <a:spcPts val="150"/>
              </a:spcBef>
            </a:pPr>
            <a:endParaRPr sz="2200" spc="-50" dirty="0">
              <a:latin typeface="Grammarsaurus" pitchFamily="2" charset="0"/>
              <a:cs typeface="Gill Sans MT"/>
            </a:endParaRPr>
          </a:p>
          <a:p>
            <a:pPr marL="180340" marR="5080" indent="-167640" algn="l">
              <a:lnSpc>
                <a:spcPct val="102299"/>
              </a:lnSpc>
              <a:buChar char="-"/>
              <a:tabLst>
                <a:tab pos="180340" algn="l"/>
              </a:tabLst>
            </a:pPr>
            <a:r>
              <a:rPr sz="2200" b="1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What do you notice about how people are living in each picture?</a:t>
            </a:r>
            <a:endParaRPr sz="2200" spc="-50" dirty="0">
              <a:latin typeface="Grammarsaurus" pitchFamily="2" charset="0"/>
              <a:cs typeface="Gill Sans MT"/>
            </a:endParaRPr>
          </a:p>
          <a:p>
            <a:pPr marL="179705" indent="-167005" algn="l">
              <a:lnSpc>
                <a:spcPct val="100000"/>
              </a:lnSpc>
              <a:spcBef>
                <a:spcPts val="60"/>
              </a:spcBef>
              <a:buChar char="-"/>
              <a:tabLst>
                <a:tab pos="179705" algn="l"/>
                <a:tab pos="1080770" algn="l"/>
              </a:tabLst>
            </a:pPr>
            <a:r>
              <a:rPr sz="2200" b="1" spc="-50" dirty="0" smtClean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What</a:t>
            </a:r>
            <a:r>
              <a:rPr lang="en-US" sz="2200" b="1" spc="-50" dirty="0" smtClean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 </a:t>
            </a:r>
            <a:r>
              <a:rPr sz="2200" b="1" spc="-50" dirty="0" smtClean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has </a:t>
            </a:r>
            <a:r>
              <a:rPr sz="2200" b="1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changed?</a:t>
            </a:r>
            <a:endParaRPr sz="2200" spc="-50" dirty="0">
              <a:latin typeface="Grammarsaurus" pitchFamily="2" charset="0"/>
              <a:cs typeface="Gill Sans MT"/>
            </a:endParaRPr>
          </a:p>
          <a:p>
            <a:pPr marL="179705" indent="-167005" algn="l">
              <a:lnSpc>
                <a:spcPct val="100000"/>
              </a:lnSpc>
              <a:spcBef>
                <a:spcPts val="60"/>
              </a:spcBef>
              <a:buChar char="-"/>
              <a:tabLst>
                <a:tab pos="179705" algn="l"/>
              </a:tabLst>
            </a:pPr>
            <a:r>
              <a:rPr sz="2200" b="1" spc="-5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What has continued?</a:t>
            </a:r>
            <a:endParaRPr sz="22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06213" y="5132641"/>
            <a:ext cx="3046730" cy="695832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 marR="5080">
              <a:lnSpc>
                <a:spcPct val="102299"/>
              </a:lnSpc>
              <a:spcBef>
                <a:spcPts val="40"/>
              </a:spcBef>
            </a:pPr>
            <a:r>
              <a:rPr sz="22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Complete the table on your </a:t>
            </a:r>
            <a:r>
              <a:rPr sz="2200" b="1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activity worksheet</a:t>
            </a:r>
            <a:r>
              <a:rPr sz="2200" spc="-60" dirty="0">
                <a:solidFill>
                  <a:srgbClr val="1B283E"/>
                </a:solidFill>
                <a:latin typeface="Grammarsaurus" pitchFamily="2" charset="0"/>
                <a:cs typeface="Gill Sans MT"/>
              </a:rPr>
              <a:t>.</a:t>
            </a:r>
            <a:endParaRPr sz="2200" spc="-60" dirty="0">
              <a:latin typeface="Grammarsaurus" pitchFamily="2" charset="0"/>
              <a:cs typeface="Gill Sans MT"/>
            </a:endParaRPr>
          </a:p>
        </p:txBody>
      </p:sp>
      <p:pic>
        <p:nvPicPr>
          <p:cNvPr id="22" name="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568307" y="377774"/>
            <a:ext cx="593910" cy="523036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10613072" y="901992"/>
            <a:ext cx="528056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2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Civilisation</a:t>
            </a:r>
            <a:endParaRPr sz="800" spc="-20">
              <a:latin typeface="Grammarsaurus" pitchFamily="2" charset="0"/>
              <a:cs typeface="Gill Sans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8939793" y="376491"/>
            <a:ext cx="592455" cy="534035"/>
            <a:chOff x="8939793" y="376491"/>
            <a:chExt cx="592455" cy="534035"/>
          </a:xfrm>
        </p:grpSpPr>
        <p:sp>
          <p:nvSpPr>
            <p:cNvPr id="25" name="object 25"/>
            <p:cNvSpPr/>
            <p:nvPr/>
          </p:nvSpPr>
          <p:spPr>
            <a:xfrm>
              <a:off x="8954446" y="391121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12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939784" y="376491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51307" y="177330"/>
                  </a:moveTo>
                  <a:lnTo>
                    <a:pt x="448602" y="172872"/>
                  </a:lnTo>
                  <a:lnTo>
                    <a:pt x="444182" y="171399"/>
                  </a:lnTo>
                  <a:lnTo>
                    <a:pt x="438492" y="169354"/>
                  </a:lnTo>
                  <a:lnTo>
                    <a:pt x="425805" y="164795"/>
                  </a:lnTo>
                  <a:lnTo>
                    <a:pt x="420420" y="162572"/>
                  </a:lnTo>
                  <a:lnTo>
                    <a:pt x="407733" y="157340"/>
                  </a:lnTo>
                  <a:lnTo>
                    <a:pt x="390029" y="149059"/>
                  </a:lnTo>
                  <a:lnTo>
                    <a:pt x="374662" y="140982"/>
                  </a:lnTo>
                  <a:lnTo>
                    <a:pt x="374662" y="162572"/>
                  </a:lnTo>
                  <a:lnTo>
                    <a:pt x="329399" y="152920"/>
                  </a:lnTo>
                  <a:lnTo>
                    <a:pt x="289128" y="150190"/>
                  </a:lnTo>
                  <a:lnTo>
                    <a:pt x="268960" y="150876"/>
                  </a:lnTo>
                  <a:lnTo>
                    <a:pt x="248856" y="152920"/>
                  </a:lnTo>
                  <a:lnTo>
                    <a:pt x="228904" y="156324"/>
                  </a:lnTo>
                  <a:lnTo>
                    <a:pt x="209169" y="161086"/>
                  </a:lnTo>
                  <a:lnTo>
                    <a:pt x="205460" y="162090"/>
                  </a:lnTo>
                  <a:lnTo>
                    <a:pt x="203593" y="162572"/>
                  </a:lnTo>
                  <a:lnTo>
                    <a:pt x="207340" y="160629"/>
                  </a:lnTo>
                  <a:lnTo>
                    <a:pt x="211048" y="158635"/>
                  </a:lnTo>
                  <a:lnTo>
                    <a:pt x="229743" y="148247"/>
                  </a:lnTo>
                  <a:lnTo>
                    <a:pt x="258749" y="136639"/>
                  </a:lnTo>
                  <a:lnTo>
                    <a:pt x="289128" y="132765"/>
                  </a:lnTo>
                  <a:lnTo>
                    <a:pt x="319493" y="136639"/>
                  </a:lnTo>
                  <a:lnTo>
                    <a:pt x="348513" y="148247"/>
                  </a:lnTo>
                  <a:lnTo>
                    <a:pt x="367195" y="158635"/>
                  </a:lnTo>
                  <a:lnTo>
                    <a:pt x="370916" y="160629"/>
                  </a:lnTo>
                  <a:lnTo>
                    <a:pt x="374662" y="162572"/>
                  </a:lnTo>
                  <a:lnTo>
                    <a:pt x="374662" y="140982"/>
                  </a:lnTo>
                  <a:lnTo>
                    <a:pt x="372757" y="139979"/>
                  </a:lnTo>
                  <a:lnTo>
                    <a:pt x="359752" y="132765"/>
                  </a:lnTo>
                  <a:lnTo>
                    <a:pt x="314032" y="116090"/>
                  </a:lnTo>
                  <a:lnTo>
                    <a:pt x="298627" y="114185"/>
                  </a:lnTo>
                  <a:lnTo>
                    <a:pt x="298627" y="99136"/>
                  </a:lnTo>
                  <a:lnTo>
                    <a:pt x="294373" y="94881"/>
                  </a:lnTo>
                  <a:lnTo>
                    <a:pt x="283883" y="94881"/>
                  </a:lnTo>
                  <a:lnTo>
                    <a:pt x="279615" y="99136"/>
                  </a:lnTo>
                  <a:lnTo>
                    <a:pt x="279615" y="114185"/>
                  </a:lnTo>
                  <a:lnTo>
                    <a:pt x="264210" y="116090"/>
                  </a:lnTo>
                  <a:lnTo>
                    <a:pt x="249110" y="119659"/>
                  </a:lnTo>
                  <a:lnTo>
                    <a:pt x="234492" y="124853"/>
                  </a:lnTo>
                  <a:lnTo>
                    <a:pt x="220510" y="131635"/>
                  </a:lnTo>
                  <a:lnTo>
                    <a:pt x="205498" y="139979"/>
                  </a:lnTo>
                  <a:lnTo>
                    <a:pt x="188214" y="149059"/>
                  </a:lnTo>
                  <a:lnTo>
                    <a:pt x="170510" y="157340"/>
                  </a:lnTo>
                  <a:lnTo>
                    <a:pt x="152438" y="164795"/>
                  </a:lnTo>
                  <a:lnTo>
                    <a:pt x="134073" y="171399"/>
                  </a:lnTo>
                  <a:lnTo>
                    <a:pt x="129654" y="172872"/>
                  </a:lnTo>
                  <a:lnTo>
                    <a:pt x="126949" y="177330"/>
                  </a:lnTo>
                  <a:lnTo>
                    <a:pt x="128447" y="186537"/>
                  </a:lnTo>
                  <a:lnTo>
                    <a:pt x="132410" y="189915"/>
                  </a:lnTo>
                  <a:lnTo>
                    <a:pt x="137071" y="189915"/>
                  </a:lnTo>
                  <a:lnTo>
                    <a:pt x="147396" y="189738"/>
                  </a:lnTo>
                  <a:lnTo>
                    <a:pt x="157695" y="189179"/>
                  </a:lnTo>
                  <a:lnTo>
                    <a:pt x="167957" y="188252"/>
                  </a:lnTo>
                  <a:lnTo>
                    <a:pt x="178193" y="186956"/>
                  </a:lnTo>
                  <a:lnTo>
                    <a:pt x="140398" y="272275"/>
                  </a:lnTo>
                  <a:lnTo>
                    <a:pt x="131826" y="272275"/>
                  </a:lnTo>
                  <a:lnTo>
                    <a:pt x="127571" y="276529"/>
                  </a:lnTo>
                  <a:lnTo>
                    <a:pt x="127571" y="281774"/>
                  </a:lnTo>
                  <a:lnTo>
                    <a:pt x="128905" y="292684"/>
                  </a:lnTo>
                  <a:lnTo>
                    <a:pt x="157949" y="327063"/>
                  </a:lnTo>
                  <a:lnTo>
                    <a:pt x="194094" y="335635"/>
                  </a:lnTo>
                  <a:lnTo>
                    <a:pt x="206870" y="334657"/>
                  </a:lnTo>
                  <a:lnTo>
                    <a:pt x="218998" y="331774"/>
                  </a:lnTo>
                  <a:lnTo>
                    <a:pt x="230225" y="327063"/>
                  </a:lnTo>
                  <a:lnTo>
                    <a:pt x="240245" y="320636"/>
                  </a:lnTo>
                  <a:lnTo>
                    <a:pt x="244462" y="316623"/>
                  </a:lnTo>
                  <a:lnTo>
                    <a:pt x="248958" y="312356"/>
                  </a:lnTo>
                  <a:lnTo>
                    <a:pt x="255346" y="302945"/>
                  </a:lnTo>
                  <a:lnTo>
                    <a:pt x="259270" y="292684"/>
                  </a:lnTo>
                  <a:lnTo>
                    <a:pt x="259448" y="291287"/>
                  </a:lnTo>
                  <a:lnTo>
                    <a:pt x="260616" y="281774"/>
                  </a:lnTo>
                  <a:lnTo>
                    <a:pt x="260616" y="276529"/>
                  </a:lnTo>
                  <a:lnTo>
                    <a:pt x="256362" y="272275"/>
                  </a:lnTo>
                  <a:lnTo>
                    <a:pt x="247789" y="272275"/>
                  </a:lnTo>
                  <a:lnTo>
                    <a:pt x="239788" y="254228"/>
                  </a:lnTo>
                  <a:lnTo>
                    <a:pt x="239788" y="291287"/>
                  </a:lnTo>
                  <a:lnTo>
                    <a:pt x="237705" y="296583"/>
                  </a:lnTo>
                  <a:lnTo>
                    <a:pt x="203733" y="315912"/>
                  </a:lnTo>
                  <a:lnTo>
                    <a:pt x="194094" y="316623"/>
                  </a:lnTo>
                  <a:lnTo>
                    <a:pt x="184442" y="315912"/>
                  </a:lnTo>
                  <a:lnTo>
                    <a:pt x="150482" y="296583"/>
                  </a:lnTo>
                  <a:lnTo>
                    <a:pt x="148399" y="291287"/>
                  </a:lnTo>
                  <a:lnTo>
                    <a:pt x="239788" y="291287"/>
                  </a:lnTo>
                  <a:lnTo>
                    <a:pt x="239788" y="254228"/>
                  </a:lnTo>
                  <a:lnTo>
                    <a:pt x="226999" y="225361"/>
                  </a:lnTo>
                  <a:lnTo>
                    <a:pt x="226999" y="272275"/>
                  </a:lnTo>
                  <a:lnTo>
                    <a:pt x="161188" y="272275"/>
                  </a:lnTo>
                  <a:lnTo>
                    <a:pt x="194094" y="197980"/>
                  </a:lnTo>
                  <a:lnTo>
                    <a:pt x="226999" y="272275"/>
                  </a:lnTo>
                  <a:lnTo>
                    <a:pt x="226999" y="225361"/>
                  </a:lnTo>
                  <a:lnTo>
                    <a:pt x="214871" y="197980"/>
                  </a:lnTo>
                  <a:lnTo>
                    <a:pt x="209994" y="186956"/>
                  </a:lnTo>
                  <a:lnTo>
                    <a:pt x="207441" y="181190"/>
                  </a:lnTo>
                  <a:lnTo>
                    <a:pt x="211988" y="180022"/>
                  </a:lnTo>
                  <a:lnTo>
                    <a:pt x="214261" y="179400"/>
                  </a:lnTo>
                  <a:lnTo>
                    <a:pt x="230403" y="175425"/>
                  </a:lnTo>
                  <a:lnTo>
                    <a:pt x="246710" y="172427"/>
                  </a:lnTo>
                  <a:lnTo>
                    <a:pt x="263118" y="170408"/>
                  </a:lnTo>
                  <a:lnTo>
                    <a:pt x="279615" y="169354"/>
                  </a:lnTo>
                  <a:lnTo>
                    <a:pt x="279615" y="362242"/>
                  </a:lnTo>
                  <a:lnTo>
                    <a:pt x="270116" y="362242"/>
                  </a:lnTo>
                  <a:lnTo>
                    <a:pt x="251637" y="365988"/>
                  </a:lnTo>
                  <a:lnTo>
                    <a:pt x="236524" y="376174"/>
                  </a:lnTo>
                  <a:lnTo>
                    <a:pt x="226339" y="391287"/>
                  </a:lnTo>
                  <a:lnTo>
                    <a:pt x="222605" y="409752"/>
                  </a:lnTo>
                  <a:lnTo>
                    <a:pt x="222605" y="415010"/>
                  </a:lnTo>
                  <a:lnTo>
                    <a:pt x="226860" y="419265"/>
                  </a:lnTo>
                  <a:lnTo>
                    <a:pt x="351396" y="419265"/>
                  </a:lnTo>
                  <a:lnTo>
                    <a:pt x="355650" y="415010"/>
                  </a:lnTo>
                  <a:lnTo>
                    <a:pt x="355650" y="409752"/>
                  </a:lnTo>
                  <a:lnTo>
                    <a:pt x="353720" y="400253"/>
                  </a:lnTo>
                  <a:lnTo>
                    <a:pt x="351904" y="391287"/>
                  </a:lnTo>
                  <a:lnTo>
                    <a:pt x="345135" y="381241"/>
                  </a:lnTo>
                  <a:lnTo>
                    <a:pt x="341706" y="376174"/>
                  </a:lnTo>
                  <a:lnTo>
                    <a:pt x="335013" y="371665"/>
                  </a:lnTo>
                  <a:lnTo>
                    <a:pt x="335013" y="400253"/>
                  </a:lnTo>
                  <a:lnTo>
                    <a:pt x="243243" y="400253"/>
                  </a:lnTo>
                  <a:lnTo>
                    <a:pt x="247345" y="392620"/>
                  </a:lnTo>
                  <a:lnTo>
                    <a:pt x="253504" y="386600"/>
                  </a:lnTo>
                  <a:lnTo>
                    <a:pt x="261239" y="382663"/>
                  </a:lnTo>
                  <a:lnTo>
                    <a:pt x="270116" y="381241"/>
                  </a:lnTo>
                  <a:lnTo>
                    <a:pt x="308140" y="381241"/>
                  </a:lnTo>
                  <a:lnTo>
                    <a:pt x="317004" y="382663"/>
                  </a:lnTo>
                  <a:lnTo>
                    <a:pt x="324739" y="386600"/>
                  </a:lnTo>
                  <a:lnTo>
                    <a:pt x="330898" y="392620"/>
                  </a:lnTo>
                  <a:lnTo>
                    <a:pt x="335013" y="400253"/>
                  </a:lnTo>
                  <a:lnTo>
                    <a:pt x="335013" y="371665"/>
                  </a:lnTo>
                  <a:lnTo>
                    <a:pt x="326605" y="365988"/>
                  </a:lnTo>
                  <a:lnTo>
                    <a:pt x="308140" y="362242"/>
                  </a:lnTo>
                  <a:lnTo>
                    <a:pt x="298627" y="362242"/>
                  </a:lnTo>
                  <a:lnTo>
                    <a:pt x="298627" y="169354"/>
                  </a:lnTo>
                  <a:lnTo>
                    <a:pt x="347840" y="175425"/>
                  </a:lnTo>
                  <a:lnTo>
                    <a:pt x="366255" y="180022"/>
                  </a:lnTo>
                  <a:lnTo>
                    <a:pt x="368528" y="180619"/>
                  </a:lnTo>
                  <a:lnTo>
                    <a:pt x="370814" y="181190"/>
                  </a:lnTo>
                  <a:lnTo>
                    <a:pt x="330454" y="272275"/>
                  </a:lnTo>
                  <a:lnTo>
                    <a:pt x="321894" y="272275"/>
                  </a:lnTo>
                  <a:lnTo>
                    <a:pt x="317639" y="276529"/>
                  </a:lnTo>
                  <a:lnTo>
                    <a:pt x="317639" y="281774"/>
                  </a:lnTo>
                  <a:lnTo>
                    <a:pt x="318973" y="292684"/>
                  </a:lnTo>
                  <a:lnTo>
                    <a:pt x="348018" y="327063"/>
                  </a:lnTo>
                  <a:lnTo>
                    <a:pt x="384162" y="335635"/>
                  </a:lnTo>
                  <a:lnTo>
                    <a:pt x="396925" y="334657"/>
                  </a:lnTo>
                  <a:lnTo>
                    <a:pt x="409067" y="331774"/>
                  </a:lnTo>
                  <a:lnTo>
                    <a:pt x="420281" y="327063"/>
                  </a:lnTo>
                  <a:lnTo>
                    <a:pt x="430314" y="320636"/>
                  </a:lnTo>
                  <a:lnTo>
                    <a:pt x="434530" y="316623"/>
                  </a:lnTo>
                  <a:lnTo>
                    <a:pt x="439026" y="312356"/>
                  </a:lnTo>
                  <a:lnTo>
                    <a:pt x="445414" y="302945"/>
                  </a:lnTo>
                  <a:lnTo>
                    <a:pt x="449338" y="292684"/>
                  </a:lnTo>
                  <a:lnTo>
                    <a:pt x="449516" y="291287"/>
                  </a:lnTo>
                  <a:lnTo>
                    <a:pt x="450684" y="281774"/>
                  </a:lnTo>
                  <a:lnTo>
                    <a:pt x="450684" y="276529"/>
                  </a:lnTo>
                  <a:lnTo>
                    <a:pt x="446430" y="272275"/>
                  </a:lnTo>
                  <a:lnTo>
                    <a:pt x="437857" y="272275"/>
                  </a:lnTo>
                  <a:lnTo>
                    <a:pt x="429844" y="254190"/>
                  </a:lnTo>
                  <a:lnTo>
                    <a:pt x="429844" y="291287"/>
                  </a:lnTo>
                  <a:lnTo>
                    <a:pt x="427774" y="296583"/>
                  </a:lnTo>
                  <a:lnTo>
                    <a:pt x="393801" y="315912"/>
                  </a:lnTo>
                  <a:lnTo>
                    <a:pt x="384162" y="316623"/>
                  </a:lnTo>
                  <a:lnTo>
                    <a:pt x="374510" y="315912"/>
                  </a:lnTo>
                  <a:lnTo>
                    <a:pt x="340550" y="296583"/>
                  </a:lnTo>
                  <a:lnTo>
                    <a:pt x="338467" y="291287"/>
                  </a:lnTo>
                  <a:lnTo>
                    <a:pt x="429844" y="291287"/>
                  </a:lnTo>
                  <a:lnTo>
                    <a:pt x="429844" y="254190"/>
                  </a:lnTo>
                  <a:lnTo>
                    <a:pt x="417068" y="225361"/>
                  </a:lnTo>
                  <a:lnTo>
                    <a:pt x="417068" y="272275"/>
                  </a:lnTo>
                  <a:lnTo>
                    <a:pt x="351243" y="272275"/>
                  </a:lnTo>
                  <a:lnTo>
                    <a:pt x="384162" y="197980"/>
                  </a:lnTo>
                  <a:lnTo>
                    <a:pt x="417068" y="272275"/>
                  </a:lnTo>
                  <a:lnTo>
                    <a:pt x="417068" y="225361"/>
                  </a:lnTo>
                  <a:lnTo>
                    <a:pt x="404939" y="197980"/>
                  </a:lnTo>
                  <a:lnTo>
                    <a:pt x="400062" y="186956"/>
                  </a:lnTo>
                  <a:lnTo>
                    <a:pt x="410286" y="188252"/>
                  </a:lnTo>
                  <a:lnTo>
                    <a:pt x="420547" y="189179"/>
                  </a:lnTo>
                  <a:lnTo>
                    <a:pt x="430847" y="189738"/>
                  </a:lnTo>
                  <a:lnTo>
                    <a:pt x="441172" y="189915"/>
                  </a:lnTo>
                  <a:lnTo>
                    <a:pt x="445833" y="189915"/>
                  </a:lnTo>
                  <a:lnTo>
                    <a:pt x="449313" y="186956"/>
                  </a:lnTo>
                  <a:lnTo>
                    <a:pt x="449808" y="186537"/>
                  </a:lnTo>
                  <a:lnTo>
                    <a:pt x="451307" y="177330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304"/>
                  </a:lnTo>
                  <a:lnTo>
                    <a:pt x="186690" y="504304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63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63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44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73" y="494919"/>
                  </a:lnTo>
                  <a:lnTo>
                    <a:pt x="148043" y="523201"/>
                  </a:lnTo>
                  <a:lnTo>
                    <a:pt x="186690" y="533552"/>
                  </a:lnTo>
                  <a:lnTo>
                    <a:pt x="405511" y="533552"/>
                  </a:lnTo>
                  <a:lnTo>
                    <a:pt x="425665" y="530885"/>
                  </a:lnTo>
                  <a:lnTo>
                    <a:pt x="444144" y="523201"/>
                  </a:lnTo>
                  <a:lnTo>
                    <a:pt x="460019" y="511048"/>
                  </a:lnTo>
                  <a:lnTo>
                    <a:pt x="465201" y="504304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6EB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729268" y="922820"/>
            <a:ext cx="1061454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82245" marR="5080" indent="-170180">
              <a:lnSpc>
                <a:spcPts val="800"/>
              </a:lnSpc>
              <a:spcBef>
                <a:spcPts val="260"/>
              </a:spcBef>
            </a:pPr>
            <a:r>
              <a:rPr sz="800" b="1" spc="-20" dirty="0">
                <a:solidFill>
                  <a:srgbClr val="6DB9D4"/>
                </a:solidFill>
                <a:latin typeface="Grammarsaurus" pitchFamily="2" charset="0"/>
                <a:cs typeface="Gill Sans MT"/>
              </a:rPr>
              <a:t>Developing perspective and judgement</a:t>
            </a:r>
            <a:endParaRPr sz="800" spc="-20">
              <a:latin typeface="Grammarsaurus" pitchFamily="2" charset="0"/>
              <a:cs typeface="Gill Sans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4038600" y="1852461"/>
            <a:ext cx="8026400" cy="3340100"/>
            <a:chOff x="4038600" y="1852461"/>
            <a:chExt cx="8026400" cy="3340100"/>
          </a:xfrm>
        </p:grpSpPr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038600" y="1947202"/>
              <a:ext cx="4064673" cy="291640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165660" y="1852461"/>
              <a:ext cx="3899333" cy="3111500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4976342" y="4735817"/>
              <a:ext cx="1854200" cy="457200"/>
            </a:xfrm>
            <a:custGeom>
              <a:avLst/>
              <a:gdLst/>
              <a:ahLst/>
              <a:cxnLst/>
              <a:rect l="l" t="t" r="r" b="b"/>
              <a:pathLst>
                <a:path w="1854200" h="457200">
                  <a:moveTo>
                    <a:pt x="1815604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418617"/>
                  </a:lnTo>
                  <a:lnTo>
                    <a:pt x="2993" y="433448"/>
                  </a:lnTo>
                  <a:lnTo>
                    <a:pt x="11158" y="445558"/>
                  </a:lnTo>
                  <a:lnTo>
                    <a:pt x="23268" y="453723"/>
                  </a:lnTo>
                  <a:lnTo>
                    <a:pt x="38100" y="456717"/>
                  </a:lnTo>
                  <a:lnTo>
                    <a:pt x="1815604" y="456717"/>
                  </a:lnTo>
                  <a:lnTo>
                    <a:pt x="1830435" y="453723"/>
                  </a:lnTo>
                  <a:lnTo>
                    <a:pt x="1842546" y="445558"/>
                  </a:lnTo>
                  <a:lnTo>
                    <a:pt x="1850710" y="433448"/>
                  </a:lnTo>
                  <a:lnTo>
                    <a:pt x="1853704" y="418617"/>
                  </a:lnTo>
                  <a:lnTo>
                    <a:pt x="1853704" y="38099"/>
                  </a:lnTo>
                  <a:lnTo>
                    <a:pt x="1850710" y="23268"/>
                  </a:lnTo>
                  <a:lnTo>
                    <a:pt x="1842546" y="11158"/>
                  </a:lnTo>
                  <a:lnTo>
                    <a:pt x="1830435" y="2993"/>
                  </a:lnTo>
                  <a:lnTo>
                    <a:pt x="1815604" y="0"/>
                  </a:lnTo>
                  <a:close/>
                </a:path>
              </a:pathLst>
            </a:custGeom>
            <a:solidFill>
              <a:srgbClr val="323F37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4960023" y="4788000"/>
            <a:ext cx="1854200" cy="364202"/>
          </a:xfrm>
          <a:prstGeom prst="rect">
            <a:avLst/>
          </a:prstGeom>
          <a:ln w="15693">
            <a:noFill/>
          </a:ln>
        </p:spPr>
        <p:txBody>
          <a:bodyPr vert="horz" wrap="square" lIns="0" tIns="25400" rIns="0" bIns="0" rtlCol="0">
            <a:spAutoFit/>
          </a:bodyPr>
          <a:lstStyle/>
          <a:p>
            <a:pPr marL="233679">
              <a:lnSpc>
                <a:spcPct val="100000"/>
              </a:lnSpc>
              <a:spcBef>
                <a:spcPts val="200"/>
              </a:spcBef>
            </a:pPr>
            <a:r>
              <a:rPr sz="2200" b="1" spc="-5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Palaeolithic</a:t>
            </a:r>
            <a:endParaRPr sz="22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9237611" y="4735817"/>
            <a:ext cx="1854200" cy="457200"/>
          </a:xfrm>
          <a:custGeom>
            <a:avLst/>
            <a:gdLst/>
            <a:ahLst/>
            <a:cxnLst/>
            <a:rect l="l" t="t" r="r" b="b"/>
            <a:pathLst>
              <a:path w="1854200" h="457200">
                <a:moveTo>
                  <a:pt x="1815604" y="0"/>
                </a:moveTo>
                <a:lnTo>
                  <a:pt x="38100" y="0"/>
                </a:lnTo>
                <a:lnTo>
                  <a:pt x="23268" y="2993"/>
                </a:lnTo>
                <a:lnTo>
                  <a:pt x="11158" y="11158"/>
                </a:lnTo>
                <a:lnTo>
                  <a:pt x="2993" y="23268"/>
                </a:lnTo>
                <a:lnTo>
                  <a:pt x="0" y="38099"/>
                </a:lnTo>
                <a:lnTo>
                  <a:pt x="0" y="418617"/>
                </a:lnTo>
                <a:lnTo>
                  <a:pt x="2993" y="433448"/>
                </a:lnTo>
                <a:lnTo>
                  <a:pt x="11158" y="445558"/>
                </a:lnTo>
                <a:lnTo>
                  <a:pt x="23268" y="453723"/>
                </a:lnTo>
                <a:lnTo>
                  <a:pt x="38100" y="456717"/>
                </a:lnTo>
                <a:lnTo>
                  <a:pt x="1815604" y="456717"/>
                </a:lnTo>
                <a:lnTo>
                  <a:pt x="1830435" y="453723"/>
                </a:lnTo>
                <a:lnTo>
                  <a:pt x="1842546" y="445558"/>
                </a:lnTo>
                <a:lnTo>
                  <a:pt x="1850710" y="433448"/>
                </a:lnTo>
                <a:lnTo>
                  <a:pt x="1853704" y="418617"/>
                </a:lnTo>
                <a:lnTo>
                  <a:pt x="1853704" y="38099"/>
                </a:lnTo>
                <a:lnTo>
                  <a:pt x="1850710" y="23268"/>
                </a:lnTo>
                <a:lnTo>
                  <a:pt x="1842546" y="11158"/>
                </a:lnTo>
                <a:lnTo>
                  <a:pt x="1830435" y="2993"/>
                </a:lnTo>
                <a:lnTo>
                  <a:pt x="1815604" y="0"/>
                </a:lnTo>
                <a:close/>
              </a:path>
            </a:pathLst>
          </a:custGeom>
          <a:solidFill>
            <a:srgbClr val="323F37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9266400" y="4770000"/>
            <a:ext cx="1854200" cy="364202"/>
          </a:xfrm>
          <a:prstGeom prst="rect">
            <a:avLst/>
          </a:prstGeom>
          <a:ln w="15693">
            <a:noFill/>
          </a:ln>
        </p:spPr>
        <p:txBody>
          <a:bodyPr vert="horz" wrap="square" lIns="0" tIns="25400" rIns="0" bIns="0" rtlCol="0">
            <a:spAutoFit/>
          </a:bodyPr>
          <a:lstStyle/>
          <a:p>
            <a:pPr marL="319405">
              <a:lnSpc>
                <a:spcPct val="100000"/>
              </a:lnSpc>
              <a:spcBef>
                <a:spcPts val="200"/>
              </a:spcBef>
            </a:pPr>
            <a:r>
              <a:rPr sz="2200" b="1" spc="-3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Mesolithic</a:t>
            </a:r>
            <a:endParaRPr sz="2200" spc="-30" dirty="0">
              <a:latin typeface="Grammarsaurus" pitchFamily="2" charset="0"/>
              <a:cs typeface="Gill Sans MT"/>
            </a:endParaRPr>
          </a:p>
        </p:txBody>
      </p:sp>
      <p:sp>
        <p:nvSpPr>
          <p:cNvPr id="36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9250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13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49431" y="181229"/>
            <a:ext cx="3093720" cy="755650"/>
          </a:xfrm>
          <a:custGeom>
            <a:avLst/>
            <a:gdLst/>
            <a:ahLst/>
            <a:cxnLst/>
            <a:rect l="l" t="t" r="r" b="b"/>
            <a:pathLst>
              <a:path w="3093720" h="755650">
                <a:moveTo>
                  <a:pt x="3078060" y="0"/>
                </a:moveTo>
                <a:lnTo>
                  <a:pt x="15074" y="0"/>
                </a:lnTo>
                <a:lnTo>
                  <a:pt x="9210" y="3498"/>
                </a:lnTo>
                <a:lnTo>
                  <a:pt x="4418" y="13033"/>
                </a:lnTo>
                <a:lnTo>
                  <a:pt x="1185" y="27164"/>
                </a:lnTo>
                <a:lnTo>
                  <a:pt x="0" y="44450"/>
                </a:lnTo>
                <a:lnTo>
                  <a:pt x="0" y="710692"/>
                </a:lnTo>
                <a:lnTo>
                  <a:pt x="1185" y="727977"/>
                </a:lnTo>
                <a:lnTo>
                  <a:pt x="4418" y="742108"/>
                </a:lnTo>
                <a:lnTo>
                  <a:pt x="9210" y="751643"/>
                </a:lnTo>
                <a:lnTo>
                  <a:pt x="15074" y="755142"/>
                </a:lnTo>
                <a:lnTo>
                  <a:pt x="3078060" y="755142"/>
                </a:lnTo>
                <a:lnTo>
                  <a:pt x="3083925" y="751643"/>
                </a:lnTo>
                <a:lnTo>
                  <a:pt x="3088717" y="742108"/>
                </a:lnTo>
                <a:lnTo>
                  <a:pt x="3091950" y="727977"/>
                </a:lnTo>
                <a:lnTo>
                  <a:pt x="3093135" y="710692"/>
                </a:lnTo>
                <a:lnTo>
                  <a:pt x="3093135" y="44450"/>
                </a:lnTo>
                <a:lnTo>
                  <a:pt x="3091950" y="27164"/>
                </a:lnTo>
                <a:lnTo>
                  <a:pt x="3088717" y="13033"/>
                </a:lnTo>
                <a:lnTo>
                  <a:pt x="3083925" y="3498"/>
                </a:lnTo>
                <a:lnTo>
                  <a:pt x="3078060" y="0"/>
                </a:lnTo>
                <a:close/>
              </a:path>
            </a:pathLst>
          </a:custGeom>
          <a:solidFill>
            <a:srgbClr val="323F37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549431" y="211489"/>
            <a:ext cx="3093720" cy="639919"/>
          </a:xfrm>
          <a:prstGeom prst="rect">
            <a:avLst/>
          </a:prstGeom>
          <a:ln w="21910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489584">
              <a:lnSpc>
                <a:spcPct val="100000"/>
              </a:lnSpc>
              <a:spcBef>
                <a:spcPts val="550"/>
              </a:spcBef>
            </a:pPr>
            <a:r>
              <a:rPr spc="-8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1221358" y="2080348"/>
            <a:ext cx="9749790" cy="1552575"/>
            <a:chOff x="1221358" y="2080348"/>
            <a:chExt cx="9749790" cy="1552575"/>
          </a:xfrm>
        </p:grpSpPr>
        <p:sp>
          <p:nvSpPr>
            <p:cNvPr id="6" name="object 6"/>
            <p:cNvSpPr/>
            <p:nvPr/>
          </p:nvSpPr>
          <p:spPr>
            <a:xfrm>
              <a:off x="1227708" y="2086698"/>
              <a:ext cx="9737090" cy="1539875"/>
            </a:xfrm>
            <a:custGeom>
              <a:avLst/>
              <a:gdLst/>
              <a:ahLst/>
              <a:cxnLst/>
              <a:rect l="l" t="t" r="r" b="b"/>
              <a:pathLst>
                <a:path w="9737090" h="1539875">
                  <a:moveTo>
                    <a:pt x="9704273" y="0"/>
                  </a:moveTo>
                  <a:lnTo>
                    <a:pt x="32308" y="0"/>
                  </a:lnTo>
                  <a:lnTo>
                    <a:pt x="19727" y="2539"/>
                  </a:lnTo>
                  <a:lnTo>
                    <a:pt x="9458" y="9463"/>
                  </a:lnTo>
                  <a:lnTo>
                    <a:pt x="2537" y="19732"/>
                  </a:lnTo>
                  <a:lnTo>
                    <a:pt x="0" y="32308"/>
                  </a:lnTo>
                  <a:lnTo>
                    <a:pt x="0" y="1507185"/>
                  </a:lnTo>
                  <a:lnTo>
                    <a:pt x="2537" y="1519753"/>
                  </a:lnTo>
                  <a:lnTo>
                    <a:pt x="9458" y="1530019"/>
                  </a:lnTo>
                  <a:lnTo>
                    <a:pt x="19727" y="1536942"/>
                  </a:lnTo>
                  <a:lnTo>
                    <a:pt x="32308" y="1539481"/>
                  </a:lnTo>
                  <a:lnTo>
                    <a:pt x="9704273" y="1539481"/>
                  </a:lnTo>
                  <a:lnTo>
                    <a:pt x="9716849" y="1536942"/>
                  </a:lnTo>
                  <a:lnTo>
                    <a:pt x="9727118" y="1530019"/>
                  </a:lnTo>
                  <a:lnTo>
                    <a:pt x="9734042" y="1519753"/>
                  </a:lnTo>
                  <a:lnTo>
                    <a:pt x="9736582" y="1507185"/>
                  </a:lnTo>
                  <a:lnTo>
                    <a:pt x="9736582" y="32308"/>
                  </a:lnTo>
                  <a:lnTo>
                    <a:pt x="9734042" y="19732"/>
                  </a:lnTo>
                  <a:lnTo>
                    <a:pt x="9727118" y="9463"/>
                  </a:lnTo>
                  <a:lnTo>
                    <a:pt x="9716849" y="2539"/>
                  </a:lnTo>
                  <a:lnTo>
                    <a:pt x="9704273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227708" y="2086698"/>
              <a:ext cx="9737090" cy="1539875"/>
            </a:xfrm>
            <a:custGeom>
              <a:avLst/>
              <a:gdLst/>
              <a:ahLst/>
              <a:cxnLst/>
              <a:rect l="l" t="t" r="r" b="b"/>
              <a:pathLst>
                <a:path w="9737090" h="1539875">
                  <a:moveTo>
                    <a:pt x="9704273" y="1539481"/>
                  </a:moveTo>
                  <a:lnTo>
                    <a:pt x="32308" y="1539481"/>
                  </a:lnTo>
                  <a:lnTo>
                    <a:pt x="19727" y="1536942"/>
                  </a:lnTo>
                  <a:lnTo>
                    <a:pt x="9458" y="1530019"/>
                  </a:lnTo>
                  <a:lnTo>
                    <a:pt x="2537" y="1519753"/>
                  </a:lnTo>
                  <a:lnTo>
                    <a:pt x="0" y="1507185"/>
                  </a:lnTo>
                  <a:lnTo>
                    <a:pt x="0" y="32308"/>
                  </a:lnTo>
                  <a:lnTo>
                    <a:pt x="2537" y="19732"/>
                  </a:lnTo>
                  <a:lnTo>
                    <a:pt x="9458" y="9463"/>
                  </a:lnTo>
                  <a:lnTo>
                    <a:pt x="19727" y="2539"/>
                  </a:lnTo>
                  <a:lnTo>
                    <a:pt x="32308" y="0"/>
                  </a:lnTo>
                  <a:lnTo>
                    <a:pt x="9704273" y="0"/>
                  </a:lnTo>
                  <a:lnTo>
                    <a:pt x="9716849" y="2539"/>
                  </a:lnTo>
                  <a:lnTo>
                    <a:pt x="9727118" y="9463"/>
                  </a:lnTo>
                  <a:lnTo>
                    <a:pt x="9734042" y="19732"/>
                  </a:lnTo>
                  <a:lnTo>
                    <a:pt x="9736582" y="32308"/>
                  </a:lnTo>
                  <a:lnTo>
                    <a:pt x="9736582" y="1507185"/>
                  </a:lnTo>
                  <a:lnTo>
                    <a:pt x="9734042" y="1519753"/>
                  </a:lnTo>
                  <a:lnTo>
                    <a:pt x="9727118" y="1530019"/>
                  </a:lnTo>
                  <a:lnTo>
                    <a:pt x="9716849" y="1536942"/>
                  </a:lnTo>
                  <a:lnTo>
                    <a:pt x="9704273" y="1539481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3657600" y="4082135"/>
            <a:ext cx="524883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6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Be ready to </a:t>
            </a:r>
            <a:r>
              <a:rPr sz="2000" b="1" spc="-6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share your feedback </a:t>
            </a:r>
            <a:r>
              <a:rPr sz="2000" spc="-6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with the class.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31490" y="4682845"/>
            <a:ext cx="6669710" cy="1050929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5"/>
              </a:spcBef>
            </a:pPr>
            <a:r>
              <a:rPr sz="2000" spc="-6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Use these sentence starters to help you:</a:t>
            </a:r>
            <a:endParaRPr sz="2000" spc="-6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b="1" spc="-6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“I would have preferred… because…”</a:t>
            </a:r>
            <a:endParaRPr sz="2000" spc="-6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  <a:tabLst>
                <a:tab pos="1692275" algn="l"/>
              </a:tabLst>
            </a:pPr>
            <a:r>
              <a:rPr sz="2000" b="1" spc="-6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“The </a:t>
            </a:r>
            <a:r>
              <a:rPr sz="2000" b="1" u="heavy" spc="-60" dirty="0">
                <a:solidFill>
                  <a:srgbClr val="21304A"/>
                </a:solidFill>
                <a:uFill>
                  <a:solidFill>
                    <a:srgbClr val="202F49"/>
                  </a:solidFill>
                </a:uFill>
                <a:latin typeface="Grammarsaurus" pitchFamily="2" charset="0"/>
                <a:cs typeface="Gill Sans MT"/>
              </a:rPr>
              <a:t>	</a:t>
            </a:r>
            <a:r>
              <a:rPr sz="2000" b="1" spc="-6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 times would have been better because…”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xfrm>
            <a:off x="3113607" y="1390243"/>
            <a:ext cx="6805118" cy="20164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pc="-50" dirty="0">
                <a:latin typeface="Grammarsaurus" pitchFamily="2" charset="0"/>
              </a:rPr>
              <a:t>Discuss the following question </a:t>
            </a:r>
            <a:r>
              <a:rPr b="0" spc="-50" dirty="0">
                <a:latin typeface="Grammarsaurus" pitchFamily="2" charset="0"/>
              </a:rPr>
              <a:t>with your learning partner.</a:t>
            </a:r>
          </a:p>
          <a:p>
            <a:pPr>
              <a:lnSpc>
                <a:spcPct val="100000"/>
              </a:lnSpc>
            </a:pPr>
            <a:endParaRPr b="0" spc="-100" dirty="0">
              <a:latin typeface="Grammarsaurus" pitchFamily="2" charset="0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b="0" spc="-100" dirty="0">
              <a:latin typeface="Grammarsaurus" pitchFamily="2" charset="0"/>
            </a:endParaRPr>
          </a:p>
          <a:p>
            <a:pPr marL="248285" marR="287020" algn="ctr">
              <a:lnSpc>
                <a:spcPct val="129700"/>
              </a:lnSpc>
            </a:pPr>
            <a:r>
              <a:rPr sz="2700" b="0" spc="-100" dirty="0">
                <a:latin typeface="Grammarsaurus" pitchFamily="2" charset="0"/>
              </a:rPr>
              <a:t>Would you have preferred to have lived in the Palaeolithic or Mesolithic times? Why?</a:t>
            </a:r>
            <a:endParaRPr sz="2700" spc="-100" dirty="0">
              <a:latin typeface="Grammarsaurus" pitchFamily="2" charset="0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29222" y="1633334"/>
            <a:ext cx="2984500" cy="4669790"/>
            <a:chOff x="129222" y="1633334"/>
            <a:chExt cx="2984500" cy="466979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222" y="1633334"/>
              <a:ext cx="2984385" cy="466919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939825" y="4246765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30" h="236220">
                  <a:moveTo>
                    <a:pt x="892073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892086" y="235788"/>
                  </a:lnTo>
                  <a:lnTo>
                    <a:pt x="905113" y="233140"/>
                  </a:lnTo>
                  <a:lnTo>
                    <a:pt x="915782" y="225929"/>
                  </a:lnTo>
                  <a:lnTo>
                    <a:pt x="922991" y="215257"/>
                  </a:lnTo>
                  <a:lnTo>
                    <a:pt x="925639" y="202222"/>
                  </a:lnTo>
                  <a:lnTo>
                    <a:pt x="925639" y="33566"/>
                  </a:lnTo>
                  <a:lnTo>
                    <a:pt x="922991" y="20531"/>
                  </a:lnTo>
                  <a:lnTo>
                    <a:pt x="915781" y="9858"/>
                  </a:lnTo>
                  <a:lnTo>
                    <a:pt x="905108" y="2647"/>
                  </a:lnTo>
                  <a:lnTo>
                    <a:pt x="892073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19670" y="4246765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53" y="0"/>
                  </a:lnTo>
                  <a:lnTo>
                    <a:pt x="20520" y="2647"/>
                  </a:lnTo>
                  <a:lnTo>
                    <a:pt x="9852" y="9858"/>
                  </a:lnTo>
                  <a:lnTo>
                    <a:pt x="2645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5" y="215257"/>
                  </a:lnTo>
                  <a:lnTo>
                    <a:pt x="9852" y="225929"/>
                  </a:lnTo>
                  <a:lnTo>
                    <a:pt x="20520" y="233140"/>
                  </a:lnTo>
                  <a:lnTo>
                    <a:pt x="33553" y="235788"/>
                  </a:lnTo>
                  <a:lnTo>
                    <a:pt x="1332395" y="235788"/>
                  </a:lnTo>
                  <a:lnTo>
                    <a:pt x="1345424" y="233140"/>
                  </a:lnTo>
                  <a:lnTo>
                    <a:pt x="1356098" y="225929"/>
                  </a:lnTo>
                  <a:lnTo>
                    <a:pt x="1363311" y="215257"/>
                  </a:lnTo>
                  <a:lnTo>
                    <a:pt x="1365961" y="202222"/>
                  </a:lnTo>
                  <a:lnTo>
                    <a:pt x="1365961" y="33566"/>
                  </a:lnTo>
                  <a:lnTo>
                    <a:pt x="1363311" y="20531"/>
                  </a:lnTo>
                  <a:lnTo>
                    <a:pt x="1356098" y="9858"/>
                  </a:lnTo>
                  <a:lnTo>
                    <a:pt x="1345424" y="2647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19670" y="4246765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88"/>
                  </a:moveTo>
                  <a:lnTo>
                    <a:pt x="33553" y="235788"/>
                  </a:lnTo>
                  <a:lnTo>
                    <a:pt x="20520" y="233140"/>
                  </a:lnTo>
                  <a:lnTo>
                    <a:pt x="9852" y="225929"/>
                  </a:lnTo>
                  <a:lnTo>
                    <a:pt x="2645" y="215257"/>
                  </a:lnTo>
                  <a:lnTo>
                    <a:pt x="0" y="202222"/>
                  </a:lnTo>
                  <a:lnTo>
                    <a:pt x="0" y="33566"/>
                  </a:lnTo>
                  <a:lnTo>
                    <a:pt x="2645" y="20531"/>
                  </a:lnTo>
                  <a:lnTo>
                    <a:pt x="9852" y="9858"/>
                  </a:lnTo>
                  <a:lnTo>
                    <a:pt x="20520" y="2647"/>
                  </a:lnTo>
                  <a:lnTo>
                    <a:pt x="33553" y="0"/>
                  </a:lnTo>
                  <a:lnTo>
                    <a:pt x="1332395" y="0"/>
                  </a:lnTo>
                  <a:lnTo>
                    <a:pt x="1345424" y="2647"/>
                  </a:lnTo>
                  <a:lnTo>
                    <a:pt x="1356098" y="9858"/>
                  </a:lnTo>
                  <a:lnTo>
                    <a:pt x="1363311" y="20531"/>
                  </a:lnTo>
                  <a:lnTo>
                    <a:pt x="1365961" y="33566"/>
                  </a:lnTo>
                  <a:lnTo>
                    <a:pt x="1365961" y="202222"/>
                  </a:lnTo>
                  <a:lnTo>
                    <a:pt x="1363311" y="215257"/>
                  </a:lnTo>
                  <a:lnTo>
                    <a:pt x="1356098" y="225929"/>
                  </a:lnTo>
                  <a:lnTo>
                    <a:pt x="1345424" y="233140"/>
                  </a:lnTo>
                  <a:lnTo>
                    <a:pt x="1332395" y="2357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796744" y="4264774"/>
            <a:ext cx="121285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85" dirty="0">
                <a:solidFill>
                  <a:srgbClr val="1D252C"/>
                </a:solidFill>
                <a:latin typeface="Gill Sans MT"/>
                <a:cs typeface="Gill Sans MT"/>
              </a:rPr>
              <a:t>The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75" dirty="0">
                <a:solidFill>
                  <a:srgbClr val="1D252C"/>
                </a:solidFill>
                <a:latin typeface="Gill Sans MT"/>
                <a:cs typeface="Gill Sans MT"/>
              </a:rPr>
              <a:t>‘Red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30" dirty="0">
                <a:solidFill>
                  <a:srgbClr val="1D252C"/>
                </a:solidFill>
                <a:latin typeface="Gill Sans MT"/>
                <a:cs typeface="Gill Sans MT"/>
              </a:rPr>
              <a:t>Lady’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40" dirty="0">
                <a:solidFill>
                  <a:srgbClr val="1D252C"/>
                </a:solidFill>
                <a:latin typeface="Gill Sans MT"/>
                <a:cs typeface="Gill Sans MT"/>
              </a:rPr>
              <a:t>of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30" dirty="0">
                <a:solidFill>
                  <a:srgbClr val="1D252C"/>
                </a:solidFill>
                <a:latin typeface="Gill Sans MT"/>
                <a:cs typeface="Gill Sans MT"/>
              </a:rPr>
              <a:t>Paviland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18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12192000" cy="5106670"/>
            </a:xfrm>
            <a:custGeom>
              <a:avLst/>
              <a:gdLst/>
              <a:ahLst/>
              <a:cxnLst/>
              <a:rect l="l" t="t" r="r" b="b"/>
              <a:pathLst>
                <a:path w="12192000" h="5106670">
                  <a:moveTo>
                    <a:pt x="0" y="5106339"/>
                  </a:moveTo>
                  <a:lnTo>
                    <a:pt x="12192000" y="5106339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5106339"/>
                  </a:lnTo>
                  <a:close/>
                </a:path>
              </a:pathLst>
            </a:custGeom>
            <a:solidFill>
              <a:srgbClr val="323F37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16145" y="2140783"/>
              <a:ext cx="2975855" cy="428653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18805" y="0"/>
              <a:ext cx="4073194" cy="25714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64587" cy="173107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82128" y="0"/>
              <a:ext cx="3846073" cy="170508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12192000" cy="264682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2965424"/>
              <a:ext cx="2257854" cy="389257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13637" y="4085373"/>
              <a:ext cx="6178363" cy="277262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20634" y="6215507"/>
              <a:ext cx="5730049" cy="64249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5106339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239331" y="174879"/>
            <a:ext cx="11712575" cy="6377940"/>
            <a:chOff x="239331" y="174879"/>
            <a:chExt cx="11712575" cy="6377940"/>
          </a:xfrm>
        </p:grpSpPr>
        <p:sp>
          <p:nvSpPr>
            <p:cNvPr id="18" name="object 18"/>
            <p:cNvSpPr/>
            <p:nvPr/>
          </p:nvSpPr>
          <p:spPr>
            <a:xfrm>
              <a:off x="24568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45681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949979" y="181229"/>
              <a:ext cx="4290695" cy="755650"/>
            </a:xfrm>
            <a:custGeom>
              <a:avLst/>
              <a:gdLst/>
              <a:ahLst/>
              <a:cxnLst/>
              <a:rect l="l" t="t" r="r" b="b"/>
              <a:pathLst>
                <a:path w="4290695" h="755650">
                  <a:moveTo>
                    <a:pt x="4269740" y="0"/>
                  </a:moveTo>
                  <a:lnTo>
                    <a:pt x="20929" y="0"/>
                  </a:lnTo>
                  <a:lnTo>
                    <a:pt x="12789" y="3498"/>
                  </a:lnTo>
                  <a:lnTo>
                    <a:pt x="6135" y="13033"/>
                  </a:lnTo>
                  <a:lnTo>
                    <a:pt x="164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646" y="727977"/>
                  </a:lnTo>
                  <a:lnTo>
                    <a:pt x="6135" y="742108"/>
                  </a:lnTo>
                  <a:lnTo>
                    <a:pt x="12789" y="751643"/>
                  </a:lnTo>
                  <a:lnTo>
                    <a:pt x="20929" y="755142"/>
                  </a:lnTo>
                  <a:lnTo>
                    <a:pt x="4269740" y="755142"/>
                  </a:lnTo>
                  <a:lnTo>
                    <a:pt x="4277882" y="751643"/>
                  </a:lnTo>
                  <a:lnTo>
                    <a:pt x="4284540" y="742108"/>
                  </a:lnTo>
                  <a:lnTo>
                    <a:pt x="4289033" y="727977"/>
                  </a:lnTo>
                  <a:lnTo>
                    <a:pt x="4290682" y="710692"/>
                  </a:lnTo>
                  <a:lnTo>
                    <a:pt x="4290682" y="44450"/>
                  </a:lnTo>
                  <a:lnTo>
                    <a:pt x="4289033" y="27164"/>
                  </a:lnTo>
                  <a:lnTo>
                    <a:pt x="4284540" y="13033"/>
                  </a:lnTo>
                  <a:lnTo>
                    <a:pt x="4277882" y="3498"/>
                  </a:lnTo>
                  <a:lnTo>
                    <a:pt x="4269740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949979" y="181229"/>
              <a:ext cx="4290695" cy="755650"/>
            </a:xfrm>
            <a:custGeom>
              <a:avLst/>
              <a:gdLst/>
              <a:ahLst/>
              <a:cxnLst/>
              <a:rect l="l" t="t" r="r" b="b"/>
              <a:pathLst>
                <a:path w="4290695" h="755650">
                  <a:moveTo>
                    <a:pt x="20929" y="755142"/>
                  </a:moveTo>
                  <a:lnTo>
                    <a:pt x="12789" y="751643"/>
                  </a:lnTo>
                  <a:lnTo>
                    <a:pt x="6135" y="742108"/>
                  </a:lnTo>
                  <a:lnTo>
                    <a:pt x="164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646" y="27164"/>
                  </a:lnTo>
                  <a:lnTo>
                    <a:pt x="6135" y="13033"/>
                  </a:lnTo>
                  <a:lnTo>
                    <a:pt x="12789" y="3498"/>
                  </a:lnTo>
                  <a:lnTo>
                    <a:pt x="20929" y="0"/>
                  </a:lnTo>
                  <a:lnTo>
                    <a:pt x="4269740" y="0"/>
                  </a:lnTo>
                  <a:lnTo>
                    <a:pt x="4277882" y="3498"/>
                  </a:lnTo>
                  <a:lnTo>
                    <a:pt x="4284540" y="13033"/>
                  </a:lnTo>
                  <a:lnTo>
                    <a:pt x="4289033" y="27164"/>
                  </a:lnTo>
                  <a:lnTo>
                    <a:pt x="4290682" y="44450"/>
                  </a:lnTo>
                  <a:lnTo>
                    <a:pt x="4290682" y="710692"/>
                  </a:lnTo>
                  <a:lnTo>
                    <a:pt x="4289033" y="727977"/>
                  </a:lnTo>
                  <a:lnTo>
                    <a:pt x="4284540" y="742108"/>
                  </a:lnTo>
                  <a:lnTo>
                    <a:pt x="4277882" y="751643"/>
                  </a:lnTo>
                  <a:lnTo>
                    <a:pt x="4269740" y="755142"/>
                  </a:lnTo>
                  <a:lnTo>
                    <a:pt x="20929" y="755142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1801925" y="224631"/>
            <a:ext cx="8586802" cy="640905"/>
          </a:xfrm>
          <a:prstGeom prst="rect">
            <a:avLst/>
          </a:prstGeom>
        </p:spPr>
        <p:txBody>
          <a:bodyPr vert="horz" wrap="square" lIns="0" tIns="70827" rIns="0" bIns="0" rtlCol="0">
            <a:spAutoFit/>
          </a:bodyPr>
          <a:lstStyle/>
          <a:p>
            <a:pPr marL="2773045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solidFill>
                  <a:srgbClr val="FFFCF8"/>
                </a:solidFill>
                <a:latin typeface="Grammarsaurus" pitchFamily="2" charset="0"/>
              </a:rPr>
              <a:t>Historical skills</a:t>
            </a:r>
          </a:p>
        </p:txBody>
      </p:sp>
      <p:grpSp>
        <p:nvGrpSpPr>
          <p:cNvPr id="23" name="object 23"/>
          <p:cNvGrpSpPr/>
          <p:nvPr/>
        </p:nvGrpSpPr>
        <p:grpSpPr>
          <a:xfrm>
            <a:off x="11633415" y="0"/>
            <a:ext cx="558800" cy="666750"/>
            <a:chOff x="11633415" y="0"/>
            <a:chExt cx="558800" cy="666750"/>
          </a:xfrm>
        </p:grpSpPr>
        <p:sp>
          <p:nvSpPr>
            <p:cNvPr id="24" name="object 24"/>
            <p:cNvSpPr/>
            <p:nvPr/>
          </p:nvSpPr>
          <p:spPr>
            <a:xfrm>
              <a:off x="11639753" y="0"/>
              <a:ext cx="552450" cy="660400"/>
            </a:xfrm>
            <a:custGeom>
              <a:avLst/>
              <a:gdLst/>
              <a:ahLst/>
              <a:cxnLst/>
              <a:rect l="l" t="t" r="r" b="b"/>
              <a:pathLst>
                <a:path w="552450" h="660400">
                  <a:moveTo>
                    <a:pt x="552246" y="0"/>
                  </a:moveTo>
                  <a:lnTo>
                    <a:pt x="2706" y="0"/>
                  </a:lnTo>
                  <a:lnTo>
                    <a:pt x="1543" y="14004"/>
                  </a:lnTo>
                  <a:lnTo>
                    <a:pt x="682" y="28254"/>
                  </a:lnTo>
                  <a:lnTo>
                    <a:pt x="169" y="42251"/>
                  </a:lnTo>
                  <a:lnTo>
                    <a:pt x="0" y="56095"/>
                  </a:lnTo>
                  <a:lnTo>
                    <a:pt x="1945" y="104954"/>
                  </a:lnTo>
                  <a:lnTo>
                    <a:pt x="7687" y="152785"/>
                  </a:lnTo>
                  <a:lnTo>
                    <a:pt x="17086" y="199435"/>
                  </a:lnTo>
                  <a:lnTo>
                    <a:pt x="30003" y="244752"/>
                  </a:lnTo>
                  <a:lnTo>
                    <a:pt x="46298" y="288581"/>
                  </a:lnTo>
                  <a:lnTo>
                    <a:pt x="65832" y="330770"/>
                  </a:lnTo>
                  <a:lnTo>
                    <a:pt x="88464" y="371166"/>
                  </a:lnTo>
                  <a:lnTo>
                    <a:pt x="114056" y="409615"/>
                  </a:lnTo>
                  <a:lnTo>
                    <a:pt x="142467" y="445965"/>
                  </a:lnTo>
                  <a:lnTo>
                    <a:pt x="173558" y="480062"/>
                  </a:lnTo>
                  <a:lnTo>
                    <a:pt x="207189" y="511754"/>
                  </a:lnTo>
                  <a:lnTo>
                    <a:pt x="243220" y="540886"/>
                  </a:lnTo>
                  <a:lnTo>
                    <a:pt x="281512" y="567306"/>
                  </a:lnTo>
                  <a:lnTo>
                    <a:pt x="321926" y="590861"/>
                  </a:lnTo>
                  <a:lnTo>
                    <a:pt x="364321" y="611398"/>
                  </a:lnTo>
                  <a:lnTo>
                    <a:pt x="408559" y="628763"/>
                  </a:lnTo>
                  <a:lnTo>
                    <a:pt x="454498" y="642803"/>
                  </a:lnTo>
                  <a:lnTo>
                    <a:pt x="502000" y="653366"/>
                  </a:lnTo>
                  <a:lnTo>
                    <a:pt x="551105" y="660323"/>
                  </a:lnTo>
                  <a:lnTo>
                    <a:pt x="552246" y="660323"/>
                  </a:lnTo>
                  <a:lnTo>
                    <a:pt x="552246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1633415" y="0"/>
              <a:ext cx="558800" cy="666750"/>
            </a:xfrm>
            <a:custGeom>
              <a:avLst/>
              <a:gdLst/>
              <a:ahLst/>
              <a:cxnLst/>
              <a:rect l="l" t="t" r="r" b="b"/>
              <a:pathLst>
                <a:path w="558800" h="666750">
                  <a:moveTo>
                    <a:pt x="15430" y="0"/>
                  </a:moveTo>
                  <a:lnTo>
                    <a:pt x="2682" y="0"/>
                  </a:lnTo>
                  <a:lnTo>
                    <a:pt x="1559" y="13545"/>
                  </a:lnTo>
                  <a:lnTo>
                    <a:pt x="690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2104" y="106766"/>
                  </a:lnTo>
                  <a:lnTo>
                    <a:pt x="8358" y="156741"/>
                  </a:lnTo>
                  <a:lnTo>
                    <a:pt x="18676" y="205799"/>
                  </a:lnTo>
                  <a:lnTo>
                    <a:pt x="32972" y="253719"/>
                  </a:lnTo>
                  <a:lnTo>
                    <a:pt x="51158" y="300277"/>
                  </a:lnTo>
                  <a:lnTo>
                    <a:pt x="73148" y="345253"/>
                  </a:lnTo>
                  <a:lnTo>
                    <a:pt x="98855" y="388424"/>
                  </a:lnTo>
                  <a:lnTo>
                    <a:pt x="128192" y="429568"/>
                  </a:lnTo>
                  <a:lnTo>
                    <a:pt x="161074" y="468464"/>
                  </a:lnTo>
                  <a:lnTo>
                    <a:pt x="196796" y="504314"/>
                  </a:lnTo>
                  <a:lnTo>
                    <a:pt x="235071" y="536954"/>
                  </a:lnTo>
                  <a:lnTo>
                    <a:pt x="275686" y="566278"/>
                  </a:lnTo>
                  <a:lnTo>
                    <a:pt x="318430" y="592179"/>
                  </a:lnTo>
                  <a:lnTo>
                    <a:pt x="363088" y="614551"/>
                  </a:lnTo>
                  <a:lnTo>
                    <a:pt x="409448" y="633287"/>
                  </a:lnTo>
                  <a:lnTo>
                    <a:pt x="457298" y="648280"/>
                  </a:lnTo>
                  <a:lnTo>
                    <a:pt x="506424" y="659423"/>
                  </a:lnTo>
                  <a:lnTo>
                    <a:pt x="557059" y="666673"/>
                  </a:lnTo>
                  <a:lnTo>
                    <a:pt x="558584" y="666673"/>
                  </a:lnTo>
                  <a:lnTo>
                    <a:pt x="558584" y="6539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  <a:path w="558800" h="666750">
                  <a:moveTo>
                    <a:pt x="558584" y="0"/>
                  </a:moveTo>
                  <a:lnTo>
                    <a:pt x="557910" y="0"/>
                  </a:lnTo>
                  <a:lnTo>
                    <a:pt x="557910" y="653973"/>
                  </a:lnTo>
                  <a:lnTo>
                    <a:pt x="558584" y="653973"/>
                  </a:lnTo>
                  <a:lnTo>
                    <a:pt x="558584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11880088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1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836026" y="1258722"/>
            <a:ext cx="9558655" cy="5492750"/>
            <a:chOff x="1836026" y="1258722"/>
            <a:chExt cx="9558655" cy="5492750"/>
          </a:xfrm>
        </p:grpSpPr>
        <p:sp>
          <p:nvSpPr>
            <p:cNvPr id="28" name="object 28"/>
            <p:cNvSpPr/>
            <p:nvPr/>
          </p:nvSpPr>
          <p:spPr>
            <a:xfrm>
              <a:off x="4974615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974615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1842376" y="1617292"/>
              <a:ext cx="9545955" cy="4377055"/>
            </a:xfrm>
            <a:custGeom>
              <a:avLst/>
              <a:gdLst/>
              <a:ahLst/>
              <a:cxnLst/>
              <a:rect l="l" t="t" r="r" b="b"/>
              <a:pathLst>
                <a:path w="9545955" h="4377055">
                  <a:moveTo>
                    <a:pt x="9480994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899"/>
                  </a:lnTo>
                  <a:lnTo>
                    <a:pt x="5071" y="39406"/>
                  </a:lnTo>
                  <a:lnTo>
                    <a:pt x="0" y="64516"/>
                  </a:lnTo>
                  <a:lnTo>
                    <a:pt x="0" y="4312170"/>
                  </a:lnTo>
                  <a:lnTo>
                    <a:pt x="5071" y="4337292"/>
                  </a:lnTo>
                  <a:lnTo>
                    <a:pt x="18900" y="4357803"/>
                  </a:lnTo>
                  <a:lnTo>
                    <a:pt x="39412" y="4371629"/>
                  </a:lnTo>
                  <a:lnTo>
                    <a:pt x="64528" y="4376699"/>
                  </a:lnTo>
                  <a:lnTo>
                    <a:pt x="9480994" y="4376699"/>
                  </a:lnTo>
                  <a:lnTo>
                    <a:pt x="9506111" y="4371629"/>
                  </a:lnTo>
                  <a:lnTo>
                    <a:pt x="9526622" y="4357803"/>
                  </a:lnTo>
                  <a:lnTo>
                    <a:pt x="9540451" y="4337292"/>
                  </a:lnTo>
                  <a:lnTo>
                    <a:pt x="9545523" y="4312170"/>
                  </a:lnTo>
                  <a:lnTo>
                    <a:pt x="9545523" y="64516"/>
                  </a:lnTo>
                  <a:lnTo>
                    <a:pt x="9540451" y="39406"/>
                  </a:lnTo>
                  <a:lnTo>
                    <a:pt x="9526622" y="18899"/>
                  </a:lnTo>
                  <a:lnTo>
                    <a:pt x="9506111" y="5071"/>
                  </a:lnTo>
                  <a:lnTo>
                    <a:pt x="948099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842376" y="1617292"/>
              <a:ext cx="9545955" cy="4377055"/>
            </a:xfrm>
            <a:custGeom>
              <a:avLst/>
              <a:gdLst/>
              <a:ahLst/>
              <a:cxnLst/>
              <a:rect l="l" t="t" r="r" b="b"/>
              <a:pathLst>
                <a:path w="9545955" h="4377055">
                  <a:moveTo>
                    <a:pt x="9480994" y="4376699"/>
                  </a:moveTo>
                  <a:lnTo>
                    <a:pt x="64528" y="4376699"/>
                  </a:lnTo>
                  <a:lnTo>
                    <a:pt x="39412" y="4371629"/>
                  </a:lnTo>
                  <a:lnTo>
                    <a:pt x="18900" y="4357803"/>
                  </a:lnTo>
                  <a:lnTo>
                    <a:pt x="5071" y="4337292"/>
                  </a:lnTo>
                  <a:lnTo>
                    <a:pt x="0" y="4312170"/>
                  </a:lnTo>
                  <a:lnTo>
                    <a:pt x="0" y="64516"/>
                  </a:lnTo>
                  <a:lnTo>
                    <a:pt x="5071" y="39406"/>
                  </a:lnTo>
                  <a:lnTo>
                    <a:pt x="18900" y="18899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9480994" y="0"/>
                  </a:lnTo>
                  <a:lnTo>
                    <a:pt x="9506111" y="5071"/>
                  </a:lnTo>
                  <a:lnTo>
                    <a:pt x="9526622" y="18899"/>
                  </a:lnTo>
                  <a:lnTo>
                    <a:pt x="9540451" y="39406"/>
                  </a:lnTo>
                  <a:lnTo>
                    <a:pt x="9545523" y="64516"/>
                  </a:lnTo>
                  <a:lnTo>
                    <a:pt x="9545523" y="4312170"/>
                  </a:lnTo>
                  <a:lnTo>
                    <a:pt x="9540451" y="4337292"/>
                  </a:lnTo>
                  <a:lnTo>
                    <a:pt x="9526622" y="4357803"/>
                  </a:lnTo>
                  <a:lnTo>
                    <a:pt x="9506111" y="4371629"/>
                  </a:lnTo>
                  <a:lnTo>
                    <a:pt x="9480994" y="4376699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898627" y="1265072"/>
              <a:ext cx="4019550" cy="546735"/>
            </a:xfrm>
            <a:custGeom>
              <a:avLst/>
              <a:gdLst/>
              <a:ahLst/>
              <a:cxnLst/>
              <a:rect l="l" t="t" r="r" b="b"/>
              <a:pathLst>
                <a:path w="4019550" h="546735">
                  <a:moveTo>
                    <a:pt x="3954449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3954449" y="546163"/>
                  </a:lnTo>
                  <a:lnTo>
                    <a:pt x="3979566" y="541092"/>
                  </a:lnTo>
                  <a:lnTo>
                    <a:pt x="4000077" y="527262"/>
                  </a:lnTo>
                  <a:lnTo>
                    <a:pt x="4013907" y="506751"/>
                  </a:lnTo>
                  <a:lnTo>
                    <a:pt x="4018978" y="481634"/>
                  </a:lnTo>
                  <a:lnTo>
                    <a:pt x="4018978" y="64528"/>
                  </a:lnTo>
                  <a:lnTo>
                    <a:pt x="4013907" y="39412"/>
                  </a:lnTo>
                  <a:lnTo>
                    <a:pt x="4000077" y="18900"/>
                  </a:lnTo>
                  <a:lnTo>
                    <a:pt x="3979566" y="5071"/>
                  </a:lnTo>
                  <a:lnTo>
                    <a:pt x="3954449" y="0"/>
                  </a:lnTo>
                  <a:close/>
                </a:path>
              </a:pathLst>
            </a:custGeom>
            <a:solidFill>
              <a:srgbClr val="F4EF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898627" y="1265072"/>
              <a:ext cx="4019550" cy="546735"/>
            </a:xfrm>
            <a:custGeom>
              <a:avLst/>
              <a:gdLst/>
              <a:ahLst/>
              <a:cxnLst/>
              <a:rect l="l" t="t" r="r" b="b"/>
              <a:pathLst>
                <a:path w="4019550" h="546735">
                  <a:moveTo>
                    <a:pt x="3954449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3954449" y="0"/>
                  </a:lnTo>
                  <a:lnTo>
                    <a:pt x="3979566" y="5071"/>
                  </a:lnTo>
                  <a:lnTo>
                    <a:pt x="4000077" y="18900"/>
                  </a:lnTo>
                  <a:lnTo>
                    <a:pt x="4013907" y="39412"/>
                  </a:lnTo>
                  <a:lnTo>
                    <a:pt x="4018978" y="64528"/>
                  </a:lnTo>
                  <a:lnTo>
                    <a:pt x="4018978" y="481634"/>
                  </a:lnTo>
                  <a:lnTo>
                    <a:pt x="4013907" y="506751"/>
                  </a:lnTo>
                  <a:lnTo>
                    <a:pt x="4000077" y="527262"/>
                  </a:lnTo>
                  <a:lnTo>
                    <a:pt x="3979566" y="541092"/>
                  </a:lnTo>
                  <a:lnTo>
                    <a:pt x="3954449" y="546163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466352" y="1265072"/>
              <a:ext cx="3348990" cy="546735"/>
            </a:xfrm>
            <a:custGeom>
              <a:avLst/>
              <a:gdLst/>
              <a:ahLst/>
              <a:cxnLst/>
              <a:rect l="l" t="t" r="r" b="b"/>
              <a:pathLst>
                <a:path w="3348990" h="546735">
                  <a:moveTo>
                    <a:pt x="3284118" y="0"/>
                  </a:moveTo>
                  <a:lnTo>
                    <a:pt x="64515" y="0"/>
                  </a:lnTo>
                  <a:lnTo>
                    <a:pt x="39401" y="5071"/>
                  </a:lnTo>
                  <a:lnTo>
                    <a:pt x="18894" y="18900"/>
                  </a:lnTo>
                  <a:lnTo>
                    <a:pt x="5069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69" y="506751"/>
                  </a:lnTo>
                  <a:lnTo>
                    <a:pt x="18894" y="527262"/>
                  </a:lnTo>
                  <a:lnTo>
                    <a:pt x="39401" y="541092"/>
                  </a:lnTo>
                  <a:lnTo>
                    <a:pt x="64515" y="546163"/>
                  </a:lnTo>
                  <a:lnTo>
                    <a:pt x="3284118" y="546163"/>
                  </a:lnTo>
                  <a:lnTo>
                    <a:pt x="3309235" y="541092"/>
                  </a:lnTo>
                  <a:lnTo>
                    <a:pt x="3329746" y="527262"/>
                  </a:lnTo>
                  <a:lnTo>
                    <a:pt x="3343575" y="506751"/>
                  </a:lnTo>
                  <a:lnTo>
                    <a:pt x="3348647" y="481634"/>
                  </a:lnTo>
                  <a:lnTo>
                    <a:pt x="3348647" y="64528"/>
                  </a:lnTo>
                  <a:lnTo>
                    <a:pt x="3343575" y="39412"/>
                  </a:lnTo>
                  <a:lnTo>
                    <a:pt x="3329746" y="18900"/>
                  </a:lnTo>
                  <a:lnTo>
                    <a:pt x="3309235" y="5071"/>
                  </a:lnTo>
                  <a:lnTo>
                    <a:pt x="3284118" y="0"/>
                  </a:lnTo>
                  <a:close/>
                </a:path>
              </a:pathLst>
            </a:custGeom>
            <a:solidFill>
              <a:srgbClr val="F4EF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466352" y="1265072"/>
              <a:ext cx="3348990" cy="546735"/>
            </a:xfrm>
            <a:custGeom>
              <a:avLst/>
              <a:gdLst/>
              <a:ahLst/>
              <a:cxnLst/>
              <a:rect l="l" t="t" r="r" b="b"/>
              <a:pathLst>
                <a:path w="3348990" h="546735">
                  <a:moveTo>
                    <a:pt x="3284118" y="546163"/>
                  </a:moveTo>
                  <a:lnTo>
                    <a:pt x="64515" y="546163"/>
                  </a:lnTo>
                  <a:lnTo>
                    <a:pt x="39401" y="541092"/>
                  </a:lnTo>
                  <a:lnTo>
                    <a:pt x="18894" y="527262"/>
                  </a:lnTo>
                  <a:lnTo>
                    <a:pt x="5069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69" y="39412"/>
                  </a:lnTo>
                  <a:lnTo>
                    <a:pt x="18894" y="18900"/>
                  </a:lnTo>
                  <a:lnTo>
                    <a:pt x="39401" y="5071"/>
                  </a:lnTo>
                  <a:lnTo>
                    <a:pt x="64515" y="0"/>
                  </a:lnTo>
                  <a:lnTo>
                    <a:pt x="3284118" y="0"/>
                  </a:lnTo>
                  <a:lnTo>
                    <a:pt x="3309235" y="5071"/>
                  </a:lnTo>
                  <a:lnTo>
                    <a:pt x="3329746" y="18900"/>
                  </a:lnTo>
                  <a:lnTo>
                    <a:pt x="3343575" y="39412"/>
                  </a:lnTo>
                  <a:lnTo>
                    <a:pt x="3348647" y="64528"/>
                  </a:lnTo>
                  <a:lnTo>
                    <a:pt x="3348647" y="481634"/>
                  </a:lnTo>
                  <a:lnTo>
                    <a:pt x="3343575" y="506751"/>
                  </a:lnTo>
                  <a:lnTo>
                    <a:pt x="3329746" y="527262"/>
                  </a:lnTo>
                  <a:lnTo>
                    <a:pt x="3309235" y="541092"/>
                  </a:lnTo>
                  <a:lnTo>
                    <a:pt x="3284118" y="546163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485585" y="1759927"/>
              <a:ext cx="0" cy="4091940"/>
            </a:xfrm>
            <a:custGeom>
              <a:avLst/>
              <a:gdLst/>
              <a:ahLst/>
              <a:cxnLst/>
              <a:rect l="l" t="t" r="r" b="b"/>
              <a:pathLst>
                <a:path h="4091940">
                  <a:moveTo>
                    <a:pt x="0" y="0"/>
                  </a:moveTo>
                  <a:lnTo>
                    <a:pt x="0" y="4091419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3172842" y="4692678"/>
            <a:ext cx="268059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80" dirty="0">
                <a:solidFill>
                  <a:srgbClr val="E281A4"/>
                </a:solidFill>
                <a:latin typeface="Grammarsaurus" pitchFamily="2" charset="0"/>
                <a:cs typeface="Gill Sans MT"/>
              </a:rPr>
              <a:t>Change and continuity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172843" y="5335298"/>
            <a:ext cx="256856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80" dirty="0">
                <a:solidFill>
                  <a:srgbClr val="878787"/>
                </a:solidFill>
                <a:latin typeface="Grammarsaurus" pitchFamily="2" charset="0"/>
                <a:cs typeface="Gill Sans MT"/>
              </a:rPr>
              <a:t>Historical significance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2464765" y="2016404"/>
            <a:ext cx="8479790" cy="3749040"/>
            <a:chOff x="2464765" y="2016404"/>
            <a:chExt cx="8479790" cy="3749040"/>
          </a:xfrm>
        </p:grpSpPr>
        <p:sp>
          <p:nvSpPr>
            <p:cNvPr id="41" name="object 41"/>
            <p:cNvSpPr/>
            <p:nvPr/>
          </p:nvSpPr>
          <p:spPr>
            <a:xfrm>
              <a:off x="2466352" y="2606903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466352" y="3253803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466352" y="3894175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466352" y="4534547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466352" y="5174919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465511" y="201640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23" y="2675"/>
                  </a:lnTo>
                  <a:lnTo>
                    <a:pt x="132162" y="22513"/>
                  </a:lnTo>
                  <a:lnTo>
                    <a:pt x="10353" y="228130"/>
                  </a:lnTo>
                  <a:lnTo>
                    <a:pt x="0" y="266774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50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4"/>
                  </a:lnTo>
                  <a:lnTo>
                    <a:pt x="589593" y="246932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603881" y="2137613"/>
              <a:ext cx="325755" cy="302260"/>
            </a:xfrm>
            <a:custGeom>
              <a:avLst/>
              <a:gdLst/>
              <a:ahLst/>
              <a:cxnLst/>
              <a:rect l="l" t="t" r="r" b="b"/>
              <a:pathLst>
                <a:path w="325755" h="302260">
                  <a:moveTo>
                    <a:pt x="162801" y="0"/>
                  </a:moveTo>
                  <a:lnTo>
                    <a:pt x="122064" y="8225"/>
                  </a:lnTo>
                  <a:lnTo>
                    <a:pt x="88796" y="30657"/>
                  </a:lnTo>
                  <a:lnTo>
                    <a:pt x="66366" y="63929"/>
                  </a:lnTo>
                  <a:lnTo>
                    <a:pt x="58140" y="104673"/>
                  </a:lnTo>
                  <a:lnTo>
                    <a:pt x="66366" y="145410"/>
                  </a:lnTo>
                  <a:lnTo>
                    <a:pt x="88796" y="178677"/>
                  </a:lnTo>
                  <a:lnTo>
                    <a:pt x="122064" y="201108"/>
                  </a:lnTo>
                  <a:lnTo>
                    <a:pt x="162801" y="209334"/>
                  </a:lnTo>
                  <a:lnTo>
                    <a:pt x="203545" y="201108"/>
                  </a:lnTo>
                  <a:lnTo>
                    <a:pt x="225855" y="186067"/>
                  </a:lnTo>
                  <a:lnTo>
                    <a:pt x="162801" y="186067"/>
                  </a:lnTo>
                  <a:lnTo>
                    <a:pt x="131116" y="179672"/>
                  </a:lnTo>
                  <a:lnTo>
                    <a:pt x="105244" y="162229"/>
                  </a:lnTo>
                  <a:lnTo>
                    <a:pt x="87802" y="136357"/>
                  </a:lnTo>
                  <a:lnTo>
                    <a:pt x="81407" y="104673"/>
                  </a:lnTo>
                  <a:lnTo>
                    <a:pt x="87802" y="72986"/>
                  </a:lnTo>
                  <a:lnTo>
                    <a:pt x="105244" y="47110"/>
                  </a:lnTo>
                  <a:lnTo>
                    <a:pt x="131116" y="29664"/>
                  </a:lnTo>
                  <a:lnTo>
                    <a:pt x="162801" y="23266"/>
                  </a:lnTo>
                  <a:lnTo>
                    <a:pt x="225853" y="23266"/>
                  </a:lnTo>
                  <a:lnTo>
                    <a:pt x="203545" y="8225"/>
                  </a:lnTo>
                  <a:lnTo>
                    <a:pt x="162801" y="0"/>
                  </a:lnTo>
                  <a:close/>
                </a:path>
                <a:path w="325755" h="302260">
                  <a:moveTo>
                    <a:pt x="225853" y="23266"/>
                  </a:moveTo>
                  <a:lnTo>
                    <a:pt x="162801" y="23266"/>
                  </a:lnTo>
                  <a:lnTo>
                    <a:pt x="194487" y="29664"/>
                  </a:lnTo>
                  <a:lnTo>
                    <a:pt x="220364" y="47110"/>
                  </a:lnTo>
                  <a:lnTo>
                    <a:pt x="237810" y="72986"/>
                  </a:lnTo>
                  <a:lnTo>
                    <a:pt x="244208" y="104673"/>
                  </a:lnTo>
                  <a:lnTo>
                    <a:pt x="237810" y="136357"/>
                  </a:lnTo>
                  <a:lnTo>
                    <a:pt x="220364" y="162229"/>
                  </a:lnTo>
                  <a:lnTo>
                    <a:pt x="194487" y="179672"/>
                  </a:lnTo>
                  <a:lnTo>
                    <a:pt x="162801" y="186067"/>
                  </a:lnTo>
                  <a:lnTo>
                    <a:pt x="225855" y="186067"/>
                  </a:lnTo>
                  <a:lnTo>
                    <a:pt x="236816" y="178677"/>
                  </a:lnTo>
                  <a:lnTo>
                    <a:pt x="259249" y="145410"/>
                  </a:lnTo>
                  <a:lnTo>
                    <a:pt x="267474" y="104673"/>
                  </a:lnTo>
                  <a:lnTo>
                    <a:pt x="259249" y="63929"/>
                  </a:lnTo>
                  <a:lnTo>
                    <a:pt x="236816" y="30657"/>
                  </a:lnTo>
                  <a:lnTo>
                    <a:pt x="225853" y="23266"/>
                  </a:lnTo>
                  <a:close/>
                </a:path>
                <a:path w="325755" h="302260">
                  <a:moveTo>
                    <a:pt x="169227" y="34886"/>
                  </a:moveTo>
                  <a:lnTo>
                    <a:pt x="156387" y="34886"/>
                  </a:lnTo>
                  <a:lnTo>
                    <a:pt x="151180" y="40106"/>
                  </a:lnTo>
                  <a:lnTo>
                    <a:pt x="151155" y="107759"/>
                  </a:lnTo>
                  <a:lnTo>
                    <a:pt x="152374" y="110731"/>
                  </a:lnTo>
                  <a:lnTo>
                    <a:pt x="154546" y="112928"/>
                  </a:lnTo>
                  <a:lnTo>
                    <a:pt x="182435" y="140766"/>
                  </a:lnTo>
                  <a:lnTo>
                    <a:pt x="189763" y="140766"/>
                  </a:lnTo>
                  <a:lnTo>
                    <a:pt x="198920" y="131559"/>
                  </a:lnTo>
                  <a:lnTo>
                    <a:pt x="198882" y="124193"/>
                  </a:lnTo>
                  <a:lnTo>
                    <a:pt x="174434" y="99910"/>
                  </a:lnTo>
                  <a:lnTo>
                    <a:pt x="174434" y="40106"/>
                  </a:lnTo>
                  <a:lnTo>
                    <a:pt x="169227" y="34886"/>
                  </a:lnTo>
                  <a:close/>
                </a:path>
                <a:path w="325755" h="302260">
                  <a:moveTo>
                    <a:pt x="300380" y="279107"/>
                  </a:moveTo>
                  <a:lnTo>
                    <a:pt x="234670" y="279107"/>
                  </a:lnTo>
                  <a:lnTo>
                    <a:pt x="241825" y="290974"/>
                  </a:lnTo>
                  <a:lnTo>
                    <a:pt x="252599" y="298900"/>
                  </a:lnTo>
                  <a:lnTo>
                    <a:pt x="265560" y="302207"/>
                  </a:lnTo>
                  <a:lnTo>
                    <a:pt x="279273" y="300215"/>
                  </a:lnTo>
                  <a:lnTo>
                    <a:pt x="286228" y="296817"/>
                  </a:lnTo>
                  <a:lnTo>
                    <a:pt x="292198" y="292033"/>
                  </a:lnTo>
                  <a:lnTo>
                    <a:pt x="296982" y="286063"/>
                  </a:lnTo>
                  <a:lnTo>
                    <a:pt x="300380" y="279107"/>
                  </a:lnTo>
                  <a:close/>
                </a:path>
                <a:path w="325755" h="302260">
                  <a:moveTo>
                    <a:pt x="90932" y="279107"/>
                  </a:moveTo>
                  <a:lnTo>
                    <a:pt x="25349" y="279107"/>
                  </a:lnTo>
                  <a:lnTo>
                    <a:pt x="29589" y="286063"/>
                  </a:lnTo>
                  <a:lnTo>
                    <a:pt x="32612" y="290974"/>
                  </a:lnTo>
                  <a:lnTo>
                    <a:pt x="43492" y="298900"/>
                  </a:lnTo>
                  <a:lnTo>
                    <a:pt x="43725" y="298900"/>
                  </a:lnTo>
                  <a:lnTo>
                    <a:pt x="56342" y="302057"/>
                  </a:lnTo>
                  <a:lnTo>
                    <a:pt x="70040" y="299999"/>
                  </a:lnTo>
                  <a:lnTo>
                    <a:pt x="76908" y="296617"/>
                  </a:lnTo>
                  <a:lnTo>
                    <a:pt x="82810" y="291877"/>
                  </a:lnTo>
                  <a:lnTo>
                    <a:pt x="87479" y="286063"/>
                  </a:lnTo>
                  <a:lnTo>
                    <a:pt x="90932" y="279107"/>
                  </a:lnTo>
                  <a:close/>
                </a:path>
                <a:path w="325755" h="302260">
                  <a:moveTo>
                    <a:pt x="195592" y="279107"/>
                  </a:moveTo>
                  <a:lnTo>
                    <a:pt x="130009" y="279107"/>
                  </a:lnTo>
                  <a:lnTo>
                    <a:pt x="134251" y="286063"/>
                  </a:lnTo>
                  <a:lnTo>
                    <a:pt x="137274" y="290974"/>
                  </a:lnTo>
                  <a:lnTo>
                    <a:pt x="148158" y="298900"/>
                  </a:lnTo>
                  <a:lnTo>
                    <a:pt x="148391" y="298900"/>
                  </a:lnTo>
                  <a:lnTo>
                    <a:pt x="161008" y="302057"/>
                  </a:lnTo>
                  <a:lnTo>
                    <a:pt x="174701" y="299999"/>
                  </a:lnTo>
                  <a:lnTo>
                    <a:pt x="181574" y="296617"/>
                  </a:lnTo>
                  <a:lnTo>
                    <a:pt x="187475" y="291877"/>
                  </a:lnTo>
                  <a:lnTo>
                    <a:pt x="192142" y="286063"/>
                  </a:lnTo>
                  <a:lnTo>
                    <a:pt x="195592" y="279107"/>
                  </a:lnTo>
                  <a:close/>
                </a:path>
                <a:path w="325755" h="302260">
                  <a:moveTo>
                    <a:pt x="51714" y="255841"/>
                  </a:moveTo>
                  <a:lnTo>
                    <a:pt x="5207" y="255841"/>
                  </a:lnTo>
                  <a:lnTo>
                    <a:pt x="0" y="261061"/>
                  </a:lnTo>
                  <a:lnTo>
                    <a:pt x="0" y="273900"/>
                  </a:lnTo>
                  <a:lnTo>
                    <a:pt x="5207" y="279107"/>
                  </a:lnTo>
                  <a:lnTo>
                    <a:pt x="51714" y="279107"/>
                  </a:lnTo>
                  <a:lnTo>
                    <a:pt x="46520" y="273900"/>
                  </a:lnTo>
                  <a:lnTo>
                    <a:pt x="46520" y="261061"/>
                  </a:lnTo>
                  <a:lnTo>
                    <a:pt x="51714" y="255841"/>
                  </a:lnTo>
                  <a:close/>
                </a:path>
                <a:path w="325755" h="302260">
                  <a:moveTo>
                    <a:pt x="156387" y="255841"/>
                  </a:moveTo>
                  <a:lnTo>
                    <a:pt x="64566" y="255841"/>
                  </a:lnTo>
                  <a:lnTo>
                    <a:pt x="69773" y="261061"/>
                  </a:lnTo>
                  <a:lnTo>
                    <a:pt x="69773" y="273900"/>
                  </a:lnTo>
                  <a:lnTo>
                    <a:pt x="64566" y="279107"/>
                  </a:lnTo>
                  <a:lnTo>
                    <a:pt x="156387" y="279107"/>
                  </a:lnTo>
                  <a:lnTo>
                    <a:pt x="151180" y="273900"/>
                  </a:lnTo>
                  <a:lnTo>
                    <a:pt x="151180" y="261061"/>
                  </a:lnTo>
                  <a:lnTo>
                    <a:pt x="156387" y="255841"/>
                  </a:lnTo>
                  <a:close/>
                </a:path>
                <a:path w="325755" h="302260">
                  <a:moveTo>
                    <a:pt x="261048" y="255841"/>
                  </a:moveTo>
                  <a:lnTo>
                    <a:pt x="169227" y="255841"/>
                  </a:lnTo>
                  <a:lnTo>
                    <a:pt x="174434" y="261061"/>
                  </a:lnTo>
                  <a:lnTo>
                    <a:pt x="174434" y="273900"/>
                  </a:lnTo>
                  <a:lnTo>
                    <a:pt x="169227" y="279107"/>
                  </a:lnTo>
                  <a:lnTo>
                    <a:pt x="261048" y="279107"/>
                  </a:lnTo>
                  <a:lnTo>
                    <a:pt x="255841" y="273900"/>
                  </a:lnTo>
                  <a:lnTo>
                    <a:pt x="255841" y="261061"/>
                  </a:lnTo>
                  <a:lnTo>
                    <a:pt x="261048" y="255841"/>
                  </a:lnTo>
                  <a:close/>
                </a:path>
                <a:path w="325755" h="302260">
                  <a:moveTo>
                    <a:pt x="320408" y="255841"/>
                  </a:moveTo>
                  <a:lnTo>
                    <a:pt x="273888" y="255841"/>
                  </a:lnTo>
                  <a:lnTo>
                    <a:pt x="279095" y="261061"/>
                  </a:lnTo>
                  <a:lnTo>
                    <a:pt x="279095" y="273900"/>
                  </a:lnTo>
                  <a:lnTo>
                    <a:pt x="273888" y="279107"/>
                  </a:lnTo>
                  <a:lnTo>
                    <a:pt x="320408" y="279107"/>
                  </a:lnTo>
                  <a:lnTo>
                    <a:pt x="325615" y="273900"/>
                  </a:lnTo>
                  <a:lnTo>
                    <a:pt x="325615" y="261061"/>
                  </a:lnTo>
                  <a:lnTo>
                    <a:pt x="320408" y="255841"/>
                  </a:lnTo>
                  <a:close/>
                </a:path>
                <a:path w="325755" h="302260">
                  <a:moveTo>
                    <a:pt x="59940" y="232904"/>
                  </a:moveTo>
                  <a:lnTo>
                    <a:pt x="25349" y="255841"/>
                  </a:lnTo>
                  <a:lnTo>
                    <a:pt x="90932" y="255841"/>
                  </a:lnTo>
                  <a:lnTo>
                    <a:pt x="83725" y="244019"/>
                  </a:lnTo>
                  <a:lnTo>
                    <a:pt x="72915" y="236148"/>
                  </a:lnTo>
                  <a:lnTo>
                    <a:pt x="59940" y="232904"/>
                  </a:lnTo>
                  <a:close/>
                </a:path>
                <a:path w="325755" h="302260">
                  <a:moveTo>
                    <a:pt x="164601" y="232904"/>
                  </a:moveTo>
                  <a:lnTo>
                    <a:pt x="130009" y="255841"/>
                  </a:lnTo>
                  <a:lnTo>
                    <a:pt x="195592" y="255841"/>
                  </a:lnTo>
                  <a:lnTo>
                    <a:pt x="188386" y="244019"/>
                  </a:lnTo>
                  <a:lnTo>
                    <a:pt x="177576" y="236148"/>
                  </a:lnTo>
                  <a:lnTo>
                    <a:pt x="164601" y="232904"/>
                  </a:lnTo>
                  <a:close/>
                </a:path>
                <a:path w="325755" h="302260">
                  <a:moveTo>
                    <a:pt x="269496" y="232749"/>
                  </a:moveTo>
                  <a:lnTo>
                    <a:pt x="234670" y="255841"/>
                  </a:lnTo>
                  <a:lnTo>
                    <a:pt x="300380" y="255841"/>
                  </a:lnTo>
                  <a:lnTo>
                    <a:pt x="293248" y="244019"/>
                  </a:lnTo>
                  <a:lnTo>
                    <a:pt x="292003" y="243082"/>
                  </a:lnTo>
                  <a:lnTo>
                    <a:pt x="282575" y="236148"/>
                  </a:lnTo>
                  <a:lnTo>
                    <a:pt x="282807" y="236148"/>
                  </a:lnTo>
                  <a:lnTo>
                    <a:pt x="269496" y="23274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465511" y="4587963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23" y="2675"/>
                  </a:lnTo>
                  <a:lnTo>
                    <a:pt x="132162" y="22513"/>
                  </a:lnTo>
                  <a:lnTo>
                    <a:pt x="10353" y="228130"/>
                  </a:lnTo>
                  <a:lnTo>
                    <a:pt x="0" y="266774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50" y="523192"/>
                  </a:lnTo>
                  <a:lnTo>
                    <a:pt x="186680" y="533539"/>
                  </a:lnTo>
                  <a:lnTo>
                    <a:pt x="405501" y="533539"/>
                  </a:lnTo>
                  <a:lnTo>
                    <a:pt x="444136" y="523192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4"/>
                  </a:lnTo>
                  <a:lnTo>
                    <a:pt x="589593" y="246932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2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650020" y="4874958"/>
              <a:ext cx="100685" cy="10521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776461" y="4748530"/>
              <a:ext cx="100685" cy="105219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2601390" y="4702232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5" h="324485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2"/>
                  </a:lnTo>
                  <a:lnTo>
                    <a:pt x="178830" y="225337"/>
                  </a:lnTo>
                  <a:lnTo>
                    <a:pt x="172981" y="255374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7" y="255376"/>
                  </a:lnTo>
                  <a:lnTo>
                    <a:pt x="19135" y="225342"/>
                  </a:lnTo>
                  <a:lnTo>
                    <a:pt x="24983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897" y="157460"/>
                  </a:lnTo>
                  <a:lnTo>
                    <a:pt x="53112" y="170681"/>
                  </a:lnTo>
                  <a:lnTo>
                    <a:pt x="71502" y="175952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888" y="126117"/>
                  </a:lnTo>
                  <a:lnTo>
                    <a:pt x="53239" y="137572"/>
                  </a:lnTo>
                  <a:lnTo>
                    <a:pt x="46705" y="141315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6" y="262575"/>
                  </a:lnTo>
                  <a:lnTo>
                    <a:pt x="197970" y="225342"/>
                  </a:lnTo>
                  <a:lnTo>
                    <a:pt x="190720" y="188109"/>
                  </a:lnTo>
                  <a:lnTo>
                    <a:pt x="168962" y="155365"/>
                  </a:lnTo>
                  <a:lnTo>
                    <a:pt x="158947" y="143178"/>
                  </a:lnTo>
                  <a:lnTo>
                    <a:pt x="151612" y="129478"/>
                  </a:lnTo>
                  <a:lnTo>
                    <a:pt x="147104" y="114608"/>
                  </a:lnTo>
                  <a:lnTo>
                    <a:pt x="145568" y="98913"/>
                  </a:lnTo>
                  <a:lnTo>
                    <a:pt x="147104" y="83217"/>
                  </a:lnTo>
                  <a:lnTo>
                    <a:pt x="168962" y="42462"/>
                  </a:lnTo>
                  <a:lnTo>
                    <a:pt x="225407" y="19116"/>
                  </a:lnTo>
                  <a:lnTo>
                    <a:pt x="255462" y="24953"/>
                  </a:lnTo>
                  <a:lnTo>
                    <a:pt x="281852" y="42462"/>
                  </a:lnTo>
                  <a:lnTo>
                    <a:pt x="301053" y="73301"/>
                  </a:lnTo>
                  <a:lnTo>
                    <a:pt x="304731" y="107934"/>
                  </a:lnTo>
                  <a:lnTo>
                    <a:pt x="293379" y="140914"/>
                  </a:lnTo>
                  <a:lnTo>
                    <a:pt x="267488" y="166795"/>
                  </a:lnTo>
                  <a:lnTo>
                    <a:pt x="271273" y="153562"/>
                  </a:lnTo>
                  <a:lnTo>
                    <a:pt x="252883" y="148291"/>
                  </a:lnTo>
                  <a:lnTo>
                    <a:pt x="241619" y="187572"/>
                  </a:lnTo>
                  <a:lnTo>
                    <a:pt x="273559" y="213074"/>
                  </a:lnTo>
                  <a:lnTo>
                    <a:pt x="285497" y="198126"/>
                  </a:lnTo>
                  <a:lnTo>
                    <a:pt x="271146" y="186670"/>
                  </a:lnTo>
                  <a:lnTo>
                    <a:pt x="292879" y="171306"/>
                  </a:lnTo>
                  <a:lnTo>
                    <a:pt x="309684" y="150855"/>
                  </a:lnTo>
                  <a:lnTo>
                    <a:pt x="320527" y="126372"/>
                  </a:lnTo>
                  <a:lnTo>
                    <a:pt x="324372" y="98913"/>
                  </a:lnTo>
                  <a:lnTo>
                    <a:pt x="322471" y="79452"/>
                  </a:lnTo>
                  <a:lnTo>
                    <a:pt x="316887" y="61015"/>
                  </a:lnTo>
                  <a:lnTo>
                    <a:pt x="307800" y="44033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465511" y="523171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23" y="2675"/>
                  </a:lnTo>
                  <a:lnTo>
                    <a:pt x="132162" y="22513"/>
                  </a:lnTo>
                  <a:lnTo>
                    <a:pt x="10353" y="228142"/>
                  </a:lnTo>
                  <a:lnTo>
                    <a:pt x="0" y="266776"/>
                  </a:lnTo>
                  <a:lnTo>
                    <a:pt x="2588" y="286614"/>
                  </a:lnTo>
                  <a:lnTo>
                    <a:pt x="119764" y="494918"/>
                  </a:lnTo>
                  <a:lnTo>
                    <a:pt x="148050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8"/>
                  </a:lnTo>
                  <a:lnTo>
                    <a:pt x="581828" y="305409"/>
                  </a:lnTo>
                  <a:lnTo>
                    <a:pt x="592181" y="266776"/>
                  </a:lnTo>
                  <a:lnTo>
                    <a:pt x="589593" y="246938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8787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616835" y="5333620"/>
              <a:ext cx="304165" cy="324485"/>
            </a:xfrm>
            <a:custGeom>
              <a:avLst/>
              <a:gdLst/>
              <a:ahLst/>
              <a:cxnLst/>
              <a:rect l="l" t="t" r="r" b="b"/>
              <a:pathLst>
                <a:path w="304164" h="324485">
                  <a:moveTo>
                    <a:pt x="218579" y="0"/>
                  </a:moveTo>
                  <a:lnTo>
                    <a:pt x="28511" y="0"/>
                  </a:lnTo>
                  <a:lnTo>
                    <a:pt x="17423" y="2243"/>
                  </a:lnTo>
                  <a:lnTo>
                    <a:pt x="8359" y="8359"/>
                  </a:lnTo>
                  <a:lnTo>
                    <a:pt x="2243" y="17423"/>
                  </a:lnTo>
                  <a:lnTo>
                    <a:pt x="0" y="28511"/>
                  </a:lnTo>
                  <a:lnTo>
                    <a:pt x="0" y="76034"/>
                  </a:lnTo>
                  <a:lnTo>
                    <a:pt x="38011" y="76034"/>
                  </a:lnTo>
                  <a:lnTo>
                    <a:pt x="38011" y="295871"/>
                  </a:lnTo>
                  <a:lnTo>
                    <a:pt x="40256" y="306959"/>
                  </a:lnTo>
                  <a:lnTo>
                    <a:pt x="46375" y="316023"/>
                  </a:lnTo>
                  <a:lnTo>
                    <a:pt x="55440" y="322139"/>
                  </a:lnTo>
                  <a:lnTo>
                    <a:pt x="66522" y="324383"/>
                  </a:lnTo>
                  <a:lnTo>
                    <a:pt x="256590" y="324383"/>
                  </a:lnTo>
                  <a:lnTo>
                    <a:pt x="267678" y="322139"/>
                  </a:lnTo>
                  <a:lnTo>
                    <a:pt x="276742" y="316023"/>
                  </a:lnTo>
                  <a:lnTo>
                    <a:pt x="282858" y="306959"/>
                  </a:lnTo>
                  <a:lnTo>
                    <a:pt x="283179" y="305371"/>
                  </a:lnTo>
                  <a:lnTo>
                    <a:pt x="61290" y="305371"/>
                  </a:lnTo>
                  <a:lnTo>
                    <a:pt x="57023" y="301104"/>
                  </a:lnTo>
                  <a:lnTo>
                    <a:pt x="57023" y="57035"/>
                  </a:lnTo>
                  <a:lnTo>
                    <a:pt x="19011" y="57035"/>
                  </a:lnTo>
                  <a:lnTo>
                    <a:pt x="19011" y="23279"/>
                  </a:lnTo>
                  <a:lnTo>
                    <a:pt x="23279" y="19011"/>
                  </a:lnTo>
                  <a:lnTo>
                    <a:pt x="245168" y="19011"/>
                  </a:lnTo>
                  <a:lnTo>
                    <a:pt x="244847" y="17423"/>
                  </a:lnTo>
                  <a:lnTo>
                    <a:pt x="238731" y="8359"/>
                  </a:lnTo>
                  <a:lnTo>
                    <a:pt x="229667" y="2243"/>
                  </a:lnTo>
                  <a:lnTo>
                    <a:pt x="218579" y="0"/>
                  </a:lnTo>
                  <a:close/>
                </a:path>
                <a:path w="304164" h="324485">
                  <a:moveTo>
                    <a:pt x="285102" y="267360"/>
                  </a:moveTo>
                  <a:lnTo>
                    <a:pt x="76022" y="267360"/>
                  </a:lnTo>
                  <a:lnTo>
                    <a:pt x="76022" y="301104"/>
                  </a:lnTo>
                  <a:lnTo>
                    <a:pt x="71767" y="305371"/>
                  </a:lnTo>
                  <a:lnTo>
                    <a:pt x="93408" y="305371"/>
                  </a:lnTo>
                  <a:lnTo>
                    <a:pt x="94462" y="302399"/>
                  </a:lnTo>
                  <a:lnTo>
                    <a:pt x="95034" y="299199"/>
                  </a:lnTo>
                  <a:lnTo>
                    <a:pt x="95034" y="286372"/>
                  </a:lnTo>
                  <a:lnTo>
                    <a:pt x="285102" y="286372"/>
                  </a:lnTo>
                  <a:lnTo>
                    <a:pt x="285102" y="267360"/>
                  </a:lnTo>
                  <a:close/>
                </a:path>
                <a:path w="304164" h="324485">
                  <a:moveTo>
                    <a:pt x="285102" y="286372"/>
                  </a:moveTo>
                  <a:lnTo>
                    <a:pt x="266090" y="286372"/>
                  </a:lnTo>
                  <a:lnTo>
                    <a:pt x="266090" y="301104"/>
                  </a:lnTo>
                  <a:lnTo>
                    <a:pt x="261823" y="305371"/>
                  </a:lnTo>
                  <a:lnTo>
                    <a:pt x="283179" y="305371"/>
                  </a:lnTo>
                  <a:lnTo>
                    <a:pt x="285102" y="295871"/>
                  </a:lnTo>
                  <a:lnTo>
                    <a:pt x="285102" y="286372"/>
                  </a:lnTo>
                  <a:close/>
                </a:path>
                <a:path w="304164" h="324485">
                  <a:moveTo>
                    <a:pt x="247091" y="181241"/>
                  </a:moveTo>
                  <a:lnTo>
                    <a:pt x="228079" y="181241"/>
                  </a:lnTo>
                  <a:lnTo>
                    <a:pt x="228079" y="267360"/>
                  </a:lnTo>
                  <a:lnTo>
                    <a:pt x="247091" y="267360"/>
                  </a:lnTo>
                  <a:lnTo>
                    <a:pt x="247091" y="181241"/>
                  </a:lnTo>
                  <a:close/>
                </a:path>
                <a:path w="304164" h="324485">
                  <a:moveTo>
                    <a:pt x="245168" y="19011"/>
                  </a:moveTo>
                  <a:lnTo>
                    <a:pt x="223812" y="19011"/>
                  </a:lnTo>
                  <a:lnTo>
                    <a:pt x="228079" y="23279"/>
                  </a:lnTo>
                  <a:lnTo>
                    <a:pt x="228079" y="47523"/>
                  </a:lnTo>
                  <a:lnTo>
                    <a:pt x="226314" y="48856"/>
                  </a:lnTo>
                  <a:lnTo>
                    <a:pt x="224612" y="50317"/>
                  </a:lnTo>
                  <a:lnTo>
                    <a:pt x="112814" y="162864"/>
                  </a:lnTo>
                  <a:lnTo>
                    <a:pt x="112814" y="216623"/>
                  </a:lnTo>
                  <a:lnTo>
                    <a:pt x="88595" y="240093"/>
                  </a:lnTo>
                  <a:lnTo>
                    <a:pt x="102031" y="253530"/>
                  </a:lnTo>
                  <a:lnTo>
                    <a:pt x="126136" y="229298"/>
                  </a:lnTo>
                  <a:lnTo>
                    <a:pt x="179895" y="229298"/>
                  </a:lnTo>
                  <a:lnTo>
                    <a:pt x="198817" y="210426"/>
                  </a:lnTo>
                  <a:lnTo>
                    <a:pt x="145135" y="210426"/>
                  </a:lnTo>
                  <a:lnTo>
                    <a:pt x="158348" y="196976"/>
                  </a:lnTo>
                  <a:lnTo>
                    <a:pt x="131699" y="196976"/>
                  </a:lnTo>
                  <a:lnTo>
                    <a:pt x="131699" y="170103"/>
                  </a:lnTo>
                  <a:lnTo>
                    <a:pt x="171805" y="130009"/>
                  </a:lnTo>
                  <a:lnTo>
                    <a:pt x="191838" y="130009"/>
                  </a:lnTo>
                  <a:lnTo>
                    <a:pt x="186829" y="114973"/>
                  </a:lnTo>
                  <a:lnTo>
                    <a:pt x="236435" y="65379"/>
                  </a:lnTo>
                  <a:lnTo>
                    <a:pt x="245859" y="59121"/>
                  </a:lnTo>
                  <a:lnTo>
                    <a:pt x="256590" y="57035"/>
                  </a:lnTo>
                  <a:lnTo>
                    <a:pt x="293581" y="57035"/>
                  </a:lnTo>
                  <a:lnTo>
                    <a:pt x="290195" y="51930"/>
                  </a:lnTo>
                  <a:lnTo>
                    <a:pt x="280648" y="44550"/>
                  </a:lnTo>
                  <a:lnTo>
                    <a:pt x="269919" y="39936"/>
                  </a:lnTo>
                  <a:lnTo>
                    <a:pt x="264171" y="39001"/>
                  </a:lnTo>
                  <a:lnTo>
                    <a:pt x="247091" y="39001"/>
                  </a:lnTo>
                  <a:lnTo>
                    <a:pt x="247091" y="28511"/>
                  </a:lnTo>
                  <a:lnTo>
                    <a:pt x="245168" y="19011"/>
                  </a:lnTo>
                  <a:close/>
                </a:path>
                <a:path w="304164" h="324485">
                  <a:moveTo>
                    <a:pt x="220566" y="188734"/>
                  </a:moveTo>
                  <a:lnTo>
                    <a:pt x="193332" y="188734"/>
                  </a:lnTo>
                  <a:lnTo>
                    <a:pt x="172021" y="210426"/>
                  </a:lnTo>
                  <a:lnTo>
                    <a:pt x="198817" y="210426"/>
                  </a:lnTo>
                  <a:lnTo>
                    <a:pt x="220566" y="188734"/>
                  </a:lnTo>
                  <a:close/>
                </a:path>
                <a:path w="304164" h="324485">
                  <a:moveTo>
                    <a:pt x="191838" y="130009"/>
                  </a:moveTo>
                  <a:lnTo>
                    <a:pt x="171805" y="130009"/>
                  </a:lnTo>
                  <a:lnTo>
                    <a:pt x="178523" y="150164"/>
                  </a:lnTo>
                  <a:lnTo>
                    <a:pt x="131699" y="196976"/>
                  </a:lnTo>
                  <a:lnTo>
                    <a:pt x="158348" y="196976"/>
                  </a:lnTo>
                  <a:lnTo>
                    <a:pt x="166446" y="188734"/>
                  </a:lnTo>
                  <a:lnTo>
                    <a:pt x="220566" y="188734"/>
                  </a:lnTo>
                  <a:lnTo>
                    <a:pt x="228079" y="181241"/>
                  </a:lnTo>
                  <a:lnTo>
                    <a:pt x="247091" y="181241"/>
                  </a:lnTo>
                  <a:lnTo>
                    <a:pt x="247091" y="170103"/>
                  </a:lnTo>
                  <a:lnTo>
                    <a:pt x="185458" y="170103"/>
                  </a:lnTo>
                  <a:lnTo>
                    <a:pt x="220017" y="135140"/>
                  </a:lnTo>
                  <a:lnTo>
                    <a:pt x="193548" y="135140"/>
                  </a:lnTo>
                  <a:lnTo>
                    <a:pt x="191838" y="130009"/>
                  </a:lnTo>
                  <a:close/>
                </a:path>
                <a:path w="304164" h="324485">
                  <a:moveTo>
                    <a:pt x="274378" y="134950"/>
                  </a:moveTo>
                  <a:lnTo>
                    <a:pt x="247091" y="134950"/>
                  </a:lnTo>
                  <a:lnTo>
                    <a:pt x="212344" y="170103"/>
                  </a:lnTo>
                  <a:lnTo>
                    <a:pt x="247091" y="170103"/>
                  </a:lnTo>
                  <a:lnTo>
                    <a:pt x="247091" y="162229"/>
                  </a:lnTo>
                  <a:lnTo>
                    <a:pt x="274378" y="134950"/>
                  </a:lnTo>
                  <a:close/>
                </a:path>
                <a:path w="304164" h="324485">
                  <a:moveTo>
                    <a:pt x="249872" y="78816"/>
                  </a:moveTo>
                  <a:lnTo>
                    <a:pt x="193548" y="135140"/>
                  </a:lnTo>
                  <a:lnTo>
                    <a:pt x="220017" y="135140"/>
                  </a:lnTo>
                  <a:lnTo>
                    <a:pt x="220205" y="134950"/>
                  </a:lnTo>
                  <a:lnTo>
                    <a:pt x="274378" y="134950"/>
                  </a:lnTo>
                  <a:lnTo>
                    <a:pt x="290195" y="119138"/>
                  </a:lnTo>
                  <a:lnTo>
                    <a:pt x="292309" y="115950"/>
                  </a:lnTo>
                  <a:lnTo>
                    <a:pt x="239217" y="115950"/>
                  </a:lnTo>
                  <a:lnTo>
                    <a:pt x="263309" y="92252"/>
                  </a:lnTo>
                  <a:lnTo>
                    <a:pt x="249872" y="78816"/>
                  </a:lnTo>
                  <a:close/>
                </a:path>
                <a:path w="304164" h="324485">
                  <a:moveTo>
                    <a:pt x="293581" y="57035"/>
                  </a:moveTo>
                  <a:lnTo>
                    <a:pt x="256590" y="57035"/>
                  </a:lnTo>
                  <a:lnTo>
                    <a:pt x="267321" y="59121"/>
                  </a:lnTo>
                  <a:lnTo>
                    <a:pt x="276745" y="65379"/>
                  </a:lnTo>
                  <a:lnTo>
                    <a:pt x="283003" y="74803"/>
                  </a:lnTo>
                  <a:lnTo>
                    <a:pt x="285089" y="85536"/>
                  </a:lnTo>
                  <a:lnTo>
                    <a:pt x="283003" y="96270"/>
                  </a:lnTo>
                  <a:lnTo>
                    <a:pt x="276745" y="105702"/>
                  </a:lnTo>
                  <a:lnTo>
                    <a:pt x="266090" y="115950"/>
                  </a:lnTo>
                  <a:lnTo>
                    <a:pt x="292309" y="115950"/>
                  </a:lnTo>
                  <a:lnTo>
                    <a:pt x="300617" y="103426"/>
                  </a:lnTo>
                  <a:lnTo>
                    <a:pt x="304091" y="85536"/>
                  </a:lnTo>
                  <a:lnTo>
                    <a:pt x="300617" y="67642"/>
                  </a:lnTo>
                  <a:lnTo>
                    <a:pt x="293581" y="57035"/>
                  </a:lnTo>
                  <a:close/>
                </a:path>
                <a:path w="304164" h="324485">
                  <a:moveTo>
                    <a:pt x="55384" y="19011"/>
                  </a:moveTo>
                  <a:lnTo>
                    <a:pt x="33756" y="19011"/>
                  </a:lnTo>
                  <a:lnTo>
                    <a:pt x="38011" y="23279"/>
                  </a:lnTo>
                  <a:lnTo>
                    <a:pt x="38011" y="57035"/>
                  </a:lnTo>
                  <a:lnTo>
                    <a:pt x="57023" y="57035"/>
                  </a:lnTo>
                  <a:lnTo>
                    <a:pt x="57023" y="25184"/>
                  </a:lnTo>
                  <a:lnTo>
                    <a:pt x="56438" y="21983"/>
                  </a:lnTo>
                  <a:lnTo>
                    <a:pt x="55384" y="19011"/>
                  </a:lnTo>
                  <a:close/>
                </a:path>
                <a:path w="304164" h="324485">
                  <a:moveTo>
                    <a:pt x="258551" y="38087"/>
                  </a:moveTo>
                  <a:lnTo>
                    <a:pt x="247091" y="39001"/>
                  </a:lnTo>
                  <a:lnTo>
                    <a:pt x="264171" y="39001"/>
                  </a:lnTo>
                  <a:lnTo>
                    <a:pt x="258551" y="3808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886371" y="2606903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2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886371" y="3253803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2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886371" y="3894175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2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886371" y="4534547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2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886371" y="5174919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2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900195" y="2031022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4" y="2177"/>
                  </a:lnTo>
                  <a:lnTo>
                    <a:pt x="117773" y="31318"/>
                  </a:lnTo>
                  <a:lnTo>
                    <a:pt x="8362" y="220827"/>
                  </a:lnTo>
                  <a:lnTo>
                    <a:pt x="0" y="252147"/>
                  </a:lnTo>
                  <a:lnTo>
                    <a:pt x="2090" y="268249"/>
                  </a:lnTo>
                  <a:lnTo>
                    <a:pt x="117773" y="472973"/>
                  </a:lnTo>
                  <a:lnTo>
                    <a:pt x="155704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2" y="486023"/>
                  </a:lnTo>
                  <a:lnTo>
                    <a:pt x="554513" y="283476"/>
                  </a:lnTo>
                  <a:lnTo>
                    <a:pt x="562876" y="252147"/>
                  </a:lnTo>
                  <a:lnTo>
                    <a:pt x="560785" y="236047"/>
                  </a:lnTo>
                  <a:lnTo>
                    <a:pt x="445090" y="31318"/>
                  </a:lnTo>
                  <a:lnTo>
                    <a:pt x="407166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885533" y="201640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74535" y="293090"/>
                  </a:moveTo>
                  <a:lnTo>
                    <a:pt x="439318" y="257873"/>
                  </a:lnTo>
                  <a:lnTo>
                    <a:pt x="425894" y="271310"/>
                  </a:lnTo>
                  <a:lnTo>
                    <a:pt x="438175" y="283591"/>
                  </a:lnTo>
                  <a:lnTo>
                    <a:pt x="414515" y="283591"/>
                  </a:lnTo>
                  <a:lnTo>
                    <a:pt x="411645" y="275513"/>
                  </a:lnTo>
                  <a:lnTo>
                    <a:pt x="405218" y="269100"/>
                  </a:lnTo>
                  <a:lnTo>
                    <a:pt x="397141" y="266230"/>
                  </a:lnTo>
                  <a:lnTo>
                    <a:pt x="397141" y="287858"/>
                  </a:lnTo>
                  <a:lnTo>
                    <a:pt x="397141" y="298335"/>
                  </a:lnTo>
                  <a:lnTo>
                    <a:pt x="392887" y="302590"/>
                  </a:lnTo>
                  <a:lnTo>
                    <a:pt x="382397" y="302590"/>
                  </a:lnTo>
                  <a:lnTo>
                    <a:pt x="378142" y="298335"/>
                  </a:lnTo>
                  <a:lnTo>
                    <a:pt x="378142" y="287858"/>
                  </a:lnTo>
                  <a:lnTo>
                    <a:pt x="382397" y="283591"/>
                  </a:lnTo>
                  <a:lnTo>
                    <a:pt x="392887" y="283591"/>
                  </a:lnTo>
                  <a:lnTo>
                    <a:pt x="397141" y="287858"/>
                  </a:lnTo>
                  <a:lnTo>
                    <a:pt x="397141" y="266230"/>
                  </a:lnTo>
                  <a:lnTo>
                    <a:pt x="397141" y="226606"/>
                  </a:lnTo>
                  <a:lnTo>
                    <a:pt x="435140" y="226606"/>
                  </a:lnTo>
                  <a:lnTo>
                    <a:pt x="435140" y="207594"/>
                  </a:lnTo>
                  <a:lnTo>
                    <a:pt x="435140" y="169595"/>
                  </a:lnTo>
                  <a:lnTo>
                    <a:pt x="435140" y="150596"/>
                  </a:lnTo>
                  <a:lnTo>
                    <a:pt x="416140" y="150596"/>
                  </a:lnTo>
                  <a:lnTo>
                    <a:pt x="416140" y="169595"/>
                  </a:lnTo>
                  <a:lnTo>
                    <a:pt x="416140" y="207594"/>
                  </a:lnTo>
                  <a:lnTo>
                    <a:pt x="359143" y="207594"/>
                  </a:lnTo>
                  <a:lnTo>
                    <a:pt x="359143" y="169595"/>
                  </a:lnTo>
                  <a:lnTo>
                    <a:pt x="416140" y="169595"/>
                  </a:lnTo>
                  <a:lnTo>
                    <a:pt x="416140" y="150596"/>
                  </a:lnTo>
                  <a:lnTo>
                    <a:pt x="340144" y="150596"/>
                  </a:lnTo>
                  <a:lnTo>
                    <a:pt x="340144" y="226606"/>
                  </a:lnTo>
                  <a:lnTo>
                    <a:pt x="378142" y="226606"/>
                  </a:lnTo>
                  <a:lnTo>
                    <a:pt x="378142" y="266230"/>
                  </a:lnTo>
                  <a:lnTo>
                    <a:pt x="370065" y="269100"/>
                  </a:lnTo>
                  <a:lnTo>
                    <a:pt x="363651" y="275513"/>
                  </a:lnTo>
                  <a:lnTo>
                    <a:pt x="360781" y="283591"/>
                  </a:lnTo>
                  <a:lnTo>
                    <a:pt x="319519" y="283591"/>
                  </a:lnTo>
                  <a:lnTo>
                    <a:pt x="315404" y="275971"/>
                  </a:lnTo>
                  <a:lnTo>
                    <a:pt x="309257" y="269951"/>
                  </a:lnTo>
                  <a:lnTo>
                    <a:pt x="302145" y="266331"/>
                  </a:lnTo>
                  <a:lnTo>
                    <a:pt x="302145" y="287858"/>
                  </a:lnTo>
                  <a:lnTo>
                    <a:pt x="302145" y="298335"/>
                  </a:lnTo>
                  <a:lnTo>
                    <a:pt x="297891" y="302590"/>
                  </a:lnTo>
                  <a:lnTo>
                    <a:pt x="287413" y="302590"/>
                  </a:lnTo>
                  <a:lnTo>
                    <a:pt x="283146" y="298335"/>
                  </a:lnTo>
                  <a:lnTo>
                    <a:pt x="283146" y="287858"/>
                  </a:lnTo>
                  <a:lnTo>
                    <a:pt x="287413" y="283591"/>
                  </a:lnTo>
                  <a:lnTo>
                    <a:pt x="297891" y="283591"/>
                  </a:lnTo>
                  <a:lnTo>
                    <a:pt x="302145" y="287858"/>
                  </a:lnTo>
                  <a:lnTo>
                    <a:pt x="302145" y="266331"/>
                  </a:lnTo>
                  <a:lnTo>
                    <a:pt x="301523" y="266014"/>
                  </a:lnTo>
                  <a:lnTo>
                    <a:pt x="292658" y="264591"/>
                  </a:lnTo>
                  <a:lnTo>
                    <a:pt x="283781" y="266014"/>
                  </a:lnTo>
                  <a:lnTo>
                    <a:pt x="276034" y="269951"/>
                  </a:lnTo>
                  <a:lnTo>
                    <a:pt x="269887" y="275971"/>
                  </a:lnTo>
                  <a:lnTo>
                    <a:pt x="265785" y="283591"/>
                  </a:lnTo>
                  <a:lnTo>
                    <a:pt x="224523" y="283591"/>
                  </a:lnTo>
                  <a:lnTo>
                    <a:pt x="221653" y="275513"/>
                  </a:lnTo>
                  <a:lnTo>
                    <a:pt x="215239" y="269100"/>
                  </a:lnTo>
                  <a:lnTo>
                    <a:pt x="207162" y="266230"/>
                  </a:lnTo>
                  <a:lnTo>
                    <a:pt x="207162" y="287858"/>
                  </a:lnTo>
                  <a:lnTo>
                    <a:pt x="207162" y="298335"/>
                  </a:lnTo>
                  <a:lnTo>
                    <a:pt x="202895" y="302590"/>
                  </a:lnTo>
                  <a:lnTo>
                    <a:pt x="192417" y="302590"/>
                  </a:lnTo>
                  <a:lnTo>
                    <a:pt x="188163" y="298335"/>
                  </a:lnTo>
                  <a:lnTo>
                    <a:pt x="188163" y="287858"/>
                  </a:lnTo>
                  <a:lnTo>
                    <a:pt x="192417" y="283591"/>
                  </a:lnTo>
                  <a:lnTo>
                    <a:pt x="202895" y="283591"/>
                  </a:lnTo>
                  <a:lnTo>
                    <a:pt x="207162" y="287858"/>
                  </a:lnTo>
                  <a:lnTo>
                    <a:pt x="207162" y="266230"/>
                  </a:lnTo>
                  <a:lnTo>
                    <a:pt x="207162" y="226606"/>
                  </a:lnTo>
                  <a:lnTo>
                    <a:pt x="245148" y="226606"/>
                  </a:lnTo>
                  <a:lnTo>
                    <a:pt x="245148" y="207594"/>
                  </a:lnTo>
                  <a:lnTo>
                    <a:pt x="245148" y="169595"/>
                  </a:lnTo>
                  <a:lnTo>
                    <a:pt x="245148" y="150596"/>
                  </a:lnTo>
                  <a:lnTo>
                    <a:pt x="226161" y="150596"/>
                  </a:lnTo>
                  <a:lnTo>
                    <a:pt x="226161" y="169595"/>
                  </a:lnTo>
                  <a:lnTo>
                    <a:pt x="226161" y="207594"/>
                  </a:lnTo>
                  <a:lnTo>
                    <a:pt x="169164" y="207594"/>
                  </a:lnTo>
                  <a:lnTo>
                    <a:pt x="169164" y="169595"/>
                  </a:lnTo>
                  <a:lnTo>
                    <a:pt x="226161" y="169595"/>
                  </a:lnTo>
                  <a:lnTo>
                    <a:pt x="226161" y="150596"/>
                  </a:lnTo>
                  <a:lnTo>
                    <a:pt x="150164" y="150596"/>
                  </a:lnTo>
                  <a:lnTo>
                    <a:pt x="150164" y="226606"/>
                  </a:lnTo>
                  <a:lnTo>
                    <a:pt x="188163" y="226606"/>
                  </a:lnTo>
                  <a:lnTo>
                    <a:pt x="188163" y="266230"/>
                  </a:lnTo>
                  <a:lnTo>
                    <a:pt x="180073" y="269100"/>
                  </a:lnTo>
                  <a:lnTo>
                    <a:pt x="173659" y="275513"/>
                  </a:lnTo>
                  <a:lnTo>
                    <a:pt x="170789" y="283591"/>
                  </a:lnTo>
                  <a:lnTo>
                    <a:pt x="150164" y="283591"/>
                  </a:lnTo>
                  <a:lnTo>
                    <a:pt x="150164" y="302590"/>
                  </a:lnTo>
                  <a:lnTo>
                    <a:pt x="170789" y="302590"/>
                  </a:lnTo>
                  <a:lnTo>
                    <a:pt x="174891" y="310235"/>
                  </a:lnTo>
                  <a:lnTo>
                    <a:pt x="181038" y="316242"/>
                  </a:lnTo>
                  <a:lnTo>
                    <a:pt x="188785" y="320179"/>
                  </a:lnTo>
                  <a:lnTo>
                    <a:pt x="197662" y="321589"/>
                  </a:lnTo>
                  <a:lnTo>
                    <a:pt x="206527" y="320179"/>
                  </a:lnTo>
                  <a:lnTo>
                    <a:pt x="214261" y="316242"/>
                  </a:lnTo>
                  <a:lnTo>
                    <a:pt x="220408" y="310235"/>
                  </a:lnTo>
                  <a:lnTo>
                    <a:pt x="224523" y="302590"/>
                  </a:lnTo>
                  <a:lnTo>
                    <a:pt x="265785" y="302590"/>
                  </a:lnTo>
                  <a:lnTo>
                    <a:pt x="268655" y="310680"/>
                  </a:lnTo>
                  <a:lnTo>
                    <a:pt x="275069" y="317093"/>
                  </a:lnTo>
                  <a:lnTo>
                    <a:pt x="283146" y="319951"/>
                  </a:lnTo>
                  <a:lnTo>
                    <a:pt x="283146" y="359587"/>
                  </a:lnTo>
                  <a:lnTo>
                    <a:pt x="245148" y="359587"/>
                  </a:lnTo>
                  <a:lnTo>
                    <a:pt x="245148" y="435584"/>
                  </a:lnTo>
                  <a:lnTo>
                    <a:pt x="340144" y="435584"/>
                  </a:lnTo>
                  <a:lnTo>
                    <a:pt x="340144" y="416585"/>
                  </a:lnTo>
                  <a:lnTo>
                    <a:pt x="340144" y="378587"/>
                  </a:lnTo>
                  <a:lnTo>
                    <a:pt x="340144" y="359587"/>
                  </a:lnTo>
                  <a:lnTo>
                    <a:pt x="321144" y="359587"/>
                  </a:lnTo>
                  <a:lnTo>
                    <a:pt x="321144" y="378587"/>
                  </a:lnTo>
                  <a:lnTo>
                    <a:pt x="321144" y="416585"/>
                  </a:lnTo>
                  <a:lnTo>
                    <a:pt x="264147" y="416585"/>
                  </a:lnTo>
                  <a:lnTo>
                    <a:pt x="264147" y="378587"/>
                  </a:lnTo>
                  <a:lnTo>
                    <a:pt x="321144" y="378587"/>
                  </a:lnTo>
                  <a:lnTo>
                    <a:pt x="321144" y="359587"/>
                  </a:lnTo>
                  <a:lnTo>
                    <a:pt x="302145" y="359587"/>
                  </a:lnTo>
                  <a:lnTo>
                    <a:pt x="302145" y="319951"/>
                  </a:lnTo>
                  <a:lnTo>
                    <a:pt x="310235" y="317093"/>
                  </a:lnTo>
                  <a:lnTo>
                    <a:pt x="316649" y="310680"/>
                  </a:lnTo>
                  <a:lnTo>
                    <a:pt x="319519" y="302590"/>
                  </a:lnTo>
                  <a:lnTo>
                    <a:pt x="360781" y="302590"/>
                  </a:lnTo>
                  <a:lnTo>
                    <a:pt x="364883" y="310235"/>
                  </a:lnTo>
                  <a:lnTo>
                    <a:pt x="371030" y="316242"/>
                  </a:lnTo>
                  <a:lnTo>
                    <a:pt x="378764" y="320179"/>
                  </a:lnTo>
                  <a:lnTo>
                    <a:pt x="387642" y="321589"/>
                  </a:lnTo>
                  <a:lnTo>
                    <a:pt x="396506" y="320179"/>
                  </a:lnTo>
                  <a:lnTo>
                    <a:pt x="404241" y="316242"/>
                  </a:lnTo>
                  <a:lnTo>
                    <a:pt x="410400" y="310235"/>
                  </a:lnTo>
                  <a:lnTo>
                    <a:pt x="414515" y="302590"/>
                  </a:lnTo>
                  <a:lnTo>
                    <a:pt x="438175" y="302590"/>
                  </a:lnTo>
                  <a:lnTo>
                    <a:pt x="425894" y="314871"/>
                  </a:lnTo>
                  <a:lnTo>
                    <a:pt x="439318" y="328307"/>
                  </a:lnTo>
                  <a:lnTo>
                    <a:pt x="474535" y="293090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291"/>
                  </a:lnTo>
                  <a:lnTo>
                    <a:pt x="186690" y="504291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63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63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31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26"/>
                  </a:lnTo>
                  <a:lnTo>
                    <a:pt x="119773" y="494919"/>
                  </a:lnTo>
                  <a:lnTo>
                    <a:pt x="148043" y="523201"/>
                  </a:lnTo>
                  <a:lnTo>
                    <a:pt x="186690" y="533552"/>
                  </a:lnTo>
                  <a:lnTo>
                    <a:pt x="405511" y="533552"/>
                  </a:lnTo>
                  <a:lnTo>
                    <a:pt x="425665" y="530885"/>
                  </a:lnTo>
                  <a:lnTo>
                    <a:pt x="444131" y="523201"/>
                  </a:lnTo>
                  <a:lnTo>
                    <a:pt x="460019" y="511048"/>
                  </a:lnTo>
                  <a:lnTo>
                    <a:pt x="465213" y="504291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26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900195" y="3325393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4" y="2175"/>
                  </a:lnTo>
                  <a:lnTo>
                    <a:pt x="117773" y="31305"/>
                  </a:lnTo>
                  <a:lnTo>
                    <a:pt x="8362" y="220814"/>
                  </a:lnTo>
                  <a:lnTo>
                    <a:pt x="0" y="252134"/>
                  </a:lnTo>
                  <a:lnTo>
                    <a:pt x="2090" y="268236"/>
                  </a:lnTo>
                  <a:lnTo>
                    <a:pt x="117773" y="472973"/>
                  </a:lnTo>
                  <a:lnTo>
                    <a:pt x="155704" y="502114"/>
                  </a:lnTo>
                  <a:lnTo>
                    <a:pt x="172027" y="504291"/>
                  </a:lnTo>
                  <a:lnTo>
                    <a:pt x="390848" y="504291"/>
                  </a:lnTo>
                  <a:lnTo>
                    <a:pt x="435052" y="486016"/>
                  </a:lnTo>
                  <a:lnTo>
                    <a:pt x="554513" y="283464"/>
                  </a:lnTo>
                  <a:lnTo>
                    <a:pt x="562876" y="252134"/>
                  </a:lnTo>
                  <a:lnTo>
                    <a:pt x="560785" y="236034"/>
                  </a:lnTo>
                  <a:lnTo>
                    <a:pt x="445090" y="31305"/>
                  </a:lnTo>
                  <a:lnTo>
                    <a:pt x="407166" y="2175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6885533" y="3310762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56768" y="266255"/>
                  </a:moveTo>
                  <a:lnTo>
                    <a:pt x="452513" y="262001"/>
                  </a:lnTo>
                  <a:lnTo>
                    <a:pt x="437756" y="262001"/>
                  </a:lnTo>
                  <a:lnTo>
                    <a:pt x="437756" y="281012"/>
                  </a:lnTo>
                  <a:lnTo>
                    <a:pt x="437756" y="395681"/>
                  </a:lnTo>
                  <a:lnTo>
                    <a:pt x="371094" y="395681"/>
                  </a:lnTo>
                  <a:lnTo>
                    <a:pt x="368249" y="397116"/>
                  </a:lnTo>
                  <a:lnTo>
                    <a:pt x="346227" y="427126"/>
                  </a:lnTo>
                  <a:lnTo>
                    <a:pt x="324218" y="397116"/>
                  </a:lnTo>
                  <a:lnTo>
                    <a:pt x="321373" y="395681"/>
                  </a:lnTo>
                  <a:lnTo>
                    <a:pt x="254711" y="395681"/>
                  </a:lnTo>
                  <a:lnTo>
                    <a:pt x="254711" y="281520"/>
                  </a:lnTo>
                  <a:lnTo>
                    <a:pt x="254711" y="281012"/>
                  </a:lnTo>
                  <a:lnTo>
                    <a:pt x="437756" y="281012"/>
                  </a:lnTo>
                  <a:lnTo>
                    <a:pt x="437756" y="262001"/>
                  </a:lnTo>
                  <a:lnTo>
                    <a:pt x="353441" y="262001"/>
                  </a:lnTo>
                  <a:lnTo>
                    <a:pt x="353441" y="147320"/>
                  </a:lnTo>
                  <a:lnTo>
                    <a:pt x="353441" y="132575"/>
                  </a:lnTo>
                  <a:lnTo>
                    <a:pt x="349186" y="128320"/>
                  </a:lnTo>
                  <a:lnTo>
                    <a:pt x="334429" y="128320"/>
                  </a:lnTo>
                  <a:lnTo>
                    <a:pt x="334429" y="147320"/>
                  </a:lnTo>
                  <a:lnTo>
                    <a:pt x="334429" y="262001"/>
                  </a:lnTo>
                  <a:lnTo>
                    <a:pt x="228244" y="262001"/>
                  </a:lnTo>
                  <a:lnTo>
                    <a:pt x="225399" y="263436"/>
                  </a:lnTo>
                  <a:lnTo>
                    <a:pt x="203238" y="293649"/>
                  </a:lnTo>
                  <a:lnTo>
                    <a:pt x="182854" y="265887"/>
                  </a:lnTo>
                  <a:lnTo>
                    <a:pt x="181076" y="263436"/>
                  </a:lnTo>
                  <a:lnTo>
                    <a:pt x="178219" y="262001"/>
                  </a:lnTo>
                  <a:lnTo>
                    <a:pt x="151384" y="262001"/>
                  </a:lnTo>
                  <a:lnTo>
                    <a:pt x="151384" y="147320"/>
                  </a:lnTo>
                  <a:lnTo>
                    <a:pt x="334429" y="147320"/>
                  </a:lnTo>
                  <a:lnTo>
                    <a:pt x="334429" y="128320"/>
                  </a:lnTo>
                  <a:lnTo>
                    <a:pt x="136639" y="128320"/>
                  </a:lnTo>
                  <a:lnTo>
                    <a:pt x="132384" y="132575"/>
                  </a:lnTo>
                  <a:lnTo>
                    <a:pt x="132384" y="276745"/>
                  </a:lnTo>
                  <a:lnTo>
                    <a:pt x="136639" y="281012"/>
                  </a:lnTo>
                  <a:lnTo>
                    <a:pt x="170383" y="281012"/>
                  </a:lnTo>
                  <a:lnTo>
                    <a:pt x="197218" y="317576"/>
                  </a:lnTo>
                  <a:lnTo>
                    <a:pt x="200050" y="319011"/>
                  </a:lnTo>
                  <a:lnTo>
                    <a:pt x="206425" y="319011"/>
                  </a:lnTo>
                  <a:lnTo>
                    <a:pt x="209257" y="317576"/>
                  </a:lnTo>
                  <a:lnTo>
                    <a:pt x="226796" y="293649"/>
                  </a:lnTo>
                  <a:lnTo>
                    <a:pt x="235699" y="281520"/>
                  </a:lnTo>
                  <a:lnTo>
                    <a:pt x="235699" y="410438"/>
                  </a:lnTo>
                  <a:lnTo>
                    <a:pt x="239953" y="414693"/>
                  </a:lnTo>
                  <a:lnTo>
                    <a:pt x="313524" y="414693"/>
                  </a:lnTo>
                  <a:lnTo>
                    <a:pt x="340360" y="451256"/>
                  </a:lnTo>
                  <a:lnTo>
                    <a:pt x="343204" y="452704"/>
                  </a:lnTo>
                  <a:lnTo>
                    <a:pt x="349262" y="452704"/>
                  </a:lnTo>
                  <a:lnTo>
                    <a:pt x="352107" y="451256"/>
                  </a:lnTo>
                  <a:lnTo>
                    <a:pt x="369798" y="427126"/>
                  </a:lnTo>
                  <a:lnTo>
                    <a:pt x="378929" y="414693"/>
                  </a:lnTo>
                  <a:lnTo>
                    <a:pt x="452513" y="414693"/>
                  </a:lnTo>
                  <a:lnTo>
                    <a:pt x="456768" y="410438"/>
                  </a:lnTo>
                  <a:lnTo>
                    <a:pt x="456768" y="281012"/>
                  </a:lnTo>
                  <a:lnTo>
                    <a:pt x="456768" y="266255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291"/>
                  </a:lnTo>
                  <a:lnTo>
                    <a:pt x="186690" y="504291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63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63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31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26"/>
                  </a:lnTo>
                  <a:lnTo>
                    <a:pt x="119773" y="494919"/>
                  </a:lnTo>
                  <a:lnTo>
                    <a:pt x="148043" y="523201"/>
                  </a:lnTo>
                  <a:lnTo>
                    <a:pt x="186690" y="533552"/>
                  </a:lnTo>
                  <a:lnTo>
                    <a:pt x="405511" y="533552"/>
                  </a:lnTo>
                  <a:lnTo>
                    <a:pt x="425665" y="530885"/>
                  </a:lnTo>
                  <a:lnTo>
                    <a:pt x="444131" y="523201"/>
                  </a:lnTo>
                  <a:lnTo>
                    <a:pt x="460019" y="511048"/>
                  </a:lnTo>
                  <a:lnTo>
                    <a:pt x="465213" y="504291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26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093496" y="3480511"/>
              <a:ext cx="69900" cy="68961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186218" y="3615753"/>
              <a:ext cx="91071" cy="67005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6900195" y="4602581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4" y="2177"/>
                  </a:lnTo>
                  <a:lnTo>
                    <a:pt x="117773" y="31318"/>
                  </a:lnTo>
                  <a:lnTo>
                    <a:pt x="8362" y="220827"/>
                  </a:lnTo>
                  <a:lnTo>
                    <a:pt x="0" y="252147"/>
                  </a:lnTo>
                  <a:lnTo>
                    <a:pt x="2090" y="268249"/>
                  </a:lnTo>
                  <a:lnTo>
                    <a:pt x="117773" y="472973"/>
                  </a:lnTo>
                  <a:lnTo>
                    <a:pt x="155704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2" y="486023"/>
                  </a:lnTo>
                  <a:lnTo>
                    <a:pt x="554513" y="283476"/>
                  </a:lnTo>
                  <a:lnTo>
                    <a:pt x="562876" y="252147"/>
                  </a:lnTo>
                  <a:lnTo>
                    <a:pt x="560785" y="236047"/>
                  </a:lnTo>
                  <a:lnTo>
                    <a:pt x="445090" y="31318"/>
                  </a:lnTo>
                  <a:lnTo>
                    <a:pt x="407166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6885543" y="4587963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6" y="2675"/>
                  </a:lnTo>
                  <a:lnTo>
                    <a:pt x="132155" y="22513"/>
                  </a:lnTo>
                  <a:lnTo>
                    <a:pt x="10353" y="228142"/>
                  </a:lnTo>
                  <a:lnTo>
                    <a:pt x="0" y="266776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40" y="523192"/>
                  </a:lnTo>
                  <a:lnTo>
                    <a:pt x="186680" y="533539"/>
                  </a:lnTo>
                  <a:lnTo>
                    <a:pt x="405501" y="533539"/>
                  </a:lnTo>
                  <a:lnTo>
                    <a:pt x="425658" y="530866"/>
                  </a:lnTo>
                  <a:lnTo>
                    <a:pt x="444131" y="523192"/>
                  </a:lnTo>
                  <a:lnTo>
                    <a:pt x="460019" y="511036"/>
                  </a:lnTo>
                  <a:lnTo>
                    <a:pt x="465207" y="504291"/>
                  </a:lnTo>
                  <a:lnTo>
                    <a:pt x="186680" y="504291"/>
                  </a:lnTo>
                  <a:lnTo>
                    <a:pt x="174166" y="502623"/>
                  </a:lnTo>
                  <a:lnTo>
                    <a:pt x="35677" y="290779"/>
                  </a:lnTo>
                  <a:lnTo>
                    <a:pt x="29267" y="266776"/>
                  </a:lnTo>
                  <a:lnTo>
                    <a:pt x="30869" y="254428"/>
                  </a:lnTo>
                  <a:lnTo>
                    <a:pt x="145087" y="53263"/>
                  </a:lnTo>
                  <a:lnTo>
                    <a:pt x="186680" y="29248"/>
                  </a:lnTo>
                  <a:lnTo>
                    <a:pt x="465198" y="29248"/>
                  </a:lnTo>
                  <a:lnTo>
                    <a:pt x="460019" y="22513"/>
                  </a:lnTo>
                  <a:lnTo>
                    <a:pt x="444131" y="10353"/>
                  </a:lnTo>
                  <a:lnTo>
                    <a:pt x="425658" y="2675"/>
                  </a:lnTo>
                  <a:lnTo>
                    <a:pt x="405501" y="0"/>
                  </a:lnTo>
                  <a:close/>
                </a:path>
                <a:path w="592454" h="534035">
                  <a:moveTo>
                    <a:pt x="465198" y="29248"/>
                  </a:moveTo>
                  <a:lnTo>
                    <a:pt x="405501" y="29248"/>
                  </a:lnTo>
                  <a:lnTo>
                    <a:pt x="418013" y="30916"/>
                  </a:lnTo>
                  <a:lnTo>
                    <a:pt x="429501" y="35698"/>
                  </a:lnTo>
                  <a:lnTo>
                    <a:pt x="556504" y="242760"/>
                  </a:lnTo>
                  <a:lnTo>
                    <a:pt x="562913" y="266776"/>
                  </a:lnTo>
                  <a:lnTo>
                    <a:pt x="561312" y="279111"/>
                  </a:lnTo>
                  <a:lnTo>
                    <a:pt x="447081" y="480288"/>
                  </a:lnTo>
                  <a:lnTo>
                    <a:pt x="405501" y="504291"/>
                  </a:lnTo>
                  <a:lnTo>
                    <a:pt x="465207" y="504291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89593" y="286614"/>
                  </a:lnTo>
                  <a:lnTo>
                    <a:pt x="592181" y="266776"/>
                  </a:lnTo>
                  <a:lnTo>
                    <a:pt x="589593" y="246938"/>
                  </a:lnTo>
                  <a:lnTo>
                    <a:pt x="581828" y="228142"/>
                  </a:lnTo>
                  <a:lnTo>
                    <a:pt x="472417" y="38633"/>
                  </a:lnTo>
                  <a:lnTo>
                    <a:pt x="465198" y="29248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099300" y="4732705"/>
              <a:ext cx="164947" cy="161353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7016356" y="4682870"/>
              <a:ext cx="296545" cy="324485"/>
            </a:xfrm>
            <a:custGeom>
              <a:avLst/>
              <a:gdLst/>
              <a:ahLst/>
              <a:cxnLst/>
              <a:rect l="l" t="t" r="r" b="b"/>
              <a:pathLst>
                <a:path w="296545" h="324485">
                  <a:moveTo>
                    <a:pt x="196138" y="130505"/>
                  </a:moveTo>
                  <a:lnTo>
                    <a:pt x="177139" y="102171"/>
                  </a:lnTo>
                  <a:lnTo>
                    <a:pt x="177139" y="124040"/>
                  </a:lnTo>
                  <a:lnTo>
                    <a:pt x="177139" y="136969"/>
                  </a:lnTo>
                  <a:lnTo>
                    <a:pt x="171881" y="142227"/>
                  </a:lnTo>
                  <a:lnTo>
                    <a:pt x="158953" y="142227"/>
                  </a:lnTo>
                  <a:lnTo>
                    <a:pt x="153695" y="136969"/>
                  </a:lnTo>
                  <a:lnTo>
                    <a:pt x="153695" y="124040"/>
                  </a:lnTo>
                  <a:lnTo>
                    <a:pt x="158953" y="118783"/>
                  </a:lnTo>
                  <a:lnTo>
                    <a:pt x="171881" y="118783"/>
                  </a:lnTo>
                  <a:lnTo>
                    <a:pt x="177139" y="124040"/>
                  </a:lnTo>
                  <a:lnTo>
                    <a:pt x="177139" y="102171"/>
                  </a:lnTo>
                  <a:lnTo>
                    <a:pt x="137109" y="118567"/>
                  </a:lnTo>
                  <a:lnTo>
                    <a:pt x="134696" y="130505"/>
                  </a:lnTo>
                  <a:lnTo>
                    <a:pt x="137058" y="142227"/>
                  </a:lnTo>
                  <a:lnTo>
                    <a:pt x="137109" y="142468"/>
                  </a:lnTo>
                  <a:lnTo>
                    <a:pt x="143700" y="152234"/>
                  </a:lnTo>
                  <a:lnTo>
                    <a:pt x="153466" y="158826"/>
                  </a:lnTo>
                  <a:lnTo>
                    <a:pt x="165417" y="161239"/>
                  </a:lnTo>
                  <a:lnTo>
                    <a:pt x="177355" y="158826"/>
                  </a:lnTo>
                  <a:lnTo>
                    <a:pt x="187121" y="152234"/>
                  </a:lnTo>
                  <a:lnTo>
                    <a:pt x="193713" y="142468"/>
                  </a:lnTo>
                  <a:lnTo>
                    <a:pt x="193763" y="142227"/>
                  </a:lnTo>
                  <a:lnTo>
                    <a:pt x="196138" y="130505"/>
                  </a:lnTo>
                  <a:close/>
                </a:path>
                <a:path w="296545" h="324485">
                  <a:moveTo>
                    <a:pt x="296214" y="130365"/>
                  </a:moveTo>
                  <a:lnTo>
                    <a:pt x="285953" y="79679"/>
                  </a:lnTo>
                  <a:lnTo>
                    <a:pt x="277202" y="66725"/>
                  </a:lnTo>
                  <a:lnTo>
                    <a:pt x="277202" y="130365"/>
                  </a:lnTo>
                  <a:lnTo>
                    <a:pt x="274345" y="154965"/>
                  </a:lnTo>
                  <a:lnTo>
                    <a:pt x="266166" y="178054"/>
                  </a:lnTo>
                  <a:lnTo>
                    <a:pt x="253263" y="198920"/>
                  </a:lnTo>
                  <a:lnTo>
                    <a:pt x="236232" y="216827"/>
                  </a:lnTo>
                  <a:lnTo>
                    <a:pt x="252006" y="305371"/>
                  </a:lnTo>
                  <a:lnTo>
                    <a:pt x="134874" y="305371"/>
                  </a:lnTo>
                  <a:lnTo>
                    <a:pt x="124650" y="262102"/>
                  </a:lnTo>
                  <a:lnTo>
                    <a:pt x="57708" y="262102"/>
                  </a:lnTo>
                  <a:lnTo>
                    <a:pt x="45681" y="196392"/>
                  </a:lnTo>
                  <a:lnTo>
                    <a:pt x="18999" y="196392"/>
                  </a:lnTo>
                  <a:lnTo>
                    <a:pt x="18999" y="195999"/>
                  </a:lnTo>
                  <a:lnTo>
                    <a:pt x="54114" y="132334"/>
                  </a:lnTo>
                  <a:lnTo>
                    <a:pt x="60071" y="95415"/>
                  </a:lnTo>
                  <a:lnTo>
                    <a:pt x="76174" y="64185"/>
                  </a:lnTo>
                  <a:lnTo>
                    <a:pt x="100520" y="40068"/>
                  </a:lnTo>
                  <a:lnTo>
                    <a:pt x="131076" y="24523"/>
                  </a:lnTo>
                  <a:lnTo>
                    <a:pt x="165836" y="19011"/>
                  </a:lnTo>
                  <a:lnTo>
                    <a:pt x="209130" y="27787"/>
                  </a:lnTo>
                  <a:lnTo>
                    <a:pt x="244538" y="51663"/>
                  </a:lnTo>
                  <a:lnTo>
                    <a:pt x="268427" y="87071"/>
                  </a:lnTo>
                  <a:lnTo>
                    <a:pt x="277202" y="130365"/>
                  </a:lnTo>
                  <a:lnTo>
                    <a:pt x="277202" y="66725"/>
                  </a:lnTo>
                  <a:lnTo>
                    <a:pt x="257975" y="38227"/>
                  </a:lnTo>
                  <a:lnTo>
                    <a:pt x="229501" y="19011"/>
                  </a:lnTo>
                  <a:lnTo>
                    <a:pt x="216535" y="10261"/>
                  </a:lnTo>
                  <a:lnTo>
                    <a:pt x="165836" y="0"/>
                  </a:lnTo>
                  <a:lnTo>
                    <a:pt x="145034" y="1638"/>
                  </a:lnTo>
                  <a:lnTo>
                    <a:pt x="106045" y="14478"/>
                  </a:lnTo>
                  <a:lnTo>
                    <a:pt x="72961" y="38849"/>
                  </a:lnTo>
                  <a:lnTo>
                    <a:pt x="49479" y="71462"/>
                  </a:lnTo>
                  <a:lnTo>
                    <a:pt x="35877" y="126047"/>
                  </a:lnTo>
                  <a:lnTo>
                    <a:pt x="0" y="191096"/>
                  </a:lnTo>
                  <a:lnTo>
                    <a:pt x="0" y="215404"/>
                  </a:lnTo>
                  <a:lnTo>
                    <a:pt x="29832" y="215404"/>
                  </a:lnTo>
                  <a:lnTo>
                    <a:pt x="41871" y="281101"/>
                  </a:lnTo>
                  <a:lnTo>
                    <a:pt x="109613" y="281101"/>
                  </a:lnTo>
                  <a:lnTo>
                    <a:pt x="119837" y="324383"/>
                  </a:lnTo>
                  <a:lnTo>
                    <a:pt x="274701" y="324383"/>
                  </a:lnTo>
                  <a:lnTo>
                    <a:pt x="271310" y="305371"/>
                  </a:lnTo>
                  <a:lnTo>
                    <a:pt x="256781" y="223786"/>
                  </a:lnTo>
                  <a:lnTo>
                    <a:pt x="273532" y="203822"/>
                  </a:lnTo>
                  <a:lnTo>
                    <a:pt x="285915" y="181102"/>
                  </a:lnTo>
                  <a:lnTo>
                    <a:pt x="293585" y="156375"/>
                  </a:lnTo>
                  <a:lnTo>
                    <a:pt x="296214" y="130365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5835581" y="4738630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08" y="0"/>
                  </a:moveTo>
                  <a:lnTo>
                    <a:pt x="244061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504"/>
                  </a:lnTo>
                  <a:lnTo>
                    <a:pt x="40035" y="91110"/>
                  </a:lnTo>
                  <a:lnTo>
                    <a:pt x="29089" y="88977"/>
                  </a:lnTo>
                  <a:lnTo>
                    <a:pt x="18145" y="91105"/>
                  </a:lnTo>
                  <a:lnTo>
                    <a:pt x="8526" y="97491"/>
                  </a:lnTo>
                  <a:lnTo>
                    <a:pt x="2132" y="107110"/>
                  </a:lnTo>
                  <a:lnTo>
                    <a:pt x="0" y="118054"/>
                  </a:lnTo>
                  <a:lnTo>
                    <a:pt x="2127" y="129000"/>
                  </a:lnTo>
                  <a:lnTo>
                    <a:pt x="8513" y="138626"/>
                  </a:lnTo>
                  <a:lnTo>
                    <a:pt x="82440" y="212566"/>
                  </a:lnTo>
                  <a:lnTo>
                    <a:pt x="89844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53" y="212566"/>
                  </a:lnTo>
                  <a:lnTo>
                    <a:pt x="275569" y="49650"/>
                  </a:lnTo>
                  <a:lnTo>
                    <a:pt x="281963" y="40030"/>
                  </a:lnTo>
                  <a:lnTo>
                    <a:pt x="284094" y="29082"/>
                  </a:lnTo>
                  <a:lnTo>
                    <a:pt x="281963" y="18135"/>
                  </a:lnTo>
                  <a:lnTo>
                    <a:pt x="275569" y="8515"/>
                  </a:lnTo>
                  <a:lnTo>
                    <a:pt x="265954" y="2128"/>
                  </a:lnTo>
                  <a:lnTo>
                    <a:pt x="255008" y="0"/>
                  </a:lnTo>
                  <a:close/>
                </a:path>
              </a:pathLst>
            </a:custGeom>
            <a:solidFill>
              <a:srgbClr val="E282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835581" y="4738630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44" y="215626"/>
                  </a:lnTo>
                  <a:lnTo>
                    <a:pt x="82440" y="212566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0"/>
                  </a:lnTo>
                  <a:lnTo>
                    <a:pt x="0" y="118054"/>
                  </a:lnTo>
                  <a:lnTo>
                    <a:pt x="2132" y="107110"/>
                  </a:lnTo>
                  <a:lnTo>
                    <a:pt x="8526" y="97491"/>
                  </a:lnTo>
                  <a:lnTo>
                    <a:pt x="18145" y="91105"/>
                  </a:lnTo>
                  <a:lnTo>
                    <a:pt x="29089" y="88977"/>
                  </a:lnTo>
                  <a:lnTo>
                    <a:pt x="40035" y="91110"/>
                  </a:lnTo>
                  <a:lnTo>
                    <a:pt x="49661" y="97504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1" y="2128"/>
                  </a:lnTo>
                  <a:lnTo>
                    <a:pt x="255008" y="0"/>
                  </a:lnTo>
                  <a:lnTo>
                    <a:pt x="265954" y="2128"/>
                  </a:lnTo>
                  <a:lnTo>
                    <a:pt x="275569" y="8515"/>
                  </a:lnTo>
                  <a:lnTo>
                    <a:pt x="281963" y="18135"/>
                  </a:lnTo>
                  <a:lnTo>
                    <a:pt x="284094" y="29082"/>
                  </a:lnTo>
                  <a:lnTo>
                    <a:pt x="281963" y="40030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53" y="212566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0657062" y="4106170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5" y="2128"/>
                  </a:lnTo>
                  <a:lnTo>
                    <a:pt x="234445" y="8515"/>
                  </a:lnTo>
                  <a:lnTo>
                    <a:pt x="97551" y="145408"/>
                  </a:lnTo>
                  <a:lnTo>
                    <a:pt x="49660" y="97504"/>
                  </a:lnTo>
                  <a:lnTo>
                    <a:pt x="40035" y="91115"/>
                  </a:lnTo>
                  <a:lnTo>
                    <a:pt x="29092" y="88982"/>
                  </a:lnTo>
                  <a:lnTo>
                    <a:pt x="18149" y="91107"/>
                  </a:lnTo>
                  <a:lnTo>
                    <a:pt x="8524" y="97491"/>
                  </a:lnTo>
                  <a:lnTo>
                    <a:pt x="2131" y="107117"/>
                  </a:lnTo>
                  <a:lnTo>
                    <a:pt x="0" y="118065"/>
                  </a:lnTo>
                  <a:lnTo>
                    <a:pt x="2131" y="129013"/>
                  </a:lnTo>
                  <a:lnTo>
                    <a:pt x="8524" y="138639"/>
                  </a:lnTo>
                  <a:lnTo>
                    <a:pt x="82438" y="212566"/>
                  </a:lnTo>
                  <a:lnTo>
                    <a:pt x="89842" y="215626"/>
                  </a:lnTo>
                  <a:lnTo>
                    <a:pt x="97551" y="215626"/>
                  </a:lnTo>
                  <a:lnTo>
                    <a:pt x="105260" y="215626"/>
                  </a:lnTo>
                  <a:lnTo>
                    <a:pt x="112664" y="212566"/>
                  </a:lnTo>
                  <a:lnTo>
                    <a:pt x="275580" y="49663"/>
                  </a:lnTo>
                  <a:lnTo>
                    <a:pt x="281966" y="40037"/>
                  </a:lnTo>
                  <a:lnTo>
                    <a:pt x="284095" y="29089"/>
                  </a:lnTo>
                  <a:lnTo>
                    <a:pt x="281966" y="18141"/>
                  </a:lnTo>
                  <a:lnTo>
                    <a:pt x="275580" y="8515"/>
                  </a:lnTo>
                  <a:lnTo>
                    <a:pt x="265959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6DB9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0657062" y="4106170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1" y="215626"/>
                  </a:moveTo>
                  <a:lnTo>
                    <a:pt x="89842" y="215626"/>
                  </a:lnTo>
                  <a:lnTo>
                    <a:pt x="82438" y="212566"/>
                  </a:lnTo>
                  <a:lnTo>
                    <a:pt x="76977" y="207105"/>
                  </a:lnTo>
                  <a:lnTo>
                    <a:pt x="8524" y="138639"/>
                  </a:lnTo>
                  <a:lnTo>
                    <a:pt x="2131" y="129013"/>
                  </a:lnTo>
                  <a:lnTo>
                    <a:pt x="0" y="118065"/>
                  </a:lnTo>
                  <a:lnTo>
                    <a:pt x="2131" y="107117"/>
                  </a:lnTo>
                  <a:lnTo>
                    <a:pt x="8524" y="97491"/>
                  </a:lnTo>
                  <a:lnTo>
                    <a:pt x="18149" y="91107"/>
                  </a:lnTo>
                  <a:lnTo>
                    <a:pt x="29092" y="88982"/>
                  </a:lnTo>
                  <a:lnTo>
                    <a:pt x="40035" y="91115"/>
                  </a:lnTo>
                  <a:lnTo>
                    <a:pt x="49660" y="97504"/>
                  </a:lnTo>
                  <a:lnTo>
                    <a:pt x="97551" y="145408"/>
                  </a:lnTo>
                  <a:lnTo>
                    <a:pt x="234445" y="8515"/>
                  </a:lnTo>
                  <a:lnTo>
                    <a:pt x="244065" y="2128"/>
                  </a:lnTo>
                  <a:lnTo>
                    <a:pt x="255012" y="0"/>
                  </a:lnTo>
                  <a:lnTo>
                    <a:pt x="265959" y="2128"/>
                  </a:lnTo>
                  <a:lnTo>
                    <a:pt x="275580" y="8515"/>
                  </a:lnTo>
                  <a:lnTo>
                    <a:pt x="281966" y="18141"/>
                  </a:lnTo>
                  <a:lnTo>
                    <a:pt x="284095" y="29089"/>
                  </a:lnTo>
                  <a:lnTo>
                    <a:pt x="281966" y="40037"/>
                  </a:lnTo>
                  <a:lnTo>
                    <a:pt x="275580" y="49663"/>
                  </a:lnTo>
                  <a:lnTo>
                    <a:pt x="118113" y="207117"/>
                  </a:lnTo>
                  <a:lnTo>
                    <a:pt x="112664" y="212566"/>
                  </a:lnTo>
                  <a:lnTo>
                    <a:pt x="105260" y="215626"/>
                  </a:lnTo>
                  <a:lnTo>
                    <a:pt x="97551" y="21562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900186" y="2678214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5" y="0"/>
                  </a:moveTo>
                  <a:lnTo>
                    <a:pt x="172024" y="0"/>
                  </a:lnTo>
                  <a:lnTo>
                    <a:pt x="155703" y="2175"/>
                  </a:lnTo>
                  <a:lnTo>
                    <a:pt x="117782" y="31318"/>
                  </a:lnTo>
                  <a:lnTo>
                    <a:pt x="8372" y="220814"/>
                  </a:lnTo>
                  <a:lnTo>
                    <a:pt x="0" y="252144"/>
                  </a:lnTo>
                  <a:lnTo>
                    <a:pt x="2093" y="268244"/>
                  </a:lnTo>
                  <a:lnTo>
                    <a:pt x="117782" y="472973"/>
                  </a:lnTo>
                  <a:lnTo>
                    <a:pt x="155709" y="502114"/>
                  </a:lnTo>
                  <a:lnTo>
                    <a:pt x="172024" y="504291"/>
                  </a:lnTo>
                  <a:lnTo>
                    <a:pt x="390845" y="504291"/>
                  </a:lnTo>
                  <a:lnTo>
                    <a:pt x="435056" y="486016"/>
                  </a:lnTo>
                  <a:lnTo>
                    <a:pt x="554510" y="283463"/>
                  </a:lnTo>
                  <a:lnTo>
                    <a:pt x="562883" y="252144"/>
                  </a:lnTo>
                  <a:lnTo>
                    <a:pt x="560789" y="236042"/>
                  </a:lnTo>
                  <a:lnTo>
                    <a:pt x="445100" y="31318"/>
                  </a:lnTo>
                  <a:lnTo>
                    <a:pt x="407168" y="2175"/>
                  </a:lnTo>
                  <a:lnTo>
                    <a:pt x="3908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885533" y="2663583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10083" y="108242"/>
                  </a:moveTo>
                  <a:lnTo>
                    <a:pt x="391007" y="108242"/>
                  </a:lnTo>
                  <a:lnTo>
                    <a:pt x="391007" y="127330"/>
                  </a:lnTo>
                  <a:lnTo>
                    <a:pt x="391007" y="413537"/>
                  </a:lnTo>
                  <a:lnTo>
                    <a:pt x="200202" y="413537"/>
                  </a:lnTo>
                  <a:lnTo>
                    <a:pt x="200202" y="389064"/>
                  </a:lnTo>
                  <a:lnTo>
                    <a:pt x="200202" y="369989"/>
                  </a:lnTo>
                  <a:lnTo>
                    <a:pt x="207759" y="362419"/>
                  </a:lnTo>
                  <a:lnTo>
                    <a:pt x="225793" y="365747"/>
                  </a:lnTo>
                  <a:lnTo>
                    <a:pt x="243903" y="364096"/>
                  </a:lnTo>
                  <a:lnTo>
                    <a:pt x="248285" y="362419"/>
                  </a:lnTo>
                  <a:lnTo>
                    <a:pt x="260997" y="357581"/>
                  </a:lnTo>
                  <a:lnTo>
                    <a:pt x="275437" y="346735"/>
                  </a:lnTo>
                  <a:lnTo>
                    <a:pt x="276047" y="346278"/>
                  </a:lnTo>
                  <a:lnTo>
                    <a:pt x="290690" y="324192"/>
                  </a:lnTo>
                  <a:lnTo>
                    <a:pt x="295567" y="299059"/>
                  </a:lnTo>
                  <a:lnTo>
                    <a:pt x="290690" y="273913"/>
                  </a:lnTo>
                  <a:lnTo>
                    <a:pt x="276491" y="252501"/>
                  </a:lnTo>
                  <a:lnTo>
                    <a:pt x="276491" y="299059"/>
                  </a:lnTo>
                  <a:lnTo>
                    <a:pt x="273011" y="317017"/>
                  </a:lnTo>
                  <a:lnTo>
                    <a:pt x="262547" y="332790"/>
                  </a:lnTo>
                  <a:lnTo>
                    <a:pt x="246773" y="343255"/>
                  </a:lnTo>
                  <a:lnTo>
                    <a:pt x="228815" y="346735"/>
                  </a:lnTo>
                  <a:lnTo>
                    <a:pt x="210858" y="343255"/>
                  </a:lnTo>
                  <a:lnTo>
                    <a:pt x="206070" y="340080"/>
                  </a:lnTo>
                  <a:lnTo>
                    <a:pt x="195084" y="332790"/>
                  </a:lnTo>
                  <a:lnTo>
                    <a:pt x="189890" y="324967"/>
                  </a:lnTo>
                  <a:lnTo>
                    <a:pt x="189890" y="353314"/>
                  </a:lnTo>
                  <a:lnTo>
                    <a:pt x="145986" y="397217"/>
                  </a:lnTo>
                  <a:lnTo>
                    <a:pt x="139928" y="397217"/>
                  </a:lnTo>
                  <a:lnTo>
                    <a:pt x="132486" y="389775"/>
                  </a:lnTo>
                  <a:lnTo>
                    <a:pt x="132473" y="383743"/>
                  </a:lnTo>
                  <a:lnTo>
                    <a:pt x="176136" y="340080"/>
                  </a:lnTo>
                  <a:lnTo>
                    <a:pt x="179971" y="345020"/>
                  </a:lnTo>
                  <a:lnTo>
                    <a:pt x="184556" y="349491"/>
                  </a:lnTo>
                  <a:lnTo>
                    <a:pt x="189890" y="353314"/>
                  </a:lnTo>
                  <a:lnTo>
                    <a:pt x="189890" y="324967"/>
                  </a:lnTo>
                  <a:lnTo>
                    <a:pt x="184619" y="317017"/>
                  </a:lnTo>
                  <a:lnTo>
                    <a:pt x="181140" y="299059"/>
                  </a:lnTo>
                  <a:lnTo>
                    <a:pt x="184619" y="281101"/>
                  </a:lnTo>
                  <a:lnTo>
                    <a:pt x="195084" y="265328"/>
                  </a:lnTo>
                  <a:lnTo>
                    <a:pt x="210858" y="254863"/>
                  </a:lnTo>
                  <a:lnTo>
                    <a:pt x="228815" y="251383"/>
                  </a:lnTo>
                  <a:lnTo>
                    <a:pt x="246761" y="254863"/>
                  </a:lnTo>
                  <a:lnTo>
                    <a:pt x="262547" y="265328"/>
                  </a:lnTo>
                  <a:lnTo>
                    <a:pt x="273011" y="281101"/>
                  </a:lnTo>
                  <a:lnTo>
                    <a:pt x="276491" y="299059"/>
                  </a:lnTo>
                  <a:lnTo>
                    <a:pt x="276491" y="252501"/>
                  </a:lnTo>
                  <a:lnTo>
                    <a:pt x="276047" y="251828"/>
                  </a:lnTo>
                  <a:lnTo>
                    <a:pt x="275412" y="251383"/>
                  </a:lnTo>
                  <a:lnTo>
                    <a:pt x="259029" y="239496"/>
                  </a:lnTo>
                  <a:lnTo>
                    <a:pt x="256628" y="238709"/>
                  </a:lnTo>
                  <a:lnTo>
                    <a:pt x="239737" y="233197"/>
                  </a:lnTo>
                  <a:lnTo>
                    <a:pt x="219621" y="232943"/>
                  </a:lnTo>
                  <a:lnTo>
                    <a:pt x="200202" y="238709"/>
                  </a:lnTo>
                  <a:lnTo>
                    <a:pt x="200202" y="127330"/>
                  </a:lnTo>
                  <a:lnTo>
                    <a:pt x="391007" y="127330"/>
                  </a:lnTo>
                  <a:lnTo>
                    <a:pt x="391007" y="108242"/>
                  </a:lnTo>
                  <a:lnTo>
                    <a:pt x="181114" y="108242"/>
                  </a:lnTo>
                  <a:lnTo>
                    <a:pt x="181114" y="252323"/>
                  </a:lnTo>
                  <a:lnTo>
                    <a:pt x="169633" y="268097"/>
                  </a:lnTo>
                  <a:lnTo>
                    <a:pt x="163360" y="285902"/>
                  </a:lnTo>
                  <a:lnTo>
                    <a:pt x="162280" y="304533"/>
                  </a:lnTo>
                  <a:lnTo>
                    <a:pt x="166408" y="322821"/>
                  </a:lnTo>
                  <a:lnTo>
                    <a:pt x="122720" y="366509"/>
                  </a:lnTo>
                  <a:lnTo>
                    <a:pt x="116420" y="375983"/>
                  </a:lnTo>
                  <a:lnTo>
                    <a:pt x="114325" y="386753"/>
                  </a:lnTo>
                  <a:lnTo>
                    <a:pt x="116357" y="397217"/>
                  </a:lnTo>
                  <a:lnTo>
                    <a:pt x="116420" y="397535"/>
                  </a:lnTo>
                  <a:lnTo>
                    <a:pt x="122720" y="406996"/>
                  </a:lnTo>
                  <a:lnTo>
                    <a:pt x="132168" y="413270"/>
                  </a:lnTo>
                  <a:lnTo>
                    <a:pt x="142951" y="415366"/>
                  </a:lnTo>
                  <a:lnTo>
                    <a:pt x="153720" y="413270"/>
                  </a:lnTo>
                  <a:lnTo>
                    <a:pt x="163195" y="406996"/>
                  </a:lnTo>
                  <a:lnTo>
                    <a:pt x="172961" y="397217"/>
                  </a:lnTo>
                  <a:lnTo>
                    <a:pt x="181114" y="389064"/>
                  </a:lnTo>
                  <a:lnTo>
                    <a:pt x="181114" y="432625"/>
                  </a:lnTo>
                  <a:lnTo>
                    <a:pt x="410083" y="432625"/>
                  </a:lnTo>
                  <a:lnTo>
                    <a:pt x="410083" y="413537"/>
                  </a:lnTo>
                  <a:lnTo>
                    <a:pt x="410083" y="127330"/>
                  </a:lnTo>
                  <a:lnTo>
                    <a:pt x="410083" y="108242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291"/>
                  </a:lnTo>
                  <a:lnTo>
                    <a:pt x="186690" y="504291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51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51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31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73" y="494906"/>
                  </a:lnTo>
                  <a:lnTo>
                    <a:pt x="148043" y="523201"/>
                  </a:lnTo>
                  <a:lnTo>
                    <a:pt x="186690" y="533539"/>
                  </a:lnTo>
                  <a:lnTo>
                    <a:pt x="405511" y="533539"/>
                  </a:lnTo>
                  <a:lnTo>
                    <a:pt x="425665" y="530872"/>
                  </a:lnTo>
                  <a:lnTo>
                    <a:pt x="444131" y="523201"/>
                  </a:lnTo>
                  <a:lnTo>
                    <a:pt x="460019" y="511035"/>
                  </a:lnTo>
                  <a:lnTo>
                    <a:pt x="465201" y="504291"/>
                  </a:lnTo>
                  <a:lnTo>
                    <a:pt x="472427" y="494906"/>
                  </a:lnTo>
                  <a:lnTo>
                    <a:pt x="581837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7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104824" y="2810510"/>
              <a:ext cx="152641" cy="94881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7181139" y="2924479"/>
              <a:ext cx="76835" cy="133985"/>
            </a:xfrm>
            <a:custGeom>
              <a:avLst/>
              <a:gdLst/>
              <a:ahLst/>
              <a:cxnLst/>
              <a:rect l="l" t="t" r="r" b="b"/>
              <a:pathLst>
                <a:path w="76834" h="133985">
                  <a:moveTo>
                    <a:pt x="76327" y="114477"/>
                  </a:moveTo>
                  <a:lnTo>
                    <a:pt x="0" y="114477"/>
                  </a:lnTo>
                  <a:lnTo>
                    <a:pt x="0" y="133553"/>
                  </a:lnTo>
                  <a:lnTo>
                    <a:pt x="76327" y="133553"/>
                  </a:lnTo>
                  <a:lnTo>
                    <a:pt x="76327" y="114477"/>
                  </a:lnTo>
                  <a:close/>
                </a:path>
                <a:path w="76834" h="133985">
                  <a:moveTo>
                    <a:pt x="76327" y="76314"/>
                  </a:moveTo>
                  <a:lnTo>
                    <a:pt x="38163" y="76314"/>
                  </a:lnTo>
                  <a:lnTo>
                    <a:pt x="38163" y="95389"/>
                  </a:lnTo>
                  <a:lnTo>
                    <a:pt x="76327" y="95389"/>
                  </a:lnTo>
                  <a:lnTo>
                    <a:pt x="76327" y="76314"/>
                  </a:lnTo>
                  <a:close/>
                </a:path>
                <a:path w="76834" h="133985">
                  <a:moveTo>
                    <a:pt x="76327" y="38150"/>
                  </a:moveTo>
                  <a:lnTo>
                    <a:pt x="38163" y="38150"/>
                  </a:lnTo>
                  <a:lnTo>
                    <a:pt x="38163" y="57238"/>
                  </a:lnTo>
                  <a:lnTo>
                    <a:pt x="76327" y="57238"/>
                  </a:lnTo>
                  <a:lnTo>
                    <a:pt x="76327" y="38150"/>
                  </a:lnTo>
                  <a:close/>
                </a:path>
                <a:path w="76834" h="133985">
                  <a:moveTo>
                    <a:pt x="76327" y="0"/>
                  </a:moveTo>
                  <a:lnTo>
                    <a:pt x="38163" y="0"/>
                  </a:lnTo>
                  <a:lnTo>
                    <a:pt x="38163" y="19075"/>
                  </a:lnTo>
                  <a:lnTo>
                    <a:pt x="76327" y="19075"/>
                  </a:lnTo>
                  <a:lnTo>
                    <a:pt x="76327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2465104" y="3941597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23" y="2675"/>
                  </a:lnTo>
                  <a:lnTo>
                    <a:pt x="132162" y="22513"/>
                  </a:lnTo>
                  <a:lnTo>
                    <a:pt x="10353" y="228130"/>
                  </a:lnTo>
                  <a:lnTo>
                    <a:pt x="0" y="266774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50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4"/>
                  </a:lnTo>
                  <a:lnTo>
                    <a:pt x="589593" y="246932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2A2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" name="object 7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601912" y="4286758"/>
              <a:ext cx="91147" cy="91160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24924" y="4286770"/>
              <a:ext cx="91147" cy="91147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824911" y="4063758"/>
              <a:ext cx="91160" cy="91147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601899" y="4063758"/>
              <a:ext cx="91147" cy="91147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726080" y="4076433"/>
              <a:ext cx="65798" cy="65811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2725343" y="4299432"/>
              <a:ext cx="66548" cy="65811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836849" y="4187926"/>
              <a:ext cx="67284" cy="65811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613837" y="4187939"/>
              <a:ext cx="66548" cy="65811"/>
            </a:xfrm>
            <a:prstGeom prst="rect">
              <a:avLst/>
            </a:prstGeom>
          </p:spPr>
        </p:pic>
      </p:grpSp>
      <p:sp>
        <p:nvSpPr>
          <p:cNvPr id="86" name="object 86"/>
          <p:cNvSpPr txBox="1"/>
          <p:nvPr/>
        </p:nvSpPr>
        <p:spPr>
          <a:xfrm>
            <a:off x="7592850" y="4692424"/>
            <a:ext cx="211073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80" dirty="0">
                <a:solidFill>
                  <a:srgbClr val="A5A5A5"/>
                </a:solidFill>
                <a:latin typeface="Grammarsaurus" pitchFamily="2" charset="0"/>
                <a:cs typeface="Gill Sans MT"/>
              </a:rPr>
              <a:t>Thinking critically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3172424" y="4042972"/>
            <a:ext cx="27635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80" dirty="0">
                <a:solidFill>
                  <a:srgbClr val="A2A2A2"/>
                </a:solidFill>
                <a:latin typeface="Grammarsaurus" pitchFamily="2" charset="0"/>
                <a:cs typeface="Gill Sans MT"/>
              </a:rPr>
              <a:t>Cause and consequence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7592442" y="5241039"/>
            <a:ext cx="2637721" cy="55816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marR="5080">
              <a:lnSpc>
                <a:spcPct val="74700"/>
              </a:lnSpc>
              <a:spcBef>
                <a:spcPts val="705"/>
              </a:spcBef>
            </a:pPr>
            <a:r>
              <a:rPr sz="2000" b="1" spc="-80" dirty="0">
                <a:solidFill>
                  <a:srgbClr val="A5A5A5"/>
                </a:solidFill>
                <a:latin typeface="Grammarsaurus" pitchFamily="2" charset="0"/>
                <a:cs typeface="Gill Sans MT"/>
              </a:rPr>
              <a:t>Asking and answering questions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grpSp>
        <p:nvGrpSpPr>
          <p:cNvPr id="89" name="object 89"/>
          <p:cNvGrpSpPr/>
          <p:nvPr/>
        </p:nvGrpSpPr>
        <p:grpSpPr>
          <a:xfrm>
            <a:off x="2463288" y="2016620"/>
            <a:ext cx="5014595" cy="3742690"/>
            <a:chOff x="2463288" y="2016620"/>
            <a:chExt cx="5014595" cy="3742690"/>
          </a:xfrm>
        </p:grpSpPr>
        <p:sp>
          <p:nvSpPr>
            <p:cNvPr id="90" name="object 90"/>
            <p:cNvSpPr/>
            <p:nvPr/>
          </p:nvSpPr>
          <p:spPr>
            <a:xfrm>
              <a:off x="6899776" y="5240351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36" y="0"/>
                  </a:moveTo>
                  <a:lnTo>
                    <a:pt x="172027" y="0"/>
                  </a:lnTo>
                  <a:lnTo>
                    <a:pt x="155704" y="2175"/>
                  </a:lnTo>
                  <a:lnTo>
                    <a:pt x="117773" y="31318"/>
                  </a:lnTo>
                  <a:lnTo>
                    <a:pt x="8362" y="220827"/>
                  </a:lnTo>
                  <a:lnTo>
                    <a:pt x="0" y="252145"/>
                  </a:lnTo>
                  <a:lnTo>
                    <a:pt x="2090" y="268244"/>
                  </a:lnTo>
                  <a:lnTo>
                    <a:pt x="117773" y="472973"/>
                  </a:lnTo>
                  <a:lnTo>
                    <a:pt x="155704" y="502114"/>
                  </a:lnTo>
                  <a:lnTo>
                    <a:pt x="172027" y="504291"/>
                  </a:lnTo>
                  <a:lnTo>
                    <a:pt x="390836" y="504291"/>
                  </a:lnTo>
                  <a:lnTo>
                    <a:pt x="435052" y="486016"/>
                  </a:lnTo>
                  <a:lnTo>
                    <a:pt x="554513" y="283463"/>
                  </a:lnTo>
                  <a:lnTo>
                    <a:pt x="562876" y="252145"/>
                  </a:lnTo>
                  <a:lnTo>
                    <a:pt x="560785" y="236047"/>
                  </a:lnTo>
                  <a:lnTo>
                    <a:pt x="445090" y="31318"/>
                  </a:lnTo>
                  <a:lnTo>
                    <a:pt x="407160" y="2175"/>
                  </a:lnTo>
                  <a:lnTo>
                    <a:pt x="3908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6885114" y="5225719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242912" y="225374"/>
                  </a:moveTo>
                  <a:lnTo>
                    <a:pt x="238658" y="221119"/>
                  </a:lnTo>
                  <a:lnTo>
                    <a:pt x="233413" y="221119"/>
                  </a:lnTo>
                  <a:lnTo>
                    <a:pt x="228168" y="221119"/>
                  </a:lnTo>
                  <a:lnTo>
                    <a:pt x="223913" y="225374"/>
                  </a:lnTo>
                  <a:lnTo>
                    <a:pt x="223913" y="235877"/>
                  </a:lnTo>
                  <a:lnTo>
                    <a:pt x="228168" y="240131"/>
                  </a:lnTo>
                  <a:lnTo>
                    <a:pt x="238658" y="240131"/>
                  </a:lnTo>
                  <a:lnTo>
                    <a:pt x="242912" y="235877"/>
                  </a:lnTo>
                  <a:lnTo>
                    <a:pt x="242912" y="225374"/>
                  </a:lnTo>
                  <a:close/>
                </a:path>
                <a:path w="592454" h="534035">
                  <a:moveTo>
                    <a:pt x="262559" y="173609"/>
                  </a:moveTo>
                  <a:lnTo>
                    <a:pt x="258432" y="158800"/>
                  </a:lnTo>
                  <a:lnTo>
                    <a:pt x="247764" y="148628"/>
                  </a:lnTo>
                  <a:lnTo>
                    <a:pt x="233083" y="145122"/>
                  </a:lnTo>
                  <a:lnTo>
                    <a:pt x="216954" y="150329"/>
                  </a:lnTo>
                  <a:lnTo>
                    <a:pt x="212534" y="153149"/>
                  </a:lnTo>
                  <a:lnTo>
                    <a:pt x="211239" y="159029"/>
                  </a:lnTo>
                  <a:lnTo>
                    <a:pt x="216890" y="167868"/>
                  </a:lnTo>
                  <a:lnTo>
                    <a:pt x="222770" y="169151"/>
                  </a:lnTo>
                  <a:lnTo>
                    <a:pt x="235915" y="160743"/>
                  </a:lnTo>
                  <a:lnTo>
                    <a:pt x="243547" y="166674"/>
                  </a:lnTo>
                  <a:lnTo>
                    <a:pt x="243547" y="178320"/>
                  </a:lnTo>
                  <a:lnTo>
                    <a:pt x="240055" y="182359"/>
                  </a:lnTo>
                  <a:lnTo>
                    <a:pt x="229222" y="183883"/>
                  </a:lnTo>
                  <a:lnTo>
                    <a:pt x="224548" y="189268"/>
                  </a:lnTo>
                  <a:lnTo>
                    <a:pt x="224548" y="206730"/>
                  </a:lnTo>
                  <a:lnTo>
                    <a:pt x="228803" y="210985"/>
                  </a:lnTo>
                  <a:lnTo>
                    <a:pt x="239306" y="210985"/>
                  </a:lnTo>
                  <a:lnTo>
                    <a:pt x="243547" y="206730"/>
                  </a:lnTo>
                  <a:lnTo>
                    <a:pt x="243547" y="200482"/>
                  </a:lnTo>
                  <a:lnTo>
                    <a:pt x="251218" y="196329"/>
                  </a:lnTo>
                  <a:lnTo>
                    <a:pt x="257225" y="190131"/>
                  </a:lnTo>
                  <a:lnTo>
                    <a:pt x="261150" y="182397"/>
                  </a:lnTo>
                  <a:lnTo>
                    <a:pt x="262559" y="173609"/>
                  </a:lnTo>
                  <a:close/>
                </a:path>
                <a:path w="592454" h="534035">
                  <a:moveTo>
                    <a:pt x="414604" y="339407"/>
                  </a:moveTo>
                  <a:lnTo>
                    <a:pt x="410349" y="335153"/>
                  </a:lnTo>
                  <a:lnTo>
                    <a:pt x="405104" y="335153"/>
                  </a:lnTo>
                  <a:lnTo>
                    <a:pt x="285813" y="335153"/>
                  </a:lnTo>
                  <a:lnTo>
                    <a:pt x="281559" y="339407"/>
                  </a:lnTo>
                  <a:lnTo>
                    <a:pt x="281559" y="349910"/>
                  </a:lnTo>
                  <a:lnTo>
                    <a:pt x="285813" y="354164"/>
                  </a:lnTo>
                  <a:lnTo>
                    <a:pt x="410349" y="354164"/>
                  </a:lnTo>
                  <a:lnTo>
                    <a:pt x="414604" y="349910"/>
                  </a:lnTo>
                  <a:lnTo>
                    <a:pt x="414604" y="339407"/>
                  </a:lnTo>
                  <a:close/>
                </a:path>
                <a:path w="592454" h="534035">
                  <a:moveTo>
                    <a:pt x="414604" y="301396"/>
                  </a:moveTo>
                  <a:lnTo>
                    <a:pt x="410349" y="297154"/>
                  </a:lnTo>
                  <a:lnTo>
                    <a:pt x="405104" y="297154"/>
                  </a:lnTo>
                  <a:lnTo>
                    <a:pt x="285813" y="297154"/>
                  </a:lnTo>
                  <a:lnTo>
                    <a:pt x="281559" y="301396"/>
                  </a:lnTo>
                  <a:lnTo>
                    <a:pt x="281559" y="311912"/>
                  </a:lnTo>
                  <a:lnTo>
                    <a:pt x="285813" y="316166"/>
                  </a:lnTo>
                  <a:lnTo>
                    <a:pt x="410349" y="316166"/>
                  </a:lnTo>
                  <a:lnTo>
                    <a:pt x="414604" y="311912"/>
                  </a:lnTo>
                  <a:lnTo>
                    <a:pt x="414604" y="301396"/>
                  </a:lnTo>
                  <a:close/>
                </a:path>
                <a:path w="592454" h="534035">
                  <a:moveTo>
                    <a:pt x="453263" y="268643"/>
                  </a:moveTo>
                  <a:lnTo>
                    <a:pt x="451332" y="259143"/>
                  </a:lnTo>
                  <a:lnTo>
                    <a:pt x="451015" y="257556"/>
                  </a:lnTo>
                  <a:lnTo>
                    <a:pt x="444893" y="248500"/>
                  </a:lnTo>
                  <a:lnTo>
                    <a:pt x="435838" y="242379"/>
                  </a:lnTo>
                  <a:lnTo>
                    <a:pt x="434251" y="242062"/>
                  </a:lnTo>
                  <a:lnTo>
                    <a:pt x="434251" y="263398"/>
                  </a:lnTo>
                  <a:lnTo>
                    <a:pt x="434251" y="388556"/>
                  </a:lnTo>
                  <a:lnTo>
                    <a:pt x="429996" y="392811"/>
                  </a:lnTo>
                  <a:lnTo>
                    <a:pt x="371348" y="392811"/>
                  </a:lnTo>
                  <a:lnTo>
                    <a:pt x="367093" y="397065"/>
                  </a:lnTo>
                  <a:lnTo>
                    <a:pt x="367093" y="405942"/>
                  </a:lnTo>
                  <a:lnTo>
                    <a:pt x="341515" y="393153"/>
                  </a:lnTo>
                  <a:lnTo>
                    <a:pt x="340055" y="392811"/>
                  </a:lnTo>
                  <a:lnTo>
                    <a:pt x="266827" y="392811"/>
                  </a:lnTo>
                  <a:lnTo>
                    <a:pt x="262559" y="388556"/>
                  </a:lnTo>
                  <a:lnTo>
                    <a:pt x="262559" y="279031"/>
                  </a:lnTo>
                  <a:lnTo>
                    <a:pt x="310362" y="279031"/>
                  </a:lnTo>
                  <a:lnTo>
                    <a:pt x="319544" y="277533"/>
                  </a:lnTo>
                  <a:lnTo>
                    <a:pt x="327444" y="273354"/>
                  </a:lnTo>
                  <a:lnTo>
                    <a:pt x="333590" y="267055"/>
                  </a:lnTo>
                  <a:lnTo>
                    <a:pt x="337540" y="259143"/>
                  </a:lnTo>
                  <a:lnTo>
                    <a:pt x="429996" y="259143"/>
                  </a:lnTo>
                  <a:lnTo>
                    <a:pt x="434251" y="263398"/>
                  </a:lnTo>
                  <a:lnTo>
                    <a:pt x="434251" y="242062"/>
                  </a:lnTo>
                  <a:lnTo>
                    <a:pt x="424751" y="240131"/>
                  </a:lnTo>
                  <a:lnTo>
                    <a:pt x="338848" y="240131"/>
                  </a:lnTo>
                  <a:lnTo>
                    <a:pt x="338632" y="134962"/>
                  </a:lnTo>
                  <a:lnTo>
                    <a:pt x="336689" y="125463"/>
                  </a:lnTo>
                  <a:lnTo>
                    <a:pt x="336372" y="123888"/>
                  </a:lnTo>
                  <a:lnTo>
                    <a:pt x="330250" y="114820"/>
                  </a:lnTo>
                  <a:lnTo>
                    <a:pt x="321183" y="108699"/>
                  </a:lnTo>
                  <a:lnTo>
                    <a:pt x="319786" y="108419"/>
                  </a:lnTo>
                  <a:lnTo>
                    <a:pt x="319786" y="251612"/>
                  </a:lnTo>
                  <a:lnTo>
                    <a:pt x="319341" y="255511"/>
                  </a:lnTo>
                  <a:lnTo>
                    <a:pt x="319239" y="256451"/>
                  </a:lnTo>
                  <a:lnTo>
                    <a:pt x="315112" y="260057"/>
                  </a:lnTo>
                  <a:lnTo>
                    <a:pt x="221615" y="260057"/>
                  </a:lnTo>
                  <a:lnTo>
                    <a:pt x="220484" y="260438"/>
                  </a:lnTo>
                  <a:lnTo>
                    <a:pt x="196037" y="278777"/>
                  </a:lnTo>
                  <a:lnTo>
                    <a:pt x="196037" y="264020"/>
                  </a:lnTo>
                  <a:lnTo>
                    <a:pt x="192074" y="260057"/>
                  </a:lnTo>
                  <a:lnTo>
                    <a:pt x="152450" y="260057"/>
                  </a:lnTo>
                  <a:lnTo>
                    <a:pt x="147891" y="255511"/>
                  </a:lnTo>
                  <a:lnTo>
                    <a:pt x="147891" y="129730"/>
                  </a:lnTo>
                  <a:lnTo>
                    <a:pt x="152158" y="125463"/>
                  </a:lnTo>
                  <a:lnTo>
                    <a:pt x="315341" y="125463"/>
                  </a:lnTo>
                  <a:lnTo>
                    <a:pt x="319608" y="129730"/>
                  </a:lnTo>
                  <a:lnTo>
                    <a:pt x="319760" y="204749"/>
                  </a:lnTo>
                  <a:lnTo>
                    <a:pt x="319786" y="251612"/>
                  </a:lnTo>
                  <a:lnTo>
                    <a:pt x="319786" y="108419"/>
                  </a:lnTo>
                  <a:lnTo>
                    <a:pt x="310121" y="106451"/>
                  </a:lnTo>
                  <a:lnTo>
                    <a:pt x="157391" y="106451"/>
                  </a:lnTo>
                  <a:lnTo>
                    <a:pt x="146291" y="108699"/>
                  </a:lnTo>
                  <a:lnTo>
                    <a:pt x="137236" y="114820"/>
                  </a:lnTo>
                  <a:lnTo>
                    <a:pt x="131114" y="123888"/>
                  </a:lnTo>
                  <a:lnTo>
                    <a:pt x="128879" y="134962"/>
                  </a:lnTo>
                  <a:lnTo>
                    <a:pt x="128879" y="250266"/>
                  </a:lnTo>
                  <a:lnTo>
                    <a:pt x="131114" y="261353"/>
                  </a:lnTo>
                  <a:lnTo>
                    <a:pt x="137236" y="270421"/>
                  </a:lnTo>
                  <a:lnTo>
                    <a:pt x="146291" y="276542"/>
                  </a:lnTo>
                  <a:lnTo>
                    <a:pt x="158635" y="279031"/>
                  </a:lnTo>
                  <a:lnTo>
                    <a:pt x="177038" y="279031"/>
                  </a:lnTo>
                  <a:lnTo>
                    <a:pt x="177038" y="305600"/>
                  </a:lnTo>
                  <a:lnTo>
                    <a:pt x="185978" y="310083"/>
                  </a:lnTo>
                  <a:lnTo>
                    <a:pt x="227368" y="279031"/>
                  </a:lnTo>
                  <a:lnTo>
                    <a:pt x="243560" y="279031"/>
                  </a:lnTo>
                  <a:lnTo>
                    <a:pt x="243560" y="383311"/>
                  </a:lnTo>
                  <a:lnTo>
                    <a:pt x="245795" y="394398"/>
                  </a:lnTo>
                  <a:lnTo>
                    <a:pt x="251917" y="403466"/>
                  </a:lnTo>
                  <a:lnTo>
                    <a:pt x="260972" y="409587"/>
                  </a:lnTo>
                  <a:lnTo>
                    <a:pt x="272059" y="411822"/>
                  </a:lnTo>
                  <a:lnTo>
                    <a:pt x="336346" y="411822"/>
                  </a:lnTo>
                  <a:lnTo>
                    <a:pt x="378650" y="432968"/>
                  </a:lnTo>
                  <a:lnTo>
                    <a:pt x="386105" y="428383"/>
                  </a:lnTo>
                  <a:lnTo>
                    <a:pt x="386105" y="411822"/>
                  </a:lnTo>
                  <a:lnTo>
                    <a:pt x="424751" y="411822"/>
                  </a:lnTo>
                  <a:lnTo>
                    <a:pt x="435838" y="409587"/>
                  </a:lnTo>
                  <a:lnTo>
                    <a:pt x="441223" y="405942"/>
                  </a:lnTo>
                  <a:lnTo>
                    <a:pt x="444893" y="403466"/>
                  </a:lnTo>
                  <a:lnTo>
                    <a:pt x="451015" y="394398"/>
                  </a:lnTo>
                  <a:lnTo>
                    <a:pt x="453263" y="383311"/>
                  </a:lnTo>
                  <a:lnTo>
                    <a:pt x="453263" y="268643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291"/>
                  </a:lnTo>
                  <a:lnTo>
                    <a:pt x="186690" y="504291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51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51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31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26"/>
                  </a:lnTo>
                  <a:lnTo>
                    <a:pt x="119773" y="494919"/>
                  </a:lnTo>
                  <a:lnTo>
                    <a:pt x="148043" y="523201"/>
                  </a:lnTo>
                  <a:lnTo>
                    <a:pt x="186690" y="533539"/>
                  </a:lnTo>
                  <a:lnTo>
                    <a:pt x="405511" y="533539"/>
                  </a:lnTo>
                  <a:lnTo>
                    <a:pt x="425665" y="530872"/>
                  </a:lnTo>
                  <a:lnTo>
                    <a:pt x="444131" y="523201"/>
                  </a:lnTo>
                  <a:lnTo>
                    <a:pt x="460019" y="511048"/>
                  </a:lnTo>
                  <a:lnTo>
                    <a:pt x="465213" y="504291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26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A5A5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466501" y="266344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16" y="2675"/>
                  </a:lnTo>
                  <a:lnTo>
                    <a:pt x="132155" y="22513"/>
                  </a:lnTo>
                  <a:lnTo>
                    <a:pt x="10353" y="228130"/>
                  </a:lnTo>
                  <a:lnTo>
                    <a:pt x="0" y="266774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40" y="523192"/>
                  </a:lnTo>
                  <a:lnTo>
                    <a:pt x="186680" y="533539"/>
                  </a:lnTo>
                  <a:lnTo>
                    <a:pt x="405501" y="533539"/>
                  </a:lnTo>
                  <a:lnTo>
                    <a:pt x="444136" y="523192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4"/>
                  </a:lnTo>
                  <a:lnTo>
                    <a:pt x="589593" y="246932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9E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" name="object 93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729242" y="2800451"/>
              <a:ext cx="145402" cy="186982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2583726" y="2758871"/>
              <a:ext cx="353695" cy="353695"/>
            </a:xfrm>
            <a:custGeom>
              <a:avLst/>
              <a:gdLst/>
              <a:ahLst/>
              <a:cxnLst/>
              <a:rect l="l" t="t" r="r" b="b"/>
              <a:pathLst>
                <a:path w="353694" h="353694">
                  <a:moveTo>
                    <a:pt x="90944" y="218300"/>
                  </a:moveTo>
                  <a:lnTo>
                    <a:pt x="0" y="309232"/>
                  </a:lnTo>
                  <a:lnTo>
                    <a:pt x="44043" y="353263"/>
                  </a:lnTo>
                  <a:lnTo>
                    <a:pt x="73304" y="324002"/>
                  </a:lnTo>
                  <a:lnTo>
                    <a:pt x="44043" y="324002"/>
                  </a:lnTo>
                  <a:lnTo>
                    <a:pt x="29286" y="309232"/>
                  </a:lnTo>
                  <a:lnTo>
                    <a:pt x="90881" y="247637"/>
                  </a:lnTo>
                  <a:lnTo>
                    <a:pt x="120281" y="247637"/>
                  </a:lnTo>
                  <a:lnTo>
                    <a:pt x="130352" y="237553"/>
                  </a:lnTo>
                  <a:lnTo>
                    <a:pt x="169483" y="237553"/>
                  </a:lnTo>
                  <a:lnTo>
                    <a:pt x="162746" y="233006"/>
                  </a:lnTo>
                  <a:lnTo>
                    <a:pt x="105638" y="233006"/>
                  </a:lnTo>
                  <a:lnTo>
                    <a:pt x="90944" y="218300"/>
                  </a:lnTo>
                  <a:close/>
                </a:path>
                <a:path w="353694" h="353694">
                  <a:moveTo>
                    <a:pt x="120281" y="247637"/>
                  </a:moveTo>
                  <a:lnTo>
                    <a:pt x="91008" y="247637"/>
                  </a:lnTo>
                  <a:lnTo>
                    <a:pt x="105702" y="262343"/>
                  </a:lnTo>
                  <a:lnTo>
                    <a:pt x="44043" y="324002"/>
                  </a:lnTo>
                  <a:lnTo>
                    <a:pt x="73304" y="324002"/>
                  </a:lnTo>
                  <a:lnTo>
                    <a:pt x="134962" y="262343"/>
                  </a:lnTo>
                  <a:lnTo>
                    <a:pt x="134096" y="261451"/>
                  </a:lnTo>
                  <a:lnTo>
                    <a:pt x="120281" y="247637"/>
                  </a:lnTo>
                  <a:close/>
                </a:path>
                <a:path w="353694" h="353694">
                  <a:moveTo>
                    <a:pt x="169483" y="237553"/>
                  </a:moveTo>
                  <a:lnTo>
                    <a:pt x="130352" y="237553"/>
                  </a:lnTo>
                  <a:lnTo>
                    <a:pt x="149338" y="251205"/>
                  </a:lnTo>
                  <a:lnTo>
                    <a:pt x="170576" y="261451"/>
                  </a:lnTo>
                  <a:lnTo>
                    <a:pt x="193667" y="267893"/>
                  </a:lnTo>
                  <a:lnTo>
                    <a:pt x="218211" y="270128"/>
                  </a:lnTo>
                  <a:lnTo>
                    <a:pt x="260855" y="263231"/>
                  </a:lnTo>
                  <a:lnTo>
                    <a:pt x="287511" y="249427"/>
                  </a:lnTo>
                  <a:lnTo>
                    <a:pt x="218211" y="249427"/>
                  </a:lnTo>
                  <a:lnTo>
                    <a:pt x="173740" y="240425"/>
                  </a:lnTo>
                  <a:lnTo>
                    <a:pt x="169483" y="237553"/>
                  </a:lnTo>
                  <a:close/>
                </a:path>
                <a:path w="353694" h="353694">
                  <a:moveTo>
                    <a:pt x="287511" y="20700"/>
                  </a:moveTo>
                  <a:lnTo>
                    <a:pt x="218211" y="20700"/>
                  </a:lnTo>
                  <a:lnTo>
                    <a:pt x="262682" y="29703"/>
                  </a:lnTo>
                  <a:lnTo>
                    <a:pt x="299038" y="54236"/>
                  </a:lnTo>
                  <a:lnTo>
                    <a:pt x="323572" y="90593"/>
                  </a:lnTo>
                  <a:lnTo>
                    <a:pt x="332574" y="135064"/>
                  </a:lnTo>
                  <a:lnTo>
                    <a:pt x="323572" y="179535"/>
                  </a:lnTo>
                  <a:lnTo>
                    <a:pt x="299038" y="215892"/>
                  </a:lnTo>
                  <a:lnTo>
                    <a:pt x="262682" y="240425"/>
                  </a:lnTo>
                  <a:lnTo>
                    <a:pt x="218211" y="249427"/>
                  </a:lnTo>
                  <a:lnTo>
                    <a:pt x="287511" y="249427"/>
                  </a:lnTo>
                  <a:lnTo>
                    <a:pt x="297926" y="244034"/>
                  </a:lnTo>
                  <a:lnTo>
                    <a:pt x="327181" y="214779"/>
                  </a:lnTo>
                  <a:lnTo>
                    <a:pt x="346378" y="177708"/>
                  </a:lnTo>
                  <a:lnTo>
                    <a:pt x="353275" y="135064"/>
                  </a:lnTo>
                  <a:lnTo>
                    <a:pt x="346378" y="92420"/>
                  </a:lnTo>
                  <a:lnTo>
                    <a:pt x="327181" y="55349"/>
                  </a:lnTo>
                  <a:lnTo>
                    <a:pt x="297926" y="26094"/>
                  </a:lnTo>
                  <a:lnTo>
                    <a:pt x="287511" y="20700"/>
                  </a:lnTo>
                  <a:close/>
                </a:path>
                <a:path w="353694" h="353694">
                  <a:moveTo>
                    <a:pt x="218211" y="0"/>
                  </a:moveTo>
                  <a:lnTo>
                    <a:pt x="175567" y="6897"/>
                  </a:lnTo>
                  <a:lnTo>
                    <a:pt x="138496" y="26094"/>
                  </a:lnTo>
                  <a:lnTo>
                    <a:pt x="109241" y="55349"/>
                  </a:lnTo>
                  <a:lnTo>
                    <a:pt x="90044" y="92420"/>
                  </a:lnTo>
                  <a:lnTo>
                    <a:pt x="83146" y="135064"/>
                  </a:lnTo>
                  <a:lnTo>
                    <a:pt x="85382" y="159608"/>
                  </a:lnTo>
                  <a:lnTo>
                    <a:pt x="91824" y="182699"/>
                  </a:lnTo>
                  <a:lnTo>
                    <a:pt x="102070" y="203937"/>
                  </a:lnTo>
                  <a:lnTo>
                    <a:pt x="115722" y="222923"/>
                  </a:lnTo>
                  <a:lnTo>
                    <a:pt x="105638" y="233006"/>
                  </a:lnTo>
                  <a:lnTo>
                    <a:pt x="162746" y="233006"/>
                  </a:lnTo>
                  <a:lnTo>
                    <a:pt x="137383" y="215892"/>
                  </a:lnTo>
                  <a:lnTo>
                    <a:pt x="112850" y="179535"/>
                  </a:lnTo>
                  <a:lnTo>
                    <a:pt x="103847" y="135064"/>
                  </a:lnTo>
                  <a:lnTo>
                    <a:pt x="112850" y="90593"/>
                  </a:lnTo>
                  <a:lnTo>
                    <a:pt x="137383" y="54236"/>
                  </a:lnTo>
                  <a:lnTo>
                    <a:pt x="173740" y="29703"/>
                  </a:lnTo>
                  <a:lnTo>
                    <a:pt x="218211" y="20700"/>
                  </a:lnTo>
                  <a:lnTo>
                    <a:pt x="287511" y="20700"/>
                  </a:lnTo>
                  <a:lnTo>
                    <a:pt x="260855" y="6897"/>
                  </a:lnTo>
                  <a:lnTo>
                    <a:pt x="2182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466501" y="3310610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16" y="2675"/>
                  </a:lnTo>
                  <a:lnTo>
                    <a:pt x="132155" y="22513"/>
                  </a:lnTo>
                  <a:lnTo>
                    <a:pt x="10353" y="228142"/>
                  </a:lnTo>
                  <a:lnTo>
                    <a:pt x="0" y="266776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40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6"/>
                  </a:lnTo>
                  <a:lnTo>
                    <a:pt x="589593" y="246938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2A2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598178" y="2678061"/>
              <a:ext cx="4865370" cy="1065530"/>
            </a:xfrm>
            <a:custGeom>
              <a:avLst/>
              <a:gdLst/>
              <a:ahLst/>
              <a:cxnLst/>
              <a:rect l="l" t="t" r="r" b="b"/>
              <a:pathLst>
                <a:path w="4865370" h="1065529">
                  <a:moveTo>
                    <a:pt x="324383" y="941133"/>
                  </a:moveTo>
                  <a:lnTo>
                    <a:pt x="318160" y="902500"/>
                  </a:lnTo>
                  <a:lnTo>
                    <a:pt x="305320" y="877557"/>
                  </a:lnTo>
                  <a:lnTo>
                    <a:pt x="305320" y="941336"/>
                  </a:lnTo>
                  <a:lnTo>
                    <a:pt x="297129" y="981824"/>
                  </a:lnTo>
                  <a:lnTo>
                    <a:pt x="297091" y="982040"/>
                  </a:lnTo>
                  <a:lnTo>
                    <a:pt x="274523" y="1015466"/>
                  </a:lnTo>
                  <a:lnTo>
                    <a:pt x="241096" y="1038034"/>
                  </a:lnTo>
                  <a:lnTo>
                    <a:pt x="200202" y="1046302"/>
                  </a:lnTo>
                  <a:lnTo>
                    <a:pt x="170561" y="1041996"/>
                  </a:lnTo>
                  <a:lnTo>
                    <a:pt x="144208" y="1029919"/>
                  </a:lnTo>
                  <a:lnTo>
                    <a:pt x="122389" y="1011288"/>
                  </a:lnTo>
                  <a:lnTo>
                    <a:pt x="106324" y="987361"/>
                  </a:lnTo>
                  <a:lnTo>
                    <a:pt x="153504" y="985177"/>
                  </a:lnTo>
                  <a:lnTo>
                    <a:pt x="187871" y="969645"/>
                  </a:lnTo>
                  <a:lnTo>
                    <a:pt x="194449" y="966673"/>
                  </a:lnTo>
                  <a:lnTo>
                    <a:pt x="196557" y="964552"/>
                  </a:lnTo>
                  <a:lnTo>
                    <a:pt x="215671" y="945400"/>
                  </a:lnTo>
                  <a:lnTo>
                    <a:pt x="225806" y="935253"/>
                  </a:lnTo>
                  <a:lnTo>
                    <a:pt x="234454" y="916051"/>
                  </a:lnTo>
                  <a:lnTo>
                    <a:pt x="244246" y="894321"/>
                  </a:lnTo>
                  <a:lnTo>
                    <a:pt x="245135" y="875093"/>
                  </a:lnTo>
                  <a:lnTo>
                    <a:pt x="246316" y="849884"/>
                  </a:lnTo>
                  <a:lnTo>
                    <a:pt x="246443" y="847255"/>
                  </a:lnTo>
                  <a:lnTo>
                    <a:pt x="270357" y="863333"/>
                  </a:lnTo>
                  <a:lnTo>
                    <a:pt x="288975" y="885151"/>
                  </a:lnTo>
                  <a:lnTo>
                    <a:pt x="301066" y="911504"/>
                  </a:lnTo>
                  <a:lnTo>
                    <a:pt x="305219" y="940142"/>
                  </a:lnTo>
                  <a:lnTo>
                    <a:pt x="305320" y="941336"/>
                  </a:lnTo>
                  <a:lnTo>
                    <a:pt x="305320" y="877557"/>
                  </a:lnTo>
                  <a:lnTo>
                    <a:pt x="300837" y="868845"/>
                  </a:lnTo>
                  <a:lnTo>
                    <a:pt x="279476" y="847255"/>
                  </a:lnTo>
                  <a:lnTo>
                    <a:pt x="274421" y="842149"/>
                  </a:lnTo>
                  <a:lnTo>
                    <a:pt x="263944" y="836612"/>
                  </a:lnTo>
                  <a:lnTo>
                    <a:pt x="240906" y="824407"/>
                  </a:lnTo>
                  <a:lnTo>
                    <a:pt x="237972" y="818870"/>
                  </a:lnTo>
                  <a:lnTo>
                    <a:pt x="228701" y="801357"/>
                  </a:lnTo>
                  <a:lnTo>
                    <a:pt x="228701" y="866114"/>
                  </a:lnTo>
                  <a:lnTo>
                    <a:pt x="228282" y="874280"/>
                  </a:lnTo>
                  <a:lnTo>
                    <a:pt x="228244" y="875093"/>
                  </a:lnTo>
                  <a:lnTo>
                    <a:pt x="223621" y="870470"/>
                  </a:lnTo>
                  <a:lnTo>
                    <a:pt x="223621" y="897343"/>
                  </a:lnTo>
                  <a:lnTo>
                    <a:pt x="221538" y="903744"/>
                  </a:lnTo>
                  <a:lnTo>
                    <a:pt x="221500" y="903884"/>
                  </a:lnTo>
                  <a:lnTo>
                    <a:pt x="218744" y="910132"/>
                  </a:lnTo>
                  <a:lnTo>
                    <a:pt x="215430" y="916051"/>
                  </a:lnTo>
                  <a:lnTo>
                    <a:pt x="204470" y="905090"/>
                  </a:lnTo>
                  <a:lnTo>
                    <a:pt x="204470" y="931964"/>
                  </a:lnTo>
                  <a:lnTo>
                    <a:pt x="200406" y="936840"/>
                  </a:lnTo>
                  <a:lnTo>
                    <a:pt x="195910" y="941336"/>
                  </a:lnTo>
                  <a:lnTo>
                    <a:pt x="191033" y="945400"/>
                  </a:lnTo>
                  <a:lnTo>
                    <a:pt x="175107" y="929474"/>
                  </a:lnTo>
                  <a:lnTo>
                    <a:pt x="175107" y="956360"/>
                  </a:lnTo>
                  <a:lnTo>
                    <a:pt x="169214" y="959675"/>
                  </a:lnTo>
                  <a:lnTo>
                    <a:pt x="162953" y="962431"/>
                  </a:lnTo>
                  <a:lnTo>
                    <a:pt x="156425" y="964552"/>
                  </a:lnTo>
                  <a:lnTo>
                    <a:pt x="134162" y="942289"/>
                  </a:lnTo>
                  <a:lnTo>
                    <a:pt x="134162" y="969162"/>
                  </a:lnTo>
                  <a:lnTo>
                    <a:pt x="125183" y="969645"/>
                  </a:lnTo>
                  <a:lnTo>
                    <a:pt x="116255" y="969352"/>
                  </a:lnTo>
                  <a:lnTo>
                    <a:pt x="107442" y="968324"/>
                  </a:lnTo>
                  <a:lnTo>
                    <a:pt x="99339" y="966673"/>
                  </a:lnTo>
                  <a:lnTo>
                    <a:pt x="98780" y="966673"/>
                  </a:lnTo>
                  <a:lnTo>
                    <a:pt x="97218" y="958989"/>
                  </a:lnTo>
                  <a:lnTo>
                    <a:pt x="96989" y="957872"/>
                  </a:lnTo>
                  <a:lnTo>
                    <a:pt x="95961" y="949058"/>
                  </a:lnTo>
                  <a:lnTo>
                    <a:pt x="95846" y="945400"/>
                  </a:lnTo>
                  <a:lnTo>
                    <a:pt x="95758" y="942924"/>
                  </a:lnTo>
                  <a:lnTo>
                    <a:pt x="95669" y="940142"/>
                  </a:lnTo>
                  <a:lnTo>
                    <a:pt x="96100" y="931964"/>
                  </a:lnTo>
                  <a:lnTo>
                    <a:pt x="96151" y="931164"/>
                  </a:lnTo>
                  <a:lnTo>
                    <a:pt x="134162" y="969162"/>
                  </a:lnTo>
                  <a:lnTo>
                    <a:pt x="134162" y="942289"/>
                  </a:lnTo>
                  <a:lnTo>
                    <a:pt x="123037" y="931164"/>
                  </a:lnTo>
                  <a:lnTo>
                    <a:pt x="100761" y="908888"/>
                  </a:lnTo>
                  <a:lnTo>
                    <a:pt x="102844" y="902500"/>
                  </a:lnTo>
                  <a:lnTo>
                    <a:pt x="102895" y="902360"/>
                  </a:lnTo>
                  <a:lnTo>
                    <a:pt x="105638" y="896099"/>
                  </a:lnTo>
                  <a:lnTo>
                    <a:pt x="108953" y="890193"/>
                  </a:lnTo>
                  <a:lnTo>
                    <a:pt x="175107" y="956360"/>
                  </a:lnTo>
                  <a:lnTo>
                    <a:pt x="175107" y="929474"/>
                  </a:lnTo>
                  <a:lnTo>
                    <a:pt x="135826" y="890193"/>
                  </a:lnTo>
                  <a:lnTo>
                    <a:pt x="119913" y="874280"/>
                  </a:lnTo>
                  <a:lnTo>
                    <a:pt x="123977" y="869403"/>
                  </a:lnTo>
                  <a:lnTo>
                    <a:pt x="128473" y="864908"/>
                  </a:lnTo>
                  <a:lnTo>
                    <a:pt x="133350" y="860831"/>
                  </a:lnTo>
                  <a:lnTo>
                    <a:pt x="204470" y="931964"/>
                  </a:lnTo>
                  <a:lnTo>
                    <a:pt x="204470" y="905090"/>
                  </a:lnTo>
                  <a:lnTo>
                    <a:pt x="160210" y="860831"/>
                  </a:lnTo>
                  <a:lnTo>
                    <a:pt x="149263" y="849884"/>
                  </a:lnTo>
                  <a:lnTo>
                    <a:pt x="155168" y="846569"/>
                  </a:lnTo>
                  <a:lnTo>
                    <a:pt x="161429" y="843826"/>
                  </a:lnTo>
                  <a:lnTo>
                    <a:pt x="167957" y="841692"/>
                  </a:lnTo>
                  <a:lnTo>
                    <a:pt x="223621" y="897343"/>
                  </a:lnTo>
                  <a:lnTo>
                    <a:pt x="223621" y="870470"/>
                  </a:lnTo>
                  <a:lnTo>
                    <a:pt x="194843" y="841692"/>
                  </a:lnTo>
                  <a:lnTo>
                    <a:pt x="190220" y="837069"/>
                  </a:lnTo>
                  <a:lnTo>
                    <a:pt x="199186" y="836612"/>
                  </a:lnTo>
                  <a:lnTo>
                    <a:pt x="228612" y="863333"/>
                  </a:lnTo>
                  <a:lnTo>
                    <a:pt x="228701" y="866114"/>
                  </a:lnTo>
                  <a:lnTo>
                    <a:pt x="228701" y="801357"/>
                  </a:lnTo>
                  <a:lnTo>
                    <a:pt x="223164" y="790892"/>
                  </a:lnTo>
                  <a:lnTo>
                    <a:pt x="218059" y="785850"/>
                  </a:lnTo>
                  <a:lnTo>
                    <a:pt x="218059" y="818870"/>
                  </a:lnTo>
                  <a:lnTo>
                    <a:pt x="212217" y="818032"/>
                  </a:lnTo>
                  <a:lnTo>
                    <a:pt x="206273" y="817587"/>
                  </a:lnTo>
                  <a:lnTo>
                    <a:pt x="200202" y="817587"/>
                  </a:lnTo>
                  <a:lnTo>
                    <a:pt x="152082" y="827341"/>
                  </a:lnTo>
                  <a:lnTo>
                    <a:pt x="112814" y="853897"/>
                  </a:lnTo>
                  <a:lnTo>
                    <a:pt x="86347" y="893178"/>
                  </a:lnTo>
                  <a:lnTo>
                    <a:pt x="76657" y="941133"/>
                  </a:lnTo>
                  <a:lnTo>
                    <a:pt x="76657" y="947191"/>
                  </a:lnTo>
                  <a:lnTo>
                    <a:pt x="77114" y="953160"/>
                  </a:lnTo>
                  <a:lnTo>
                    <a:pt x="77939" y="958989"/>
                  </a:lnTo>
                  <a:lnTo>
                    <a:pt x="54013" y="942924"/>
                  </a:lnTo>
                  <a:lnTo>
                    <a:pt x="35394" y="921105"/>
                  </a:lnTo>
                  <a:lnTo>
                    <a:pt x="23304" y="894753"/>
                  </a:lnTo>
                  <a:lnTo>
                    <a:pt x="19011" y="865111"/>
                  </a:lnTo>
                  <a:lnTo>
                    <a:pt x="27241" y="824407"/>
                  </a:lnTo>
                  <a:lnTo>
                    <a:pt x="27279" y="824217"/>
                  </a:lnTo>
                  <a:lnTo>
                    <a:pt x="49771" y="790892"/>
                  </a:lnTo>
                  <a:lnTo>
                    <a:pt x="83273" y="768223"/>
                  </a:lnTo>
                  <a:lnTo>
                    <a:pt x="124180" y="759942"/>
                  </a:lnTo>
                  <a:lnTo>
                    <a:pt x="153809" y="764247"/>
                  </a:lnTo>
                  <a:lnTo>
                    <a:pt x="180162" y="776338"/>
                  </a:lnTo>
                  <a:lnTo>
                    <a:pt x="201980" y="794956"/>
                  </a:lnTo>
                  <a:lnTo>
                    <a:pt x="218059" y="818870"/>
                  </a:lnTo>
                  <a:lnTo>
                    <a:pt x="218059" y="785850"/>
                  </a:lnTo>
                  <a:lnTo>
                    <a:pt x="196469" y="764476"/>
                  </a:lnTo>
                  <a:lnTo>
                    <a:pt x="187680" y="759942"/>
                  </a:lnTo>
                  <a:lnTo>
                    <a:pt x="162814" y="747153"/>
                  </a:lnTo>
                  <a:lnTo>
                    <a:pt x="124180" y="740930"/>
                  </a:lnTo>
                  <a:lnTo>
                    <a:pt x="75958" y="750735"/>
                  </a:lnTo>
                  <a:lnTo>
                    <a:pt x="36474" y="777417"/>
                  </a:lnTo>
                  <a:lnTo>
                    <a:pt x="9791" y="816902"/>
                  </a:lnTo>
                  <a:lnTo>
                    <a:pt x="38" y="864908"/>
                  </a:lnTo>
                  <a:lnTo>
                    <a:pt x="0" y="865111"/>
                  </a:lnTo>
                  <a:lnTo>
                    <a:pt x="6210" y="903744"/>
                  </a:lnTo>
                  <a:lnTo>
                    <a:pt x="23533" y="937399"/>
                  </a:lnTo>
                  <a:lnTo>
                    <a:pt x="49949" y="964095"/>
                  </a:lnTo>
                  <a:lnTo>
                    <a:pt x="83489" y="981824"/>
                  </a:lnTo>
                  <a:lnTo>
                    <a:pt x="99060" y="1011288"/>
                  </a:lnTo>
                  <a:lnTo>
                    <a:pt x="101333" y="1015466"/>
                  </a:lnTo>
                  <a:lnTo>
                    <a:pt x="127901" y="1041781"/>
                  </a:lnTo>
                  <a:lnTo>
                    <a:pt x="161556" y="1059103"/>
                  </a:lnTo>
                  <a:lnTo>
                    <a:pt x="200202" y="1065314"/>
                  </a:lnTo>
                  <a:lnTo>
                    <a:pt x="248412" y="1055522"/>
                  </a:lnTo>
                  <a:lnTo>
                    <a:pt x="262051" y="1046302"/>
                  </a:lnTo>
                  <a:lnTo>
                    <a:pt x="287896" y="1028839"/>
                  </a:lnTo>
                  <a:lnTo>
                    <a:pt x="314579" y="989355"/>
                  </a:lnTo>
                  <a:lnTo>
                    <a:pt x="324332" y="941336"/>
                  </a:lnTo>
                  <a:lnTo>
                    <a:pt x="324383" y="941133"/>
                  </a:lnTo>
                  <a:close/>
                </a:path>
                <a:path w="4865370" h="1065529">
                  <a:moveTo>
                    <a:pt x="4864887" y="252158"/>
                  </a:moveTo>
                  <a:lnTo>
                    <a:pt x="4747107" y="31318"/>
                  </a:lnTo>
                  <a:lnTo>
                    <a:pt x="4709172" y="2184"/>
                  </a:lnTo>
                  <a:lnTo>
                    <a:pt x="4692866" y="0"/>
                  </a:lnTo>
                  <a:lnTo>
                    <a:pt x="4474045" y="0"/>
                  </a:lnTo>
                  <a:lnTo>
                    <a:pt x="4429823" y="18288"/>
                  </a:lnTo>
                  <a:lnTo>
                    <a:pt x="4310380" y="220827"/>
                  </a:lnTo>
                  <a:lnTo>
                    <a:pt x="4302010" y="252158"/>
                  </a:lnTo>
                  <a:lnTo>
                    <a:pt x="4304106" y="268262"/>
                  </a:lnTo>
                  <a:lnTo>
                    <a:pt x="4419790" y="472973"/>
                  </a:lnTo>
                  <a:lnTo>
                    <a:pt x="4457712" y="502132"/>
                  </a:lnTo>
                  <a:lnTo>
                    <a:pt x="4474045" y="504304"/>
                  </a:lnTo>
                  <a:lnTo>
                    <a:pt x="4692866" y="504304"/>
                  </a:lnTo>
                  <a:lnTo>
                    <a:pt x="4737062" y="486029"/>
                  </a:lnTo>
                  <a:lnTo>
                    <a:pt x="4856531" y="283476"/>
                  </a:lnTo>
                  <a:lnTo>
                    <a:pt x="4864887" y="2521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6885533" y="2663443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371919" y="375361"/>
                  </a:moveTo>
                  <a:lnTo>
                    <a:pt x="295605" y="375361"/>
                  </a:lnTo>
                  <a:lnTo>
                    <a:pt x="295605" y="394449"/>
                  </a:lnTo>
                  <a:lnTo>
                    <a:pt x="371919" y="394449"/>
                  </a:lnTo>
                  <a:lnTo>
                    <a:pt x="371919" y="375361"/>
                  </a:lnTo>
                  <a:close/>
                </a:path>
                <a:path w="592454" h="534035">
                  <a:moveTo>
                    <a:pt x="371919" y="222719"/>
                  </a:moveTo>
                  <a:lnTo>
                    <a:pt x="314680" y="222719"/>
                  </a:lnTo>
                  <a:lnTo>
                    <a:pt x="314680" y="241795"/>
                  </a:lnTo>
                  <a:lnTo>
                    <a:pt x="371919" y="241795"/>
                  </a:lnTo>
                  <a:lnTo>
                    <a:pt x="371919" y="222719"/>
                  </a:lnTo>
                  <a:close/>
                </a:path>
                <a:path w="592454" h="534035">
                  <a:moveTo>
                    <a:pt x="371932" y="337210"/>
                  </a:moveTo>
                  <a:lnTo>
                    <a:pt x="333768" y="337210"/>
                  </a:lnTo>
                  <a:lnTo>
                    <a:pt x="333768" y="356285"/>
                  </a:lnTo>
                  <a:lnTo>
                    <a:pt x="371932" y="356285"/>
                  </a:lnTo>
                  <a:lnTo>
                    <a:pt x="371932" y="337210"/>
                  </a:lnTo>
                  <a:close/>
                </a:path>
                <a:path w="592454" h="534035">
                  <a:moveTo>
                    <a:pt x="371932" y="299046"/>
                  </a:moveTo>
                  <a:lnTo>
                    <a:pt x="333768" y="299046"/>
                  </a:lnTo>
                  <a:lnTo>
                    <a:pt x="333768" y="318122"/>
                  </a:lnTo>
                  <a:lnTo>
                    <a:pt x="371932" y="318122"/>
                  </a:lnTo>
                  <a:lnTo>
                    <a:pt x="371932" y="299046"/>
                  </a:lnTo>
                  <a:close/>
                </a:path>
                <a:path w="592454" h="534035">
                  <a:moveTo>
                    <a:pt x="371932" y="260883"/>
                  </a:moveTo>
                  <a:lnTo>
                    <a:pt x="333768" y="260883"/>
                  </a:lnTo>
                  <a:lnTo>
                    <a:pt x="333768" y="279958"/>
                  </a:lnTo>
                  <a:lnTo>
                    <a:pt x="371932" y="279958"/>
                  </a:lnTo>
                  <a:lnTo>
                    <a:pt x="371932" y="260883"/>
                  </a:lnTo>
                  <a:close/>
                </a:path>
                <a:path w="592454" h="534035">
                  <a:moveTo>
                    <a:pt x="371932" y="145796"/>
                  </a:moveTo>
                  <a:lnTo>
                    <a:pt x="219290" y="145796"/>
                  </a:lnTo>
                  <a:lnTo>
                    <a:pt x="219290" y="166116"/>
                  </a:lnTo>
                  <a:lnTo>
                    <a:pt x="219290" y="185166"/>
                  </a:lnTo>
                  <a:lnTo>
                    <a:pt x="219290" y="204216"/>
                  </a:lnTo>
                  <a:lnTo>
                    <a:pt x="371932" y="204216"/>
                  </a:lnTo>
                  <a:lnTo>
                    <a:pt x="371932" y="185166"/>
                  </a:lnTo>
                  <a:lnTo>
                    <a:pt x="238353" y="185166"/>
                  </a:lnTo>
                  <a:lnTo>
                    <a:pt x="238353" y="166116"/>
                  </a:lnTo>
                  <a:lnTo>
                    <a:pt x="352844" y="166116"/>
                  </a:lnTo>
                  <a:lnTo>
                    <a:pt x="352844" y="184556"/>
                  </a:lnTo>
                  <a:lnTo>
                    <a:pt x="371932" y="184556"/>
                  </a:lnTo>
                  <a:lnTo>
                    <a:pt x="371932" y="166116"/>
                  </a:lnTo>
                  <a:lnTo>
                    <a:pt x="371932" y="165481"/>
                  </a:lnTo>
                  <a:lnTo>
                    <a:pt x="371932" y="145796"/>
                  </a:lnTo>
                  <a:close/>
                </a:path>
                <a:path w="592454" h="534035">
                  <a:moveTo>
                    <a:pt x="410083" y="108242"/>
                  </a:moveTo>
                  <a:lnTo>
                    <a:pt x="391007" y="108242"/>
                  </a:lnTo>
                  <a:lnTo>
                    <a:pt x="391007" y="127317"/>
                  </a:lnTo>
                  <a:lnTo>
                    <a:pt x="391007" y="413537"/>
                  </a:lnTo>
                  <a:lnTo>
                    <a:pt x="200202" y="413537"/>
                  </a:lnTo>
                  <a:lnTo>
                    <a:pt x="200202" y="389064"/>
                  </a:lnTo>
                  <a:lnTo>
                    <a:pt x="200202" y="369976"/>
                  </a:lnTo>
                  <a:lnTo>
                    <a:pt x="207772" y="362419"/>
                  </a:lnTo>
                  <a:lnTo>
                    <a:pt x="225806" y="365747"/>
                  </a:lnTo>
                  <a:lnTo>
                    <a:pt x="243903" y="364096"/>
                  </a:lnTo>
                  <a:lnTo>
                    <a:pt x="248285" y="362419"/>
                  </a:lnTo>
                  <a:lnTo>
                    <a:pt x="260997" y="357581"/>
                  </a:lnTo>
                  <a:lnTo>
                    <a:pt x="275437" y="346735"/>
                  </a:lnTo>
                  <a:lnTo>
                    <a:pt x="276047" y="346278"/>
                  </a:lnTo>
                  <a:lnTo>
                    <a:pt x="290690" y="324192"/>
                  </a:lnTo>
                  <a:lnTo>
                    <a:pt x="295567" y="299059"/>
                  </a:lnTo>
                  <a:lnTo>
                    <a:pt x="290690" y="273913"/>
                  </a:lnTo>
                  <a:lnTo>
                    <a:pt x="276491" y="252501"/>
                  </a:lnTo>
                  <a:lnTo>
                    <a:pt x="276491" y="299059"/>
                  </a:lnTo>
                  <a:lnTo>
                    <a:pt x="273011" y="317017"/>
                  </a:lnTo>
                  <a:lnTo>
                    <a:pt x="262547" y="332778"/>
                  </a:lnTo>
                  <a:lnTo>
                    <a:pt x="246773" y="343255"/>
                  </a:lnTo>
                  <a:lnTo>
                    <a:pt x="228815" y="346735"/>
                  </a:lnTo>
                  <a:lnTo>
                    <a:pt x="210858" y="343255"/>
                  </a:lnTo>
                  <a:lnTo>
                    <a:pt x="206082" y="340080"/>
                  </a:lnTo>
                  <a:lnTo>
                    <a:pt x="195084" y="332778"/>
                  </a:lnTo>
                  <a:lnTo>
                    <a:pt x="189890" y="324967"/>
                  </a:lnTo>
                  <a:lnTo>
                    <a:pt x="189890" y="353314"/>
                  </a:lnTo>
                  <a:lnTo>
                    <a:pt x="145961" y="397217"/>
                  </a:lnTo>
                  <a:lnTo>
                    <a:pt x="139928" y="397217"/>
                  </a:lnTo>
                  <a:lnTo>
                    <a:pt x="132486" y="389775"/>
                  </a:lnTo>
                  <a:lnTo>
                    <a:pt x="132473" y="383743"/>
                  </a:lnTo>
                  <a:lnTo>
                    <a:pt x="176136" y="340080"/>
                  </a:lnTo>
                  <a:lnTo>
                    <a:pt x="179971" y="345008"/>
                  </a:lnTo>
                  <a:lnTo>
                    <a:pt x="184556" y="349491"/>
                  </a:lnTo>
                  <a:lnTo>
                    <a:pt x="189890" y="353314"/>
                  </a:lnTo>
                  <a:lnTo>
                    <a:pt x="189890" y="324967"/>
                  </a:lnTo>
                  <a:lnTo>
                    <a:pt x="184619" y="317017"/>
                  </a:lnTo>
                  <a:lnTo>
                    <a:pt x="181140" y="299059"/>
                  </a:lnTo>
                  <a:lnTo>
                    <a:pt x="184619" y="281101"/>
                  </a:lnTo>
                  <a:lnTo>
                    <a:pt x="195084" y="265315"/>
                  </a:lnTo>
                  <a:lnTo>
                    <a:pt x="210858" y="254863"/>
                  </a:lnTo>
                  <a:lnTo>
                    <a:pt x="228815" y="251371"/>
                  </a:lnTo>
                  <a:lnTo>
                    <a:pt x="246773" y="254863"/>
                  </a:lnTo>
                  <a:lnTo>
                    <a:pt x="262547" y="265315"/>
                  </a:lnTo>
                  <a:lnTo>
                    <a:pt x="273011" y="281101"/>
                  </a:lnTo>
                  <a:lnTo>
                    <a:pt x="276491" y="299059"/>
                  </a:lnTo>
                  <a:lnTo>
                    <a:pt x="276491" y="252501"/>
                  </a:lnTo>
                  <a:lnTo>
                    <a:pt x="276047" y="251828"/>
                  </a:lnTo>
                  <a:lnTo>
                    <a:pt x="275412" y="251371"/>
                  </a:lnTo>
                  <a:lnTo>
                    <a:pt x="259029" y="239496"/>
                  </a:lnTo>
                  <a:lnTo>
                    <a:pt x="256641" y="238709"/>
                  </a:lnTo>
                  <a:lnTo>
                    <a:pt x="239737" y="233197"/>
                  </a:lnTo>
                  <a:lnTo>
                    <a:pt x="219621" y="232943"/>
                  </a:lnTo>
                  <a:lnTo>
                    <a:pt x="200202" y="238709"/>
                  </a:lnTo>
                  <a:lnTo>
                    <a:pt x="200202" y="127317"/>
                  </a:lnTo>
                  <a:lnTo>
                    <a:pt x="391007" y="127317"/>
                  </a:lnTo>
                  <a:lnTo>
                    <a:pt x="391007" y="108242"/>
                  </a:lnTo>
                  <a:lnTo>
                    <a:pt x="181114" y="108242"/>
                  </a:lnTo>
                  <a:lnTo>
                    <a:pt x="181114" y="252323"/>
                  </a:lnTo>
                  <a:lnTo>
                    <a:pt x="169633" y="268097"/>
                  </a:lnTo>
                  <a:lnTo>
                    <a:pt x="163360" y="285889"/>
                  </a:lnTo>
                  <a:lnTo>
                    <a:pt x="162280" y="304533"/>
                  </a:lnTo>
                  <a:lnTo>
                    <a:pt x="166408" y="322808"/>
                  </a:lnTo>
                  <a:lnTo>
                    <a:pt x="122720" y="366509"/>
                  </a:lnTo>
                  <a:lnTo>
                    <a:pt x="116420" y="375983"/>
                  </a:lnTo>
                  <a:lnTo>
                    <a:pt x="114325" y="386753"/>
                  </a:lnTo>
                  <a:lnTo>
                    <a:pt x="116357" y="397217"/>
                  </a:lnTo>
                  <a:lnTo>
                    <a:pt x="116420" y="397522"/>
                  </a:lnTo>
                  <a:lnTo>
                    <a:pt x="122720" y="406984"/>
                  </a:lnTo>
                  <a:lnTo>
                    <a:pt x="132168" y="413270"/>
                  </a:lnTo>
                  <a:lnTo>
                    <a:pt x="142951" y="415366"/>
                  </a:lnTo>
                  <a:lnTo>
                    <a:pt x="153720" y="413270"/>
                  </a:lnTo>
                  <a:lnTo>
                    <a:pt x="163195" y="406984"/>
                  </a:lnTo>
                  <a:lnTo>
                    <a:pt x="172961" y="397217"/>
                  </a:lnTo>
                  <a:lnTo>
                    <a:pt x="181114" y="389064"/>
                  </a:lnTo>
                  <a:lnTo>
                    <a:pt x="181114" y="432612"/>
                  </a:lnTo>
                  <a:lnTo>
                    <a:pt x="410083" y="432612"/>
                  </a:lnTo>
                  <a:lnTo>
                    <a:pt x="410083" y="413537"/>
                  </a:lnTo>
                  <a:lnTo>
                    <a:pt x="410083" y="127317"/>
                  </a:lnTo>
                  <a:lnTo>
                    <a:pt x="410083" y="108242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291"/>
                  </a:lnTo>
                  <a:lnTo>
                    <a:pt x="186690" y="504291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51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51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31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26"/>
                  </a:lnTo>
                  <a:lnTo>
                    <a:pt x="119773" y="494919"/>
                  </a:lnTo>
                  <a:lnTo>
                    <a:pt x="148043" y="523201"/>
                  </a:lnTo>
                  <a:lnTo>
                    <a:pt x="186690" y="533539"/>
                  </a:lnTo>
                  <a:lnTo>
                    <a:pt x="405511" y="533539"/>
                  </a:lnTo>
                  <a:lnTo>
                    <a:pt x="425665" y="530872"/>
                  </a:lnTo>
                  <a:lnTo>
                    <a:pt x="444131" y="523201"/>
                  </a:lnTo>
                  <a:lnTo>
                    <a:pt x="460019" y="511048"/>
                  </a:lnTo>
                  <a:lnTo>
                    <a:pt x="465213" y="504291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26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2463288" y="2016620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21" y="2675"/>
                  </a:lnTo>
                  <a:lnTo>
                    <a:pt x="132157" y="22513"/>
                  </a:lnTo>
                  <a:lnTo>
                    <a:pt x="10353" y="228142"/>
                  </a:lnTo>
                  <a:lnTo>
                    <a:pt x="0" y="266776"/>
                  </a:lnTo>
                  <a:lnTo>
                    <a:pt x="2588" y="286614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6"/>
                  </a:lnTo>
                  <a:lnTo>
                    <a:pt x="589593" y="246938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9E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2601645" y="2137829"/>
              <a:ext cx="325755" cy="302260"/>
            </a:xfrm>
            <a:custGeom>
              <a:avLst/>
              <a:gdLst/>
              <a:ahLst/>
              <a:cxnLst/>
              <a:rect l="l" t="t" r="r" b="b"/>
              <a:pathLst>
                <a:path w="325755" h="302260">
                  <a:moveTo>
                    <a:pt x="162801" y="0"/>
                  </a:moveTo>
                  <a:lnTo>
                    <a:pt x="122064" y="8223"/>
                  </a:lnTo>
                  <a:lnTo>
                    <a:pt x="88796" y="30651"/>
                  </a:lnTo>
                  <a:lnTo>
                    <a:pt x="66366" y="63918"/>
                  </a:lnTo>
                  <a:lnTo>
                    <a:pt x="58140" y="104660"/>
                  </a:lnTo>
                  <a:lnTo>
                    <a:pt x="66366" y="145397"/>
                  </a:lnTo>
                  <a:lnTo>
                    <a:pt x="88796" y="178665"/>
                  </a:lnTo>
                  <a:lnTo>
                    <a:pt x="122064" y="201095"/>
                  </a:lnTo>
                  <a:lnTo>
                    <a:pt x="162801" y="209321"/>
                  </a:lnTo>
                  <a:lnTo>
                    <a:pt x="203545" y="201095"/>
                  </a:lnTo>
                  <a:lnTo>
                    <a:pt x="225836" y="186067"/>
                  </a:lnTo>
                  <a:lnTo>
                    <a:pt x="162801" y="186067"/>
                  </a:lnTo>
                  <a:lnTo>
                    <a:pt x="131114" y="179670"/>
                  </a:lnTo>
                  <a:lnTo>
                    <a:pt x="105238" y="162223"/>
                  </a:lnTo>
                  <a:lnTo>
                    <a:pt x="87791" y="136347"/>
                  </a:lnTo>
                  <a:lnTo>
                    <a:pt x="81394" y="104660"/>
                  </a:lnTo>
                  <a:lnTo>
                    <a:pt x="87791" y="72974"/>
                  </a:lnTo>
                  <a:lnTo>
                    <a:pt x="105238" y="47097"/>
                  </a:lnTo>
                  <a:lnTo>
                    <a:pt x="131114" y="29651"/>
                  </a:lnTo>
                  <a:lnTo>
                    <a:pt x="162801" y="23253"/>
                  </a:lnTo>
                  <a:lnTo>
                    <a:pt x="225842" y="23253"/>
                  </a:lnTo>
                  <a:lnTo>
                    <a:pt x="203545" y="8223"/>
                  </a:lnTo>
                  <a:lnTo>
                    <a:pt x="162801" y="0"/>
                  </a:lnTo>
                  <a:close/>
                </a:path>
                <a:path w="325755" h="302260">
                  <a:moveTo>
                    <a:pt x="225842" y="23253"/>
                  </a:moveTo>
                  <a:lnTo>
                    <a:pt x="162801" y="23253"/>
                  </a:lnTo>
                  <a:lnTo>
                    <a:pt x="194487" y="29651"/>
                  </a:lnTo>
                  <a:lnTo>
                    <a:pt x="220364" y="47097"/>
                  </a:lnTo>
                  <a:lnTo>
                    <a:pt x="237810" y="72974"/>
                  </a:lnTo>
                  <a:lnTo>
                    <a:pt x="244208" y="104660"/>
                  </a:lnTo>
                  <a:lnTo>
                    <a:pt x="237810" y="136347"/>
                  </a:lnTo>
                  <a:lnTo>
                    <a:pt x="220364" y="162223"/>
                  </a:lnTo>
                  <a:lnTo>
                    <a:pt x="194487" y="179670"/>
                  </a:lnTo>
                  <a:lnTo>
                    <a:pt x="162801" y="186067"/>
                  </a:lnTo>
                  <a:lnTo>
                    <a:pt x="225836" y="186067"/>
                  </a:lnTo>
                  <a:lnTo>
                    <a:pt x="236816" y="178665"/>
                  </a:lnTo>
                  <a:lnTo>
                    <a:pt x="259249" y="145397"/>
                  </a:lnTo>
                  <a:lnTo>
                    <a:pt x="267474" y="104660"/>
                  </a:lnTo>
                  <a:lnTo>
                    <a:pt x="259249" y="63918"/>
                  </a:lnTo>
                  <a:lnTo>
                    <a:pt x="236816" y="30651"/>
                  </a:lnTo>
                  <a:lnTo>
                    <a:pt x="225842" y="23253"/>
                  </a:lnTo>
                  <a:close/>
                </a:path>
                <a:path w="325755" h="302260">
                  <a:moveTo>
                    <a:pt x="169227" y="34886"/>
                  </a:moveTo>
                  <a:lnTo>
                    <a:pt x="156387" y="34886"/>
                  </a:lnTo>
                  <a:lnTo>
                    <a:pt x="151168" y="40093"/>
                  </a:lnTo>
                  <a:lnTo>
                    <a:pt x="151155" y="107746"/>
                  </a:lnTo>
                  <a:lnTo>
                    <a:pt x="152374" y="110718"/>
                  </a:lnTo>
                  <a:lnTo>
                    <a:pt x="154546" y="112915"/>
                  </a:lnTo>
                  <a:lnTo>
                    <a:pt x="182435" y="140766"/>
                  </a:lnTo>
                  <a:lnTo>
                    <a:pt x="189750" y="140766"/>
                  </a:lnTo>
                  <a:lnTo>
                    <a:pt x="198907" y="131546"/>
                  </a:lnTo>
                  <a:lnTo>
                    <a:pt x="198882" y="124180"/>
                  </a:lnTo>
                  <a:lnTo>
                    <a:pt x="174434" y="99898"/>
                  </a:lnTo>
                  <a:lnTo>
                    <a:pt x="174434" y="40093"/>
                  </a:lnTo>
                  <a:lnTo>
                    <a:pt x="169227" y="34886"/>
                  </a:lnTo>
                  <a:close/>
                </a:path>
                <a:path w="325755" h="302260">
                  <a:moveTo>
                    <a:pt x="300380" y="279095"/>
                  </a:moveTo>
                  <a:lnTo>
                    <a:pt x="234670" y="279095"/>
                  </a:lnTo>
                  <a:lnTo>
                    <a:pt x="241825" y="290962"/>
                  </a:lnTo>
                  <a:lnTo>
                    <a:pt x="252598" y="298888"/>
                  </a:lnTo>
                  <a:lnTo>
                    <a:pt x="265554" y="302194"/>
                  </a:lnTo>
                  <a:lnTo>
                    <a:pt x="279260" y="300202"/>
                  </a:lnTo>
                  <a:lnTo>
                    <a:pt x="286223" y="296804"/>
                  </a:lnTo>
                  <a:lnTo>
                    <a:pt x="292196" y="292020"/>
                  </a:lnTo>
                  <a:lnTo>
                    <a:pt x="296982" y="286050"/>
                  </a:lnTo>
                  <a:lnTo>
                    <a:pt x="300380" y="279095"/>
                  </a:lnTo>
                  <a:close/>
                </a:path>
                <a:path w="325755" h="302260">
                  <a:moveTo>
                    <a:pt x="90932" y="279095"/>
                  </a:moveTo>
                  <a:lnTo>
                    <a:pt x="25349" y="279095"/>
                  </a:lnTo>
                  <a:lnTo>
                    <a:pt x="29589" y="286050"/>
                  </a:lnTo>
                  <a:lnTo>
                    <a:pt x="32612" y="290962"/>
                  </a:lnTo>
                  <a:lnTo>
                    <a:pt x="43492" y="298888"/>
                  </a:lnTo>
                  <a:lnTo>
                    <a:pt x="43725" y="298888"/>
                  </a:lnTo>
                  <a:lnTo>
                    <a:pt x="56342" y="302044"/>
                  </a:lnTo>
                  <a:lnTo>
                    <a:pt x="70040" y="299986"/>
                  </a:lnTo>
                  <a:lnTo>
                    <a:pt x="76907" y="296604"/>
                  </a:lnTo>
                  <a:lnTo>
                    <a:pt x="82805" y="291865"/>
                  </a:lnTo>
                  <a:lnTo>
                    <a:pt x="87474" y="286050"/>
                  </a:lnTo>
                  <a:lnTo>
                    <a:pt x="90932" y="279095"/>
                  </a:lnTo>
                  <a:close/>
                </a:path>
                <a:path w="325755" h="302260">
                  <a:moveTo>
                    <a:pt x="195592" y="279095"/>
                  </a:moveTo>
                  <a:lnTo>
                    <a:pt x="130009" y="279095"/>
                  </a:lnTo>
                  <a:lnTo>
                    <a:pt x="134250" y="286050"/>
                  </a:lnTo>
                  <a:lnTo>
                    <a:pt x="137272" y="290962"/>
                  </a:lnTo>
                  <a:lnTo>
                    <a:pt x="148153" y="298888"/>
                  </a:lnTo>
                  <a:lnTo>
                    <a:pt x="148386" y="298888"/>
                  </a:lnTo>
                  <a:lnTo>
                    <a:pt x="161003" y="302044"/>
                  </a:lnTo>
                  <a:lnTo>
                    <a:pt x="174701" y="299986"/>
                  </a:lnTo>
                  <a:lnTo>
                    <a:pt x="181574" y="296604"/>
                  </a:lnTo>
                  <a:lnTo>
                    <a:pt x="187475" y="291865"/>
                  </a:lnTo>
                  <a:lnTo>
                    <a:pt x="192142" y="286050"/>
                  </a:lnTo>
                  <a:lnTo>
                    <a:pt x="195592" y="279095"/>
                  </a:lnTo>
                  <a:close/>
                </a:path>
                <a:path w="325755" h="302260">
                  <a:moveTo>
                    <a:pt x="51714" y="255841"/>
                  </a:moveTo>
                  <a:lnTo>
                    <a:pt x="5207" y="255841"/>
                  </a:lnTo>
                  <a:lnTo>
                    <a:pt x="0" y="261048"/>
                  </a:lnTo>
                  <a:lnTo>
                    <a:pt x="0" y="273888"/>
                  </a:lnTo>
                  <a:lnTo>
                    <a:pt x="5207" y="279095"/>
                  </a:lnTo>
                  <a:lnTo>
                    <a:pt x="51714" y="279095"/>
                  </a:lnTo>
                  <a:lnTo>
                    <a:pt x="46507" y="273888"/>
                  </a:lnTo>
                  <a:lnTo>
                    <a:pt x="46507" y="261048"/>
                  </a:lnTo>
                  <a:lnTo>
                    <a:pt x="51714" y="255841"/>
                  </a:lnTo>
                  <a:close/>
                </a:path>
                <a:path w="325755" h="302260">
                  <a:moveTo>
                    <a:pt x="156387" y="255841"/>
                  </a:moveTo>
                  <a:lnTo>
                    <a:pt x="64566" y="255841"/>
                  </a:lnTo>
                  <a:lnTo>
                    <a:pt x="69773" y="261048"/>
                  </a:lnTo>
                  <a:lnTo>
                    <a:pt x="69773" y="273888"/>
                  </a:lnTo>
                  <a:lnTo>
                    <a:pt x="64566" y="279095"/>
                  </a:lnTo>
                  <a:lnTo>
                    <a:pt x="156387" y="279095"/>
                  </a:lnTo>
                  <a:lnTo>
                    <a:pt x="151168" y="273888"/>
                  </a:lnTo>
                  <a:lnTo>
                    <a:pt x="151168" y="261048"/>
                  </a:lnTo>
                  <a:lnTo>
                    <a:pt x="156387" y="255841"/>
                  </a:lnTo>
                  <a:close/>
                </a:path>
                <a:path w="325755" h="302260">
                  <a:moveTo>
                    <a:pt x="261048" y="255841"/>
                  </a:moveTo>
                  <a:lnTo>
                    <a:pt x="169227" y="255841"/>
                  </a:lnTo>
                  <a:lnTo>
                    <a:pt x="174434" y="261048"/>
                  </a:lnTo>
                  <a:lnTo>
                    <a:pt x="174434" y="273888"/>
                  </a:lnTo>
                  <a:lnTo>
                    <a:pt x="169227" y="279095"/>
                  </a:lnTo>
                  <a:lnTo>
                    <a:pt x="261048" y="279095"/>
                  </a:lnTo>
                  <a:lnTo>
                    <a:pt x="255841" y="273888"/>
                  </a:lnTo>
                  <a:lnTo>
                    <a:pt x="255841" y="261048"/>
                  </a:lnTo>
                  <a:lnTo>
                    <a:pt x="261048" y="255841"/>
                  </a:lnTo>
                  <a:close/>
                </a:path>
                <a:path w="325755" h="302260">
                  <a:moveTo>
                    <a:pt x="320408" y="255841"/>
                  </a:moveTo>
                  <a:lnTo>
                    <a:pt x="273888" y="255841"/>
                  </a:lnTo>
                  <a:lnTo>
                    <a:pt x="279095" y="261048"/>
                  </a:lnTo>
                  <a:lnTo>
                    <a:pt x="279095" y="273888"/>
                  </a:lnTo>
                  <a:lnTo>
                    <a:pt x="273888" y="279095"/>
                  </a:lnTo>
                  <a:lnTo>
                    <a:pt x="320408" y="279095"/>
                  </a:lnTo>
                  <a:lnTo>
                    <a:pt x="325615" y="273888"/>
                  </a:lnTo>
                  <a:lnTo>
                    <a:pt x="325615" y="261048"/>
                  </a:lnTo>
                  <a:lnTo>
                    <a:pt x="320408" y="255841"/>
                  </a:lnTo>
                  <a:close/>
                </a:path>
                <a:path w="325755" h="302260">
                  <a:moveTo>
                    <a:pt x="59940" y="232892"/>
                  </a:moveTo>
                  <a:lnTo>
                    <a:pt x="25349" y="255841"/>
                  </a:lnTo>
                  <a:lnTo>
                    <a:pt x="90932" y="255841"/>
                  </a:lnTo>
                  <a:lnTo>
                    <a:pt x="83725" y="244011"/>
                  </a:lnTo>
                  <a:lnTo>
                    <a:pt x="72915" y="236137"/>
                  </a:lnTo>
                  <a:lnTo>
                    <a:pt x="59940" y="232892"/>
                  </a:lnTo>
                  <a:close/>
                </a:path>
                <a:path w="325755" h="302260">
                  <a:moveTo>
                    <a:pt x="164601" y="232892"/>
                  </a:moveTo>
                  <a:lnTo>
                    <a:pt x="130009" y="255841"/>
                  </a:lnTo>
                  <a:lnTo>
                    <a:pt x="195592" y="255841"/>
                  </a:lnTo>
                  <a:lnTo>
                    <a:pt x="188386" y="244011"/>
                  </a:lnTo>
                  <a:lnTo>
                    <a:pt x="177576" y="236137"/>
                  </a:lnTo>
                  <a:lnTo>
                    <a:pt x="164601" y="232892"/>
                  </a:lnTo>
                  <a:close/>
                </a:path>
                <a:path w="325755" h="302260">
                  <a:moveTo>
                    <a:pt x="269496" y="232736"/>
                  </a:moveTo>
                  <a:lnTo>
                    <a:pt x="234670" y="255841"/>
                  </a:lnTo>
                  <a:lnTo>
                    <a:pt x="300380" y="255841"/>
                  </a:lnTo>
                  <a:lnTo>
                    <a:pt x="293248" y="244011"/>
                  </a:lnTo>
                  <a:lnTo>
                    <a:pt x="291999" y="243071"/>
                  </a:lnTo>
                  <a:lnTo>
                    <a:pt x="282575" y="236137"/>
                  </a:lnTo>
                  <a:lnTo>
                    <a:pt x="282806" y="236137"/>
                  </a:lnTo>
                  <a:lnTo>
                    <a:pt x="269496" y="2327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0" name="object 100"/>
          <p:cNvSpPr txBox="1"/>
          <p:nvPr/>
        </p:nvSpPr>
        <p:spPr>
          <a:xfrm>
            <a:off x="2849539" y="1349156"/>
            <a:ext cx="8353704" cy="243271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415155" algn="l"/>
              </a:tabLst>
            </a:pPr>
            <a:r>
              <a:rPr sz="245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Key historical skills	</a:t>
            </a:r>
            <a:r>
              <a:rPr lang="en-US" sz="700" b="1" spc="-80" dirty="0" smtClean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 </a:t>
            </a:r>
            <a:r>
              <a:rPr sz="2450" b="1" spc="-80" dirty="0" smtClean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Supporting </a:t>
            </a:r>
            <a:r>
              <a:rPr sz="245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enquiry skills</a:t>
            </a:r>
            <a:endParaRPr sz="2450" spc="-8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254"/>
              </a:spcBef>
            </a:pPr>
            <a:endParaRPr sz="2450" spc="-80" dirty="0">
              <a:latin typeface="Grammarsaurus" pitchFamily="2" charset="0"/>
              <a:cs typeface="Gill Sans MT"/>
            </a:endParaRPr>
          </a:p>
          <a:p>
            <a:pPr marL="333375">
              <a:lnSpc>
                <a:spcPct val="100000"/>
              </a:lnSpc>
              <a:tabLst>
                <a:tab pos="4753610" algn="l"/>
              </a:tabLst>
            </a:pPr>
            <a:r>
              <a:rPr sz="2000" b="1" spc="-80" dirty="0">
                <a:solidFill>
                  <a:srgbClr val="A2A2A2"/>
                </a:solidFill>
                <a:latin typeface="Grammarsaurus" pitchFamily="2" charset="0"/>
                <a:cs typeface="Gill Sans MT"/>
              </a:rPr>
              <a:t>Chronology	Understanding timelines</a:t>
            </a:r>
            <a:endParaRPr sz="2000" spc="-8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415"/>
              </a:spcBef>
            </a:pPr>
            <a:endParaRPr sz="2000" spc="-80" dirty="0">
              <a:latin typeface="Grammarsaurus" pitchFamily="2" charset="0"/>
              <a:cs typeface="Gill Sans MT"/>
            </a:endParaRPr>
          </a:p>
          <a:p>
            <a:pPr marL="336550">
              <a:lnSpc>
                <a:spcPct val="100000"/>
              </a:lnSpc>
              <a:tabLst>
                <a:tab pos="4755515" algn="l"/>
              </a:tabLst>
            </a:pPr>
            <a:r>
              <a:rPr sz="2000" b="1" spc="-80" dirty="0">
                <a:solidFill>
                  <a:srgbClr val="9E9E9E"/>
                </a:solidFill>
                <a:latin typeface="Grammarsaurus" pitchFamily="2" charset="0"/>
                <a:cs typeface="Gill Sans MT"/>
              </a:rPr>
              <a:t>Evidence and interpretation	</a:t>
            </a:r>
            <a:r>
              <a:rPr sz="3000" b="1" spc="-80" baseline="1388" dirty="0">
                <a:solidFill>
                  <a:srgbClr val="A4A4A4"/>
                </a:solidFill>
                <a:latin typeface="Grammarsaurus" pitchFamily="2" charset="0"/>
                <a:cs typeface="Gill Sans MT"/>
              </a:rPr>
              <a:t>Studying evidence</a:t>
            </a:r>
            <a:endParaRPr sz="3000" spc="-80" baseline="1388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280"/>
              </a:spcBef>
            </a:pPr>
            <a:endParaRPr sz="2000" spc="-80" dirty="0">
              <a:latin typeface="Grammarsaurus" pitchFamily="2" charset="0"/>
              <a:cs typeface="Gill Sans MT"/>
            </a:endParaRPr>
          </a:p>
          <a:p>
            <a:pPr marL="336550">
              <a:lnSpc>
                <a:spcPct val="100000"/>
              </a:lnSpc>
              <a:tabLst>
                <a:tab pos="4755515" algn="l"/>
              </a:tabLst>
            </a:pPr>
            <a:r>
              <a:rPr sz="3000" b="1" spc="-80" baseline="1388" dirty="0">
                <a:solidFill>
                  <a:srgbClr val="A2A2A2"/>
                </a:solidFill>
                <a:latin typeface="Grammarsaurus" pitchFamily="2" charset="0"/>
                <a:cs typeface="Gill Sans MT"/>
              </a:rPr>
              <a:t>Similarity and difference	</a:t>
            </a:r>
            <a:r>
              <a:rPr sz="2000" b="1" spc="-80" dirty="0">
                <a:solidFill>
                  <a:srgbClr val="A4A4A4"/>
                </a:solidFill>
                <a:latin typeface="Grammarsaurus" pitchFamily="2" charset="0"/>
                <a:cs typeface="Gill Sans MT"/>
              </a:rPr>
              <a:t>Sifting arguments</a:t>
            </a:r>
            <a:endParaRPr sz="2000" spc="-80" dirty="0">
              <a:latin typeface="Grammarsaurus" pitchFamily="2" charset="0"/>
              <a:cs typeface="Gill Sans MT"/>
            </a:endParaRPr>
          </a:p>
        </p:txBody>
      </p:sp>
      <p:grpSp>
        <p:nvGrpSpPr>
          <p:cNvPr id="101" name="object 101"/>
          <p:cNvGrpSpPr/>
          <p:nvPr/>
        </p:nvGrpSpPr>
        <p:grpSpPr>
          <a:xfrm>
            <a:off x="0" y="1868070"/>
            <a:ext cx="7479030" cy="4216400"/>
            <a:chOff x="0" y="1868070"/>
            <a:chExt cx="7479030" cy="4216400"/>
          </a:xfrm>
        </p:grpSpPr>
        <p:sp>
          <p:nvSpPr>
            <p:cNvPr id="102" name="object 102"/>
            <p:cNvSpPr/>
            <p:nvPr/>
          </p:nvSpPr>
          <p:spPr>
            <a:xfrm>
              <a:off x="6897951" y="2031250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5" y="0"/>
                  </a:moveTo>
                  <a:lnTo>
                    <a:pt x="172024" y="0"/>
                  </a:lnTo>
                  <a:lnTo>
                    <a:pt x="155703" y="2175"/>
                  </a:lnTo>
                  <a:lnTo>
                    <a:pt x="117782" y="31305"/>
                  </a:lnTo>
                  <a:lnTo>
                    <a:pt x="8372" y="220814"/>
                  </a:lnTo>
                  <a:lnTo>
                    <a:pt x="0" y="252134"/>
                  </a:lnTo>
                  <a:lnTo>
                    <a:pt x="2093" y="268236"/>
                  </a:lnTo>
                  <a:lnTo>
                    <a:pt x="117782" y="472973"/>
                  </a:lnTo>
                  <a:lnTo>
                    <a:pt x="155709" y="502114"/>
                  </a:lnTo>
                  <a:lnTo>
                    <a:pt x="172024" y="504291"/>
                  </a:lnTo>
                  <a:lnTo>
                    <a:pt x="390845" y="504291"/>
                  </a:lnTo>
                  <a:lnTo>
                    <a:pt x="435056" y="486016"/>
                  </a:lnTo>
                  <a:lnTo>
                    <a:pt x="554510" y="283463"/>
                  </a:lnTo>
                  <a:lnTo>
                    <a:pt x="562883" y="252134"/>
                  </a:lnTo>
                  <a:lnTo>
                    <a:pt x="560789" y="236034"/>
                  </a:lnTo>
                  <a:lnTo>
                    <a:pt x="445100" y="31305"/>
                  </a:lnTo>
                  <a:lnTo>
                    <a:pt x="407168" y="2175"/>
                  </a:lnTo>
                  <a:lnTo>
                    <a:pt x="3908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6883298" y="2016619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74535" y="293077"/>
                  </a:moveTo>
                  <a:lnTo>
                    <a:pt x="439318" y="257860"/>
                  </a:lnTo>
                  <a:lnTo>
                    <a:pt x="425894" y="271297"/>
                  </a:lnTo>
                  <a:lnTo>
                    <a:pt x="438175" y="283578"/>
                  </a:lnTo>
                  <a:lnTo>
                    <a:pt x="414502" y="283578"/>
                  </a:lnTo>
                  <a:lnTo>
                    <a:pt x="411632" y="275501"/>
                  </a:lnTo>
                  <a:lnTo>
                    <a:pt x="405218" y="269087"/>
                  </a:lnTo>
                  <a:lnTo>
                    <a:pt x="397141" y="266217"/>
                  </a:lnTo>
                  <a:lnTo>
                    <a:pt x="397141" y="287845"/>
                  </a:lnTo>
                  <a:lnTo>
                    <a:pt x="397141" y="298323"/>
                  </a:lnTo>
                  <a:lnTo>
                    <a:pt x="392887" y="302577"/>
                  </a:lnTo>
                  <a:lnTo>
                    <a:pt x="382397" y="302577"/>
                  </a:lnTo>
                  <a:lnTo>
                    <a:pt x="378142" y="298323"/>
                  </a:lnTo>
                  <a:lnTo>
                    <a:pt x="378142" y="287845"/>
                  </a:lnTo>
                  <a:lnTo>
                    <a:pt x="382397" y="283578"/>
                  </a:lnTo>
                  <a:lnTo>
                    <a:pt x="392887" y="283578"/>
                  </a:lnTo>
                  <a:lnTo>
                    <a:pt x="397141" y="287845"/>
                  </a:lnTo>
                  <a:lnTo>
                    <a:pt x="397141" y="266217"/>
                  </a:lnTo>
                  <a:lnTo>
                    <a:pt x="397141" y="226593"/>
                  </a:lnTo>
                  <a:lnTo>
                    <a:pt x="435140" y="226593"/>
                  </a:lnTo>
                  <a:lnTo>
                    <a:pt x="435140" y="207581"/>
                  </a:lnTo>
                  <a:lnTo>
                    <a:pt x="435140" y="169583"/>
                  </a:lnTo>
                  <a:lnTo>
                    <a:pt x="435140" y="150596"/>
                  </a:lnTo>
                  <a:lnTo>
                    <a:pt x="416140" y="150596"/>
                  </a:lnTo>
                  <a:lnTo>
                    <a:pt x="416140" y="169583"/>
                  </a:lnTo>
                  <a:lnTo>
                    <a:pt x="416140" y="207581"/>
                  </a:lnTo>
                  <a:lnTo>
                    <a:pt x="359143" y="207581"/>
                  </a:lnTo>
                  <a:lnTo>
                    <a:pt x="359143" y="169583"/>
                  </a:lnTo>
                  <a:lnTo>
                    <a:pt x="416140" y="169583"/>
                  </a:lnTo>
                  <a:lnTo>
                    <a:pt x="416140" y="150596"/>
                  </a:lnTo>
                  <a:lnTo>
                    <a:pt x="340144" y="150596"/>
                  </a:lnTo>
                  <a:lnTo>
                    <a:pt x="340144" y="226593"/>
                  </a:lnTo>
                  <a:lnTo>
                    <a:pt x="378142" y="226593"/>
                  </a:lnTo>
                  <a:lnTo>
                    <a:pt x="378142" y="266217"/>
                  </a:lnTo>
                  <a:lnTo>
                    <a:pt x="370065" y="269087"/>
                  </a:lnTo>
                  <a:lnTo>
                    <a:pt x="363639" y="275501"/>
                  </a:lnTo>
                  <a:lnTo>
                    <a:pt x="360781" y="283578"/>
                  </a:lnTo>
                  <a:lnTo>
                    <a:pt x="319506" y="283578"/>
                  </a:lnTo>
                  <a:lnTo>
                    <a:pt x="315391" y="275958"/>
                  </a:lnTo>
                  <a:lnTo>
                    <a:pt x="309257" y="269938"/>
                  </a:lnTo>
                  <a:lnTo>
                    <a:pt x="302145" y="266319"/>
                  </a:lnTo>
                  <a:lnTo>
                    <a:pt x="302145" y="287845"/>
                  </a:lnTo>
                  <a:lnTo>
                    <a:pt x="302145" y="298323"/>
                  </a:lnTo>
                  <a:lnTo>
                    <a:pt x="297891" y="302577"/>
                  </a:lnTo>
                  <a:lnTo>
                    <a:pt x="287413" y="302577"/>
                  </a:lnTo>
                  <a:lnTo>
                    <a:pt x="283146" y="298323"/>
                  </a:lnTo>
                  <a:lnTo>
                    <a:pt x="283146" y="287845"/>
                  </a:lnTo>
                  <a:lnTo>
                    <a:pt x="287413" y="283578"/>
                  </a:lnTo>
                  <a:lnTo>
                    <a:pt x="297891" y="283578"/>
                  </a:lnTo>
                  <a:lnTo>
                    <a:pt x="302145" y="287845"/>
                  </a:lnTo>
                  <a:lnTo>
                    <a:pt x="302145" y="266319"/>
                  </a:lnTo>
                  <a:lnTo>
                    <a:pt x="301523" y="266001"/>
                  </a:lnTo>
                  <a:lnTo>
                    <a:pt x="292658" y="264579"/>
                  </a:lnTo>
                  <a:lnTo>
                    <a:pt x="283781" y="266001"/>
                  </a:lnTo>
                  <a:lnTo>
                    <a:pt x="276034" y="269938"/>
                  </a:lnTo>
                  <a:lnTo>
                    <a:pt x="269887" y="275958"/>
                  </a:lnTo>
                  <a:lnTo>
                    <a:pt x="265785" y="283578"/>
                  </a:lnTo>
                  <a:lnTo>
                    <a:pt x="224523" y="283578"/>
                  </a:lnTo>
                  <a:lnTo>
                    <a:pt x="221653" y="275501"/>
                  </a:lnTo>
                  <a:lnTo>
                    <a:pt x="215239" y="269087"/>
                  </a:lnTo>
                  <a:lnTo>
                    <a:pt x="207162" y="266217"/>
                  </a:lnTo>
                  <a:lnTo>
                    <a:pt x="207162" y="287845"/>
                  </a:lnTo>
                  <a:lnTo>
                    <a:pt x="207162" y="298323"/>
                  </a:lnTo>
                  <a:lnTo>
                    <a:pt x="202895" y="302577"/>
                  </a:lnTo>
                  <a:lnTo>
                    <a:pt x="192417" y="302577"/>
                  </a:lnTo>
                  <a:lnTo>
                    <a:pt x="188150" y="298323"/>
                  </a:lnTo>
                  <a:lnTo>
                    <a:pt x="188150" y="287845"/>
                  </a:lnTo>
                  <a:lnTo>
                    <a:pt x="192417" y="283578"/>
                  </a:lnTo>
                  <a:lnTo>
                    <a:pt x="202895" y="283578"/>
                  </a:lnTo>
                  <a:lnTo>
                    <a:pt x="207162" y="287845"/>
                  </a:lnTo>
                  <a:lnTo>
                    <a:pt x="207162" y="266217"/>
                  </a:lnTo>
                  <a:lnTo>
                    <a:pt x="207162" y="226593"/>
                  </a:lnTo>
                  <a:lnTo>
                    <a:pt x="245148" y="226593"/>
                  </a:lnTo>
                  <a:lnTo>
                    <a:pt x="245148" y="207581"/>
                  </a:lnTo>
                  <a:lnTo>
                    <a:pt x="245148" y="169583"/>
                  </a:lnTo>
                  <a:lnTo>
                    <a:pt x="245148" y="150596"/>
                  </a:lnTo>
                  <a:lnTo>
                    <a:pt x="226161" y="150596"/>
                  </a:lnTo>
                  <a:lnTo>
                    <a:pt x="226161" y="169583"/>
                  </a:lnTo>
                  <a:lnTo>
                    <a:pt x="226161" y="207581"/>
                  </a:lnTo>
                  <a:lnTo>
                    <a:pt x="169164" y="207581"/>
                  </a:lnTo>
                  <a:lnTo>
                    <a:pt x="169164" y="169583"/>
                  </a:lnTo>
                  <a:lnTo>
                    <a:pt x="226161" y="169583"/>
                  </a:lnTo>
                  <a:lnTo>
                    <a:pt x="226161" y="150596"/>
                  </a:lnTo>
                  <a:lnTo>
                    <a:pt x="150164" y="150596"/>
                  </a:lnTo>
                  <a:lnTo>
                    <a:pt x="150164" y="226593"/>
                  </a:lnTo>
                  <a:lnTo>
                    <a:pt x="188150" y="226593"/>
                  </a:lnTo>
                  <a:lnTo>
                    <a:pt x="188150" y="266217"/>
                  </a:lnTo>
                  <a:lnTo>
                    <a:pt x="180073" y="269087"/>
                  </a:lnTo>
                  <a:lnTo>
                    <a:pt x="173659" y="275501"/>
                  </a:lnTo>
                  <a:lnTo>
                    <a:pt x="170789" y="283578"/>
                  </a:lnTo>
                  <a:lnTo>
                    <a:pt x="150164" y="283578"/>
                  </a:lnTo>
                  <a:lnTo>
                    <a:pt x="150164" y="302577"/>
                  </a:lnTo>
                  <a:lnTo>
                    <a:pt x="170789" y="302577"/>
                  </a:lnTo>
                  <a:lnTo>
                    <a:pt x="174891" y="310222"/>
                  </a:lnTo>
                  <a:lnTo>
                    <a:pt x="181038" y="316230"/>
                  </a:lnTo>
                  <a:lnTo>
                    <a:pt x="188785" y="320167"/>
                  </a:lnTo>
                  <a:lnTo>
                    <a:pt x="197662" y="321576"/>
                  </a:lnTo>
                  <a:lnTo>
                    <a:pt x="206527" y="320167"/>
                  </a:lnTo>
                  <a:lnTo>
                    <a:pt x="214261" y="316230"/>
                  </a:lnTo>
                  <a:lnTo>
                    <a:pt x="220408" y="310222"/>
                  </a:lnTo>
                  <a:lnTo>
                    <a:pt x="224523" y="302577"/>
                  </a:lnTo>
                  <a:lnTo>
                    <a:pt x="265785" y="302577"/>
                  </a:lnTo>
                  <a:lnTo>
                    <a:pt x="268655" y="310667"/>
                  </a:lnTo>
                  <a:lnTo>
                    <a:pt x="275069" y="317080"/>
                  </a:lnTo>
                  <a:lnTo>
                    <a:pt x="283146" y="319951"/>
                  </a:lnTo>
                  <a:lnTo>
                    <a:pt x="283146" y="359575"/>
                  </a:lnTo>
                  <a:lnTo>
                    <a:pt x="245148" y="359575"/>
                  </a:lnTo>
                  <a:lnTo>
                    <a:pt x="245148" y="435571"/>
                  </a:lnTo>
                  <a:lnTo>
                    <a:pt x="340144" y="435571"/>
                  </a:lnTo>
                  <a:lnTo>
                    <a:pt x="340144" y="416572"/>
                  </a:lnTo>
                  <a:lnTo>
                    <a:pt x="340144" y="378574"/>
                  </a:lnTo>
                  <a:lnTo>
                    <a:pt x="340144" y="359575"/>
                  </a:lnTo>
                  <a:lnTo>
                    <a:pt x="321144" y="359575"/>
                  </a:lnTo>
                  <a:lnTo>
                    <a:pt x="321144" y="378574"/>
                  </a:lnTo>
                  <a:lnTo>
                    <a:pt x="321144" y="416572"/>
                  </a:lnTo>
                  <a:lnTo>
                    <a:pt x="264147" y="416572"/>
                  </a:lnTo>
                  <a:lnTo>
                    <a:pt x="264147" y="378574"/>
                  </a:lnTo>
                  <a:lnTo>
                    <a:pt x="321144" y="378574"/>
                  </a:lnTo>
                  <a:lnTo>
                    <a:pt x="321144" y="359575"/>
                  </a:lnTo>
                  <a:lnTo>
                    <a:pt x="302145" y="359575"/>
                  </a:lnTo>
                  <a:lnTo>
                    <a:pt x="302145" y="319951"/>
                  </a:lnTo>
                  <a:lnTo>
                    <a:pt x="310235" y="317080"/>
                  </a:lnTo>
                  <a:lnTo>
                    <a:pt x="316649" y="310667"/>
                  </a:lnTo>
                  <a:lnTo>
                    <a:pt x="319506" y="302577"/>
                  </a:lnTo>
                  <a:lnTo>
                    <a:pt x="360781" y="302577"/>
                  </a:lnTo>
                  <a:lnTo>
                    <a:pt x="364883" y="310222"/>
                  </a:lnTo>
                  <a:lnTo>
                    <a:pt x="371030" y="316230"/>
                  </a:lnTo>
                  <a:lnTo>
                    <a:pt x="378764" y="320167"/>
                  </a:lnTo>
                  <a:lnTo>
                    <a:pt x="387642" y="321576"/>
                  </a:lnTo>
                  <a:lnTo>
                    <a:pt x="396506" y="320167"/>
                  </a:lnTo>
                  <a:lnTo>
                    <a:pt x="404241" y="316230"/>
                  </a:lnTo>
                  <a:lnTo>
                    <a:pt x="410387" y="310222"/>
                  </a:lnTo>
                  <a:lnTo>
                    <a:pt x="414502" y="302577"/>
                  </a:lnTo>
                  <a:lnTo>
                    <a:pt x="438175" y="302577"/>
                  </a:lnTo>
                  <a:lnTo>
                    <a:pt x="425894" y="314858"/>
                  </a:lnTo>
                  <a:lnTo>
                    <a:pt x="439318" y="328295"/>
                  </a:lnTo>
                  <a:lnTo>
                    <a:pt x="474535" y="293077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291"/>
                  </a:lnTo>
                  <a:lnTo>
                    <a:pt x="186690" y="504291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63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63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31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26"/>
                  </a:lnTo>
                  <a:lnTo>
                    <a:pt x="119773" y="494919"/>
                  </a:lnTo>
                  <a:lnTo>
                    <a:pt x="148043" y="523201"/>
                  </a:lnTo>
                  <a:lnTo>
                    <a:pt x="186690" y="533552"/>
                  </a:lnTo>
                  <a:lnTo>
                    <a:pt x="405511" y="533552"/>
                  </a:lnTo>
                  <a:lnTo>
                    <a:pt x="425665" y="530885"/>
                  </a:lnTo>
                  <a:lnTo>
                    <a:pt x="444131" y="523201"/>
                  </a:lnTo>
                  <a:lnTo>
                    <a:pt x="460019" y="511048"/>
                  </a:lnTo>
                  <a:lnTo>
                    <a:pt x="465213" y="504291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26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9E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6901021" y="3957459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12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6886359" y="3942841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51307" y="177330"/>
                  </a:moveTo>
                  <a:lnTo>
                    <a:pt x="448602" y="172872"/>
                  </a:lnTo>
                  <a:lnTo>
                    <a:pt x="444182" y="171399"/>
                  </a:lnTo>
                  <a:lnTo>
                    <a:pt x="438492" y="169354"/>
                  </a:lnTo>
                  <a:lnTo>
                    <a:pt x="425805" y="164795"/>
                  </a:lnTo>
                  <a:lnTo>
                    <a:pt x="420420" y="162572"/>
                  </a:lnTo>
                  <a:lnTo>
                    <a:pt x="407733" y="157340"/>
                  </a:lnTo>
                  <a:lnTo>
                    <a:pt x="390029" y="149059"/>
                  </a:lnTo>
                  <a:lnTo>
                    <a:pt x="374662" y="140982"/>
                  </a:lnTo>
                  <a:lnTo>
                    <a:pt x="374662" y="162572"/>
                  </a:lnTo>
                  <a:lnTo>
                    <a:pt x="329399" y="152920"/>
                  </a:lnTo>
                  <a:lnTo>
                    <a:pt x="289128" y="150190"/>
                  </a:lnTo>
                  <a:lnTo>
                    <a:pt x="268960" y="150876"/>
                  </a:lnTo>
                  <a:lnTo>
                    <a:pt x="248856" y="152920"/>
                  </a:lnTo>
                  <a:lnTo>
                    <a:pt x="228904" y="156324"/>
                  </a:lnTo>
                  <a:lnTo>
                    <a:pt x="209169" y="161086"/>
                  </a:lnTo>
                  <a:lnTo>
                    <a:pt x="205460" y="162090"/>
                  </a:lnTo>
                  <a:lnTo>
                    <a:pt x="203593" y="162572"/>
                  </a:lnTo>
                  <a:lnTo>
                    <a:pt x="207340" y="160629"/>
                  </a:lnTo>
                  <a:lnTo>
                    <a:pt x="211048" y="158635"/>
                  </a:lnTo>
                  <a:lnTo>
                    <a:pt x="229743" y="148247"/>
                  </a:lnTo>
                  <a:lnTo>
                    <a:pt x="258749" y="136639"/>
                  </a:lnTo>
                  <a:lnTo>
                    <a:pt x="289128" y="132765"/>
                  </a:lnTo>
                  <a:lnTo>
                    <a:pt x="319493" y="136639"/>
                  </a:lnTo>
                  <a:lnTo>
                    <a:pt x="348513" y="148247"/>
                  </a:lnTo>
                  <a:lnTo>
                    <a:pt x="367195" y="158635"/>
                  </a:lnTo>
                  <a:lnTo>
                    <a:pt x="370916" y="160629"/>
                  </a:lnTo>
                  <a:lnTo>
                    <a:pt x="374662" y="162572"/>
                  </a:lnTo>
                  <a:lnTo>
                    <a:pt x="374662" y="140982"/>
                  </a:lnTo>
                  <a:lnTo>
                    <a:pt x="372757" y="139979"/>
                  </a:lnTo>
                  <a:lnTo>
                    <a:pt x="359752" y="132765"/>
                  </a:lnTo>
                  <a:lnTo>
                    <a:pt x="314032" y="116090"/>
                  </a:lnTo>
                  <a:lnTo>
                    <a:pt x="298627" y="114185"/>
                  </a:lnTo>
                  <a:lnTo>
                    <a:pt x="298627" y="99136"/>
                  </a:lnTo>
                  <a:lnTo>
                    <a:pt x="294373" y="94881"/>
                  </a:lnTo>
                  <a:lnTo>
                    <a:pt x="283883" y="94881"/>
                  </a:lnTo>
                  <a:lnTo>
                    <a:pt x="279615" y="99136"/>
                  </a:lnTo>
                  <a:lnTo>
                    <a:pt x="279615" y="114185"/>
                  </a:lnTo>
                  <a:lnTo>
                    <a:pt x="264210" y="116090"/>
                  </a:lnTo>
                  <a:lnTo>
                    <a:pt x="249110" y="119659"/>
                  </a:lnTo>
                  <a:lnTo>
                    <a:pt x="234492" y="124853"/>
                  </a:lnTo>
                  <a:lnTo>
                    <a:pt x="220510" y="131635"/>
                  </a:lnTo>
                  <a:lnTo>
                    <a:pt x="205498" y="139979"/>
                  </a:lnTo>
                  <a:lnTo>
                    <a:pt x="188214" y="149059"/>
                  </a:lnTo>
                  <a:lnTo>
                    <a:pt x="170510" y="157340"/>
                  </a:lnTo>
                  <a:lnTo>
                    <a:pt x="152438" y="164795"/>
                  </a:lnTo>
                  <a:lnTo>
                    <a:pt x="134073" y="171399"/>
                  </a:lnTo>
                  <a:lnTo>
                    <a:pt x="129654" y="172872"/>
                  </a:lnTo>
                  <a:lnTo>
                    <a:pt x="126949" y="177330"/>
                  </a:lnTo>
                  <a:lnTo>
                    <a:pt x="128447" y="186537"/>
                  </a:lnTo>
                  <a:lnTo>
                    <a:pt x="132410" y="189915"/>
                  </a:lnTo>
                  <a:lnTo>
                    <a:pt x="137071" y="189915"/>
                  </a:lnTo>
                  <a:lnTo>
                    <a:pt x="147396" y="189738"/>
                  </a:lnTo>
                  <a:lnTo>
                    <a:pt x="157695" y="189179"/>
                  </a:lnTo>
                  <a:lnTo>
                    <a:pt x="167957" y="188252"/>
                  </a:lnTo>
                  <a:lnTo>
                    <a:pt x="178193" y="186956"/>
                  </a:lnTo>
                  <a:lnTo>
                    <a:pt x="140398" y="272275"/>
                  </a:lnTo>
                  <a:lnTo>
                    <a:pt x="131826" y="272275"/>
                  </a:lnTo>
                  <a:lnTo>
                    <a:pt x="127571" y="276529"/>
                  </a:lnTo>
                  <a:lnTo>
                    <a:pt x="127571" y="281774"/>
                  </a:lnTo>
                  <a:lnTo>
                    <a:pt x="128905" y="292684"/>
                  </a:lnTo>
                  <a:lnTo>
                    <a:pt x="157949" y="327063"/>
                  </a:lnTo>
                  <a:lnTo>
                    <a:pt x="194094" y="335635"/>
                  </a:lnTo>
                  <a:lnTo>
                    <a:pt x="206870" y="334657"/>
                  </a:lnTo>
                  <a:lnTo>
                    <a:pt x="218998" y="331774"/>
                  </a:lnTo>
                  <a:lnTo>
                    <a:pt x="230225" y="327063"/>
                  </a:lnTo>
                  <a:lnTo>
                    <a:pt x="240245" y="320636"/>
                  </a:lnTo>
                  <a:lnTo>
                    <a:pt x="244462" y="316623"/>
                  </a:lnTo>
                  <a:lnTo>
                    <a:pt x="248958" y="312356"/>
                  </a:lnTo>
                  <a:lnTo>
                    <a:pt x="255346" y="302945"/>
                  </a:lnTo>
                  <a:lnTo>
                    <a:pt x="259270" y="292684"/>
                  </a:lnTo>
                  <a:lnTo>
                    <a:pt x="259448" y="291287"/>
                  </a:lnTo>
                  <a:lnTo>
                    <a:pt x="260616" y="281774"/>
                  </a:lnTo>
                  <a:lnTo>
                    <a:pt x="260616" y="276529"/>
                  </a:lnTo>
                  <a:lnTo>
                    <a:pt x="256362" y="272275"/>
                  </a:lnTo>
                  <a:lnTo>
                    <a:pt x="247789" y="272275"/>
                  </a:lnTo>
                  <a:lnTo>
                    <a:pt x="239788" y="254228"/>
                  </a:lnTo>
                  <a:lnTo>
                    <a:pt x="239788" y="291287"/>
                  </a:lnTo>
                  <a:lnTo>
                    <a:pt x="237705" y="296583"/>
                  </a:lnTo>
                  <a:lnTo>
                    <a:pt x="203733" y="315912"/>
                  </a:lnTo>
                  <a:lnTo>
                    <a:pt x="194094" y="316623"/>
                  </a:lnTo>
                  <a:lnTo>
                    <a:pt x="184442" y="315912"/>
                  </a:lnTo>
                  <a:lnTo>
                    <a:pt x="150482" y="296583"/>
                  </a:lnTo>
                  <a:lnTo>
                    <a:pt x="148399" y="291287"/>
                  </a:lnTo>
                  <a:lnTo>
                    <a:pt x="239788" y="291287"/>
                  </a:lnTo>
                  <a:lnTo>
                    <a:pt x="239788" y="254228"/>
                  </a:lnTo>
                  <a:lnTo>
                    <a:pt x="226999" y="225361"/>
                  </a:lnTo>
                  <a:lnTo>
                    <a:pt x="226999" y="272275"/>
                  </a:lnTo>
                  <a:lnTo>
                    <a:pt x="161188" y="272275"/>
                  </a:lnTo>
                  <a:lnTo>
                    <a:pt x="194094" y="197980"/>
                  </a:lnTo>
                  <a:lnTo>
                    <a:pt x="226999" y="272275"/>
                  </a:lnTo>
                  <a:lnTo>
                    <a:pt x="226999" y="225361"/>
                  </a:lnTo>
                  <a:lnTo>
                    <a:pt x="214871" y="197980"/>
                  </a:lnTo>
                  <a:lnTo>
                    <a:pt x="209994" y="186956"/>
                  </a:lnTo>
                  <a:lnTo>
                    <a:pt x="207441" y="181190"/>
                  </a:lnTo>
                  <a:lnTo>
                    <a:pt x="211988" y="180022"/>
                  </a:lnTo>
                  <a:lnTo>
                    <a:pt x="214261" y="179400"/>
                  </a:lnTo>
                  <a:lnTo>
                    <a:pt x="230403" y="175425"/>
                  </a:lnTo>
                  <a:lnTo>
                    <a:pt x="246710" y="172427"/>
                  </a:lnTo>
                  <a:lnTo>
                    <a:pt x="263118" y="170408"/>
                  </a:lnTo>
                  <a:lnTo>
                    <a:pt x="279615" y="169354"/>
                  </a:lnTo>
                  <a:lnTo>
                    <a:pt x="279615" y="362242"/>
                  </a:lnTo>
                  <a:lnTo>
                    <a:pt x="270116" y="362242"/>
                  </a:lnTo>
                  <a:lnTo>
                    <a:pt x="251637" y="365988"/>
                  </a:lnTo>
                  <a:lnTo>
                    <a:pt x="236524" y="376174"/>
                  </a:lnTo>
                  <a:lnTo>
                    <a:pt x="226339" y="391287"/>
                  </a:lnTo>
                  <a:lnTo>
                    <a:pt x="222605" y="409752"/>
                  </a:lnTo>
                  <a:lnTo>
                    <a:pt x="222605" y="415010"/>
                  </a:lnTo>
                  <a:lnTo>
                    <a:pt x="226860" y="419265"/>
                  </a:lnTo>
                  <a:lnTo>
                    <a:pt x="351396" y="419265"/>
                  </a:lnTo>
                  <a:lnTo>
                    <a:pt x="355650" y="415010"/>
                  </a:lnTo>
                  <a:lnTo>
                    <a:pt x="355650" y="409752"/>
                  </a:lnTo>
                  <a:lnTo>
                    <a:pt x="353720" y="400253"/>
                  </a:lnTo>
                  <a:lnTo>
                    <a:pt x="351904" y="391287"/>
                  </a:lnTo>
                  <a:lnTo>
                    <a:pt x="345135" y="381241"/>
                  </a:lnTo>
                  <a:lnTo>
                    <a:pt x="341706" y="376174"/>
                  </a:lnTo>
                  <a:lnTo>
                    <a:pt x="335013" y="371665"/>
                  </a:lnTo>
                  <a:lnTo>
                    <a:pt x="335013" y="400253"/>
                  </a:lnTo>
                  <a:lnTo>
                    <a:pt x="243243" y="400253"/>
                  </a:lnTo>
                  <a:lnTo>
                    <a:pt x="247345" y="392620"/>
                  </a:lnTo>
                  <a:lnTo>
                    <a:pt x="253504" y="386600"/>
                  </a:lnTo>
                  <a:lnTo>
                    <a:pt x="261239" y="382663"/>
                  </a:lnTo>
                  <a:lnTo>
                    <a:pt x="270116" y="381241"/>
                  </a:lnTo>
                  <a:lnTo>
                    <a:pt x="308140" y="381241"/>
                  </a:lnTo>
                  <a:lnTo>
                    <a:pt x="317004" y="382663"/>
                  </a:lnTo>
                  <a:lnTo>
                    <a:pt x="324739" y="386600"/>
                  </a:lnTo>
                  <a:lnTo>
                    <a:pt x="330898" y="392620"/>
                  </a:lnTo>
                  <a:lnTo>
                    <a:pt x="335013" y="400253"/>
                  </a:lnTo>
                  <a:lnTo>
                    <a:pt x="335013" y="371665"/>
                  </a:lnTo>
                  <a:lnTo>
                    <a:pt x="326605" y="365988"/>
                  </a:lnTo>
                  <a:lnTo>
                    <a:pt x="308140" y="362242"/>
                  </a:lnTo>
                  <a:lnTo>
                    <a:pt x="298627" y="362242"/>
                  </a:lnTo>
                  <a:lnTo>
                    <a:pt x="298627" y="169354"/>
                  </a:lnTo>
                  <a:lnTo>
                    <a:pt x="347840" y="175425"/>
                  </a:lnTo>
                  <a:lnTo>
                    <a:pt x="366255" y="180022"/>
                  </a:lnTo>
                  <a:lnTo>
                    <a:pt x="368528" y="180619"/>
                  </a:lnTo>
                  <a:lnTo>
                    <a:pt x="370814" y="181190"/>
                  </a:lnTo>
                  <a:lnTo>
                    <a:pt x="330454" y="272275"/>
                  </a:lnTo>
                  <a:lnTo>
                    <a:pt x="321894" y="272275"/>
                  </a:lnTo>
                  <a:lnTo>
                    <a:pt x="317639" y="276529"/>
                  </a:lnTo>
                  <a:lnTo>
                    <a:pt x="317639" y="281774"/>
                  </a:lnTo>
                  <a:lnTo>
                    <a:pt x="318973" y="292684"/>
                  </a:lnTo>
                  <a:lnTo>
                    <a:pt x="348018" y="327063"/>
                  </a:lnTo>
                  <a:lnTo>
                    <a:pt x="384162" y="335635"/>
                  </a:lnTo>
                  <a:lnTo>
                    <a:pt x="396925" y="334657"/>
                  </a:lnTo>
                  <a:lnTo>
                    <a:pt x="409067" y="331774"/>
                  </a:lnTo>
                  <a:lnTo>
                    <a:pt x="420281" y="327063"/>
                  </a:lnTo>
                  <a:lnTo>
                    <a:pt x="430314" y="320636"/>
                  </a:lnTo>
                  <a:lnTo>
                    <a:pt x="434530" y="316623"/>
                  </a:lnTo>
                  <a:lnTo>
                    <a:pt x="439026" y="312356"/>
                  </a:lnTo>
                  <a:lnTo>
                    <a:pt x="445414" y="302945"/>
                  </a:lnTo>
                  <a:lnTo>
                    <a:pt x="449338" y="292684"/>
                  </a:lnTo>
                  <a:lnTo>
                    <a:pt x="449516" y="291287"/>
                  </a:lnTo>
                  <a:lnTo>
                    <a:pt x="450684" y="281774"/>
                  </a:lnTo>
                  <a:lnTo>
                    <a:pt x="450684" y="276529"/>
                  </a:lnTo>
                  <a:lnTo>
                    <a:pt x="446430" y="272275"/>
                  </a:lnTo>
                  <a:lnTo>
                    <a:pt x="437857" y="272275"/>
                  </a:lnTo>
                  <a:lnTo>
                    <a:pt x="429844" y="254190"/>
                  </a:lnTo>
                  <a:lnTo>
                    <a:pt x="429844" y="291287"/>
                  </a:lnTo>
                  <a:lnTo>
                    <a:pt x="427774" y="296583"/>
                  </a:lnTo>
                  <a:lnTo>
                    <a:pt x="393801" y="315912"/>
                  </a:lnTo>
                  <a:lnTo>
                    <a:pt x="384162" y="316623"/>
                  </a:lnTo>
                  <a:lnTo>
                    <a:pt x="374510" y="315912"/>
                  </a:lnTo>
                  <a:lnTo>
                    <a:pt x="340550" y="296583"/>
                  </a:lnTo>
                  <a:lnTo>
                    <a:pt x="338467" y="291287"/>
                  </a:lnTo>
                  <a:lnTo>
                    <a:pt x="429844" y="291287"/>
                  </a:lnTo>
                  <a:lnTo>
                    <a:pt x="429844" y="254190"/>
                  </a:lnTo>
                  <a:lnTo>
                    <a:pt x="417068" y="225361"/>
                  </a:lnTo>
                  <a:lnTo>
                    <a:pt x="417068" y="272275"/>
                  </a:lnTo>
                  <a:lnTo>
                    <a:pt x="351243" y="272275"/>
                  </a:lnTo>
                  <a:lnTo>
                    <a:pt x="384162" y="197980"/>
                  </a:lnTo>
                  <a:lnTo>
                    <a:pt x="417068" y="272275"/>
                  </a:lnTo>
                  <a:lnTo>
                    <a:pt x="417068" y="225361"/>
                  </a:lnTo>
                  <a:lnTo>
                    <a:pt x="404939" y="197980"/>
                  </a:lnTo>
                  <a:lnTo>
                    <a:pt x="400062" y="186956"/>
                  </a:lnTo>
                  <a:lnTo>
                    <a:pt x="410286" y="188252"/>
                  </a:lnTo>
                  <a:lnTo>
                    <a:pt x="420547" y="189179"/>
                  </a:lnTo>
                  <a:lnTo>
                    <a:pt x="430847" y="189738"/>
                  </a:lnTo>
                  <a:lnTo>
                    <a:pt x="441172" y="189915"/>
                  </a:lnTo>
                  <a:lnTo>
                    <a:pt x="445833" y="189915"/>
                  </a:lnTo>
                  <a:lnTo>
                    <a:pt x="449313" y="186956"/>
                  </a:lnTo>
                  <a:lnTo>
                    <a:pt x="449808" y="186537"/>
                  </a:lnTo>
                  <a:lnTo>
                    <a:pt x="451307" y="177330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37" y="228142"/>
                  </a:lnTo>
                  <a:lnTo>
                    <a:pt x="562914" y="195376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90" y="480288"/>
                  </a:lnTo>
                  <a:lnTo>
                    <a:pt x="405511" y="504304"/>
                  </a:lnTo>
                  <a:lnTo>
                    <a:pt x="186690" y="504304"/>
                  </a:lnTo>
                  <a:lnTo>
                    <a:pt x="145097" y="480288"/>
                  </a:lnTo>
                  <a:lnTo>
                    <a:pt x="35687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97" y="53263"/>
                  </a:lnTo>
                  <a:lnTo>
                    <a:pt x="186690" y="29248"/>
                  </a:lnTo>
                  <a:lnTo>
                    <a:pt x="405511" y="29248"/>
                  </a:lnTo>
                  <a:lnTo>
                    <a:pt x="447090" y="53263"/>
                  </a:lnTo>
                  <a:lnTo>
                    <a:pt x="556514" y="242760"/>
                  </a:lnTo>
                  <a:lnTo>
                    <a:pt x="562914" y="266776"/>
                  </a:lnTo>
                  <a:lnTo>
                    <a:pt x="562914" y="195376"/>
                  </a:lnTo>
                  <a:lnTo>
                    <a:pt x="472427" y="38633"/>
                  </a:lnTo>
                  <a:lnTo>
                    <a:pt x="465201" y="29248"/>
                  </a:lnTo>
                  <a:lnTo>
                    <a:pt x="460019" y="22517"/>
                  </a:lnTo>
                  <a:lnTo>
                    <a:pt x="444144" y="10363"/>
                  </a:lnTo>
                  <a:lnTo>
                    <a:pt x="425665" y="2679"/>
                  </a:lnTo>
                  <a:lnTo>
                    <a:pt x="405511" y="0"/>
                  </a:lnTo>
                  <a:lnTo>
                    <a:pt x="186690" y="0"/>
                  </a:lnTo>
                  <a:lnTo>
                    <a:pt x="148043" y="10363"/>
                  </a:lnTo>
                  <a:lnTo>
                    <a:pt x="119773" y="38633"/>
                  </a:lnTo>
                  <a:lnTo>
                    <a:pt x="10363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73" y="494919"/>
                  </a:lnTo>
                  <a:lnTo>
                    <a:pt x="148043" y="523201"/>
                  </a:lnTo>
                  <a:lnTo>
                    <a:pt x="186690" y="533552"/>
                  </a:lnTo>
                  <a:lnTo>
                    <a:pt x="405511" y="533552"/>
                  </a:lnTo>
                  <a:lnTo>
                    <a:pt x="425665" y="530885"/>
                  </a:lnTo>
                  <a:lnTo>
                    <a:pt x="444144" y="523201"/>
                  </a:lnTo>
                  <a:lnTo>
                    <a:pt x="460019" y="511048"/>
                  </a:lnTo>
                  <a:lnTo>
                    <a:pt x="465201" y="504304"/>
                  </a:lnTo>
                  <a:lnTo>
                    <a:pt x="472427" y="494919"/>
                  </a:lnTo>
                  <a:lnTo>
                    <a:pt x="581837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6EB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" name="object 10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0" y="1868070"/>
              <a:ext cx="2490647" cy="4215828"/>
            </a:xfrm>
            <a:prstGeom prst="rect">
              <a:avLst/>
            </a:prstGeom>
          </p:spPr>
        </p:pic>
        <p:sp>
          <p:nvSpPr>
            <p:cNvPr id="107" name="object 107"/>
            <p:cNvSpPr/>
            <p:nvPr/>
          </p:nvSpPr>
          <p:spPr>
            <a:xfrm>
              <a:off x="524954" y="4028122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30" h="236220">
                  <a:moveTo>
                    <a:pt x="892086" y="0"/>
                  </a:moveTo>
                  <a:lnTo>
                    <a:pt x="33553" y="0"/>
                  </a:lnTo>
                  <a:lnTo>
                    <a:pt x="20525" y="2649"/>
                  </a:lnTo>
                  <a:lnTo>
                    <a:pt x="9856" y="9863"/>
                  </a:lnTo>
                  <a:lnTo>
                    <a:pt x="2647" y="20536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892086" y="235788"/>
                  </a:lnTo>
                  <a:lnTo>
                    <a:pt x="905113" y="233140"/>
                  </a:lnTo>
                  <a:lnTo>
                    <a:pt x="915782" y="225931"/>
                  </a:lnTo>
                  <a:lnTo>
                    <a:pt x="922991" y="215262"/>
                  </a:lnTo>
                  <a:lnTo>
                    <a:pt x="925639" y="202234"/>
                  </a:lnTo>
                  <a:lnTo>
                    <a:pt x="925639" y="33566"/>
                  </a:lnTo>
                  <a:lnTo>
                    <a:pt x="922991" y="20536"/>
                  </a:lnTo>
                  <a:lnTo>
                    <a:pt x="915782" y="9863"/>
                  </a:lnTo>
                  <a:lnTo>
                    <a:pt x="905113" y="2649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304800" y="4028122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53" y="0"/>
                  </a:lnTo>
                  <a:lnTo>
                    <a:pt x="20525" y="2649"/>
                  </a:lnTo>
                  <a:lnTo>
                    <a:pt x="9856" y="9863"/>
                  </a:lnTo>
                  <a:lnTo>
                    <a:pt x="2647" y="20536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1332395" y="235788"/>
                  </a:lnTo>
                  <a:lnTo>
                    <a:pt x="1345430" y="233140"/>
                  </a:lnTo>
                  <a:lnTo>
                    <a:pt x="1356102" y="225931"/>
                  </a:lnTo>
                  <a:lnTo>
                    <a:pt x="1363313" y="215262"/>
                  </a:lnTo>
                  <a:lnTo>
                    <a:pt x="1365961" y="202234"/>
                  </a:lnTo>
                  <a:lnTo>
                    <a:pt x="1365961" y="33566"/>
                  </a:lnTo>
                  <a:lnTo>
                    <a:pt x="1363311" y="20536"/>
                  </a:lnTo>
                  <a:lnTo>
                    <a:pt x="1356098" y="9863"/>
                  </a:lnTo>
                  <a:lnTo>
                    <a:pt x="1345424" y="2649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304800" y="4028122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88"/>
                  </a:moveTo>
                  <a:lnTo>
                    <a:pt x="33553" y="235788"/>
                  </a:lnTo>
                  <a:lnTo>
                    <a:pt x="20525" y="233140"/>
                  </a:lnTo>
                  <a:lnTo>
                    <a:pt x="9856" y="225929"/>
                  </a:lnTo>
                  <a:lnTo>
                    <a:pt x="2647" y="215257"/>
                  </a:lnTo>
                  <a:lnTo>
                    <a:pt x="0" y="202222"/>
                  </a:lnTo>
                  <a:lnTo>
                    <a:pt x="0" y="33566"/>
                  </a:lnTo>
                  <a:lnTo>
                    <a:pt x="2647" y="20536"/>
                  </a:lnTo>
                  <a:lnTo>
                    <a:pt x="9856" y="9863"/>
                  </a:lnTo>
                  <a:lnTo>
                    <a:pt x="20525" y="2649"/>
                  </a:lnTo>
                  <a:lnTo>
                    <a:pt x="33553" y="0"/>
                  </a:lnTo>
                  <a:lnTo>
                    <a:pt x="1332395" y="0"/>
                  </a:lnTo>
                  <a:lnTo>
                    <a:pt x="1345424" y="2649"/>
                  </a:lnTo>
                  <a:lnTo>
                    <a:pt x="1356098" y="9863"/>
                  </a:lnTo>
                  <a:lnTo>
                    <a:pt x="1363311" y="20536"/>
                  </a:lnTo>
                  <a:lnTo>
                    <a:pt x="1365961" y="33566"/>
                  </a:lnTo>
                  <a:lnTo>
                    <a:pt x="1365961" y="202234"/>
                  </a:lnTo>
                  <a:lnTo>
                    <a:pt x="1363313" y="215262"/>
                  </a:lnTo>
                  <a:lnTo>
                    <a:pt x="1356102" y="225931"/>
                  </a:lnTo>
                  <a:lnTo>
                    <a:pt x="1345430" y="233140"/>
                  </a:lnTo>
                  <a:lnTo>
                    <a:pt x="1332395" y="23578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0" name="object 110"/>
          <p:cNvSpPr txBox="1"/>
          <p:nvPr/>
        </p:nvSpPr>
        <p:spPr>
          <a:xfrm>
            <a:off x="7593700" y="3929815"/>
            <a:ext cx="3211048" cy="558165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marR="5080">
              <a:lnSpc>
                <a:spcPct val="74700"/>
              </a:lnSpc>
              <a:spcBef>
                <a:spcPts val="705"/>
              </a:spcBef>
            </a:pPr>
            <a:r>
              <a:rPr sz="2000" b="1" spc="-80" dirty="0">
                <a:solidFill>
                  <a:srgbClr val="6DB9D4"/>
                </a:solidFill>
                <a:latin typeface="Grammarsaurus" pitchFamily="2" charset="0"/>
                <a:cs typeface="Gill Sans MT"/>
              </a:rPr>
              <a:t>Developing perspective and judgement</a:t>
            </a:r>
            <a:endParaRPr sz="2000" spc="-80">
              <a:latin typeface="Grammarsaurus" pitchFamily="2" charset="0"/>
              <a:cs typeface="Gill Sans MT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381880" y="4046143"/>
            <a:ext cx="121285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85" dirty="0">
                <a:solidFill>
                  <a:srgbClr val="1D252C"/>
                </a:solidFill>
                <a:latin typeface="Gill Sans MT"/>
                <a:cs typeface="Gill Sans MT"/>
              </a:rPr>
              <a:t>The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75" dirty="0">
                <a:solidFill>
                  <a:srgbClr val="1D252C"/>
                </a:solidFill>
                <a:latin typeface="Gill Sans MT"/>
                <a:cs typeface="Gill Sans MT"/>
              </a:rPr>
              <a:t>‘Red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30" dirty="0">
                <a:solidFill>
                  <a:srgbClr val="1D252C"/>
                </a:solidFill>
                <a:latin typeface="Gill Sans MT"/>
                <a:cs typeface="Gill Sans MT"/>
              </a:rPr>
              <a:t>Lady’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40" dirty="0">
                <a:solidFill>
                  <a:srgbClr val="1D252C"/>
                </a:solidFill>
                <a:latin typeface="Gill Sans MT"/>
                <a:cs typeface="Gill Sans MT"/>
              </a:rPr>
              <a:t>of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30" dirty="0">
                <a:solidFill>
                  <a:srgbClr val="1D252C"/>
                </a:solidFill>
                <a:latin typeface="Gill Sans MT"/>
                <a:cs typeface="Gill Sans MT"/>
              </a:rPr>
              <a:t>Paviland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113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2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113612" y="1496580"/>
            <a:ext cx="7426959" cy="1061720"/>
            <a:chOff x="1113612" y="1496580"/>
            <a:chExt cx="7426959" cy="1061720"/>
          </a:xfrm>
        </p:grpSpPr>
        <p:sp>
          <p:nvSpPr>
            <p:cNvPr id="4" name="object 4"/>
            <p:cNvSpPr/>
            <p:nvPr/>
          </p:nvSpPr>
          <p:spPr>
            <a:xfrm>
              <a:off x="1119962" y="1502930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7"/>
                  </a:lnTo>
                  <a:lnTo>
                    <a:pt x="7394868" y="411857"/>
                  </a:lnTo>
                  <a:lnTo>
                    <a:pt x="7408695" y="391346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06"/>
                  </a:lnTo>
                  <a:lnTo>
                    <a:pt x="7394868" y="18896"/>
                  </a:lnTo>
                  <a:lnTo>
                    <a:pt x="7374357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119962" y="1502930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900" y="18896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69"/>
                  </a:lnTo>
                  <a:lnTo>
                    <a:pt x="7394868" y="18896"/>
                  </a:lnTo>
                  <a:lnTo>
                    <a:pt x="7408695" y="39406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46"/>
                  </a:lnTo>
                  <a:lnTo>
                    <a:pt x="7394868" y="411857"/>
                  </a:lnTo>
                  <a:lnTo>
                    <a:pt x="7374357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19962" y="2121052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4"/>
                  </a:lnTo>
                  <a:lnTo>
                    <a:pt x="5071" y="39401"/>
                  </a:lnTo>
                  <a:lnTo>
                    <a:pt x="0" y="64516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7"/>
                  </a:lnTo>
                  <a:lnTo>
                    <a:pt x="7394868" y="411857"/>
                  </a:lnTo>
                  <a:lnTo>
                    <a:pt x="7408695" y="391346"/>
                  </a:lnTo>
                  <a:lnTo>
                    <a:pt x="7413764" y="366229"/>
                  </a:lnTo>
                  <a:lnTo>
                    <a:pt x="7413764" y="64516"/>
                  </a:lnTo>
                  <a:lnTo>
                    <a:pt x="7408695" y="39401"/>
                  </a:lnTo>
                  <a:lnTo>
                    <a:pt x="7394868" y="18894"/>
                  </a:lnTo>
                  <a:lnTo>
                    <a:pt x="7374357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8E91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19962" y="2121052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16"/>
                  </a:lnTo>
                  <a:lnTo>
                    <a:pt x="5071" y="39401"/>
                  </a:lnTo>
                  <a:lnTo>
                    <a:pt x="18900" y="18894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69"/>
                  </a:lnTo>
                  <a:lnTo>
                    <a:pt x="7394868" y="18894"/>
                  </a:lnTo>
                  <a:lnTo>
                    <a:pt x="7408695" y="39401"/>
                  </a:lnTo>
                  <a:lnTo>
                    <a:pt x="7413764" y="64516"/>
                  </a:lnTo>
                  <a:lnTo>
                    <a:pt x="7413764" y="366229"/>
                  </a:lnTo>
                  <a:lnTo>
                    <a:pt x="7408695" y="391346"/>
                  </a:lnTo>
                  <a:lnTo>
                    <a:pt x="7394868" y="411857"/>
                  </a:lnTo>
                  <a:lnTo>
                    <a:pt x="7374357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250081" y="2199737"/>
            <a:ext cx="5686056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8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Lesson 2: What changed from the Palaeolithic to the Mesolithic?</a:t>
            </a:r>
            <a:endParaRPr sz="1600" spc="-80" dirty="0">
              <a:latin typeface="Grammarsaurus" pitchFamily="2" charset="0"/>
              <a:cs typeface="Gill Sans MT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113612" y="2732824"/>
            <a:ext cx="7426959" cy="3390900"/>
            <a:chOff x="1113612" y="2732824"/>
            <a:chExt cx="7426959" cy="3390900"/>
          </a:xfrm>
        </p:grpSpPr>
        <p:sp>
          <p:nvSpPr>
            <p:cNvPr id="10" name="object 10"/>
            <p:cNvSpPr/>
            <p:nvPr/>
          </p:nvSpPr>
          <p:spPr>
            <a:xfrm>
              <a:off x="1119962" y="2739174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51"/>
                  </a:lnTo>
                  <a:lnTo>
                    <a:pt x="18900" y="411862"/>
                  </a:lnTo>
                  <a:lnTo>
                    <a:pt x="39412" y="425689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9"/>
                  </a:lnTo>
                  <a:lnTo>
                    <a:pt x="7394868" y="411862"/>
                  </a:lnTo>
                  <a:lnTo>
                    <a:pt x="7408695" y="391351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12"/>
                  </a:lnTo>
                  <a:lnTo>
                    <a:pt x="7394868" y="18900"/>
                  </a:lnTo>
                  <a:lnTo>
                    <a:pt x="7374357" y="5071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19962" y="2739174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9"/>
                  </a:lnTo>
                  <a:lnTo>
                    <a:pt x="18900" y="411862"/>
                  </a:lnTo>
                  <a:lnTo>
                    <a:pt x="5071" y="391351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71"/>
                  </a:lnTo>
                  <a:lnTo>
                    <a:pt x="7394868" y="18900"/>
                  </a:lnTo>
                  <a:lnTo>
                    <a:pt x="7408695" y="39412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51"/>
                  </a:lnTo>
                  <a:lnTo>
                    <a:pt x="7394868" y="411862"/>
                  </a:lnTo>
                  <a:lnTo>
                    <a:pt x="7374357" y="425689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19962" y="3831920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51"/>
                  </a:lnTo>
                  <a:lnTo>
                    <a:pt x="18900" y="411862"/>
                  </a:lnTo>
                  <a:lnTo>
                    <a:pt x="39412" y="425689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9"/>
                  </a:lnTo>
                  <a:lnTo>
                    <a:pt x="7394868" y="411862"/>
                  </a:lnTo>
                  <a:lnTo>
                    <a:pt x="7408695" y="391351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12"/>
                  </a:lnTo>
                  <a:lnTo>
                    <a:pt x="7394868" y="18900"/>
                  </a:lnTo>
                  <a:lnTo>
                    <a:pt x="7374357" y="5071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19962" y="3831920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9"/>
                  </a:lnTo>
                  <a:lnTo>
                    <a:pt x="18900" y="411862"/>
                  </a:lnTo>
                  <a:lnTo>
                    <a:pt x="5071" y="391351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71"/>
                  </a:lnTo>
                  <a:lnTo>
                    <a:pt x="7394868" y="18900"/>
                  </a:lnTo>
                  <a:lnTo>
                    <a:pt x="7408695" y="39412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51"/>
                  </a:lnTo>
                  <a:lnTo>
                    <a:pt x="7394868" y="411862"/>
                  </a:lnTo>
                  <a:lnTo>
                    <a:pt x="7374357" y="425689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19962" y="4450041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51"/>
                  </a:lnTo>
                  <a:lnTo>
                    <a:pt x="18900" y="411862"/>
                  </a:lnTo>
                  <a:lnTo>
                    <a:pt x="39412" y="425689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9"/>
                  </a:lnTo>
                  <a:lnTo>
                    <a:pt x="7394868" y="411862"/>
                  </a:lnTo>
                  <a:lnTo>
                    <a:pt x="7408695" y="391351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06"/>
                  </a:lnTo>
                  <a:lnTo>
                    <a:pt x="7394868" y="18896"/>
                  </a:lnTo>
                  <a:lnTo>
                    <a:pt x="7374357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19962" y="4450041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9"/>
                  </a:lnTo>
                  <a:lnTo>
                    <a:pt x="18900" y="411862"/>
                  </a:lnTo>
                  <a:lnTo>
                    <a:pt x="5071" y="391351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900" y="18896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69"/>
                  </a:lnTo>
                  <a:lnTo>
                    <a:pt x="7394868" y="18896"/>
                  </a:lnTo>
                  <a:lnTo>
                    <a:pt x="7408695" y="39406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51"/>
                  </a:lnTo>
                  <a:lnTo>
                    <a:pt x="7394868" y="411862"/>
                  </a:lnTo>
                  <a:lnTo>
                    <a:pt x="7374357" y="425689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119962" y="506816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51"/>
                  </a:lnTo>
                  <a:lnTo>
                    <a:pt x="18900" y="411862"/>
                  </a:lnTo>
                  <a:lnTo>
                    <a:pt x="39412" y="425689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9"/>
                  </a:lnTo>
                  <a:lnTo>
                    <a:pt x="7394868" y="411862"/>
                  </a:lnTo>
                  <a:lnTo>
                    <a:pt x="7408695" y="391351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06"/>
                  </a:lnTo>
                  <a:lnTo>
                    <a:pt x="7394868" y="18896"/>
                  </a:lnTo>
                  <a:lnTo>
                    <a:pt x="7374357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19962" y="506816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9"/>
                  </a:lnTo>
                  <a:lnTo>
                    <a:pt x="18900" y="411862"/>
                  </a:lnTo>
                  <a:lnTo>
                    <a:pt x="5071" y="391351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900" y="18896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69"/>
                  </a:lnTo>
                  <a:lnTo>
                    <a:pt x="7394868" y="18896"/>
                  </a:lnTo>
                  <a:lnTo>
                    <a:pt x="7408695" y="39406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51"/>
                  </a:lnTo>
                  <a:lnTo>
                    <a:pt x="7394868" y="411862"/>
                  </a:lnTo>
                  <a:lnTo>
                    <a:pt x="7374357" y="425689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19962" y="568628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28" y="0"/>
                  </a:lnTo>
                  <a:lnTo>
                    <a:pt x="39412" y="5069"/>
                  </a:lnTo>
                  <a:lnTo>
                    <a:pt x="18900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900" y="411857"/>
                  </a:lnTo>
                  <a:lnTo>
                    <a:pt x="39412" y="425687"/>
                  </a:lnTo>
                  <a:lnTo>
                    <a:pt x="64528" y="430758"/>
                  </a:lnTo>
                  <a:lnTo>
                    <a:pt x="7349235" y="430758"/>
                  </a:lnTo>
                  <a:lnTo>
                    <a:pt x="7374357" y="425687"/>
                  </a:lnTo>
                  <a:lnTo>
                    <a:pt x="7394868" y="411857"/>
                  </a:lnTo>
                  <a:lnTo>
                    <a:pt x="7408695" y="391346"/>
                  </a:lnTo>
                  <a:lnTo>
                    <a:pt x="7413764" y="366229"/>
                  </a:lnTo>
                  <a:lnTo>
                    <a:pt x="7413764" y="64528"/>
                  </a:lnTo>
                  <a:lnTo>
                    <a:pt x="7408695" y="39406"/>
                  </a:lnTo>
                  <a:lnTo>
                    <a:pt x="7394868" y="18896"/>
                  </a:lnTo>
                  <a:lnTo>
                    <a:pt x="7374357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19962" y="568628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28" y="430758"/>
                  </a:lnTo>
                  <a:lnTo>
                    <a:pt x="39412" y="425687"/>
                  </a:lnTo>
                  <a:lnTo>
                    <a:pt x="18900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900" y="18896"/>
                  </a:lnTo>
                  <a:lnTo>
                    <a:pt x="39412" y="5069"/>
                  </a:lnTo>
                  <a:lnTo>
                    <a:pt x="64528" y="0"/>
                  </a:lnTo>
                  <a:lnTo>
                    <a:pt x="7349235" y="0"/>
                  </a:lnTo>
                  <a:lnTo>
                    <a:pt x="7374357" y="5069"/>
                  </a:lnTo>
                  <a:lnTo>
                    <a:pt x="7394868" y="18896"/>
                  </a:lnTo>
                  <a:lnTo>
                    <a:pt x="7408695" y="39406"/>
                  </a:lnTo>
                  <a:lnTo>
                    <a:pt x="7413764" y="64528"/>
                  </a:lnTo>
                  <a:lnTo>
                    <a:pt x="7413764" y="366229"/>
                  </a:lnTo>
                  <a:lnTo>
                    <a:pt x="7408695" y="391346"/>
                  </a:lnTo>
                  <a:lnTo>
                    <a:pt x="7394868" y="411857"/>
                  </a:lnTo>
                  <a:lnTo>
                    <a:pt x="7374357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250081" y="4533113"/>
            <a:ext cx="4464919" cy="15260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Lesson 5: </a:t>
            </a:r>
            <a:r>
              <a:rPr sz="1600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What tools were used in the Neolithic?</a:t>
            </a:r>
            <a:endParaRPr sz="1600" spc="-6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090"/>
              </a:spcBef>
            </a:pPr>
            <a:endParaRPr sz="1600" spc="-6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1600" b="1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Lesson 6: </a:t>
            </a:r>
            <a:r>
              <a:rPr sz="1600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Who were the Beaker people?</a:t>
            </a:r>
            <a:endParaRPr sz="1600" spc="-6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115"/>
              </a:spcBef>
            </a:pPr>
            <a:endParaRPr sz="1600" spc="-6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1600" b="1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Lesson 7: </a:t>
            </a:r>
            <a:r>
              <a:rPr sz="1600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How did tools change after the Neolithic?</a:t>
            </a:r>
            <a:endParaRPr sz="1600" spc="-60" dirty="0">
              <a:latin typeface="Grammarsaurus" pitchFamily="2" charset="0"/>
              <a:cs typeface="Gill Sans MT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579883" y="383341"/>
            <a:ext cx="11535917" cy="459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-150" dirty="0">
                <a:solidFill>
                  <a:srgbClr val="323F37"/>
                </a:solidFill>
                <a:latin typeface="Grammarsaurus" pitchFamily="2" charset="0"/>
              </a:rPr>
              <a:t>How did daily life change in Britain from the Stone Age to the Iron Age?</a:t>
            </a:r>
            <a:endParaRPr sz="2900" spc="-150" dirty="0">
              <a:latin typeface="Grammarsaurus" pitchFamily="2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166400" y="1008478"/>
            <a:ext cx="5416191" cy="851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80" dirty="0">
                <a:solidFill>
                  <a:srgbClr val="323F37"/>
                </a:solidFill>
                <a:latin typeface="Grammarsaurus" pitchFamily="2" charset="0"/>
                <a:cs typeface="Gill Sans MT"/>
              </a:rPr>
              <a:t>What was life like in the Palaeolithic and Mesolithic?</a:t>
            </a:r>
            <a:endParaRPr sz="1800" spc="-8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800" spc="-8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Lesson 1: </a:t>
            </a:r>
            <a:r>
              <a:rPr sz="1600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How do we know about the Palaeolithic and Mesolithic</a:t>
            </a:r>
            <a:endParaRPr sz="1600" spc="-80" dirty="0">
              <a:latin typeface="Grammarsaurus" pitchFamily="2" charset="0"/>
              <a:cs typeface="Gill Sans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107262" y="2819400"/>
            <a:ext cx="6969938" cy="13952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4940">
              <a:lnSpc>
                <a:spcPct val="100000"/>
              </a:lnSpc>
              <a:spcBef>
                <a:spcPts val="100"/>
              </a:spcBef>
            </a:pPr>
            <a:r>
              <a:rPr sz="1600" b="1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Lesson 3: </a:t>
            </a:r>
            <a:r>
              <a:rPr sz="1600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What did people eat in the Palaeolithic and Mesolithic?</a:t>
            </a:r>
            <a:endParaRPr sz="1600" spc="-6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275"/>
              </a:spcBef>
            </a:pPr>
            <a:endParaRPr sz="1600" spc="-6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1800" b="1" spc="-60" dirty="0">
                <a:solidFill>
                  <a:srgbClr val="323F37"/>
                </a:solidFill>
                <a:latin typeface="Grammarsaurus" pitchFamily="2" charset="0"/>
                <a:cs typeface="Gill Sans MT"/>
              </a:rPr>
              <a:t>What key changes took place from the Neolithic to the Bronze Age?</a:t>
            </a:r>
            <a:endParaRPr sz="1800" spc="-6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395"/>
              </a:spcBef>
            </a:pPr>
            <a:endParaRPr sz="1600" spc="-60" dirty="0">
              <a:latin typeface="Grammarsaurus" pitchFamily="2" charset="0"/>
              <a:cs typeface="Gill Sans MT"/>
            </a:endParaRPr>
          </a:p>
          <a:p>
            <a:pPr marL="154940">
              <a:lnSpc>
                <a:spcPct val="100000"/>
              </a:lnSpc>
            </a:pPr>
            <a:r>
              <a:rPr sz="1600" b="1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Lesson 4: </a:t>
            </a:r>
            <a:r>
              <a:rPr sz="1600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How did the search for food change in the Neolithic?</a:t>
            </a:r>
            <a:endParaRPr sz="1600" spc="-60" dirty="0">
              <a:latin typeface="Grammarsaurus" pitchFamily="2" charset="0"/>
              <a:cs typeface="Gill Sans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7781925" y="1156538"/>
            <a:ext cx="3782060" cy="5701665"/>
            <a:chOff x="7781925" y="1156538"/>
            <a:chExt cx="3782060" cy="5701665"/>
          </a:xfrm>
        </p:grpSpPr>
        <p:pic>
          <p:nvPicPr>
            <p:cNvPr id="25" name="object 2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81925" y="1156538"/>
              <a:ext cx="3781945" cy="570146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9466897" y="4399191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29" h="236220">
                  <a:moveTo>
                    <a:pt x="892086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202209"/>
                  </a:lnTo>
                  <a:lnTo>
                    <a:pt x="2647" y="215244"/>
                  </a:lnTo>
                  <a:lnTo>
                    <a:pt x="9856" y="225917"/>
                  </a:lnTo>
                  <a:lnTo>
                    <a:pt x="20525" y="233127"/>
                  </a:lnTo>
                  <a:lnTo>
                    <a:pt x="33553" y="235775"/>
                  </a:lnTo>
                  <a:lnTo>
                    <a:pt x="892086" y="235775"/>
                  </a:lnTo>
                  <a:lnTo>
                    <a:pt x="905115" y="233127"/>
                  </a:lnTo>
                  <a:lnTo>
                    <a:pt x="915789" y="225918"/>
                  </a:lnTo>
                  <a:lnTo>
                    <a:pt x="923002" y="215249"/>
                  </a:lnTo>
                  <a:lnTo>
                    <a:pt x="925652" y="202222"/>
                  </a:lnTo>
                  <a:lnTo>
                    <a:pt x="925652" y="33553"/>
                  </a:lnTo>
                  <a:lnTo>
                    <a:pt x="923002" y="20525"/>
                  </a:lnTo>
                  <a:lnTo>
                    <a:pt x="915789" y="9856"/>
                  </a:lnTo>
                  <a:lnTo>
                    <a:pt x="905115" y="2647"/>
                  </a:lnTo>
                  <a:lnTo>
                    <a:pt x="892086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246742" y="4399191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6"/>
                  </a:lnTo>
                  <a:lnTo>
                    <a:pt x="2647" y="20525"/>
                  </a:lnTo>
                  <a:lnTo>
                    <a:pt x="0" y="33553"/>
                  </a:lnTo>
                  <a:lnTo>
                    <a:pt x="0" y="202209"/>
                  </a:lnTo>
                  <a:lnTo>
                    <a:pt x="2647" y="215244"/>
                  </a:lnTo>
                  <a:lnTo>
                    <a:pt x="9856" y="225917"/>
                  </a:lnTo>
                  <a:lnTo>
                    <a:pt x="20525" y="233127"/>
                  </a:lnTo>
                  <a:lnTo>
                    <a:pt x="33553" y="235775"/>
                  </a:lnTo>
                  <a:lnTo>
                    <a:pt x="1332395" y="235775"/>
                  </a:lnTo>
                  <a:lnTo>
                    <a:pt x="1345430" y="233127"/>
                  </a:lnTo>
                  <a:lnTo>
                    <a:pt x="1356102" y="225918"/>
                  </a:lnTo>
                  <a:lnTo>
                    <a:pt x="1363313" y="215249"/>
                  </a:lnTo>
                  <a:lnTo>
                    <a:pt x="1365961" y="202222"/>
                  </a:lnTo>
                  <a:lnTo>
                    <a:pt x="1365961" y="33553"/>
                  </a:lnTo>
                  <a:lnTo>
                    <a:pt x="1363311" y="20525"/>
                  </a:lnTo>
                  <a:lnTo>
                    <a:pt x="1356098" y="9856"/>
                  </a:lnTo>
                  <a:lnTo>
                    <a:pt x="1345424" y="2647"/>
                  </a:lnTo>
                  <a:lnTo>
                    <a:pt x="1332395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246742" y="4399191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75"/>
                  </a:moveTo>
                  <a:lnTo>
                    <a:pt x="33553" y="235775"/>
                  </a:lnTo>
                  <a:lnTo>
                    <a:pt x="20525" y="233127"/>
                  </a:lnTo>
                  <a:lnTo>
                    <a:pt x="9856" y="225917"/>
                  </a:lnTo>
                  <a:lnTo>
                    <a:pt x="2647" y="215244"/>
                  </a:lnTo>
                  <a:lnTo>
                    <a:pt x="0" y="202209"/>
                  </a:lnTo>
                  <a:lnTo>
                    <a:pt x="0" y="33553"/>
                  </a:lnTo>
                  <a:lnTo>
                    <a:pt x="2647" y="20525"/>
                  </a:lnTo>
                  <a:lnTo>
                    <a:pt x="9856" y="9856"/>
                  </a:lnTo>
                  <a:lnTo>
                    <a:pt x="20525" y="2647"/>
                  </a:lnTo>
                  <a:lnTo>
                    <a:pt x="33553" y="0"/>
                  </a:lnTo>
                  <a:lnTo>
                    <a:pt x="1332395" y="0"/>
                  </a:lnTo>
                  <a:lnTo>
                    <a:pt x="1345424" y="2647"/>
                  </a:lnTo>
                  <a:lnTo>
                    <a:pt x="1356098" y="9856"/>
                  </a:lnTo>
                  <a:lnTo>
                    <a:pt x="1363311" y="20525"/>
                  </a:lnTo>
                  <a:lnTo>
                    <a:pt x="1365961" y="33553"/>
                  </a:lnTo>
                  <a:lnTo>
                    <a:pt x="1365961" y="202222"/>
                  </a:lnTo>
                  <a:lnTo>
                    <a:pt x="1363313" y="215249"/>
                  </a:lnTo>
                  <a:lnTo>
                    <a:pt x="1356102" y="225918"/>
                  </a:lnTo>
                  <a:lnTo>
                    <a:pt x="1345430" y="233127"/>
                  </a:lnTo>
                  <a:lnTo>
                    <a:pt x="1332395" y="23577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9323819" y="4417199"/>
            <a:ext cx="121285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85" dirty="0">
                <a:solidFill>
                  <a:srgbClr val="1D252C"/>
                </a:solidFill>
                <a:latin typeface="Gill Sans MT"/>
                <a:cs typeface="Gill Sans MT"/>
              </a:rPr>
              <a:t>The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75" dirty="0">
                <a:solidFill>
                  <a:srgbClr val="1D252C"/>
                </a:solidFill>
                <a:latin typeface="Gill Sans MT"/>
                <a:cs typeface="Gill Sans MT"/>
              </a:rPr>
              <a:t>‘Red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30" dirty="0">
                <a:solidFill>
                  <a:srgbClr val="1D252C"/>
                </a:solidFill>
                <a:latin typeface="Gill Sans MT"/>
                <a:cs typeface="Gill Sans MT"/>
              </a:rPr>
              <a:t>Lady’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40" dirty="0">
                <a:solidFill>
                  <a:srgbClr val="1D252C"/>
                </a:solidFill>
                <a:latin typeface="Gill Sans MT"/>
                <a:cs typeface="Gill Sans MT"/>
              </a:rPr>
              <a:t>of</a:t>
            </a:r>
            <a:r>
              <a:rPr sz="1000" spc="-70" dirty="0">
                <a:solidFill>
                  <a:srgbClr val="1D252C"/>
                </a:solidFill>
                <a:latin typeface="Gill Sans MT"/>
                <a:cs typeface="Gill Sans MT"/>
              </a:rPr>
              <a:t> </a:t>
            </a:r>
            <a:r>
              <a:rPr sz="1000" spc="-30" dirty="0">
                <a:solidFill>
                  <a:srgbClr val="1D252C"/>
                </a:solidFill>
                <a:latin typeface="Gill Sans MT"/>
                <a:cs typeface="Gill Sans MT"/>
              </a:rPr>
              <a:t>Paviland</a:t>
            </a:r>
            <a:endParaRPr sz="1000">
              <a:latin typeface="Gill Sans MT"/>
              <a:cs typeface="Gill Sans MT"/>
            </a:endParaRPr>
          </a:p>
        </p:txBody>
      </p:sp>
      <p:sp>
        <p:nvSpPr>
          <p:cNvPr id="31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3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92149" y="2280094"/>
            <a:ext cx="7426959" cy="2773045"/>
            <a:chOff x="1092149" y="2280094"/>
            <a:chExt cx="7426959" cy="2773045"/>
          </a:xfrm>
        </p:grpSpPr>
        <p:sp>
          <p:nvSpPr>
            <p:cNvPr id="4" name="object 4"/>
            <p:cNvSpPr/>
            <p:nvPr/>
          </p:nvSpPr>
          <p:spPr>
            <a:xfrm>
              <a:off x="1098499" y="2286444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15" y="0"/>
                  </a:lnTo>
                  <a:lnTo>
                    <a:pt x="39406" y="5069"/>
                  </a:lnTo>
                  <a:lnTo>
                    <a:pt x="18899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51"/>
                  </a:lnTo>
                  <a:lnTo>
                    <a:pt x="18899" y="411862"/>
                  </a:lnTo>
                  <a:lnTo>
                    <a:pt x="39406" y="425689"/>
                  </a:lnTo>
                  <a:lnTo>
                    <a:pt x="64515" y="430758"/>
                  </a:lnTo>
                  <a:lnTo>
                    <a:pt x="7349235" y="430758"/>
                  </a:lnTo>
                  <a:lnTo>
                    <a:pt x="7374350" y="425689"/>
                  </a:lnTo>
                  <a:lnTo>
                    <a:pt x="7394857" y="411862"/>
                  </a:lnTo>
                  <a:lnTo>
                    <a:pt x="7408682" y="391351"/>
                  </a:lnTo>
                  <a:lnTo>
                    <a:pt x="7413752" y="366229"/>
                  </a:lnTo>
                  <a:lnTo>
                    <a:pt x="7413752" y="64528"/>
                  </a:lnTo>
                  <a:lnTo>
                    <a:pt x="7408682" y="39406"/>
                  </a:lnTo>
                  <a:lnTo>
                    <a:pt x="7394857" y="18896"/>
                  </a:lnTo>
                  <a:lnTo>
                    <a:pt x="7374350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98499" y="2286444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15" y="430758"/>
                  </a:lnTo>
                  <a:lnTo>
                    <a:pt x="39406" y="425689"/>
                  </a:lnTo>
                  <a:lnTo>
                    <a:pt x="18899" y="411862"/>
                  </a:lnTo>
                  <a:lnTo>
                    <a:pt x="5071" y="391351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899" y="18896"/>
                  </a:lnTo>
                  <a:lnTo>
                    <a:pt x="39406" y="5069"/>
                  </a:lnTo>
                  <a:lnTo>
                    <a:pt x="64515" y="0"/>
                  </a:lnTo>
                  <a:lnTo>
                    <a:pt x="7349235" y="0"/>
                  </a:lnTo>
                  <a:lnTo>
                    <a:pt x="7374350" y="5069"/>
                  </a:lnTo>
                  <a:lnTo>
                    <a:pt x="7394857" y="18896"/>
                  </a:lnTo>
                  <a:lnTo>
                    <a:pt x="7408682" y="39406"/>
                  </a:lnTo>
                  <a:lnTo>
                    <a:pt x="7413752" y="64528"/>
                  </a:lnTo>
                  <a:lnTo>
                    <a:pt x="7413752" y="366229"/>
                  </a:lnTo>
                  <a:lnTo>
                    <a:pt x="7408682" y="391351"/>
                  </a:lnTo>
                  <a:lnTo>
                    <a:pt x="7394857" y="411862"/>
                  </a:lnTo>
                  <a:lnTo>
                    <a:pt x="7374350" y="425689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98499" y="2904566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15" y="0"/>
                  </a:lnTo>
                  <a:lnTo>
                    <a:pt x="39406" y="5069"/>
                  </a:lnTo>
                  <a:lnTo>
                    <a:pt x="18899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899" y="411857"/>
                  </a:lnTo>
                  <a:lnTo>
                    <a:pt x="39406" y="425687"/>
                  </a:lnTo>
                  <a:lnTo>
                    <a:pt x="64515" y="430758"/>
                  </a:lnTo>
                  <a:lnTo>
                    <a:pt x="7349235" y="430758"/>
                  </a:lnTo>
                  <a:lnTo>
                    <a:pt x="7374350" y="425687"/>
                  </a:lnTo>
                  <a:lnTo>
                    <a:pt x="7394857" y="411857"/>
                  </a:lnTo>
                  <a:lnTo>
                    <a:pt x="7408682" y="391346"/>
                  </a:lnTo>
                  <a:lnTo>
                    <a:pt x="7413752" y="366229"/>
                  </a:lnTo>
                  <a:lnTo>
                    <a:pt x="7413752" y="64528"/>
                  </a:lnTo>
                  <a:lnTo>
                    <a:pt x="7408682" y="39406"/>
                  </a:lnTo>
                  <a:lnTo>
                    <a:pt x="7394857" y="18896"/>
                  </a:lnTo>
                  <a:lnTo>
                    <a:pt x="7374350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98499" y="2904566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15" y="430758"/>
                  </a:lnTo>
                  <a:lnTo>
                    <a:pt x="39406" y="425687"/>
                  </a:lnTo>
                  <a:lnTo>
                    <a:pt x="18899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899" y="18896"/>
                  </a:lnTo>
                  <a:lnTo>
                    <a:pt x="39406" y="5069"/>
                  </a:lnTo>
                  <a:lnTo>
                    <a:pt x="64515" y="0"/>
                  </a:lnTo>
                  <a:lnTo>
                    <a:pt x="7349235" y="0"/>
                  </a:lnTo>
                  <a:lnTo>
                    <a:pt x="7374350" y="5069"/>
                  </a:lnTo>
                  <a:lnTo>
                    <a:pt x="7394857" y="18896"/>
                  </a:lnTo>
                  <a:lnTo>
                    <a:pt x="7408682" y="39406"/>
                  </a:lnTo>
                  <a:lnTo>
                    <a:pt x="7413752" y="64528"/>
                  </a:lnTo>
                  <a:lnTo>
                    <a:pt x="7413752" y="366229"/>
                  </a:lnTo>
                  <a:lnTo>
                    <a:pt x="7408682" y="391346"/>
                  </a:lnTo>
                  <a:lnTo>
                    <a:pt x="7394857" y="411857"/>
                  </a:lnTo>
                  <a:lnTo>
                    <a:pt x="7374350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98499" y="3522687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15" y="0"/>
                  </a:lnTo>
                  <a:lnTo>
                    <a:pt x="39406" y="5069"/>
                  </a:lnTo>
                  <a:lnTo>
                    <a:pt x="18899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899" y="411857"/>
                  </a:lnTo>
                  <a:lnTo>
                    <a:pt x="39406" y="425687"/>
                  </a:lnTo>
                  <a:lnTo>
                    <a:pt x="64515" y="430758"/>
                  </a:lnTo>
                  <a:lnTo>
                    <a:pt x="7349235" y="430758"/>
                  </a:lnTo>
                  <a:lnTo>
                    <a:pt x="7374350" y="425687"/>
                  </a:lnTo>
                  <a:lnTo>
                    <a:pt x="7394857" y="411857"/>
                  </a:lnTo>
                  <a:lnTo>
                    <a:pt x="7408682" y="391346"/>
                  </a:lnTo>
                  <a:lnTo>
                    <a:pt x="7413752" y="366229"/>
                  </a:lnTo>
                  <a:lnTo>
                    <a:pt x="7413752" y="64528"/>
                  </a:lnTo>
                  <a:lnTo>
                    <a:pt x="7408682" y="39406"/>
                  </a:lnTo>
                  <a:lnTo>
                    <a:pt x="7394857" y="18896"/>
                  </a:lnTo>
                  <a:lnTo>
                    <a:pt x="7374350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98499" y="3522687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15" y="430758"/>
                  </a:lnTo>
                  <a:lnTo>
                    <a:pt x="39406" y="425687"/>
                  </a:lnTo>
                  <a:lnTo>
                    <a:pt x="18899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899" y="18896"/>
                  </a:lnTo>
                  <a:lnTo>
                    <a:pt x="39406" y="5069"/>
                  </a:lnTo>
                  <a:lnTo>
                    <a:pt x="64515" y="0"/>
                  </a:lnTo>
                  <a:lnTo>
                    <a:pt x="7349235" y="0"/>
                  </a:lnTo>
                  <a:lnTo>
                    <a:pt x="7374350" y="5069"/>
                  </a:lnTo>
                  <a:lnTo>
                    <a:pt x="7394857" y="18896"/>
                  </a:lnTo>
                  <a:lnTo>
                    <a:pt x="7408682" y="39406"/>
                  </a:lnTo>
                  <a:lnTo>
                    <a:pt x="7413752" y="64528"/>
                  </a:lnTo>
                  <a:lnTo>
                    <a:pt x="7413752" y="366229"/>
                  </a:lnTo>
                  <a:lnTo>
                    <a:pt x="7408682" y="391346"/>
                  </a:lnTo>
                  <a:lnTo>
                    <a:pt x="7394857" y="411857"/>
                  </a:lnTo>
                  <a:lnTo>
                    <a:pt x="7374350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98499" y="461543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0"/>
                  </a:moveTo>
                  <a:lnTo>
                    <a:pt x="64515" y="0"/>
                  </a:lnTo>
                  <a:lnTo>
                    <a:pt x="39406" y="5069"/>
                  </a:lnTo>
                  <a:lnTo>
                    <a:pt x="18899" y="18896"/>
                  </a:lnTo>
                  <a:lnTo>
                    <a:pt x="5071" y="39406"/>
                  </a:lnTo>
                  <a:lnTo>
                    <a:pt x="0" y="64528"/>
                  </a:lnTo>
                  <a:lnTo>
                    <a:pt x="0" y="366229"/>
                  </a:lnTo>
                  <a:lnTo>
                    <a:pt x="5071" y="391346"/>
                  </a:lnTo>
                  <a:lnTo>
                    <a:pt x="18899" y="411857"/>
                  </a:lnTo>
                  <a:lnTo>
                    <a:pt x="39406" y="425687"/>
                  </a:lnTo>
                  <a:lnTo>
                    <a:pt x="64515" y="430758"/>
                  </a:lnTo>
                  <a:lnTo>
                    <a:pt x="7349235" y="430758"/>
                  </a:lnTo>
                  <a:lnTo>
                    <a:pt x="7374350" y="425687"/>
                  </a:lnTo>
                  <a:lnTo>
                    <a:pt x="7394857" y="411857"/>
                  </a:lnTo>
                  <a:lnTo>
                    <a:pt x="7408682" y="391346"/>
                  </a:lnTo>
                  <a:lnTo>
                    <a:pt x="7413752" y="366229"/>
                  </a:lnTo>
                  <a:lnTo>
                    <a:pt x="7413752" y="64528"/>
                  </a:lnTo>
                  <a:lnTo>
                    <a:pt x="7408682" y="39406"/>
                  </a:lnTo>
                  <a:lnTo>
                    <a:pt x="7394857" y="18896"/>
                  </a:lnTo>
                  <a:lnTo>
                    <a:pt x="7374350" y="5069"/>
                  </a:lnTo>
                  <a:lnTo>
                    <a:pt x="7349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98499" y="4615433"/>
              <a:ext cx="7414259" cy="431165"/>
            </a:xfrm>
            <a:custGeom>
              <a:avLst/>
              <a:gdLst/>
              <a:ahLst/>
              <a:cxnLst/>
              <a:rect l="l" t="t" r="r" b="b"/>
              <a:pathLst>
                <a:path w="7414259" h="431164">
                  <a:moveTo>
                    <a:pt x="7349235" y="430758"/>
                  </a:moveTo>
                  <a:lnTo>
                    <a:pt x="64515" y="430758"/>
                  </a:lnTo>
                  <a:lnTo>
                    <a:pt x="39406" y="425687"/>
                  </a:lnTo>
                  <a:lnTo>
                    <a:pt x="18899" y="411857"/>
                  </a:lnTo>
                  <a:lnTo>
                    <a:pt x="5071" y="391346"/>
                  </a:lnTo>
                  <a:lnTo>
                    <a:pt x="0" y="366229"/>
                  </a:lnTo>
                  <a:lnTo>
                    <a:pt x="0" y="64528"/>
                  </a:lnTo>
                  <a:lnTo>
                    <a:pt x="5071" y="39406"/>
                  </a:lnTo>
                  <a:lnTo>
                    <a:pt x="18899" y="18896"/>
                  </a:lnTo>
                  <a:lnTo>
                    <a:pt x="39406" y="5069"/>
                  </a:lnTo>
                  <a:lnTo>
                    <a:pt x="64515" y="0"/>
                  </a:lnTo>
                  <a:lnTo>
                    <a:pt x="7349235" y="0"/>
                  </a:lnTo>
                  <a:lnTo>
                    <a:pt x="7374350" y="5069"/>
                  </a:lnTo>
                  <a:lnTo>
                    <a:pt x="7394857" y="18896"/>
                  </a:lnTo>
                  <a:lnTo>
                    <a:pt x="7408682" y="39406"/>
                  </a:lnTo>
                  <a:lnTo>
                    <a:pt x="7413752" y="64528"/>
                  </a:lnTo>
                  <a:lnTo>
                    <a:pt x="7413752" y="366229"/>
                  </a:lnTo>
                  <a:lnTo>
                    <a:pt x="7408682" y="391346"/>
                  </a:lnTo>
                  <a:lnTo>
                    <a:pt x="7394857" y="411857"/>
                  </a:lnTo>
                  <a:lnTo>
                    <a:pt x="7374350" y="425687"/>
                  </a:lnTo>
                  <a:lnTo>
                    <a:pt x="7349235" y="430758"/>
                  </a:lnTo>
                  <a:close/>
                </a:path>
              </a:pathLst>
            </a:custGeom>
            <a:ln w="12700">
              <a:solidFill>
                <a:srgbClr val="0616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290541" y="4708800"/>
            <a:ext cx="7077187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Lesson 11: </a:t>
            </a:r>
            <a:r>
              <a:rPr sz="1600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What was life like in the </a:t>
            </a:r>
            <a:r>
              <a:rPr sz="1600" spc="-80" dirty="0" smtClean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di</a:t>
            </a:r>
            <a:r>
              <a:rPr lang="en-US" sz="1600" spc="-80" dirty="0" smtClean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ff</a:t>
            </a:r>
            <a:r>
              <a:rPr sz="1600" spc="-80" dirty="0" smtClean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erent </a:t>
            </a:r>
            <a:r>
              <a:rPr sz="1600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regions of England during the Stone Age?</a:t>
            </a:r>
            <a:endParaRPr sz="1600" spc="-80" dirty="0">
              <a:latin typeface="Grammarsaurus" pitchFamily="2" charset="0"/>
              <a:cs typeface="Gill Sans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147728" y="1776371"/>
            <a:ext cx="8072472" cy="2698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80" dirty="0">
                <a:solidFill>
                  <a:srgbClr val="323F37"/>
                </a:solidFill>
                <a:latin typeface="Grammarsaurus" pitchFamily="2" charset="0"/>
                <a:cs typeface="Gill Sans MT"/>
              </a:rPr>
              <a:t>How did daily life change from the Stone Age to the Iron Age?</a:t>
            </a:r>
            <a:endParaRPr sz="1800" spc="-8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310"/>
              </a:spcBef>
            </a:pPr>
            <a:endParaRPr sz="1800" spc="-80" dirty="0">
              <a:latin typeface="Grammarsaurus" pitchFamily="2" charset="0"/>
              <a:cs typeface="Gill Sans MT"/>
            </a:endParaRPr>
          </a:p>
          <a:p>
            <a:pPr marL="154940">
              <a:lnSpc>
                <a:spcPct val="100000"/>
              </a:lnSpc>
              <a:spcBef>
                <a:spcPts val="5"/>
              </a:spcBef>
            </a:pPr>
            <a:r>
              <a:rPr sz="160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Lesson 8: </a:t>
            </a:r>
            <a:r>
              <a:rPr sz="1600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How did the Bronze Age move into the Iron Age?</a:t>
            </a:r>
            <a:endParaRPr sz="1600" spc="-8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140"/>
              </a:spcBef>
            </a:pPr>
            <a:endParaRPr sz="1600" spc="-80" dirty="0">
              <a:latin typeface="Grammarsaurus" pitchFamily="2" charset="0"/>
              <a:cs typeface="Gill Sans MT"/>
            </a:endParaRPr>
          </a:p>
          <a:p>
            <a:pPr marL="154940">
              <a:lnSpc>
                <a:spcPct val="100000"/>
              </a:lnSpc>
            </a:pPr>
            <a:r>
              <a:rPr sz="160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Lesson 9: </a:t>
            </a:r>
            <a:r>
              <a:rPr sz="1600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What are roundhouses?</a:t>
            </a:r>
            <a:endParaRPr sz="1600" spc="-8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025"/>
              </a:spcBef>
            </a:pPr>
            <a:endParaRPr sz="1600" spc="-80" dirty="0">
              <a:latin typeface="Grammarsaurus" pitchFamily="2" charset="0"/>
              <a:cs typeface="Gill Sans MT"/>
            </a:endParaRPr>
          </a:p>
          <a:p>
            <a:pPr marL="154940">
              <a:lnSpc>
                <a:spcPct val="100000"/>
              </a:lnSpc>
              <a:spcBef>
                <a:spcPts val="100"/>
              </a:spcBef>
            </a:pPr>
            <a:r>
              <a:rPr sz="1600" b="1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Lesson 10: </a:t>
            </a:r>
            <a:r>
              <a:rPr sz="1600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What is a hillfort?</a:t>
            </a:r>
            <a:endParaRPr sz="1600" spc="-8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280"/>
              </a:spcBef>
            </a:pPr>
            <a:endParaRPr sz="1600" spc="-8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</a:pPr>
            <a:r>
              <a:rPr sz="1800" b="1" spc="-80" dirty="0">
                <a:solidFill>
                  <a:srgbClr val="323F37"/>
                </a:solidFill>
                <a:latin typeface="Grammarsaurus" pitchFamily="2" charset="0"/>
                <a:cs typeface="Gill Sans MT"/>
              </a:rPr>
              <a:t>What was life like in the different regions of England during the Stone Age?</a:t>
            </a:r>
            <a:endParaRPr sz="1800" spc="-80" dirty="0">
              <a:latin typeface="Grammarsaurus" pitchFamily="2" charset="0"/>
              <a:cs typeface="Gill Sans MT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8010004" y="1156538"/>
            <a:ext cx="3782060" cy="5701665"/>
            <a:chOff x="8010004" y="1156538"/>
            <a:chExt cx="3782060" cy="5701665"/>
          </a:xfrm>
        </p:grpSpPr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010004" y="1156538"/>
              <a:ext cx="3781933" cy="570146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9694976" y="4399191"/>
              <a:ext cx="925830" cy="236220"/>
            </a:xfrm>
            <a:custGeom>
              <a:avLst/>
              <a:gdLst/>
              <a:ahLst/>
              <a:cxnLst/>
              <a:rect l="l" t="t" r="r" b="b"/>
              <a:pathLst>
                <a:path w="925829" h="236220">
                  <a:moveTo>
                    <a:pt x="892073" y="0"/>
                  </a:moveTo>
                  <a:lnTo>
                    <a:pt x="33553" y="0"/>
                  </a:lnTo>
                  <a:lnTo>
                    <a:pt x="20520" y="2647"/>
                  </a:lnTo>
                  <a:lnTo>
                    <a:pt x="9852" y="9856"/>
                  </a:lnTo>
                  <a:lnTo>
                    <a:pt x="2645" y="20525"/>
                  </a:lnTo>
                  <a:lnTo>
                    <a:pt x="0" y="33553"/>
                  </a:lnTo>
                  <a:lnTo>
                    <a:pt x="0" y="202209"/>
                  </a:lnTo>
                  <a:lnTo>
                    <a:pt x="2647" y="215244"/>
                  </a:lnTo>
                  <a:lnTo>
                    <a:pt x="9856" y="225917"/>
                  </a:lnTo>
                  <a:lnTo>
                    <a:pt x="20525" y="233127"/>
                  </a:lnTo>
                  <a:lnTo>
                    <a:pt x="33553" y="235775"/>
                  </a:lnTo>
                  <a:lnTo>
                    <a:pt x="892086" y="235775"/>
                  </a:lnTo>
                  <a:lnTo>
                    <a:pt x="905113" y="233127"/>
                  </a:lnTo>
                  <a:lnTo>
                    <a:pt x="915782" y="225918"/>
                  </a:lnTo>
                  <a:lnTo>
                    <a:pt x="922991" y="215249"/>
                  </a:lnTo>
                  <a:lnTo>
                    <a:pt x="925639" y="202222"/>
                  </a:lnTo>
                  <a:lnTo>
                    <a:pt x="925639" y="33553"/>
                  </a:lnTo>
                  <a:lnTo>
                    <a:pt x="922991" y="20525"/>
                  </a:lnTo>
                  <a:lnTo>
                    <a:pt x="915781" y="9856"/>
                  </a:lnTo>
                  <a:lnTo>
                    <a:pt x="905108" y="2647"/>
                  </a:lnTo>
                  <a:lnTo>
                    <a:pt x="892073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474822" y="4399191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82" y="0"/>
                  </a:moveTo>
                  <a:lnTo>
                    <a:pt x="33553" y="0"/>
                  </a:lnTo>
                  <a:lnTo>
                    <a:pt x="20520" y="2647"/>
                  </a:lnTo>
                  <a:lnTo>
                    <a:pt x="9852" y="9856"/>
                  </a:lnTo>
                  <a:lnTo>
                    <a:pt x="2645" y="20525"/>
                  </a:lnTo>
                  <a:lnTo>
                    <a:pt x="0" y="33553"/>
                  </a:lnTo>
                  <a:lnTo>
                    <a:pt x="0" y="202209"/>
                  </a:lnTo>
                  <a:lnTo>
                    <a:pt x="2645" y="215244"/>
                  </a:lnTo>
                  <a:lnTo>
                    <a:pt x="9852" y="225917"/>
                  </a:lnTo>
                  <a:lnTo>
                    <a:pt x="20520" y="233127"/>
                  </a:lnTo>
                  <a:lnTo>
                    <a:pt x="33553" y="235775"/>
                  </a:lnTo>
                  <a:lnTo>
                    <a:pt x="1332395" y="235775"/>
                  </a:lnTo>
                  <a:lnTo>
                    <a:pt x="1345424" y="233127"/>
                  </a:lnTo>
                  <a:lnTo>
                    <a:pt x="1356098" y="225918"/>
                  </a:lnTo>
                  <a:lnTo>
                    <a:pt x="1363311" y="215249"/>
                  </a:lnTo>
                  <a:lnTo>
                    <a:pt x="1365961" y="202222"/>
                  </a:lnTo>
                  <a:lnTo>
                    <a:pt x="1365961" y="33553"/>
                  </a:lnTo>
                  <a:lnTo>
                    <a:pt x="1363311" y="20525"/>
                  </a:lnTo>
                  <a:lnTo>
                    <a:pt x="1356096" y="9856"/>
                  </a:lnTo>
                  <a:lnTo>
                    <a:pt x="1345419" y="2647"/>
                  </a:lnTo>
                  <a:lnTo>
                    <a:pt x="1332382" y="0"/>
                  </a:lnTo>
                  <a:close/>
                </a:path>
              </a:pathLst>
            </a:custGeom>
            <a:solidFill>
              <a:srgbClr val="FFFFFF">
                <a:alpha val="9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474822" y="4399191"/>
              <a:ext cx="1366520" cy="236220"/>
            </a:xfrm>
            <a:custGeom>
              <a:avLst/>
              <a:gdLst/>
              <a:ahLst/>
              <a:cxnLst/>
              <a:rect l="l" t="t" r="r" b="b"/>
              <a:pathLst>
                <a:path w="1366520" h="236220">
                  <a:moveTo>
                    <a:pt x="1332395" y="235775"/>
                  </a:moveTo>
                  <a:lnTo>
                    <a:pt x="33553" y="235775"/>
                  </a:lnTo>
                  <a:lnTo>
                    <a:pt x="20520" y="233127"/>
                  </a:lnTo>
                  <a:lnTo>
                    <a:pt x="9852" y="225917"/>
                  </a:lnTo>
                  <a:lnTo>
                    <a:pt x="2645" y="215244"/>
                  </a:lnTo>
                  <a:lnTo>
                    <a:pt x="0" y="202209"/>
                  </a:lnTo>
                  <a:lnTo>
                    <a:pt x="0" y="33553"/>
                  </a:lnTo>
                  <a:lnTo>
                    <a:pt x="2645" y="20525"/>
                  </a:lnTo>
                  <a:lnTo>
                    <a:pt x="9852" y="9856"/>
                  </a:lnTo>
                  <a:lnTo>
                    <a:pt x="20520" y="2647"/>
                  </a:lnTo>
                  <a:lnTo>
                    <a:pt x="33553" y="0"/>
                  </a:lnTo>
                  <a:lnTo>
                    <a:pt x="1332382" y="0"/>
                  </a:lnTo>
                  <a:lnTo>
                    <a:pt x="1345419" y="2647"/>
                  </a:lnTo>
                  <a:lnTo>
                    <a:pt x="1356096" y="9856"/>
                  </a:lnTo>
                  <a:lnTo>
                    <a:pt x="1363311" y="20525"/>
                  </a:lnTo>
                  <a:lnTo>
                    <a:pt x="1365961" y="33553"/>
                  </a:lnTo>
                  <a:lnTo>
                    <a:pt x="1365961" y="202222"/>
                  </a:lnTo>
                  <a:lnTo>
                    <a:pt x="1363311" y="215249"/>
                  </a:lnTo>
                  <a:lnTo>
                    <a:pt x="1356098" y="225918"/>
                  </a:lnTo>
                  <a:lnTo>
                    <a:pt x="1345424" y="233127"/>
                  </a:lnTo>
                  <a:lnTo>
                    <a:pt x="1332395" y="235775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9509913" y="4433945"/>
            <a:ext cx="1344702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70" dirty="0">
                <a:solidFill>
                  <a:srgbClr val="1D252C"/>
                </a:solidFill>
                <a:latin typeface="Grammarsaurus" pitchFamily="2" charset="0"/>
                <a:cs typeface="Gill Sans MT"/>
              </a:rPr>
              <a:t>The ‘Red Lady’ of Paviland</a:t>
            </a:r>
            <a:endParaRPr sz="1000" spc="-70" dirty="0">
              <a:latin typeface="Grammarsaurus" pitchFamily="2" charset="0"/>
              <a:cs typeface="Gill Sans MT"/>
            </a:endParaRPr>
          </a:p>
        </p:txBody>
      </p:sp>
      <p:sp>
        <p:nvSpPr>
          <p:cNvPr id="23" name="object 21"/>
          <p:cNvSpPr txBox="1">
            <a:spLocks noGrp="1"/>
          </p:cNvSpPr>
          <p:nvPr>
            <p:ph type="title"/>
          </p:nvPr>
        </p:nvSpPr>
        <p:spPr>
          <a:xfrm>
            <a:off x="579883" y="383341"/>
            <a:ext cx="11535917" cy="459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-150" dirty="0">
                <a:solidFill>
                  <a:srgbClr val="323F37"/>
                </a:solidFill>
                <a:latin typeface="Grammarsaurus" pitchFamily="2" charset="0"/>
              </a:rPr>
              <a:t>How did daily life change in Britain from the Stone Age to the Iron Age?</a:t>
            </a:r>
            <a:endParaRPr sz="2900" spc="-150" dirty="0">
              <a:latin typeface="Grammarsaurus" pitchFamily="2" charset="0"/>
            </a:endParaRPr>
          </a:p>
        </p:txBody>
      </p:sp>
      <p:sp>
        <p:nvSpPr>
          <p:cNvPr id="24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12192000" cy="5106670"/>
            </a:xfrm>
            <a:custGeom>
              <a:avLst/>
              <a:gdLst/>
              <a:ahLst/>
              <a:cxnLst/>
              <a:rect l="l" t="t" r="r" b="b"/>
              <a:pathLst>
                <a:path w="12192000" h="5106670">
                  <a:moveTo>
                    <a:pt x="0" y="5106339"/>
                  </a:moveTo>
                  <a:lnTo>
                    <a:pt x="12192000" y="5106339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5106339"/>
                  </a:lnTo>
                  <a:close/>
                </a:path>
              </a:pathLst>
            </a:custGeom>
            <a:solidFill>
              <a:srgbClr val="323F37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16145" y="2140783"/>
              <a:ext cx="2975855" cy="428653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18805" y="0"/>
              <a:ext cx="4073194" cy="25714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64587" cy="173107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82128" y="0"/>
              <a:ext cx="3846073" cy="170508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12192000" cy="264682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2965424"/>
              <a:ext cx="2257854" cy="389257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13635" y="4085373"/>
              <a:ext cx="6178364" cy="277262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20634" y="6215507"/>
              <a:ext cx="5730062" cy="64249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5106339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239496" y="0"/>
            <a:ext cx="11952605" cy="6751320"/>
            <a:chOff x="239496" y="0"/>
            <a:chExt cx="11952605" cy="6751320"/>
          </a:xfrm>
        </p:grpSpPr>
        <p:sp>
          <p:nvSpPr>
            <p:cNvPr id="18" name="object 18"/>
            <p:cNvSpPr/>
            <p:nvPr/>
          </p:nvSpPr>
          <p:spPr>
            <a:xfrm>
              <a:off x="245846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7" y="6168763"/>
                  </a:lnTo>
                  <a:lnTo>
                    <a:pt x="98111" y="6195933"/>
                  </a:lnTo>
                  <a:lnTo>
                    <a:pt x="135911" y="6216448"/>
                  </a:lnTo>
                  <a:lnTo>
                    <a:pt x="177682" y="6229414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45846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4"/>
                  </a:lnTo>
                  <a:lnTo>
                    <a:pt x="135911" y="6216448"/>
                  </a:lnTo>
                  <a:lnTo>
                    <a:pt x="98111" y="6195933"/>
                  </a:lnTo>
                  <a:lnTo>
                    <a:pt x="65177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974628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0" y="315226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974628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640426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73" y="0"/>
                  </a:moveTo>
                  <a:lnTo>
                    <a:pt x="2718" y="0"/>
                  </a:lnTo>
                  <a:lnTo>
                    <a:pt x="1559" y="13894"/>
                  </a:lnTo>
                  <a:lnTo>
                    <a:pt x="693" y="28206"/>
                  </a:lnTo>
                  <a:lnTo>
                    <a:pt x="173" y="42290"/>
                  </a:lnTo>
                  <a:lnTo>
                    <a:pt x="0" y="56095"/>
                  </a:lnTo>
                  <a:lnTo>
                    <a:pt x="1945" y="104954"/>
                  </a:lnTo>
                  <a:lnTo>
                    <a:pt x="7687" y="152785"/>
                  </a:lnTo>
                  <a:lnTo>
                    <a:pt x="17086" y="199435"/>
                  </a:lnTo>
                  <a:lnTo>
                    <a:pt x="30003" y="244752"/>
                  </a:lnTo>
                  <a:lnTo>
                    <a:pt x="46298" y="288581"/>
                  </a:lnTo>
                  <a:lnTo>
                    <a:pt x="65832" y="330770"/>
                  </a:lnTo>
                  <a:lnTo>
                    <a:pt x="88464" y="371166"/>
                  </a:lnTo>
                  <a:lnTo>
                    <a:pt x="114056" y="409615"/>
                  </a:lnTo>
                  <a:lnTo>
                    <a:pt x="142467" y="445965"/>
                  </a:lnTo>
                  <a:lnTo>
                    <a:pt x="173558" y="480062"/>
                  </a:lnTo>
                  <a:lnTo>
                    <a:pt x="207189" y="511754"/>
                  </a:lnTo>
                  <a:lnTo>
                    <a:pt x="243220" y="540886"/>
                  </a:lnTo>
                  <a:lnTo>
                    <a:pt x="281512" y="567306"/>
                  </a:lnTo>
                  <a:lnTo>
                    <a:pt x="321926" y="590861"/>
                  </a:lnTo>
                  <a:lnTo>
                    <a:pt x="364321" y="611398"/>
                  </a:lnTo>
                  <a:lnTo>
                    <a:pt x="408559" y="628763"/>
                  </a:lnTo>
                  <a:lnTo>
                    <a:pt x="454498" y="642803"/>
                  </a:lnTo>
                  <a:lnTo>
                    <a:pt x="502000" y="653366"/>
                  </a:lnTo>
                  <a:lnTo>
                    <a:pt x="551105" y="660323"/>
                  </a:lnTo>
                  <a:lnTo>
                    <a:pt x="551573" y="660323"/>
                  </a:lnTo>
                  <a:lnTo>
                    <a:pt x="551573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634076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9" y="13545"/>
                  </a:lnTo>
                  <a:lnTo>
                    <a:pt x="696" y="27941"/>
                  </a:lnTo>
                  <a:lnTo>
                    <a:pt x="179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1"/>
                  </a:lnTo>
                  <a:lnTo>
                    <a:pt x="18680" y="205799"/>
                  </a:lnTo>
                  <a:lnTo>
                    <a:pt x="32977" y="253719"/>
                  </a:lnTo>
                  <a:lnTo>
                    <a:pt x="51165" y="300277"/>
                  </a:lnTo>
                  <a:lnTo>
                    <a:pt x="73157" y="345253"/>
                  </a:lnTo>
                  <a:lnTo>
                    <a:pt x="98866" y="388424"/>
                  </a:lnTo>
                  <a:lnTo>
                    <a:pt x="128204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7" y="592179"/>
                  </a:lnTo>
                  <a:lnTo>
                    <a:pt x="363096" y="614551"/>
                  </a:lnTo>
                  <a:lnTo>
                    <a:pt x="409458" y="633287"/>
                  </a:lnTo>
                  <a:lnTo>
                    <a:pt x="457309" y="648280"/>
                  </a:lnTo>
                  <a:lnTo>
                    <a:pt x="506437" y="659423"/>
                  </a:lnTo>
                  <a:lnTo>
                    <a:pt x="557071" y="666673"/>
                  </a:lnTo>
                  <a:lnTo>
                    <a:pt x="557923" y="666673"/>
                  </a:lnTo>
                  <a:lnTo>
                    <a:pt x="557923" y="653973"/>
                  </a:lnTo>
                  <a:lnTo>
                    <a:pt x="510142" y="647192"/>
                  </a:lnTo>
                  <a:lnTo>
                    <a:pt x="463631" y="636828"/>
                  </a:lnTo>
                  <a:lnTo>
                    <a:pt x="418540" y="623031"/>
                  </a:lnTo>
                  <a:lnTo>
                    <a:pt x="375020" y="605947"/>
                  </a:lnTo>
                  <a:lnTo>
                    <a:pt x="333221" y="585726"/>
                  </a:lnTo>
                  <a:lnTo>
                    <a:pt x="293293" y="562515"/>
                  </a:lnTo>
                  <a:lnTo>
                    <a:pt x="255385" y="536463"/>
                  </a:lnTo>
                  <a:lnTo>
                    <a:pt x="219648" y="507717"/>
                  </a:lnTo>
                  <a:lnTo>
                    <a:pt x="186231" y="476425"/>
                  </a:lnTo>
                  <a:lnTo>
                    <a:pt x="155285" y="442736"/>
                  </a:lnTo>
                  <a:lnTo>
                    <a:pt x="126960" y="406798"/>
                  </a:lnTo>
                  <a:lnTo>
                    <a:pt x="101405" y="368759"/>
                  </a:lnTo>
                  <a:lnTo>
                    <a:pt x="78771" y="328767"/>
                  </a:lnTo>
                  <a:lnTo>
                    <a:pt x="59207" y="286970"/>
                  </a:lnTo>
                  <a:lnTo>
                    <a:pt x="42865" y="243517"/>
                  </a:lnTo>
                  <a:lnTo>
                    <a:pt x="29892" y="198554"/>
                  </a:lnTo>
                  <a:lnTo>
                    <a:pt x="20441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4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422740" y="167665"/>
            <a:ext cx="7346950" cy="755650"/>
            <a:chOff x="2422740" y="167665"/>
            <a:chExt cx="7346950" cy="755650"/>
          </a:xfrm>
        </p:grpSpPr>
        <p:sp>
          <p:nvSpPr>
            <p:cNvPr id="27" name="object 27"/>
            <p:cNvSpPr/>
            <p:nvPr/>
          </p:nvSpPr>
          <p:spPr>
            <a:xfrm>
              <a:off x="2429090" y="174015"/>
              <a:ext cx="7334250" cy="742950"/>
            </a:xfrm>
            <a:custGeom>
              <a:avLst/>
              <a:gdLst/>
              <a:ahLst/>
              <a:cxnLst/>
              <a:rect l="l" t="t" r="r" b="b"/>
              <a:pathLst>
                <a:path w="7334250" h="742950">
                  <a:moveTo>
                    <a:pt x="7291933" y="0"/>
                  </a:moveTo>
                  <a:lnTo>
                    <a:pt x="41884" y="0"/>
                  </a:lnTo>
                  <a:lnTo>
                    <a:pt x="25621" y="3302"/>
                  </a:lnTo>
                  <a:lnTo>
                    <a:pt x="12303" y="12296"/>
                  </a:lnTo>
                  <a:lnTo>
                    <a:pt x="3304" y="25610"/>
                  </a:lnTo>
                  <a:lnTo>
                    <a:pt x="0" y="41871"/>
                  </a:lnTo>
                  <a:lnTo>
                    <a:pt x="0" y="700544"/>
                  </a:lnTo>
                  <a:lnTo>
                    <a:pt x="3304" y="716808"/>
                  </a:lnTo>
                  <a:lnTo>
                    <a:pt x="12303" y="730126"/>
                  </a:lnTo>
                  <a:lnTo>
                    <a:pt x="25621" y="739124"/>
                  </a:lnTo>
                  <a:lnTo>
                    <a:pt x="41884" y="742429"/>
                  </a:lnTo>
                  <a:lnTo>
                    <a:pt x="7291933" y="742429"/>
                  </a:lnTo>
                  <a:lnTo>
                    <a:pt x="7308191" y="739124"/>
                  </a:lnTo>
                  <a:lnTo>
                    <a:pt x="7321510" y="730126"/>
                  </a:lnTo>
                  <a:lnTo>
                    <a:pt x="7330511" y="716808"/>
                  </a:lnTo>
                  <a:lnTo>
                    <a:pt x="7333818" y="700544"/>
                  </a:lnTo>
                  <a:lnTo>
                    <a:pt x="7333818" y="41871"/>
                  </a:lnTo>
                  <a:lnTo>
                    <a:pt x="7330511" y="25610"/>
                  </a:lnTo>
                  <a:lnTo>
                    <a:pt x="7321510" y="12296"/>
                  </a:lnTo>
                  <a:lnTo>
                    <a:pt x="7308191" y="3302"/>
                  </a:lnTo>
                  <a:lnTo>
                    <a:pt x="7291933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429090" y="174015"/>
              <a:ext cx="7334250" cy="742950"/>
            </a:xfrm>
            <a:custGeom>
              <a:avLst/>
              <a:gdLst/>
              <a:ahLst/>
              <a:cxnLst/>
              <a:rect l="l" t="t" r="r" b="b"/>
              <a:pathLst>
                <a:path w="7334250" h="742950">
                  <a:moveTo>
                    <a:pt x="7291933" y="742429"/>
                  </a:moveTo>
                  <a:lnTo>
                    <a:pt x="41884" y="742429"/>
                  </a:lnTo>
                  <a:lnTo>
                    <a:pt x="25621" y="739124"/>
                  </a:lnTo>
                  <a:lnTo>
                    <a:pt x="12303" y="730126"/>
                  </a:lnTo>
                  <a:lnTo>
                    <a:pt x="3304" y="716808"/>
                  </a:lnTo>
                  <a:lnTo>
                    <a:pt x="0" y="700544"/>
                  </a:lnTo>
                  <a:lnTo>
                    <a:pt x="0" y="41871"/>
                  </a:lnTo>
                  <a:lnTo>
                    <a:pt x="3304" y="25610"/>
                  </a:lnTo>
                  <a:lnTo>
                    <a:pt x="12303" y="12296"/>
                  </a:lnTo>
                  <a:lnTo>
                    <a:pt x="25621" y="3302"/>
                  </a:lnTo>
                  <a:lnTo>
                    <a:pt x="41884" y="0"/>
                  </a:lnTo>
                  <a:lnTo>
                    <a:pt x="7291933" y="0"/>
                  </a:lnTo>
                  <a:lnTo>
                    <a:pt x="7308191" y="3302"/>
                  </a:lnTo>
                  <a:lnTo>
                    <a:pt x="7321510" y="12296"/>
                  </a:lnTo>
                  <a:lnTo>
                    <a:pt x="7330511" y="25610"/>
                  </a:lnTo>
                  <a:lnTo>
                    <a:pt x="7333818" y="41871"/>
                  </a:lnTo>
                  <a:lnTo>
                    <a:pt x="7333818" y="700544"/>
                  </a:lnTo>
                  <a:lnTo>
                    <a:pt x="7330511" y="716808"/>
                  </a:lnTo>
                  <a:lnTo>
                    <a:pt x="7321510" y="730126"/>
                  </a:lnTo>
                  <a:lnTo>
                    <a:pt x="7308191" y="739124"/>
                  </a:lnTo>
                  <a:lnTo>
                    <a:pt x="7291933" y="74242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1924801" y="235796"/>
            <a:ext cx="8586802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8385">
              <a:lnSpc>
                <a:spcPct val="100000"/>
              </a:lnSpc>
              <a:spcBef>
                <a:spcPts val="100"/>
              </a:spcBef>
            </a:pPr>
            <a:r>
              <a:rPr spc="-100" dirty="0">
                <a:latin typeface="Grammarsaurus" pitchFamily="2" charset="0"/>
              </a:rPr>
              <a:t>Key vocabulary for this lesson</a:t>
            </a:r>
          </a:p>
        </p:txBody>
      </p:sp>
      <p:grpSp>
        <p:nvGrpSpPr>
          <p:cNvPr id="30" name="object 30"/>
          <p:cNvGrpSpPr/>
          <p:nvPr/>
        </p:nvGrpSpPr>
        <p:grpSpPr>
          <a:xfrm>
            <a:off x="752887" y="2939656"/>
            <a:ext cx="10321925" cy="2132330"/>
            <a:chOff x="752887" y="2939656"/>
            <a:chExt cx="10321925" cy="2132330"/>
          </a:xfrm>
        </p:grpSpPr>
        <p:sp>
          <p:nvSpPr>
            <p:cNvPr id="31" name="object 31"/>
            <p:cNvSpPr/>
            <p:nvPr/>
          </p:nvSpPr>
          <p:spPr>
            <a:xfrm>
              <a:off x="771937" y="2958706"/>
              <a:ext cx="10283825" cy="0"/>
            </a:xfrm>
            <a:custGeom>
              <a:avLst/>
              <a:gdLst/>
              <a:ahLst/>
              <a:cxnLst/>
              <a:rect l="l" t="t" r="r" b="b"/>
              <a:pathLst>
                <a:path w="10283825">
                  <a:moveTo>
                    <a:pt x="0" y="0"/>
                  </a:moveTo>
                  <a:lnTo>
                    <a:pt x="10283482" y="0"/>
                  </a:lnTo>
                </a:path>
              </a:pathLst>
            </a:custGeom>
            <a:ln w="38100">
              <a:solidFill>
                <a:srgbClr val="B9B9B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203640" y="4637760"/>
              <a:ext cx="1792605" cy="427355"/>
            </a:xfrm>
            <a:custGeom>
              <a:avLst/>
              <a:gdLst/>
              <a:ahLst/>
              <a:cxnLst/>
              <a:rect l="l" t="t" r="r" b="b"/>
              <a:pathLst>
                <a:path w="1792604" h="427354">
                  <a:moveTo>
                    <a:pt x="1768170" y="0"/>
                  </a:moveTo>
                  <a:lnTo>
                    <a:pt x="24117" y="0"/>
                  </a:lnTo>
                  <a:lnTo>
                    <a:pt x="14755" y="1902"/>
                  </a:lnTo>
                  <a:lnTo>
                    <a:pt x="7086" y="7081"/>
                  </a:lnTo>
                  <a:lnTo>
                    <a:pt x="1903" y="14750"/>
                  </a:lnTo>
                  <a:lnTo>
                    <a:pt x="0" y="24117"/>
                  </a:lnTo>
                  <a:lnTo>
                    <a:pt x="0" y="403174"/>
                  </a:lnTo>
                  <a:lnTo>
                    <a:pt x="1904" y="412541"/>
                  </a:lnTo>
                  <a:lnTo>
                    <a:pt x="7088" y="420209"/>
                  </a:lnTo>
                  <a:lnTo>
                    <a:pt x="14760" y="425389"/>
                  </a:lnTo>
                  <a:lnTo>
                    <a:pt x="24130" y="427291"/>
                  </a:lnTo>
                  <a:lnTo>
                    <a:pt x="1768170" y="427291"/>
                  </a:lnTo>
                  <a:lnTo>
                    <a:pt x="1777530" y="425389"/>
                  </a:lnTo>
                  <a:lnTo>
                    <a:pt x="1785194" y="420209"/>
                  </a:lnTo>
                  <a:lnTo>
                    <a:pt x="1790372" y="412541"/>
                  </a:lnTo>
                  <a:lnTo>
                    <a:pt x="1792274" y="403174"/>
                  </a:lnTo>
                  <a:lnTo>
                    <a:pt x="1792274" y="24117"/>
                  </a:lnTo>
                  <a:lnTo>
                    <a:pt x="1790372" y="14750"/>
                  </a:lnTo>
                  <a:lnTo>
                    <a:pt x="1785194" y="7081"/>
                  </a:lnTo>
                  <a:lnTo>
                    <a:pt x="1777530" y="1902"/>
                  </a:lnTo>
                  <a:lnTo>
                    <a:pt x="1768170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203640" y="4637760"/>
              <a:ext cx="1792605" cy="427355"/>
            </a:xfrm>
            <a:custGeom>
              <a:avLst/>
              <a:gdLst/>
              <a:ahLst/>
              <a:cxnLst/>
              <a:rect l="l" t="t" r="r" b="b"/>
              <a:pathLst>
                <a:path w="1792604" h="427354">
                  <a:moveTo>
                    <a:pt x="1768170" y="427291"/>
                  </a:moveTo>
                  <a:lnTo>
                    <a:pt x="24130" y="427291"/>
                  </a:lnTo>
                  <a:lnTo>
                    <a:pt x="14760" y="425389"/>
                  </a:lnTo>
                  <a:lnTo>
                    <a:pt x="7088" y="420209"/>
                  </a:lnTo>
                  <a:lnTo>
                    <a:pt x="1904" y="412541"/>
                  </a:lnTo>
                  <a:lnTo>
                    <a:pt x="0" y="403174"/>
                  </a:lnTo>
                  <a:lnTo>
                    <a:pt x="0" y="24117"/>
                  </a:lnTo>
                  <a:lnTo>
                    <a:pt x="1903" y="14750"/>
                  </a:lnTo>
                  <a:lnTo>
                    <a:pt x="7086" y="7081"/>
                  </a:lnTo>
                  <a:lnTo>
                    <a:pt x="14755" y="1902"/>
                  </a:lnTo>
                  <a:lnTo>
                    <a:pt x="24117" y="0"/>
                  </a:lnTo>
                  <a:lnTo>
                    <a:pt x="1768170" y="0"/>
                  </a:lnTo>
                  <a:lnTo>
                    <a:pt x="1777530" y="1902"/>
                  </a:lnTo>
                  <a:lnTo>
                    <a:pt x="1785194" y="7081"/>
                  </a:lnTo>
                  <a:lnTo>
                    <a:pt x="1790372" y="14750"/>
                  </a:lnTo>
                  <a:lnTo>
                    <a:pt x="1792274" y="24117"/>
                  </a:lnTo>
                  <a:lnTo>
                    <a:pt x="1792274" y="403174"/>
                  </a:lnTo>
                  <a:lnTo>
                    <a:pt x="1790372" y="412541"/>
                  </a:lnTo>
                  <a:lnTo>
                    <a:pt x="1785194" y="420209"/>
                  </a:lnTo>
                  <a:lnTo>
                    <a:pt x="1777530" y="425389"/>
                  </a:lnTo>
                  <a:lnTo>
                    <a:pt x="1768170" y="427291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4131157" y="4643767"/>
            <a:ext cx="7311674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0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– a skilled person who gathers information to tell others about</a:t>
            </a:r>
            <a:endParaRPr sz="2200" spc="-100">
              <a:latin typeface="Grammarsaurus" pitchFamily="2" charset="0"/>
              <a:cs typeface="Gill Sans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360823" y="5050294"/>
            <a:ext cx="2685281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0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ancient (very old) times</a:t>
            </a:r>
            <a:endParaRPr sz="2200" spc="-100">
              <a:latin typeface="Grammarsaurus" pitchFamily="2" charset="0"/>
              <a:cs typeface="Gill Sans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366347" y="4670252"/>
            <a:ext cx="1528107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1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archeologist</a:t>
            </a:r>
            <a:endParaRPr sz="22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2197290" y="3556914"/>
            <a:ext cx="1805305" cy="440055"/>
            <a:chOff x="2197290" y="3556914"/>
            <a:chExt cx="1805305" cy="440055"/>
          </a:xfrm>
        </p:grpSpPr>
        <p:sp>
          <p:nvSpPr>
            <p:cNvPr id="38" name="object 38"/>
            <p:cNvSpPr/>
            <p:nvPr/>
          </p:nvSpPr>
          <p:spPr>
            <a:xfrm>
              <a:off x="2203640" y="3563264"/>
              <a:ext cx="1792605" cy="427355"/>
            </a:xfrm>
            <a:custGeom>
              <a:avLst/>
              <a:gdLst/>
              <a:ahLst/>
              <a:cxnLst/>
              <a:rect l="l" t="t" r="r" b="b"/>
              <a:pathLst>
                <a:path w="1792604" h="427354">
                  <a:moveTo>
                    <a:pt x="1768170" y="0"/>
                  </a:moveTo>
                  <a:lnTo>
                    <a:pt x="24117" y="0"/>
                  </a:lnTo>
                  <a:lnTo>
                    <a:pt x="14755" y="1902"/>
                  </a:lnTo>
                  <a:lnTo>
                    <a:pt x="7086" y="7081"/>
                  </a:lnTo>
                  <a:lnTo>
                    <a:pt x="1903" y="14750"/>
                  </a:lnTo>
                  <a:lnTo>
                    <a:pt x="0" y="24117"/>
                  </a:lnTo>
                  <a:lnTo>
                    <a:pt x="0" y="403174"/>
                  </a:lnTo>
                  <a:lnTo>
                    <a:pt x="1904" y="412541"/>
                  </a:lnTo>
                  <a:lnTo>
                    <a:pt x="7088" y="420209"/>
                  </a:lnTo>
                  <a:lnTo>
                    <a:pt x="14760" y="425389"/>
                  </a:lnTo>
                  <a:lnTo>
                    <a:pt x="24130" y="427291"/>
                  </a:lnTo>
                  <a:lnTo>
                    <a:pt x="1768170" y="427291"/>
                  </a:lnTo>
                  <a:lnTo>
                    <a:pt x="1777530" y="425389"/>
                  </a:lnTo>
                  <a:lnTo>
                    <a:pt x="1785194" y="420209"/>
                  </a:lnTo>
                  <a:lnTo>
                    <a:pt x="1790372" y="412541"/>
                  </a:lnTo>
                  <a:lnTo>
                    <a:pt x="1792274" y="403174"/>
                  </a:lnTo>
                  <a:lnTo>
                    <a:pt x="1792274" y="24117"/>
                  </a:lnTo>
                  <a:lnTo>
                    <a:pt x="1790372" y="14750"/>
                  </a:lnTo>
                  <a:lnTo>
                    <a:pt x="1785194" y="7081"/>
                  </a:lnTo>
                  <a:lnTo>
                    <a:pt x="1777530" y="1902"/>
                  </a:lnTo>
                  <a:lnTo>
                    <a:pt x="1768170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203640" y="3563264"/>
              <a:ext cx="1792605" cy="427355"/>
            </a:xfrm>
            <a:custGeom>
              <a:avLst/>
              <a:gdLst/>
              <a:ahLst/>
              <a:cxnLst/>
              <a:rect l="l" t="t" r="r" b="b"/>
              <a:pathLst>
                <a:path w="1792604" h="427354">
                  <a:moveTo>
                    <a:pt x="1768170" y="427291"/>
                  </a:moveTo>
                  <a:lnTo>
                    <a:pt x="24130" y="427291"/>
                  </a:lnTo>
                  <a:lnTo>
                    <a:pt x="14760" y="425389"/>
                  </a:lnTo>
                  <a:lnTo>
                    <a:pt x="7088" y="420209"/>
                  </a:lnTo>
                  <a:lnTo>
                    <a:pt x="1904" y="412541"/>
                  </a:lnTo>
                  <a:lnTo>
                    <a:pt x="0" y="403174"/>
                  </a:lnTo>
                  <a:lnTo>
                    <a:pt x="0" y="24117"/>
                  </a:lnTo>
                  <a:lnTo>
                    <a:pt x="1903" y="14750"/>
                  </a:lnTo>
                  <a:lnTo>
                    <a:pt x="7086" y="7081"/>
                  </a:lnTo>
                  <a:lnTo>
                    <a:pt x="14755" y="1902"/>
                  </a:lnTo>
                  <a:lnTo>
                    <a:pt x="24117" y="0"/>
                  </a:lnTo>
                  <a:lnTo>
                    <a:pt x="1768170" y="0"/>
                  </a:lnTo>
                  <a:lnTo>
                    <a:pt x="1777530" y="1902"/>
                  </a:lnTo>
                  <a:lnTo>
                    <a:pt x="1785194" y="7081"/>
                  </a:lnTo>
                  <a:lnTo>
                    <a:pt x="1790372" y="14750"/>
                  </a:lnTo>
                  <a:lnTo>
                    <a:pt x="1792274" y="24117"/>
                  </a:lnTo>
                  <a:lnTo>
                    <a:pt x="1792274" y="403174"/>
                  </a:lnTo>
                  <a:lnTo>
                    <a:pt x="1790372" y="412541"/>
                  </a:lnTo>
                  <a:lnTo>
                    <a:pt x="1785194" y="420209"/>
                  </a:lnTo>
                  <a:lnTo>
                    <a:pt x="1777530" y="425389"/>
                  </a:lnTo>
                  <a:lnTo>
                    <a:pt x="1768170" y="427291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4131157" y="3569271"/>
            <a:ext cx="4925256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0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– something made by humans in the past</a:t>
            </a:r>
            <a:endParaRPr sz="2200" spc="-100">
              <a:latin typeface="Grammarsaurus" pitchFamily="2" charset="0"/>
              <a:cs typeface="Gill Sans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641778" y="3597315"/>
            <a:ext cx="1105454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8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artefact</a:t>
            </a:r>
            <a:endParaRPr sz="2200" spc="-80" dirty="0">
              <a:latin typeface="Grammarsaurus" pitchFamily="2" charset="0"/>
              <a:cs typeface="Gill Sans MT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2197290" y="1920494"/>
            <a:ext cx="1805305" cy="440055"/>
            <a:chOff x="2197290" y="1920494"/>
            <a:chExt cx="1805305" cy="440055"/>
          </a:xfrm>
        </p:grpSpPr>
        <p:sp>
          <p:nvSpPr>
            <p:cNvPr id="43" name="object 43"/>
            <p:cNvSpPr/>
            <p:nvPr/>
          </p:nvSpPr>
          <p:spPr>
            <a:xfrm>
              <a:off x="2203640" y="1926844"/>
              <a:ext cx="1792605" cy="427355"/>
            </a:xfrm>
            <a:custGeom>
              <a:avLst/>
              <a:gdLst/>
              <a:ahLst/>
              <a:cxnLst/>
              <a:rect l="l" t="t" r="r" b="b"/>
              <a:pathLst>
                <a:path w="1792604" h="427355">
                  <a:moveTo>
                    <a:pt x="1768170" y="0"/>
                  </a:moveTo>
                  <a:lnTo>
                    <a:pt x="24117" y="0"/>
                  </a:lnTo>
                  <a:lnTo>
                    <a:pt x="14755" y="1903"/>
                  </a:lnTo>
                  <a:lnTo>
                    <a:pt x="7086" y="7086"/>
                  </a:lnTo>
                  <a:lnTo>
                    <a:pt x="1903" y="14755"/>
                  </a:lnTo>
                  <a:lnTo>
                    <a:pt x="0" y="24117"/>
                  </a:lnTo>
                  <a:lnTo>
                    <a:pt x="0" y="403186"/>
                  </a:lnTo>
                  <a:lnTo>
                    <a:pt x="1904" y="412554"/>
                  </a:lnTo>
                  <a:lnTo>
                    <a:pt x="7088" y="420222"/>
                  </a:lnTo>
                  <a:lnTo>
                    <a:pt x="14760" y="425402"/>
                  </a:lnTo>
                  <a:lnTo>
                    <a:pt x="24130" y="427304"/>
                  </a:lnTo>
                  <a:lnTo>
                    <a:pt x="1768170" y="427304"/>
                  </a:lnTo>
                  <a:lnTo>
                    <a:pt x="1777530" y="425402"/>
                  </a:lnTo>
                  <a:lnTo>
                    <a:pt x="1785194" y="420222"/>
                  </a:lnTo>
                  <a:lnTo>
                    <a:pt x="1790372" y="412554"/>
                  </a:lnTo>
                  <a:lnTo>
                    <a:pt x="1792274" y="403186"/>
                  </a:lnTo>
                  <a:lnTo>
                    <a:pt x="1792274" y="24117"/>
                  </a:lnTo>
                  <a:lnTo>
                    <a:pt x="1790372" y="14755"/>
                  </a:lnTo>
                  <a:lnTo>
                    <a:pt x="1785194" y="7086"/>
                  </a:lnTo>
                  <a:lnTo>
                    <a:pt x="1777530" y="1903"/>
                  </a:lnTo>
                  <a:lnTo>
                    <a:pt x="1768170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203640" y="1926844"/>
              <a:ext cx="1792605" cy="427355"/>
            </a:xfrm>
            <a:custGeom>
              <a:avLst/>
              <a:gdLst/>
              <a:ahLst/>
              <a:cxnLst/>
              <a:rect l="l" t="t" r="r" b="b"/>
              <a:pathLst>
                <a:path w="1792604" h="427355">
                  <a:moveTo>
                    <a:pt x="1768170" y="427304"/>
                  </a:moveTo>
                  <a:lnTo>
                    <a:pt x="24130" y="427304"/>
                  </a:lnTo>
                  <a:lnTo>
                    <a:pt x="14760" y="425402"/>
                  </a:lnTo>
                  <a:lnTo>
                    <a:pt x="7088" y="420222"/>
                  </a:lnTo>
                  <a:lnTo>
                    <a:pt x="1904" y="412554"/>
                  </a:lnTo>
                  <a:lnTo>
                    <a:pt x="0" y="403186"/>
                  </a:lnTo>
                  <a:lnTo>
                    <a:pt x="0" y="24117"/>
                  </a:lnTo>
                  <a:lnTo>
                    <a:pt x="1903" y="14755"/>
                  </a:lnTo>
                  <a:lnTo>
                    <a:pt x="7086" y="7086"/>
                  </a:lnTo>
                  <a:lnTo>
                    <a:pt x="14755" y="1903"/>
                  </a:lnTo>
                  <a:lnTo>
                    <a:pt x="24117" y="0"/>
                  </a:lnTo>
                  <a:lnTo>
                    <a:pt x="1768170" y="0"/>
                  </a:lnTo>
                  <a:lnTo>
                    <a:pt x="1777530" y="1903"/>
                  </a:lnTo>
                  <a:lnTo>
                    <a:pt x="1785194" y="7086"/>
                  </a:lnTo>
                  <a:lnTo>
                    <a:pt x="1790372" y="14755"/>
                  </a:lnTo>
                  <a:lnTo>
                    <a:pt x="1792274" y="24117"/>
                  </a:lnTo>
                  <a:lnTo>
                    <a:pt x="1792274" y="403186"/>
                  </a:lnTo>
                  <a:lnTo>
                    <a:pt x="1790372" y="412554"/>
                  </a:lnTo>
                  <a:lnTo>
                    <a:pt x="1785194" y="420222"/>
                  </a:lnTo>
                  <a:lnTo>
                    <a:pt x="1777530" y="425402"/>
                  </a:lnTo>
                  <a:lnTo>
                    <a:pt x="1768170" y="427304"/>
                  </a:lnTo>
                  <a:close/>
                </a:path>
              </a:pathLst>
            </a:custGeom>
            <a:ln w="12699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4131157" y="1932863"/>
            <a:ext cx="5665688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00" dirty="0">
                <a:solidFill>
                  <a:srgbClr val="21304A"/>
                </a:solidFill>
                <a:latin typeface="Grammarsaurus" pitchFamily="2" charset="0"/>
                <a:cs typeface="Gill Sans MT"/>
              </a:rPr>
              <a:t>– something you hold to help you do something</a:t>
            </a:r>
            <a:endParaRPr sz="2200" spc="-100">
              <a:latin typeface="Grammarsaurus" pitchFamily="2" charset="0"/>
              <a:cs typeface="Gill Sans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901274" y="1960181"/>
            <a:ext cx="469900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1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tool</a:t>
            </a:r>
            <a:endParaRPr sz="22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1013955" y="1790693"/>
            <a:ext cx="851535" cy="3421379"/>
            <a:chOff x="1013955" y="1790693"/>
            <a:chExt cx="851535" cy="3421379"/>
          </a:xfrm>
        </p:grpSpPr>
        <p:pic>
          <p:nvPicPr>
            <p:cNvPr id="48" name="object 4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15515" y="1790693"/>
              <a:ext cx="717184" cy="67818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13955" y="4399000"/>
              <a:ext cx="784771" cy="81280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86403" y="3380955"/>
              <a:ext cx="779087" cy="778510"/>
            </a:xfrm>
            <a:prstGeom prst="rect">
              <a:avLst/>
            </a:prstGeom>
          </p:spPr>
        </p:pic>
      </p:grpSp>
      <p:sp>
        <p:nvSpPr>
          <p:cNvPr id="52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12192000" cy="5106670"/>
            </a:xfrm>
            <a:custGeom>
              <a:avLst/>
              <a:gdLst/>
              <a:ahLst/>
              <a:cxnLst/>
              <a:rect l="l" t="t" r="r" b="b"/>
              <a:pathLst>
                <a:path w="12192000" h="5106670">
                  <a:moveTo>
                    <a:pt x="0" y="5106339"/>
                  </a:moveTo>
                  <a:lnTo>
                    <a:pt x="12192000" y="5106339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5106339"/>
                  </a:lnTo>
                  <a:close/>
                </a:path>
              </a:pathLst>
            </a:custGeom>
            <a:solidFill>
              <a:srgbClr val="323F37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16145" y="2140783"/>
              <a:ext cx="2975855" cy="428653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18805" y="0"/>
              <a:ext cx="4073194" cy="25714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64587" cy="173107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82128" y="0"/>
              <a:ext cx="3846073" cy="170508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12192000" cy="264682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2965424"/>
              <a:ext cx="2257854" cy="389257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13635" y="4085373"/>
              <a:ext cx="6178364" cy="277262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20634" y="6215507"/>
              <a:ext cx="5730062" cy="64249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5106339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239496" y="0"/>
            <a:ext cx="11952605" cy="6751320"/>
            <a:chOff x="239496" y="0"/>
            <a:chExt cx="11952605" cy="6751320"/>
          </a:xfrm>
        </p:grpSpPr>
        <p:sp>
          <p:nvSpPr>
            <p:cNvPr id="18" name="object 18"/>
            <p:cNvSpPr/>
            <p:nvPr/>
          </p:nvSpPr>
          <p:spPr>
            <a:xfrm>
              <a:off x="245846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29" y="0"/>
                  </a:lnTo>
                  <a:lnTo>
                    <a:pt x="177682" y="4521"/>
                  </a:lnTo>
                  <a:lnTo>
                    <a:pt x="135911" y="17487"/>
                  </a:lnTo>
                  <a:lnTo>
                    <a:pt x="98111" y="38004"/>
                  </a:lnTo>
                  <a:lnTo>
                    <a:pt x="65177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7" y="6168763"/>
                  </a:lnTo>
                  <a:lnTo>
                    <a:pt x="98111" y="6195933"/>
                  </a:lnTo>
                  <a:lnTo>
                    <a:pt x="135911" y="6216448"/>
                  </a:lnTo>
                  <a:lnTo>
                    <a:pt x="177682" y="6229414"/>
                  </a:lnTo>
                  <a:lnTo>
                    <a:pt x="222529" y="6233934"/>
                  </a:lnTo>
                  <a:lnTo>
                    <a:pt x="11476748" y="6233934"/>
                  </a:lnTo>
                  <a:lnTo>
                    <a:pt x="11521595" y="6229414"/>
                  </a:lnTo>
                  <a:lnTo>
                    <a:pt x="11563364" y="6216448"/>
                  </a:lnTo>
                  <a:lnTo>
                    <a:pt x="11601162" y="6195933"/>
                  </a:lnTo>
                  <a:lnTo>
                    <a:pt x="11634093" y="6168763"/>
                  </a:lnTo>
                  <a:lnTo>
                    <a:pt x="11661264" y="6135831"/>
                  </a:lnTo>
                  <a:lnTo>
                    <a:pt x="11681779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9" y="135906"/>
                  </a:lnTo>
                  <a:lnTo>
                    <a:pt x="11661264" y="98108"/>
                  </a:lnTo>
                  <a:lnTo>
                    <a:pt x="11634093" y="65176"/>
                  </a:lnTo>
                  <a:lnTo>
                    <a:pt x="11601162" y="38004"/>
                  </a:lnTo>
                  <a:lnTo>
                    <a:pt x="11563364" y="17487"/>
                  </a:lnTo>
                  <a:lnTo>
                    <a:pt x="11521595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45846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29" y="6233934"/>
                  </a:lnTo>
                  <a:lnTo>
                    <a:pt x="177682" y="6229414"/>
                  </a:lnTo>
                  <a:lnTo>
                    <a:pt x="135911" y="6216448"/>
                  </a:lnTo>
                  <a:lnTo>
                    <a:pt x="98111" y="6195933"/>
                  </a:lnTo>
                  <a:lnTo>
                    <a:pt x="65177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7" y="65176"/>
                  </a:lnTo>
                  <a:lnTo>
                    <a:pt x="98111" y="38004"/>
                  </a:lnTo>
                  <a:lnTo>
                    <a:pt x="135911" y="17487"/>
                  </a:lnTo>
                  <a:lnTo>
                    <a:pt x="177682" y="4521"/>
                  </a:lnTo>
                  <a:lnTo>
                    <a:pt x="222529" y="0"/>
                  </a:lnTo>
                  <a:lnTo>
                    <a:pt x="11476748" y="0"/>
                  </a:lnTo>
                  <a:lnTo>
                    <a:pt x="11521595" y="4521"/>
                  </a:lnTo>
                  <a:lnTo>
                    <a:pt x="11563364" y="17487"/>
                  </a:lnTo>
                  <a:lnTo>
                    <a:pt x="11601162" y="38004"/>
                  </a:lnTo>
                  <a:lnTo>
                    <a:pt x="11634093" y="65176"/>
                  </a:lnTo>
                  <a:lnTo>
                    <a:pt x="11661264" y="98108"/>
                  </a:lnTo>
                  <a:lnTo>
                    <a:pt x="11681779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9" y="6098033"/>
                  </a:lnTo>
                  <a:lnTo>
                    <a:pt x="11661264" y="6135831"/>
                  </a:lnTo>
                  <a:lnTo>
                    <a:pt x="11634093" y="6168763"/>
                  </a:lnTo>
                  <a:lnTo>
                    <a:pt x="11601162" y="6195933"/>
                  </a:lnTo>
                  <a:lnTo>
                    <a:pt x="11563364" y="6216448"/>
                  </a:lnTo>
                  <a:lnTo>
                    <a:pt x="11521595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974628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0" y="315226"/>
                  </a:lnTo>
                  <a:lnTo>
                    <a:pt x="73385" y="341002"/>
                  </a:lnTo>
                  <a:lnTo>
                    <a:pt x="119964" y="350469"/>
                  </a:lnTo>
                  <a:lnTo>
                    <a:pt x="2122779" y="350469"/>
                  </a:lnTo>
                  <a:lnTo>
                    <a:pt x="2169365" y="341002"/>
                  </a:lnTo>
                  <a:lnTo>
                    <a:pt x="2207514" y="315226"/>
                  </a:lnTo>
                  <a:lnTo>
                    <a:pt x="2233289" y="277077"/>
                  </a:lnTo>
                  <a:lnTo>
                    <a:pt x="2242756" y="230492"/>
                  </a:lnTo>
                  <a:lnTo>
                    <a:pt x="2242756" y="119976"/>
                  </a:lnTo>
                  <a:lnTo>
                    <a:pt x="2233289" y="73391"/>
                  </a:lnTo>
                  <a:lnTo>
                    <a:pt x="2207514" y="35242"/>
                  </a:lnTo>
                  <a:lnTo>
                    <a:pt x="2169365" y="9466"/>
                  </a:lnTo>
                  <a:lnTo>
                    <a:pt x="2122779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974628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79" y="350469"/>
                  </a:moveTo>
                  <a:lnTo>
                    <a:pt x="119964" y="350469"/>
                  </a:lnTo>
                  <a:lnTo>
                    <a:pt x="73385" y="341002"/>
                  </a:lnTo>
                  <a:lnTo>
                    <a:pt x="35240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2779" y="0"/>
                  </a:lnTo>
                  <a:lnTo>
                    <a:pt x="2169365" y="9466"/>
                  </a:lnTo>
                  <a:lnTo>
                    <a:pt x="2207514" y="35242"/>
                  </a:lnTo>
                  <a:lnTo>
                    <a:pt x="2233289" y="73391"/>
                  </a:lnTo>
                  <a:lnTo>
                    <a:pt x="2242756" y="119976"/>
                  </a:lnTo>
                  <a:lnTo>
                    <a:pt x="2242756" y="230492"/>
                  </a:lnTo>
                  <a:lnTo>
                    <a:pt x="2233289" y="277077"/>
                  </a:lnTo>
                  <a:lnTo>
                    <a:pt x="2207514" y="315226"/>
                  </a:lnTo>
                  <a:lnTo>
                    <a:pt x="2169365" y="341002"/>
                  </a:lnTo>
                  <a:lnTo>
                    <a:pt x="2122779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640426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73" y="0"/>
                  </a:moveTo>
                  <a:lnTo>
                    <a:pt x="2718" y="0"/>
                  </a:lnTo>
                  <a:lnTo>
                    <a:pt x="1559" y="13894"/>
                  </a:lnTo>
                  <a:lnTo>
                    <a:pt x="693" y="28206"/>
                  </a:lnTo>
                  <a:lnTo>
                    <a:pt x="173" y="42290"/>
                  </a:lnTo>
                  <a:lnTo>
                    <a:pt x="0" y="56095"/>
                  </a:lnTo>
                  <a:lnTo>
                    <a:pt x="1945" y="104954"/>
                  </a:lnTo>
                  <a:lnTo>
                    <a:pt x="7687" y="152785"/>
                  </a:lnTo>
                  <a:lnTo>
                    <a:pt x="17086" y="199435"/>
                  </a:lnTo>
                  <a:lnTo>
                    <a:pt x="30003" y="244752"/>
                  </a:lnTo>
                  <a:lnTo>
                    <a:pt x="46298" y="288581"/>
                  </a:lnTo>
                  <a:lnTo>
                    <a:pt x="65832" y="330770"/>
                  </a:lnTo>
                  <a:lnTo>
                    <a:pt x="88464" y="371166"/>
                  </a:lnTo>
                  <a:lnTo>
                    <a:pt x="114056" y="409615"/>
                  </a:lnTo>
                  <a:lnTo>
                    <a:pt x="142467" y="445965"/>
                  </a:lnTo>
                  <a:lnTo>
                    <a:pt x="173558" y="480062"/>
                  </a:lnTo>
                  <a:lnTo>
                    <a:pt x="207189" y="511754"/>
                  </a:lnTo>
                  <a:lnTo>
                    <a:pt x="243220" y="540886"/>
                  </a:lnTo>
                  <a:lnTo>
                    <a:pt x="281512" y="567306"/>
                  </a:lnTo>
                  <a:lnTo>
                    <a:pt x="321926" y="590861"/>
                  </a:lnTo>
                  <a:lnTo>
                    <a:pt x="364321" y="611398"/>
                  </a:lnTo>
                  <a:lnTo>
                    <a:pt x="408559" y="628763"/>
                  </a:lnTo>
                  <a:lnTo>
                    <a:pt x="454498" y="642803"/>
                  </a:lnTo>
                  <a:lnTo>
                    <a:pt x="502000" y="653366"/>
                  </a:lnTo>
                  <a:lnTo>
                    <a:pt x="551105" y="660323"/>
                  </a:lnTo>
                  <a:lnTo>
                    <a:pt x="551573" y="660323"/>
                  </a:lnTo>
                  <a:lnTo>
                    <a:pt x="551573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634076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9" y="13545"/>
                  </a:lnTo>
                  <a:lnTo>
                    <a:pt x="696" y="27941"/>
                  </a:lnTo>
                  <a:lnTo>
                    <a:pt x="179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60" y="156741"/>
                  </a:lnTo>
                  <a:lnTo>
                    <a:pt x="18680" y="205799"/>
                  </a:lnTo>
                  <a:lnTo>
                    <a:pt x="32977" y="253719"/>
                  </a:lnTo>
                  <a:lnTo>
                    <a:pt x="51165" y="300277"/>
                  </a:lnTo>
                  <a:lnTo>
                    <a:pt x="73157" y="345253"/>
                  </a:lnTo>
                  <a:lnTo>
                    <a:pt x="98866" y="388424"/>
                  </a:lnTo>
                  <a:lnTo>
                    <a:pt x="128204" y="429568"/>
                  </a:lnTo>
                  <a:lnTo>
                    <a:pt x="161086" y="468464"/>
                  </a:lnTo>
                  <a:lnTo>
                    <a:pt x="196805" y="504314"/>
                  </a:lnTo>
                  <a:lnTo>
                    <a:pt x="235078" y="536954"/>
                  </a:lnTo>
                  <a:lnTo>
                    <a:pt x="275693" y="566278"/>
                  </a:lnTo>
                  <a:lnTo>
                    <a:pt x="318437" y="592179"/>
                  </a:lnTo>
                  <a:lnTo>
                    <a:pt x="363096" y="614551"/>
                  </a:lnTo>
                  <a:lnTo>
                    <a:pt x="409458" y="633287"/>
                  </a:lnTo>
                  <a:lnTo>
                    <a:pt x="457309" y="648280"/>
                  </a:lnTo>
                  <a:lnTo>
                    <a:pt x="506437" y="659423"/>
                  </a:lnTo>
                  <a:lnTo>
                    <a:pt x="557071" y="666673"/>
                  </a:lnTo>
                  <a:lnTo>
                    <a:pt x="557923" y="666673"/>
                  </a:lnTo>
                  <a:lnTo>
                    <a:pt x="557923" y="653973"/>
                  </a:lnTo>
                  <a:lnTo>
                    <a:pt x="510142" y="647192"/>
                  </a:lnTo>
                  <a:lnTo>
                    <a:pt x="463631" y="636828"/>
                  </a:lnTo>
                  <a:lnTo>
                    <a:pt x="418540" y="623031"/>
                  </a:lnTo>
                  <a:lnTo>
                    <a:pt x="375020" y="605947"/>
                  </a:lnTo>
                  <a:lnTo>
                    <a:pt x="333221" y="585726"/>
                  </a:lnTo>
                  <a:lnTo>
                    <a:pt x="293293" y="562515"/>
                  </a:lnTo>
                  <a:lnTo>
                    <a:pt x="255385" y="536463"/>
                  </a:lnTo>
                  <a:lnTo>
                    <a:pt x="219648" y="507717"/>
                  </a:lnTo>
                  <a:lnTo>
                    <a:pt x="186231" y="476425"/>
                  </a:lnTo>
                  <a:lnTo>
                    <a:pt x="155285" y="442736"/>
                  </a:lnTo>
                  <a:lnTo>
                    <a:pt x="126960" y="406798"/>
                  </a:lnTo>
                  <a:lnTo>
                    <a:pt x="101405" y="368759"/>
                  </a:lnTo>
                  <a:lnTo>
                    <a:pt x="78771" y="328767"/>
                  </a:lnTo>
                  <a:lnTo>
                    <a:pt x="59207" y="286970"/>
                  </a:lnTo>
                  <a:lnTo>
                    <a:pt x="42865" y="243517"/>
                  </a:lnTo>
                  <a:lnTo>
                    <a:pt x="29892" y="198554"/>
                  </a:lnTo>
                  <a:lnTo>
                    <a:pt x="20441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5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151708" y="167665"/>
            <a:ext cx="5888990" cy="755650"/>
            <a:chOff x="3151708" y="167665"/>
            <a:chExt cx="5888990" cy="755650"/>
          </a:xfrm>
        </p:grpSpPr>
        <p:sp>
          <p:nvSpPr>
            <p:cNvPr id="27" name="object 27"/>
            <p:cNvSpPr/>
            <p:nvPr/>
          </p:nvSpPr>
          <p:spPr>
            <a:xfrm>
              <a:off x="3158058" y="174015"/>
              <a:ext cx="5876290" cy="742950"/>
            </a:xfrm>
            <a:custGeom>
              <a:avLst/>
              <a:gdLst/>
              <a:ahLst/>
              <a:cxnLst/>
              <a:rect l="l" t="t" r="r" b="b"/>
              <a:pathLst>
                <a:path w="5876290" h="742950">
                  <a:moveTo>
                    <a:pt x="5833986" y="0"/>
                  </a:moveTo>
                  <a:lnTo>
                    <a:pt x="41884" y="0"/>
                  </a:lnTo>
                  <a:lnTo>
                    <a:pt x="25621" y="3302"/>
                  </a:lnTo>
                  <a:lnTo>
                    <a:pt x="12303" y="12296"/>
                  </a:lnTo>
                  <a:lnTo>
                    <a:pt x="3304" y="25610"/>
                  </a:lnTo>
                  <a:lnTo>
                    <a:pt x="0" y="41871"/>
                  </a:lnTo>
                  <a:lnTo>
                    <a:pt x="0" y="700544"/>
                  </a:lnTo>
                  <a:lnTo>
                    <a:pt x="3304" y="716808"/>
                  </a:lnTo>
                  <a:lnTo>
                    <a:pt x="12303" y="730126"/>
                  </a:lnTo>
                  <a:lnTo>
                    <a:pt x="25621" y="739124"/>
                  </a:lnTo>
                  <a:lnTo>
                    <a:pt x="41884" y="742429"/>
                  </a:lnTo>
                  <a:lnTo>
                    <a:pt x="5833986" y="742429"/>
                  </a:lnTo>
                  <a:lnTo>
                    <a:pt x="5850244" y="739124"/>
                  </a:lnTo>
                  <a:lnTo>
                    <a:pt x="5863563" y="730126"/>
                  </a:lnTo>
                  <a:lnTo>
                    <a:pt x="5872564" y="716808"/>
                  </a:lnTo>
                  <a:lnTo>
                    <a:pt x="5875870" y="700544"/>
                  </a:lnTo>
                  <a:lnTo>
                    <a:pt x="5875870" y="41871"/>
                  </a:lnTo>
                  <a:lnTo>
                    <a:pt x="5872564" y="25610"/>
                  </a:lnTo>
                  <a:lnTo>
                    <a:pt x="5863563" y="12296"/>
                  </a:lnTo>
                  <a:lnTo>
                    <a:pt x="5850244" y="3302"/>
                  </a:lnTo>
                  <a:lnTo>
                    <a:pt x="5833986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158058" y="174015"/>
              <a:ext cx="5876290" cy="742950"/>
            </a:xfrm>
            <a:custGeom>
              <a:avLst/>
              <a:gdLst/>
              <a:ahLst/>
              <a:cxnLst/>
              <a:rect l="l" t="t" r="r" b="b"/>
              <a:pathLst>
                <a:path w="5876290" h="742950">
                  <a:moveTo>
                    <a:pt x="5833986" y="742429"/>
                  </a:moveTo>
                  <a:lnTo>
                    <a:pt x="41884" y="742429"/>
                  </a:lnTo>
                  <a:lnTo>
                    <a:pt x="25621" y="739124"/>
                  </a:lnTo>
                  <a:lnTo>
                    <a:pt x="12303" y="730126"/>
                  </a:lnTo>
                  <a:lnTo>
                    <a:pt x="3304" y="716808"/>
                  </a:lnTo>
                  <a:lnTo>
                    <a:pt x="0" y="700544"/>
                  </a:lnTo>
                  <a:lnTo>
                    <a:pt x="0" y="41871"/>
                  </a:lnTo>
                  <a:lnTo>
                    <a:pt x="3304" y="25610"/>
                  </a:lnTo>
                  <a:lnTo>
                    <a:pt x="12303" y="12296"/>
                  </a:lnTo>
                  <a:lnTo>
                    <a:pt x="25621" y="3302"/>
                  </a:lnTo>
                  <a:lnTo>
                    <a:pt x="41884" y="0"/>
                  </a:lnTo>
                  <a:lnTo>
                    <a:pt x="5833986" y="0"/>
                  </a:lnTo>
                  <a:lnTo>
                    <a:pt x="5850244" y="3302"/>
                  </a:lnTo>
                  <a:lnTo>
                    <a:pt x="5863563" y="12296"/>
                  </a:lnTo>
                  <a:lnTo>
                    <a:pt x="5872564" y="25610"/>
                  </a:lnTo>
                  <a:lnTo>
                    <a:pt x="5875870" y="41871"/>
                  </a:lnTo>
                  <a:lnTo>
                    <a:pt x="5875870" y="700544"/>
                  </a:lnTo>
                  <a:lnTo>
                    <a:pt x="5872564" y="716808"/>
                  </a:lnTo>
                  <a:lnTo>
                    <a:pt x="5863563" y="730126"/>
                  </a:lnTo>
                  <a:lnTo>
                    <a:pt x="5850244" y="739124"/>
                  </a:lnTo>
                  <a:lnTo>
                    <a:pt x="5833986" y="74242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1924801" y="245160"/>
            <a:ext cx="8586802" cy="5822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214">
              <a:lnSpc>
                <a:spcPct val="100000"/>
              </a:lnSpc>
              <a:spcBef>
                <a:spcPts val="100"/>
              </a:spcBef>
            </a:pPr>
            <a:r>
              <a:rPr spc="-150" dirty="0">
                <a:latin typeface="Grammarsaurus" pitchFamily="2" charset="0"/>
              </a:rPr>
              <a:t>Change and continuity</a:t>
            </a:r>
          </a:p>
        </p:txBody>
      </p:sp>
      <p:grpSp>
        <p:nvGrpSpPr>
          <p:cNvPr id="30" name="object 30"/>
          <p:cNvGrpSpPr/>
          <p:nvPr/>
        </p:nvGrpSpPr>
        <p:grpSpPr>
          <a:xfrm>
            <a:off x="1339850" y="2218016"/>
            <a:ext cx="9874885" cy="3096260"/>
            <a:chOff x="1339850" y="2218016"/>
            <a:chExt cx="9874885" cy="3096260"/>
          </a:xfrm>
        </p:grpSpPr>
        <p:sp>
          <p:nvSpPr>
            <p:cNvPr id="31" name="object 31"/>
            <p:cNvSpPr/>
            <p:nvPr/>
          </p:nvSpPr>
          <p:spPr>
            <a:xfrm>
              <a:off x="1346200" y="2224366"/>
              <a:ext cx="9862185" cy="3083560"/>
            </a:xfrm>
            <a:custGeom>
              <a:avLst/>
              <a:gdLst/>
              <a:ahLst/>
              <a:cxnLst/>
              <a:rect l="l" t="t" r="r" b="b"/>
              <a:pathLst>
                <a:path w="9862185" h="3083560">
                  <a:moveTo>
                    <a:pt x="9809695" y="0"/>
                  </a:moveTo>
                  <a:lnTo>
                    <a:pt x="51904" y="0"/>
                  </a:lnTo>
                  <a:lnTo>
                    <a:pt x="31702" y="4079"/>
                  </a:lnTo>
                  <a:lnTo>
                    <a:pt x="15203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3031312"/>
                  </a:lnTo>
                  <a:lnTo>
                    <a:pt x="4079" y="3051514"/>
                  </a:lnTo>
                  <a:lnTo>
                    <a:pt x="15203" y="3068013"/>
                  </a:lnTo>
                  <a:lnTo>
                    <a:pt x="31702" y="3079137"/>
                  </a:lnTo>
                  <a:lnTo>
                    <a:pt x="51904" y="3083217"/>
                  </a:lnTo>
                  <a:lnTo>
                    <a:pt x="9809695" y="3083217"/>
                  </a:lnTo>
                  <a:lnTo>
                    <a:pt x="9829905" y="3079137"/>
                  </a:lnTo>
                  <a:lnTo>
                    <a:pt x="9846408" y="3068013"/>
                  </a:lnTo>
                  <a:lnTo>
                    <a:pt x="9857534" y="3051514"/>
                  </a:lnTo>
                  <a:lnTo>
                    <a:pt x="9861613" y="3031312"/>
                  </a:lnTo>
                  <a:lnTo>
                    <a:pt x="9861613" y="51904"/>
                  </a:lnTo>
                  <a:lnTo>
                    <a:pt x="9857534" y="31702"/>
                  </a:lnTo>
                  <a:lnTo>
                    <a:pt x="9846408" y="15203"/>
                  </a:lnTo>
                  <a:lnTo>
                    <a:pt x="9829905" y="4079"/>
                  </a:lnTo>
                  <a:lnTo>
                    <a:pt x="9809695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346200" y="2224366"/>
              <a:ext cx="9862185" cy="3083560"/>
            </a:xfrm>
            <a:custGeom>
              <a:avLst/>
              <a:gdLst/>
              <a:ahLst/>
              <a:cxnLst/>
              <a:rect l="l" t="t" r="r" b="b"/>
              <a:pathLst>
                <a:path w="9862185" h="3083560">
                  <a:moveTo>
                    <a:pt x="9809695" y="3083217"/>
                  </a:moveTo>
                  <a:lnTo>
                    <a:pt x="51904" y="3083217"/>
                  </a:lnTo>
                  <a:lnTo>
                    <a:pt x="31702" y="3079137"/>
                  </a:lnTo>
                  <a:lnTo>
                    <a:pt x="15203" y="3068013"/>
                  </a:lnTo>
                  <a:lnTo>
                    <a:pt x="4079" y="3051514"/>
                  </a:lnTo>
                  <a:lnTo>
                    <a:pt x="0" y="3031312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3" y="15203"/>
                  </a:lnTo>
                  <a:lnTo>
                    <a:pt x="31702" y="4079"/>
                  </a:lnTo>
                  <a:lnTo>
                    <a:pt x="51904" y="0"/>
                  </a:lnTo>
                  <a:lnTo>
                    <a:pt x="9809695" y="0"/>
                  </a:lnTo>
                  <a:lnTo>
                    <a:pt x="9829905" y="4079"/>
                  </a:lnTo>
                  <a:lnTo>
                    <a:pt x="9846408" y="15203"/>
                  </a:lnTo>
                  <a:lnTo>
                    <a:pt x="9857534" y="31702"/>
                  </a:lnTo>
                  <a:lnTo>
                    <a:pt x="9861613" y="51904"/>
                  </a:lnTo>
                  <a:lnTo>
                    <a:pt x="9861613" y="3031312"/>
                  </a:lnTo>
                  <a:lnTo>
                    <a:pt x="9857534" y="3051514"/>
                  </a:lnTo>
                  <a:lnTo>
                    <a:pt x="9846408" y="3068013"/>
                  </a:lnTo>
                  <a:lnTo>
                    <a:pt x="9829905" y="3079137"/>
                  </a:lnTo>
                  <a:lnTo>
                    <a:pt x="9809695" y="3083217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3558159" y="2654985"/>
            <a:ext cx="7398384" cy="22065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Hello, my name is </a:t>
            </a:r>
            <a:r>
              <a:rPr sz="21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Gale</a:t>
            </a: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. I am an </a:t>
            </a:r>
            <a:r>
              <a:rPr sz="21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archaeologist</a:t>
            </a: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.</a:t>
            </a:r>
            <a:endParaRPr sz="2100" spc="-100" dirty="0">
              <a:latin typeface="Grammarsaurus" pitchFamily="2" charset="0"/>
              <a:cs typeface="Gill Sans MT"/>
            </a:endParaRPr>
          </a:p>
          <a:p>
            <a:pPr marL="12700" marR="236220">
              <a:lnSpc>
                <a:spcPct val="113700"/>
              </a:lnSpc>
              <a:spcBef>
                <a:spcPts val="1495"/>
              </a:spcBef>
            </a:pP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Part of my job is to find out about the past using the key historical skill ‘</a:t>
            </a:r>
            <a:r>
              <a:rPr sz="21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change and continuity</a:t>
            </a: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’</a:t>
            </a:r>
            <a:endParaRPr sz="21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860"/>
              </a:spcBef>
            </a:pP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To have this skill, I have to show an </a:t>
            </a:r>
            <a:r>
              <a:rPr sz="21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understanding </a:t>
            </a: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of the idea that</a:t>
            </a:r>
            <a:endParaRPr sz="21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sz="21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some things change </a:t>
            </a: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while others, old and new, </a:t>
            </a:r>
            <a:r>
              <a:rPr sz="21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stay the same</a:t>
            </a: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.</a:t>
            </a:r>
            <a:endParaRPr sz="21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0" y="479234"/>
            <a:ext cx="11612880" cy="5929630"/>
            <a:chOff x="0" y="479234"/>
            <a:chExt cx="11612880" cy="5929630"/>
          </a:xfrm>
        </p:grpSpPr>
        <p:pic>
          <p:nvPicPr>
            <p:cNvPr id="35" name="object 3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0" y="1938743"/>
              <a:ext cx="3337191" cy="446959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970264" y="2296833"/>
              <a:ext cx="784771" cy="81280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11020434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204943" y="766229"/>
              <a:ext cx="100685" cy="10520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331371" y="639813"/>
              <a:ext cx="100685" cy="105206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11156300" y="593502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1012558" y="1028231"/>
            <a:ext cx="738309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800" b="1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Change and continuity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sp>
        <p:nvSpPr>
          <p:cNvPr id="43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0"/>
              <a:ext cx="12192000" cy="5106670"/>
            </a:xfrm>
            <a:custGeom>
              <a:avLst/>
              <a:gdLst/>
              <a:ahLst/>
              <a:cxnLst/>
              <a:rect l="l" t="t" r="r" b="b"/>
              <a:pathLst>
                <a:path w="12192000" h="5106670">
                  <a:moveTo>
                    <a:pt x="0" y="5106339"/>
                  </a:moveTo>
                  <a:lnTo>
                    <a:pt x="12192000" y="5106339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5106339"/>
                  </a:lnTo>
                  <a:close/>
                </a:path>
              </a:pathLst>
            </a:custGeom>
            <a:solidFill>
              <a:srgbClr val="323F37">
                <a:alpha val="6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16145" y="2140783"/>
              <a:ext cx="2975855" cy="428653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18805" y="0"/>
              <a:ext cx="4073194" cy="257140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764587" cy="173107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82128" y="0"/>
              <a:ext cx="3846073" cy="170508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12192000" cy="2646829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01206" y="0"/>
              <a:ext cx="8390793" cy="346127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4576945" cy="258502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0" y="2965424"/>
              <a:ext cx="2257854" cy="389257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013637" y="4085373"/>
              <a:ext cx="6178363" cy="277262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320634" y="6215507"/>
              <a:ext cx="5730049" cy="64249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465262" y="4960962"/>
              <a:ext cx="5628772" cy="181239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5106339"/>
              <a:ext cx="12191999" cy="1751660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239509" y="0"/>
            <a:ext cx="11952605" cy="6751320"/>
            <a:chOff x="239509" y="0"/>
            <a:chExt cx="11952605" cy="6751320"/>
          </a:xfrm>
        </p:grpSpPr>
        <p:sp>
          <p:nvSpPr>
            <p:cNvPr id="18" name="object 18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0"/>
                  </a:moveTo>
                  <a:lnTo>
                    <a:pt x="222516" y="0"/>
                  </a:lnTo>
                  <a:lnTo>
                    <a:pt x="177673" y="4521"/>
                  </a:lnTo>
                  <a:lnTo>
                    <a:pt x="135906" y="17487"/>
                  </a:lnTo>
                  <a:lnTo>
                    <a:pt x="98108" y="38004"/>
                  </a:lnTo>
                  <a:lnTo>
                    <a:pt x="65176" y="65176"/>
                  </a:lnTo>
                  <a:lnTo>
                    <a:pt x="38004" y="98108"/>
                  </a:lnTo>
                  <a:lnTo>
                    <a:pt x="17487" y="135906"/>
                  </a:lnTo>
                  <a:lnTo>
                    <a:pt x="4521" y="177673"/>
                  </a:lnTo>
                  <a:lnTo>
                    <a:pt x="0" y="222516"/>
                  </a:lnTo>
                  <a:lnTo>
                    <a:pt x="0" y="6011418"/>
                  </a:lnTo>
                  <a:lnTo>
                    <a:pt x="4521" y="6056264"/>
                  </a:lnTo>
                  <a:lnTo>
                    <a:pt x="17487" y="6098033"/>
                  </a:lnTo>
                  <a:lnTo>
                    <a:pt x="38004" y="6135831"/>
                  </a:lnTo>
                  <a:lnTo>
                    <a:pt x="65176" y="6168763"/>
                  </a:lnTo>
                  <a:lnTo>
                    <a:pt x="98108" y="6195933"/>
                  </a:lnTo>
                  <a:lnTo>
                    <a:pt x="135906" y="6216448"/>
                  </a:lnTo>
                  <a:lnTo>
                    <a:pt x="177673" y="6229414"/>
                  </a:lnTo>
                  <a:lnTo>
                    <a:pt x="222516" y="6233934"/>
                  </a:lnTo>
                  <a:lnTo>
                    <a:pt x="11476748" y="6233934"/>
                  </a:lnTo>
                  <a:lnTo>
                    <a:pt x="11521591" y="6229414"/>
                  </a:lnTo>
                  <a:lnTo>
                    <a:pt x="11563359" y="6216448"/>
                  </a:lnTo>
                  <a:lnTo>
                    <a:pt x="11601156" y="6195933"/>
                  </a:lnTo>
                  <a:lnTo>
                    <a:pt x="11634089" y="6168763"/>
                  </a:lnTo>
                  <a:lnTo>
                    <a:pt x="11661261" y="6135831"/>
                  </a:lnTo>
                  <a:lnTo>
                    <a:pt x="11681777" y="6098033"/>
                  </a:lnTo>
                  <a:lnTo>
                    <a:pt x="11694744" y="6056264"/>
                  </a:lnTo>
                  <a:lnTo>
                    <a:pt x="11699265" y="6011418"/>
                  </a:lnTo>
                  <a:lnTo>
                    <a:pt x="11699265" y="222516"/>
                  </a:lnTo>
                  <a:lnTo>
                    <a:pt x="11694744" y="177673"/>
                  </a:lnTo>
                  <a:lnTo>
                    <a:pt x="11681777" y="135906"/>
                  </a:lnTo>
                  <a:lnTo>
                    <a:pt x="11661261" y="98108"/>
                  </a:lnTo>
                  <a:lnTo>
                    <a:pt x="11634089" y="65176"/>
                  </a:lnTo>
                  <a:lnTo>
                    <a:pt x="11601156" y="38004"/>
                  </a:lnTo>
                  <a:lnTo>
                    <a:pt x="11563359" y="17487"/>
                  </a:lnTo>
                  <a:lnTo>
                    <a:pt x="11521591" y="4521"/>
                  </a:lnTo>
                  <a:lnTo>
                    <a:pt x="114767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45859" y="312030"/>
              <a:ext cx="11699875" cy="6234430"/>
            </a:xfrm>
            <a:custGeom>
              <a:avLst/>
              <a:gdLst/>
              <a:ahLst/>
              <a:cxnLst/>
              <a:rect l="l" t="t" r="r" b="b"/>
              <a:pathLst>
                <a:path w="11699875" h="6234430">
                  <a:moveTo>
                    <a:pt x="11476748" y="6233934"/>
                  </a:moveTo>
                  <a:lnTo>
                    <a:pt x="222516" y="6233934"/>
                  </a:lnTo>
                  <a:lnTo>
                    <a:pt x="177673" y="6229414"/>
                  </a:lnTo>
                  <a:lnTo>
                    <a:pt x="135906" y="6216448"/>
                  </a:lnTo>
                  <a:lnTo>
                    <a:pt x="98108" y="6195933"/>
                  </a:lnTo>
                  <a:lnTo>
                    <a:pt x="65176" y="6168763"/>
                  </a:lnTo>
                  <a:lnTo>
                    <a:pt x="38004" y="6135831"/>
                  </a:lnTo>
                  <a:lnTo>
                    <a:pt x="17487" y="6098033"/>
                  </a:lnTo>
                  <a:lnTo>
                    <a:pt x="4521" y="6056264"/>
                  </a:lnTo>
                  <a:lnTo>
                    <a:pt x="0" y="6011418"/>
                  </a:lnTo>
                  <a:lnTo>
                    <a:pt x="0" y="222516"/>
                  </a:lnTo>
                  <a:lnTo>
                    <a:pt x="4521" y="177673"/>
                  </a:lnTo>
                  <a:lnTo>
                    <a:pt x="17487" y="135906"/>
                  </a:lnTo>
                  <a:lnTo>
                    <a:pt x="38004" y="98108"/>
                  </a:lnTo>
                  <a:lnTo>
                    <a:pt x="65176" y="65176"/>
                  </a:lnTo>
                  <a:lnTo>
                    <a:pt x="98108" y="38004"/>
                  </a:lnTo>
                  <a:lnTo>
                    <a:pt x="135906" y="17487"/>
                  </a:lnTo>
                  <a:lnTo>
                    <a:pt x="177673" y="4521"/>
                  </a:lnTo>
                  <a:lnTo>
                    <a:pt x="222516" y="0"/>
                  </a:lnTo>
                  <a:lnTo>
                    <a:pt x="11476748" y="0"/>
                  </a:lnTo>
                  <a:lnTo>
                    <a:pt x="11521591" y="4521"/>
                  </a:lnTo>
                  <a:lnTo>
                    <a:pt x="11563359" y="17487"/>
                  </a:lnTo>
                  <a:lnTo>
                    <a:pt x="11601156" y="38004"/>
                  </a:lnTo>
                  <a:lnTo>
                    <a:pt x="11634089" y="65176"/>
                  </a:lnTo>
                  <a:lnTo>
                    <a:pt x="11661261" y="98108"/>
                  </a:lnTo>
                  <a:lnTo>
                    <a:pt x="11681777" y="135906"/>
                  </a:lnTo>
                  <a:lnTo>
                    <a:pt x="11694744" y="177673"/>
                  </a:lnTo>
                  <a:lnTo>
                    <a:pt x="11699265" y="222516"/>
                  </a:lnTo>
                  <a:lnTo>
                    <a:pt x="11699265" y="6011418"/>
                  </a:lnTo>
                  <a:lnTo>
                    <a:pt x="11694744" y="6056264"/>
                  </a:lnTo>
                  <a:lnTo>
                    <a:pt x="11681777" y="6098033"/>
                  </a:lnTo>
                  <a:lnTo>
                    <a:pt x="11661261" y="6135831"/>
                  </a:lnTo>
                  <a:lnTo>
                    <a:pt x="11634089" y="6168763"/>
                  </a:lnTo>
                  <a:lnTo>
                    <a:pt x="11601156" y="6195933"/>
                  </a:lnTo>
                  <a:lnTo>
                    <a:pt x="11563359" y="6216448"/>
                  </a:lnTo>
                  <a:lnTo>
                    <a:pt x="11521591" y="6229414"/>
                  </a:lnTo>
                  <a:lnTo>
                    <a:pt x="11476748" y="6233934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974615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974615" y="639450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59743" y="6434772"/>
              <a:ext cx="270797" cy="27079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1640438" y="0"/>
              <a:ext cx="551815" cy="660400"/>
            </a:xfrm>
            <a:custGeom>
              <a:avLst/>
              <a:gdLst/>
              <a:ahLst/>
              <a:cxnLst/>
              <a:rect l="l" t="t" r="r" b="b"/>
              <a:pathLst>
                <a:path w="551815" h="660400">
                  <a:moveTo>
                    <a:pt x="551560" y="0"/>
                  </a:moveTo>
                  <a:lnTo>
                    <a:pt x="2718" y="0"/>
                  </a:lnTo>
                  <a:lnTo>
                    <a:pt x="1559" y="13894"/>
                  </a:lnTo>
                  <a:lnTo>
                    <a:pt x="693" y="28206"/>
                  </a:lnTo>
                  <a:lnTo>
                    <a:pt x="173" y="42290"/>
                  </a:lnTo>
                  <a:lnTo>
                    <a:pt x="0" y="56095"/>
                  </a:lnTo>
                  <a:lnTo>
                    <a:pt x="1945" y="104954"/>
                  </a:lnTo>
                  <a:lnTo>
                    <a:pt x="7687" y="152785"/>
                  </a:lnTo>
                  <a:lnTo>
                    <a:pt x="17086" y="199435"/>
                  </a:lnTo>
                  <a:lnTo>
                    <a:pt x="30003" y="244752"/>
                  </a:lnTo>
                  <a:lnTo>
                    <a:pt x="46298" y="288581"/>
                  </a:lnTo>
                  <a:lnTo>
                    <a:pt x="65832" y="330770"/>
                  </a:lnTo>
                  <a:lnTo>
                    <a:pt x="88464" y="371166"/>
                  </a:lnTo>
                  <a:lnTo>
                    <a:pt x="114056" y="409615"/>
                  </a:lnTo>
                  <a:lnTo>
                    <a:pt x="142467" y="445965"/>
                  </a:lnTo>
                  <a:lnTo>
                    <a:pt x="173558" y="480062"/>
                  </a:lnTo>
                  <a:lnTo>
                    <a:pt x="207189" y="511754"/>
                  </a:lnTo>
                  <a:lnTo>
                    <a:pt x="243220" y="540886"/>
                  </a:lnTo>
                  <a:lnTo>
                    <a:pt x="281512" y="567306"/>
                  </a:lnTo>
                  <a:lnTo>
                    <a:pt x="321926" y="590861"/>
                  </a:lnTo>
                  <a:lnTo>
                    <a:pt x="364321" y="611398"/>
                  </a:lnTo>
                  <a:lnTo>
                    <a:pt x="408559" y="628763"/>
                  </a:lnTo>
                  <a:lnTo>
                    <a:pt x="454498" y="642803"/>
                  </a:lnTo>
                  <a:lnTo>
                    <a:pt x="502000" y="653366"/>
                  </a:lnTo>
                  <a:lnTo>
                    <a:pt x="551105" y="660323"/>
                  </a:lnTo>
                  <a:lnTo>
                    <a:pt x="551560" y="660323"/>
                  </a:lnTo>
                  <a:lnTo>
                    <a:pt x="551560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634088" y="0"/>
              <a:ext cx="558165" cy="666750"/>
            </a:xfrm>
            <a:custGeom>
              <a:avLst/>
              <a:gdLst/>
              <a:ahLst/>
              <a:cxnLst/>
              <a:rect l="l" t="t" r="r" b="b"/>
              <a:pathLst>
                <a:path w="558165" h="666750">
                  <a:moveTo>
                    <a:pt x="15430" y="0"/>
                  </a:moveTo>
                  <a:lnTo>
                    <a:pt x="2694" y="0"/>
                  </a:lnTo>
                  <a:lnTo>
                    <a:pt x="1564" y="13545"/>
                  </a:lnTo>
                  <a:lnTo>
                    <a:pt x="692" y="27941"/>
                  </a:lnTo>
                  <a:lnTo>
                    <a:pt x="177" y="41940"/>
                  </a:lnTo>
                  <a:lnTo>
                    <a:pt x="0" y="56095"/>
                  </a:lnTo>
                  <a:lnTo>
                    <a:pt x="2018" y="104695"/>
                  </a:lnTo>
                  <a:lnTo>
                    <a:pt x="8358" y="156741"/>
                  </a:lnTo>
                  <a:lnTo>
                    <a:pt x="18676" y="205799"/>
                  </a:lnTo>
                  <a:lnTo>
                    <a:pt x="32972" y="253719"/>
                  </a:lnTo>
                  <a:lnTo>
                    <a:pt x="51158" y="300277"/>
                  </a:lnTo>
                  <a:lnTo>
                    <a:pt x="73148" y="345253"/>
                  </a:lnTo>
                  <a:lnTo>
                    <a:pt x="98855" y="388424"/>
                  </a:lnTo>
                  <a:lnTo>
                    <a:pt x="128192" y="429568"/>
                  </a:lnTo>
                  <a:lnTo>
                    <a:pt x="161074" y="468464"/>
                  </a:lnTo>
                  <a:lnTo>
                    <a:pt x="196796" y="504314"/>
                  </a:lnTo>
                  <a:lnTo>
                    <a:pt x="235072" y="536954"/>
                  </a:lnTo>
                  <a:lnTo>
                    <a:pt x="275689" y="566278"/>
                  </a:lnTo>
                  <a:lnTo>
                    <a:pt x="318434" y="592179"/>
                  </a:lnTo>
                  <a:lnTo>
                    <a:pt x="363093" y="614551"/>
                  </a:lnTo>
                  <a:lnTo>
                    <a:pt x="409454" y="633287"/>
                  </a:lnTo>
                  <a:lnTo>
                    <a:pt x="457303" y="648280"/>
                  </a:lnTo>
                  <a:lnTo>
                    <a:pt x="506428" y="659423"/>
                  </a:lnTo>
                  <a:lnTo>
                    <a:pt x="557059" y="666673"/>
                  </a:lnTo>
                  <a:lnTo>
                    <a:pt x="557910" y="666673"/>
                  </a:lnTo>
                  <a:lnTo>
                    <a:pt x="557910" y="653973"/>
                  </a:lnTo>
                  <a:lnTo>
                    <a:pt x="510129" y="647192"/>
                  </a:lnTo>
                  <a:lnTo>
                    <a:pt x="463618" y="636828"/>
                  </a:lnTo>
                  <a:lnTo>
                    <a:pt x="418528" y="623031"/>
                  </a:lnTo>
                  <a:lnTo>
                    <a:pt x="375009" y="605947"/>
                  </a:lnTo>
                  <a:lnTo>
                    <a:pt x="333211" y="585726"/>
                  </a:lnTo>
                  <a:lnTo>
                    <a:pt x="293283" y="562515"/>
                  </a:lnTo>
                  <a:lnTo>
                    <a:pt x="255376" y="536463"/>
                  </a:lnTo>
                  <a:lnTo>
                    <a:pt x="219640" y="507717"/>
                  </a:lnTo>
                  <a:lnTo>
                    <a:pt x="186224" y="476425"/>
                  </a:lnTo>
                  <a:lnTo>
                    <a:pt x="155279" y="442736"/>
                  </a:lnTo>
                  <a:lnTo>
                    <a:pt x="126955" y="406798"/>
                  </a:lnTo>
                  <a:lnTo>
                    <a:pt x="101401" y="368759"/>
                  </a:lnTo>
                  <a:lnTo>
                    <a:pt x="78768" y="328767"/>
                  </a:lnTo>
                  <a:lnTo>
                    <a:pt x="59205" y="286970"/>
                  </a:lnTo>
                  <a:lnTo>
                    <a:pt x="42863" y="243517"/>
                  </a:lnTo>
                  <a:lnTo>
                    <a:pt x="29891" y="198554"/>
                  </a:lnTo>
                  <a:lnTo>
                    <a:pt x="20440" y="152231"/>
                  </a:lnTo>
                  <a:lnTo>
                    <a:pt x="14660" y="104695"/>
                  </a:lnTo>
                  <a:lnTo>
                    <a:pt x="12700" y="56095"/>
                  </a:lnTo>
                  <a:lnTo>
                    <a:pt x="12880" y="42091"/>
                  </a:lnTo>
                  <a:lnTo>
                    <a:pt x="13410" y="27941"/>
                  </a:lnTo>
                  <a:lnTo>
                    <a:pt x="14269" y="13897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231F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6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788579" y="167652"/>
            <a:ext cx="8615045" cy="1117600"/>
            <a:chOff x="1788579" y="167652"/>
            <a:chExt cx="8615045" cy="1117600"/>
          </a:xfrm>
        </p:grpSpPr>
        <p:sp>
          <p:nvSpPr>
            <p:cNvPr id="27" name="object 27"/>
            <p:cNvSpPr/>
            <p:nvPr/>
          </p:nvSpPr>
          <p:spPr>
            <a:xfrm>
              <a:off x="1794929" y="174002"/>
              <a:ext cx="8602345" cy="1104900"/>
            </a:xfrm>
            <a:custGeom>
              <a:avLst/>
              <a:gdLst/>
              <a:ahLst/>
              <a:cxnLst/>
              <a:rect l="l" t="t" r="r" b="b"/>
              <a:pathLst>
                <a:path w="8602345" h="1104900">
                  <a:moveTo>
                    <a:pt x="8560257" y="0"/>
                  </a:moveTo>
                  <a:lnTo>
                    <a:pt x="41884" y="0"/>
                  </a:lnTo>
                  <a:lnTo>
                    <a:pt x="25621" y="3304"/>
                  </a:lnTo>
                  <a:lnTo>
                    <a:pt x="12303" y="12303"/>
                  </a:lnTo>
                  <a:lnTo>
                    <a:pt x="3304" y="25621"/>
                  </a:lnTo>
                  <a:lnTo>
                    <a:pt x="0" y="41884"/>
                  </a:lnTo>
                  <a:lnTo>
                    <a:pt x="0" y="1062608"/>
                  </a:lnTo>
                  <a:lnTo>
                    <a:pt x="3304" y="1078872"/>
                  </a:lnTo>
                  <a:lnTo>
                    <a:pt x="12303" y="1092190"/>
                  </a:lnTo>
                  <a:lnTo>
                    <a:pt x="25621" y="1101188"/>
                  </a:lnTo>
                  <a:lnTo>
                    <a:pt x="41884" y="1104493"/>
                  </a:lnTo>
                  <a:lnTo>
                    <a:pt x="8560257" y="1104493"/>
                  </a:lnTo>
                  <a:lnTo>
                    <a:pt x="8576513" y="1101188"/>
                  </a:lnTo>
                  <a:lnTo>
                    <a:pt x="8589827" y="1092190"/>
                  </a:lnTo>
                  <a:lnTo>
                    <a:pt x="8598824" y="1078872"/>
                  </a:lnTo>
                  <a:lnTo>
                    <a:pt x="8602129" y="1062608"/>
                  </a:lnTo>
                  <a:lnTo>
                    <a:pt x="8602129" y="41884"/>
                  </a:lnTo>
                  <a:lnTo>
                    <a:pt x="8598824" y="25621"/>
                  </a:lnTo>
                  <a:lnTo>
                    <a:pt x="8589827" y="12303"/>
                  </a:lnTo>
                  <a:lnTo>
                    <a:pt x="8576513" y="3304"/>
                  </a:lnTo>
                  <a:lnTo>
                    <a:pt x="8560257" y="0"/>
                  </a:lnTo>
                  <a:close/>
                </a:path>
              </a:pathLst>
            </a:custGeom>
            <a:solidFill>
              <a:srgbClr val="323F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794929" y="174002"/>
              <a:ext cx="8602345" cy="1104900"/>
            </a:xfrm>
            <a:custGeom>
              <a:avLst/>
              <a:gdLst/>
              <a:ahLst/>
              <a:cxnLst/>
              <a:rect l="l" t="t" r="r" b="b"/>
              <a:pathLst>
                <a:path w="8602345" h="1104900">
                  <a:moveTo>
                    <a:pt x="8560257" y="1104493"/>
                  </a:moveTo>
                  <a:lnTo>
                    <a:pt x="41884" y="1104493"/>
                  </a:lnTo>
                  <a:lnTo>
                    <a:pt x="25621" y="1101188"/>
                  </a:lnTo>
                  <a:lnTo>
                    <a:pt x="12303" y="1092190"/>
                  </a:lnTo>
                  <a:lnTo>
                    <a:pt x="3304" y="1078872"/>
                  </a:lnTo>
                  <a:lnTo>
                    <a:pt x="0" y="1062608"/>
                  </a:lnTo>
                  <a:lnTo>
                    <a:pt x="0" y="41884"/>
                  </a:lnTo>
                  <a:lnTo>
                    <a:pt x="3304" y="25621"/>
                  </a:lnTo>
                  <a:lnTo>
                    <a:pt x="12303" y="12303"/>
                  </a:lnTo>
                  <a:lnTo>
                    <a:pt x="25621" y="3304"/>
                  </a:lnTo>
                  <a:lnTo>
                    <a:pt x="41884" y="0"/>
                  </a:lnTo>
                  <a:lnTo>
                    <a:pt x="8560257" y="0"/>
                  </a:lnTo>
                  <a:lnTo>
                    <a:pt x="8576513" y="3304"/>
                  </a:lnTo>
                  <a:lnTo>
                    <a:pt x="8589827" y="12303"/>
                  </a:lnTo>
                  <a:lnTo>
                    <a:pt x="8598824" y="25621"/>
                  </a:lnTo>
                  <a:lnTo>
                    <a:pt x="8602129" y="41884"/>
                  </a:lnTo>
                  <a:lnTo>
                    <a:pt x="8602129" y="1062608"/>
                  </a:lnTo>
                  <a:lnTo>
                    <a:pt x="8598824" y="1078872"/>
                  </a:lnTo>
                  <a:lnTo>
                    <a:pt x="8589827" y="1092190"/>
                  </a:lnTo>
                  <a:lnTo>
                    <a:pt x="8576513" y="1101188"/>
                  </a:lnTo>
                  <a:lnTo>
                    <a:pt x="8560257" y="1104493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1856208" y="213504"/>
            <a:ext cx="8586802" cy="1025794"/>
          </a:xfrm>
          <a:prstGeom prst="rect">
            <a:avLst/>
          </a:prstGeom>
        </p:spPr>
        <p:txBody>
          <a:bodyPr vert="horz" wrap="square" lIns="0" tIns="157480" rIns="0" bIns="0" rtlCol="0">
            <a:spAutoFit/>
          </a:bodyPr>
          <a:lstStyle/>
          <a:p>
            <a:pPr marL="585470" marR="288290" indent="-289560">
              <a:lnSpc>
                <a:spcPct val="74300"/>
              </a:lnSpc>
              <a:spcBef>
                <a:spcPts val="1240"/>
              </a:spcBef>
              <a:tabLst>
                <a:tab pos="2125345" algn="l"/>
              </a:tabLst>
            </a:pPr>
            <a:r>
              <a:rPr spc="-60" dirty="0">
                <a:latin typeface="Grammarsaurus" pitchFamily="2" charset="0"/>
              </a:rPr>
              <a:t>What do artefacts tell archaeologists about	life in the late Palaeolithic?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2803601" y="1692300"/>
            <a:ext cx="8245399" cy="9335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Artefacts </a:t>
            </a:r>
            <a:r>
              <a:rPr sz="2100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help us to understand how people’s </a:t>
            </a:r>
            <a:r>
              <a:rPr sz="2100" b="1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lives change </a:t>
            </a:r>
            <a:r>
              <a:rPr sz="2100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over time.</a:t>
            </a:r>
            <a:endParaRPr sz="2100" spc="-7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855"/>
              </a:spcBef>
            </a:pPr>
            <a:r>
              <a:rPr sz="2100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In the late Palaeolithic and Mesolithic, humans used lots of </a:t>
            </a:r>
            <a:r>
              <a:rPr sz="2100" b="1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hand tools</a:t>
            </a:r>
            <a:r>
              <a:rPr sz="2100" spc="-7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.</a:t>
            </a:r>
            <a:endParaRPr sz="2100" spc="-70" dirty="0">
              <a:latin typeface="Grammarsaurus" pitchFamily="2" charset="0"/>
              <a:cs typeface="Gill Sans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614044" y="3842056"/>
            <a:ext cx="6920954" cy="20286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37235">
              <a:lnSpc>
                <a:spcPct val="113700"/>
              </a:lnSpc>
              <a:spcBef>
                <a:spcPts val="100"/>
              </a:spcBef>
            </a:pP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When humans </a:t>
            </a:r>
            <a:r>
              <a:rPr sz="21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moved, these tools </a:t>
            </a: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were sometimes </a:t>
            </a:r>
            <a:r>
              <a:rPr sz="21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left behind</a:t>
            </a: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. They would then become buried over time.</a:t>
            </a:r>
            <a:endParaRPr sz="2100" spc="-100" dirty="0">
              <a:latin typeface="Grammarsaurus" pitchFamily="2" charset="0"/>
              <a:cs typeface="Gill Sans MT"/>
            </a:endParaRPr>
          </a:p>
          <a:p>
            <a:pPr marL="12700" marR="5080">
              <a:lnSpc>
                <a:spcPct val="113700"/>
              </a:lnSpc>
              <a:spcBef>
                <a:spcPts val="1495"/>
              </a:spcBef>
            </a:pP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Many years later, these artefacts were dug up by </a:t>
            </a:r>
            <a:r>
              <a:rPr sz="21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archaeologists </a:t>
            </a:r>
            <a:r>
              <a:rPr sz="2100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who look at the artefacts and think about how they help us explain what life might have been like in the past.</a:t>
            </a:r>
            <a:endParaRPr sz="21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10512434" y="479234"/>
            <a:ext cx="592455" cy="534035"/>
            <a:chOff x="10512434" y="479234"/>
            <a:chExt cx="592455" cy="534035"/>
          </a:xfrm>
        </p:grpSpPr>
        <p:sp>
          <p:nvSpPr>
            <p:cNvPr id="33" name="object 33"/>
            <p:cNvSpPr/>
            <p:nvPr/>
          </p:nvSpPr>
          <p:spPr>
            <a:xfrm>
              <a:off x="10512434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696943" y="766229"/>
              <a:ext cx="100685" cy="105206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823371" y="639813"/>
              <a:ext cx="100685" cy="105206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0648313" y="593502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10501430" y="1014621"/>
            <a:ext cx="614461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800" b="1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Change and continuity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1259781" y="544982"/>
            <a:ext cx="497840" cy="447675"/>
            <a:chOff x="11259781" y="544982"/>
            <a:chExt cx="497840" cy="447675"/>
          </a:xfrm>
        </p:grpSpPr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419179" y="544982"/>
              <a:ext cx="182562" cy="286016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259781" y="685876"/>
              <a:ext cx="135407" cy="8105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621846" y="685876"/>
              <a:ext cx="135420" cy="81051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469941" y="857199"/>
              <a:ext cx="81051" cy="135407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11279644" y="1017460"/>
            <a:ext cx="514936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Migration</a:t>
            </a:r>
            <a:endParaRPr sz="800" dirty="0">
              <a:latin typeface="Grammarsaurus" pitchFamily="2" charset="0"/>
              <a:cs typeface="Gill Sans MT"/>
            </a:endParaRPr>
          </a:p>
        </p:txBody>
      </p:sp>
      <p:pic>
        <p:nvPicPr>
          <p:cNvPr id="44" name="object 44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820628" y="487400"/>
            <a:ext cx="593907" cy="523036"/>
          </a:xfrm>
          <a:prstGeom prst="rect">
            <a:avLst/>
          </a:prstGeom>
        </p:spPr>
      </p:pic>
      <p:sp>
        <p:nvSpPr>
          <p:cNvPr id="45" name="object 45"/>
          <p:cNvSpPr txBox="1"/>
          <p:nvPr/>
        </p:nvSpPr>
        <p:spPr>
          <a:xfrm>
            <a:off x="665333" y="992606"/>
            <a:ext cx="929625" cy="2160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00" b="1" dirty="0">
                <a:solidFill>
                  <a:srgbClr val="343B35"/>
                </a:solidFill>
                <a:latin typeface="Grammarsaurus" pitchFamily="2" charset="0"/>
                <a:cs typeface="Gill Sans MT"/>
              </a:rPr>
              <a:t>Civilisation</a:t>
            </a:r>
            <a:endParaRPr sz="1300" dirty="0">
              <a:latin typeface="Grammarsaurus" pitchFamily="2" charset="0"/>
              <a:cs typeface="Gill Sans MT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0" y="1794065"/>
            <a:ext cx="9644380" cy="5064125"/>
            <a:chOff x="0" y="1794065"/>
            <a:chExt cx="9644380" cy="5064125"/>
          </a:xfrm>
        </p:grpSpPr>
        <p:pic>
          <p:nvPicPr>
            <p:cNvPr id="47" name="object 47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706652" y="2885349"/>
              <a:ext cx="804743" cy="75946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0" y="3276079"/>
              <a:ext cx="4121017" cy="358192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7447191" y="2896882"/>
              <a:ext cx="188048" cy="188048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6926224" y="3040570"/>
              <a:ext cx="565785" cy="562610"/>
            </a:xfrm>
            <a:custGeom>
              <a:avLst/>
              <a:gdLst/>
              <a:ahLst/>
              <a:cxnLst/>
              <a:rect l="l" t="t" r="r" b="b"/>
              <a:pathLst>
                <a:path w="565784" h="562610">
                  <a:moveTo>
                    <a:pt x="520966" y="0"/>
                  </a:moveTo>
                  <a:lnTo>
                    <a:pt x="420293" y="98818"/>
                  </a:lnTo>
                  <a:lnTo>
                    <a:pt x="327151" y="183489"/>
                  </a:lnTo>
                  <a:lnTo>
                    <a:pt x="257340" y="246773"/>
                  </a:lnTo>
                  <a:lnTo>
                    <a:pt x="163080" y="354837"/>
                  </a:lnTo>
                  <a:lnTo>
                    <a:pt x="0" y="507606"/>
                  </a:lnTo>
                  <a:lnTo>
                    <a:pt x="48094" y="562101"/>
                  </a:lnTo>
                  <a:lnTo>
                    <a:pt x="357238" y="246291"/>
                  </a:lnTo>
                  <a:lnTo>
                    <a:pt x="420712" y="198539"/>
                  </a:lnTo>
                  <a:lnTo>
                    <a:pt x="565327" y="44348"/>
                  </a:lnTo>
                  <a:lnTo>
                    <a:pt x="520966" y="0"/>
                  </a:lnTo>
                  <a:close/>
                </a:path>
              </a:pathLst>
            </a:custGeom>
            <a:solidFill>
              <a:srgbClr val="D989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910261" y="2882137"/>
              <a:ext cx="739775" cy="735330"/>
            </a:xfrm>
            <a:custGeom>
              <a:avLst/>
              <a:gdLst/>
              <a:ahLst/>
              <a:cxnLst/>
              <a:rect l="l" t="t" r="r" b="b"/>
              <a:pathLst>
                <a:path w="739775" h="735329">
                  <a:moveTo>
                    <a:pt x="739724" y="11811"/>
                  </a:moveTo>
                  <a:lnTo>
                    <a:pt x="738200" y="7594"/>
                  </a:lnTo>
                  <a:lnTo>
                    <a:pt x="732129" y="1524"/>
                  </a:lnTo>
                  <a:lnTo>
                    <a:pt x="727900" y="0"/>
                  </a:lnTo>
                  <a:lnTo>
                    <a:pt x="723633" y="393"/>
                  </a:lnTo>
                  <a:lnTo>
                    <a:pt x="708672" y="2171"/>
                  </a:lnTo>
                  <a:lnTo>
                    <a:pt x="708672" y="31076"/>
                  </a:lnTo>
                  <a:lnTo>
                    <a:pt x="702589" y="70015"/>
                  </a:lnTo>
                  <a:lnTo>
                    <a:pt x="693661" y="110045"/>
                  </a:lnTo>
                  <a:lnTo>
                    <a:pt x="668515" y="167259"/>
                  </a:lnTo>
                  <a:lnTo>
                    <a:pt x="656259" y="176466"/>
                  </a:lnTo>
                  <a:lnTo>
                    <a:pt x="650836" y="175831"/>
                  </a:lnTo>
                  <a:lnTo>
                    <a:pt x="627380" y="155511"/>
                  </a:lnTo>
                  <a:lnTo>
                    <a:pt x="623481" y="152971"/>
                  </a:lnTo>
                  <a:lnTo>
                    <a:pt x="614692" y="151904"/>
                  </a:lnTo>
                  <a:lnTo>
                    <a:pt x="610273" y="153428"/>
                  </a:lnTo>
                  <a:lnTo>
                    <a:pt x="581291" y="182410"/>
                  </a:lnTo>
                  <a:lnTo>
                    <a:pt x="577621" y="178739"/>
                  </a:lnTo>
                  <a:lnTo>
                    <a:pt x="576770" y="177888"/>
                  </a:lnTo>
                  <a:lnTo>
                    <a:pt x="561162" y="162280"/>
                  </a:lnTo>
                  <a:lnTo>
                    <a:pt x="561162" y="203187"/>
                  </a:lnTo>
                  <a:lnTo>
                    <a:pt x="541566" y="224078"/>
                  </a:lnTo>
                  <a:lnTo>
                    <a:pt x="536333" y="218719"/>
                  </a:lnTo>
                  <a:lnTo>
                    <a:pt x="521830" y="203835"/>
                  </a:lnTo>
                  <a:lnTo>
                    <a:pt x="521830" y="245122"/>
                  </a:lnTo>
                  <a:lnTo>
                    <a:pt x="427024" y="346214"/>
                  </a:lnTo>
                  <a:lnTo>
                    <a:pt x="363956" y="393649"/>
                  </a:lnTo>
                  <a:lnTo>
                    <a:pt x="363410" y="394131"/>
                  </a:lnTo>
                  <a:lnTo>
                    <a:pt x="169291" y="592442"/>
                  </a:lnTo>
                  <a:lnTo>
                    <a:pt x="162509" y="584974"/>
                  </a:lnTo>
                  <a:lnTo>
                    <a:pt x="160832" y="583133"/>
                  </a:lnTo>
                  <a:lnTo>
                    <a:pt x="149085" y="570191"/>
                  </a:lnTo>
                  <a:lnTo>
                    <a:pt x="149085" y="613079"/>
                  </a:lnTo>
                  <a:lnTo>
                    <a:pt x="129082" y="633514"/>
                  </a:lnTo>
                  <a:lnTo>
                    <a:pt x="120637" y="624179"/>
                  </a:lnTo>
                  <a:lnTo>
                    <a:pt x="108902" y="611251"/>
                  </a:lnTo>
                  <a:lnTo>
                    <a:pt x="108902" y="654126"/>
                  </a:lnTo>
                  <a:lnTo>
                    <a:pt x="64604" y="699376"/>
                  </a:lnTo>
                  <a:lnTo>
                    <a:pt x="36029" y="666991"/>
                  </a:lnTo>
                  <a:lnTo>
                    <a:pt x="81724" y="624179"/>
                  </a:lnTo>
                  <a:lnTo>
                    <a:pt x="108902" y="654126"/>
                  </a:lnTo>
                  <a:lnTo>
                    <a:pt x="108902" y="611251"/>
                  </a:lnTo>
                  <a:lnTo>
                    <a:pt x="102755" y="604469"/>
                  </a:lnTo>
                  <a:lnTo>
                    <a:pt x="123583" y="584974"/>
                  </a:lnTo>
                  <a:lnTo>
                    <a:pt x="149085" y="613079"/>
                  </a:lnTo>
                  <a:lnTo>
                    <a:pt x="149085" y="570191"/>
                  </a:lnTo>
                  <a:lnTo>
                    <a:pt x="144614" y="565264"/>
                  </a:lnTo>
                  <a:lnTo>
                    <a:pt x="167398" y="543915"/>
                  </a:lnTo>
                  <a:lnTo>
                    <a:pt x="189242" y="523455"/>
                  </a:lnTo>
                  <a:lnTo>
                    <a:pt x="189903" y="522744"/>
                  </a:lnTo>
                  <a:lnTo>
                    <a:pt x="283603" y="415315"/>
                  </a:lnTo>
                  <a:lnTo>
                    <a:pt x="393458" y="315061"/>
                  </a:lnTo>
                  <a:lnTo>
                    <a:pt x="394182" y="315061"/>
                  </a:lnTo>
                  <a:lnTo>
                    <a:pt x="396113" y="313169"/>
                  </a:lnTo>
                  <a:lnTo>
                    <a:pt x="396506" y="313131"/>
                  </a:lnTo>
                  <a:lnTo>
                    <a:pt x="401523" y="309245"/>
                  </a:lnTo>
                  <a:lnTo>
                    <a:pt x="402196" y="307289"/>
                  </a:lnTo>
                  <a:lnTo>
                    <a:pt x="403021" y="306501"/>
                  </a:lnTo>
                  <a:lnTo>
                    <a:pt x="402869" y="306501"/>
                  </a:lnTo>
                  <a:lnTo>
                    <a:pt x="403021" y="306362"/>
                  </a:lnTo>
                  <a:lnTo>
                    <a:pt x="406806" y="302933"/>
                  </a:lnTo>
                  <a:lnTo>
                    <a:pt x="496100" y="218719"/>
                  </a:lnTo>
                  <a:lnTo>
                    <a:pt x="521830" y="245122"/>
                  </a:lnTo>
                  <a:lnTo>
                    <a:pt x="521830" y="203835"/>
                  </a:lnTo>
                  <a:lnTo>
                    <a:pt x="516661" y="198526"/>
                  </a:lnTo>
                  <a:lnTo>
                    <a:pt x="536816" y="178739"/>
                  </a:lnTo>
                  <a:lnTo>
                    <a:pt x="561162" y="203187"/>
                  </a:lnTo>
                  <a:lnTo>
                    <a:pt x="561162" y="162280"/>
                  </a:lnTo>
                  <a:lnTo>
                    <a:pt x="557314" y="158432"/>
                  </a:lnTo>
                  <a:lnTo>
                    <a:pt x="577697" y="138036"/>
                  </a:lnTo>
                  <a:lnTo>
                    <a:pt x="586295" y="129438"/>
                  </a:lnTo>
                  <a:lnTo>
                    <a:pt x="587806" y="125044"/>
                  </a:lnTo>
                  <a:lnTo>
                    <a:pt x="586740" y="116243"/>
                  </a:lnTo>
                  <a:lnTo>
                    <a:pt x="584212" y="112331"/>
                  </a:lnTo>
                  <a:lnTo>
                    <a:pt x="580402" y="110045"/>
                  </a:lnTo>
                  <a:lnTo>
                    <a:pt x="576643" y="107353"/>
                  </a:lnTo>
                  <a:lnTo>
                    <a:pt x="563232" y="83515"/>
                  </a:lnTo>
                  <a:lnTo>
                    <a:pt x="566115" y="77546"/>
                  </a:lnTo>
                  <a:lnTo>
                    <a:pt x="602703" y="54330"/>
                  </a:lnTo>
                  <a:lnTo>
                    <a:pt x="645363" y="42087"/>
                  </a:lnTo>
                  <a:lnTo>
                    <a:pt x="694499" y="33032"/>
                  </a:lnTo>
                  <a:lnTo>
                    <a:pt x="708672" y="31076"/>
                  </a:lnTo>
                  <a:lnTo>
                    <a:pt x="708672" y="2171"/>
                  </a:lnTo>
                  <a:lnTo>
                    <a:pt x="646557" y="12268"/>
                  </a:lnTo>
                  <a:lnTo>
                    <a:pt x="592505" y="27571"/>
                  </a:lnTo>
                  <a:lnTo>
                    <a:pt x="552069" y="50812"/>
                  </a:lnTo>
                  <a:lnTo>
                    <a:pt x="535216" y="83515"/>
                  </a:lnTo>
                  <a:lnTo>
                    <a:pt x="535292" y="92456"/>
                  </a:lnTo>
                  <a:lnTo>
                    <a:pt x="537502" y="101866"/>
                  </a:lnTo>
                  <a:lnTo>
                    <a:pt x="541261" y="110045"/>
                  </a:lnTo>
                  <a:lnTo>
                    <a:pt x="541324" y="110197"/>
                  </a:lnTo>
                  <a:lnTo>
                    <a:pt x="546188" y="117424"/>
                  </a:lnTo>
                  <a:lnTo>
                    <a:pt x="551522" y="123456"/>
                  </a:lnTo>
                  <a:lnTo>
                    <a:pt x="536956" y="138036"/>
                  </a:lnTo>
                  <a:lnTo>
                    <a:pt x="527799" y="128841"/>
                  </a:lnTo>
                  <a:lnTo>
                    <a:pt x="518629" y="128841"/>
                  </a:lnTo>
                  <a:lnTo>
                    <a:pt x="507390" y="140042"/>
                  </a:lnTo>
                  <a:lnTo>
                    <a:pt x="507365" y="149174"/>
                  </a:lnTo>
                  <a:lnTo>
                    <a:pt x="516585" y="158432"/>
                  </a:lnTo>
                  <a:lnTo>
                    <a:pt x="516356" y="158432"/>
                  </a:lnTo>
                  <a:lnTo>
                    <a:pt x="496544" y="177888"/>
                  </a:lnTo>
                  <a:lnTo>
                    <a:pt x="488784" y="169926"/>
                  </a:lnTo>
                  <a:lnTo>
                    <a:pt x="479539" y="169926"/>
                  </a:lnTo>
                  <a:lnTo>
                    <a:pt x="468261" y="180924"/>
                  </a:lnTo>
                  <a:lnTo>
                    <a:pt x="468147" y="190042"/>
                  </a:lnTo>
                  <a:lnTo>
                    <a:pt x="475983" y="198081"/>
                  </a:lnTo>
                  <a:lnTo>
                    <a:pt x="388023" y="281063"/>
                  </a:lnTo>
                  <a:lnTo>
                    <a:pt x="387769" y="281292"/>
                  </a:lnTo>
                  <a:lnTo>
                    <a:pt x="380466" y="287959"/>
                  </a:lnTo>
                  <a:lnTo>
                    <a:pt x="376275" y="290449"/>
                  </a:lnTo>
                  <a:lnTo>
                    <a:pt x="375653" y="292354"/>
                  </a:lnTo>
                  <a:lnTo>
                    <a:pt x="263207" y="394906"/>
                  </a:lnTo>
                  <a:lnTo>
                    <a:pt x="262813" y="395312"/>
                  </a:lnTo>
                  <a:lnTo>
                    <a:pt x="168656" y="503250"/>
                  </a:lnTo>
                  <a:lnTo>
                    <a:pt x="125247" y="543915"/>
                  </a:lnTo>
                  <a:lnTo>
                    <a:pt x="118681" y="536676"/>
                  </a:lnTo>
                  <a:lnTo>
                    <a:pt x="109575" y="536232"/>
                  </a:lnTo>
                  <a:lnTo>
                    <a:pt x="97777" y="546925"/>
                  </a:lnTo>
                  <a:lnTo>
                    <a:pt x="97345" y="556044"/>
                  </a:lnTo>
                  <a:lnTo>
                    <a:pt x="104216" y="563613"/>
                  </a:lnTo>
                  <a:lnTo>
                    <a:pt x="83388" y="583133"/>
                  </a:lnTo>
                  <a:lnTo>
                    <a:pt x="78041" y="577265"/>
                  </a:lnTo>
                  <a:lnTo>
                    <a:pt x="68948" y="576834"/>
                  </a:lnTo>
                  <a:lnTo>
                    <a:pt x="57175" y="587527"/>
                  </a:lnTo>
                  <a:lnTo>
                    <a:pt x="56730" y="596633"/>
                  </a:lnTo>
                  <a:lnTo>
                    <a:pt x="62357" y="602830"/>
                  </a:lnTo>
                  <a:lnTo>
                    <a:pt x="6121" y="655497"/>
                  </a:lnTo>
                  <a:lnTo>
                    <a:pt x="406" y="660958"/>
                  </a:lnTo>
                  <a:lnTo>
                    <a:pt x="127" y="666991"/>
                  </a:lnTo>
                  <a:lnTo>
                    <a:pt x="101" y="667461"/>
                  </a:lnTo>
                  <a:lnTo>
                    <a:pt x="0" y="669721"/>
                  </a:lnTo>
                  <a:lnTo>
                    <a:pt x="55905" y="733082"/>
                  </a:lnTo>
                  <a:lnTo>
                    <a:pt x="59893" y="734949"/>
                  </a:lnTo>
                  <a:lnTo>
                    <a:pt x="67932" y="734949"/>
                  </a:lnTo>
                  <a:lnTo>
                    <a:pt x="71640" y="733399"/>
                  </a:lnTo>
                  <a:lnTo>
                    <a:pt x="104952" y="699376"/>
                  </a:lnTo>
                  <a:lnTo>
                    <a:pt x="129387" y="674420"/>
                  </a:lnTo>
                  <a:lnTo>
                    <a:pt x="131051" y="675055"/>
                  </a:lnTo>
                  <a:lnTo>
                    <a:pt x="132816" y="675398"/>
                  </a:lnTo>
                  <a:lnTo>
                    <a:pt x="138036" y="675398"/>
                  </a:lnTo>
                  <a:lnTo>
                    <a:pt x="140779" y="674420"/>
                  </a:lnTo>
                  <a:lnTo>
                    <a:pt x="141503" y="674166"/>
                  </a:lnTo>
                  <a:lnTo>
                    <a:pt x="148882" y="667461"/>
                  </a:lnTo>
                  <a:lnTo>
                    <a:pt x="150139" y="660958"/>
                  </a:lnTo>
                  <a:lnTo>
                    <a:pt x="147891" y="655497"/>
                  </a:lnTo>
                  <a:lnTo>
                    <a:pt x="169354" y="633577"/>
                  </a:lnTo>
                  <a:lnTo>
                    <a:pt x="171208" y="634390"/>
                  </a:lnTo>
                  <a:lnTo>
                    <a:pt x="173202" y="634809"/>
                  </a:lnTo>
                  <a:lnTo>
                    <a:pt x="178650" y="634809"/>
                  </a:lnTo>
                  <a:lnTo>
                    <a:pt x="182118" y="633577"/>
                  </a:lnTo>
                  <a:lnTo>
                    <a:pt x="189674" y="626719"/>
                  </a:lnTo>
                  <a:lnTo>
                    <a:pt x="190855" y="619861"/>
                  </a:lnTo>
                  <a:lnTo>
                    <a:pt x="188239" y="614286"/>
                  </a:lnTo>
                  <a:lnTo>
                    <a:pt x="209613" y="592442"/>
                  </a:lnTo>
                  <a:lnTo>
                    <a:pt x="382739" y="415594"/>
                  </a:lnTo>
                  <a:lnTo>
                    <a:pt x="445998" y="367995"/>
                  </a:lnTo>
                  <a:lnTo>
                    <a:pt x="446620" y="367449"/>
                  </a:lnTo>
                  <a:lnTo>
                    <a:pt x="541972" y="265772"/>
                  </a:lnTo>
                  <a:lnTo>
                    <a:pt x="545172" y="269074"/>
                  </a:lnTo>
                  <a:lnTo>
                    <a:pt x="545338" y="269074"/>
                  </a:lnTo>
                  <a:lnTo>
                    <a:pt x="548830" y="270433"/>
                  </a:lnTo>
                  <a:lnTo>
                    <a:pt x="556209" y="270433"/>
                  </a:lnTo>
                  <a:lnTo>
                    <a:pt x="559841" y="269074"/>
                  </a:lnTo>
                  <a:lnTo>
                    <a:pt x="563219" y="265772"/>
                  </a:lnTo>
                  <a:lnTo>
                    <a:pt x="568337" y="260781"/>
                  </a:lnTo>
                  <a:lnTo>
                    <a:pt x="568452" y="251663"/>
                  </a:lnTo>
                  <a:lnTo>
                    <a:pt x="561708" y="244741"/>
                  </a:lnTo>
                  <a:lnTo>
                    <a:pt x="581075" y="224078"/>
                  </a:lnTo>
                  <a:lnTo>
                    <a:pt x="581507" y="223621"/>
                  </a:lnTo>
                  <a:lnTo>
                    <a:pt x="584377" y="226504"/>
                  </a:lnTo>
                  <a:lnTo>
                    <a:pt x="588060" y="227901"/>
                  </a:lnTo>
                  <a:lnTo>
                    <a:pt x="595426" y="227901"/>
                  </a:lnTo>
                  <a:lnTo>
                    <a:pt x="599109" y="226504"/>
                  </a:lnTo>
                  <a:lnTo>
                    <a:pt x="601992" y="223621"/>
                  </a:lnTo>
                  <a:lnTo>
                    <a:pt x="607555" y="218084"/>
                  </a:lnTo>
                  <a:lnTo>
                    <a:pt x="607580" y="208965"/>
                  </a:lnTo>
                  <a:lnTo>
                    <a:pt x="601548" y="202907"/>
                  </a:lnTo>
                  <a:lnTo>
                    <a:pt x="616254" y="188188"/>
                  </a:lnTo>
                  <a:lnTo>
                    <a:pt x="655764" y="204597"/>
                  </a:lnTo>
                  <a:lnTo>
                    <a:pt x="665835" y="202539"/>
                  </a:lnTo>
                  <a:lnTo>
                    <a:pt x="677011" y="197243"/>
                  </a:lnTo>
                  <a:lnTo>
                    <a:pt x="688213" y="188188"/>
                  </a:lnTo>
                  <a:lnTo>
                    <a:pt x="688898" y="187642"/>
                  </a:lnTo>
                  <a:lnTo>
                    <a:pt x="691896" y="182410"/>
                  </a:lnTo>
                  <a:lnTo>
                    <a:pt x="695325" y="176466"/>
                  </a:lnTo>
                  <a:lnTo>
                    <a:pt x="712152" y="147205"/>
                  </a:lnTo>
                  <a:lnTo>
                    <a:pt x="727456" y="93167"/>
                  </a:lnTo>
                  <a:lnTo>
                    <a:pt x="736079" y="43484"/>
                  </a:lnTo>
                  <a:lnTo>
                    <a:pt x="737539" y="31076"/>
                  </a:lnTo>
                  <a:lnTo>
                    <a:pt x="739317" y="16090"/>
                  </a:lnTo>
                  <a:lnTo>
                    <a:pt x="739673" y="12268"/>
                  </a:lnTo>
                  <a:lnTo>
                    <a:pt x="739724" y="1181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179219" y="2895015"/>
              <a:ext cx="203200" cy="715010"/>
            </a:xfrm>
            <a:custGeom>
              <a:avLst/>
              <a:gdLst/>
              <a:ahLst/>
              <a:cxnLst/>
              <a:rect l="l" t="t" r="r" b="b"/>
              <a:pathLst>
                <a:path w="203200" h="715010">
                  <a:moveTo>
                    <a:pt x="69164" y="0"/>
                  </a:moveTo>
                  <a:lnTo>
                    <a:pt x="9651" y="95008"/>
                  </a:lnTo>
                  <a:lnTo>
                    <a:pt x="0" y="202895"/>
                  </a:lnTo>
                  <a:lnTo>
                    <a:pt x="104533" y="714946"/>
                  </a:lnTo>
                  <a:lnTo>
                    <a:pt x="202641" y="243154"/>
                  </a:lnTo>
                  <a:lnTo>
                    <a:pt x="101320" y="243154"/>
                  </a:lnTo>
                  <a:lnTo>
                    <a:pt x="56299" y="161036"/>
                  </a:lnTo>
                  <a:lnTo>
                    <a:pt x="97218" y="68402"/>
                  </a:lnTo>
                  <a:lnTo>
                    <a:pt x="192782" y="68402"/>
                  </a:lnTo>
                  <a:lnTo>
                    <a:pt x="191376" y="43484"/>
                  </a:lnTo>
                  <a:lnTo>
                    <a:pt x="69164" y="0"/>
                  </a:lnTo>
                  <a:close/>
                </a:path>
                <a:path w="203200" h="715010">
                  <a:moveTo>
                    <a:pt x="192782" y="68402"/>
                  </a:moveTo>
                  <a:lnTo>
                    <a:pt x="97218" y="68402"/>
                  </a:lnTo>
                  <a:lnTo>
                    <a:pt x="144741" y="140093"/>
                  </a:lnTo>
                  <a:lnTo>
                    <a:pt x="101320" y="243154"/>
                  </a:lnTo>
                  <a:lnTo>
                    <a:pt x="202641" y="243154"/>
                  </a:lnTo>
                  <a:lnTo>
                    <a:pt x="192782" y="68402"/>
                  </a:lnTo>
                  <a:close/>
                </a:path>
              </a:pathLst>
            </a:custGeom>
            <a:solidFill>
              <a:srgbClr val="E0E0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271154" y="2927540"/>
              <a:ext cx="111125" cy="682625"/>
            </a:xfrm>
            <a:custGeom>
              <a:avLst/>
              <a:gdLst/>
              <a:ahLst/>
              <a:cxnLst/>
              <a:rect l="l" t="t" r="r" b="b"/>
              <a:pathLst>
                <a:path w="111125" h="682625">
                  <a:moveTo>
                    <a:pt x="68643" y="0"/>
                  </a:moveTo>
                  <a:lnTo>
                    <a:pt x="79717" y="251993"/>
                  </a:lnTo>
                  <a:lnTo>
                    <a:pt x="0" y="620699"/>
                  </a:lnTo>
                  <a:lnTo>
                    <a:pt x="12598" y="682434"/>
                  </a:lnTo>
                  <a:lnTo>
                    <a:pt x="110705" y="210629"/>
                  </a:lnTo>
                  <a:lnTo>
                    <a:pt x="99441" y="10960"/>
                  </a:lnTo>
                  <a:lnTo>
                    <a:pt x="68643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240661" y="3398875"/>
              <a:ext cx="70599" cy="211086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8179219" y="3097911"/>
              <a:ext cx="101600" cy="300990"/>
            </a:xfrm>
            <a:custGeom>
              <a:avLst/>
              <a:gdLst/>
              <a:ahLst/>
              <a:cxnLst/>
              <a:rect l="l" t="t" r="r" b="b"/>
              <a:pathLst>
                <a:path w="101600" h="300989">
                  <a:moveTo>
                    <a:pt x="0" y="0"/>
                  </a:moveTo>
                  <a:lnTo>
                    <a:pt x="61442" y="300964"/>
                  </a:lnTo>
                  <a:lnTo>
                    <a:pt x="101320" y="175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A0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240661" y="3138169"/>
              <a:ext cx="141605" cy="339725"/>
            </a:xfrm>
            <a:custGeom>
              <a:avLst/>
              <a:gdLst/>
              <a:ahLst/>
              <a:cxnLst/>
              <a:rect l="l" t="t" r="r" b="b"/>
              <a:pathLst>
                <a:path w="141604" h="339725">
                  <a:moveTo>
                    <a:pt x="141198" y="0"/>
                  </a:moveTo>
                  <a:lnTo>
                    <a:pt x="39878" y="135293"/>
                  </a:lnTo>
                  <a:lnTo>
                    <a:pt x="0" y="260705"/>
                  </a:lnTo>
                  <a:lnTo>
                    <a:pt x="70599" y="339521"/>
                  </a:lnTo>
                  <a:lnTo>
                    <a:pt x="14119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8291245" y="3138169"/>
              <a:ext cx="90805" cy="339725"/>
            </a:xfrm>
            <a:custGeom>
              <a:avLst/>
              <a:gdLst/>
              <a:ahLst/>
              <a:cxnLst/>
              <a:rect l="l" t="t" r="r" b="b"/>
              <a:pathLst>
                <a:path w="90804" h="339725">
                  <a:moveTo>
                    <a:pt x="90614" y="0"/>
                  </a:moveTo>
                  <a:lnTo>
                    <a:pt x="59626" y="41363"/>
                  </a:lnTo>
                  <a:lnTo>
                    <a:pt x="0" y="317169"/>
                  </a:lnTo>
                  <a:lnTo>
                    <a:pt x="20015" y="339521"/>
                  </a:lnTo>
                  <a:lnTo>
                    <a:pt x="90614" y="0"/>
                  </a:lnTo>
                  <a:close/>
                </a:path>
              </a:pathLst>
            </a:custGeom>
            <a:solidFill>
              <a:srgbClr val="BABA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209559" y="2963405"/>
              <a:ext cx="70967" cy="174751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7897038" y="2883141"/>
              <a:ext cx="738505" cy="737870"/>
            </a:xfrm>
            <a:custGeom>
              <a:avLst/>
              <a:gdLst/>
              <a:ahLst/>
              <a:cxnLst/>
              <a:rect l="l" t="t" r="r" b="b"/>
              <a:pathLst>
                <a:path w="738504" h="737870">
                  <a:moveTo>
                    <a:pt x="307544" y="392083"/>
                  </a:moveTo>
                  <a:lnTo>
                    <a:pt x="307390" y="392315"/>
                  </a:lnTo>
                  <a:lnTo>
                    <a:pt x="364745" y="673252"/>
                  </a:lnTo>
                  <a:lnTo>
                    <a:pt x="377170" y="733983"/>
                  </a:lnTo>
                  <a:lnTo>
                    <a:pt x="381650" y="737641"/>
                  </a:lnTo>
                  <a:lnTo>
                    <a:pt x="391769" y="737641"/>
                  </a:lnTo>
                  <a:lnTo>
                    <a:pt x="396265" y="733983"/>
                  </a:lnTo>
                  <a:lnTo>
                    <a:pt x="408894" y="673252"/>
                  </a:lnTo>
                  <a:lnTo>
                    <a:pt x="386816" y="673252"/>
                  </a:lnTo>
                  <a:lnTo>
                    <a:pt x="362204" y="552665"/>
                  </a:lnTo>
                  <a:lnTo>
                    <a:pt x="391230" y="552665"/>
                  </a:lnTo>
                  <a:lnTo>
                    <a:pt x="355803" y="513118"/>
                  </a:lnTo>
                  <a:lnTo>
                    <a:pt x="368596" y="472871"/>
                  </a:lnTo>
                  <a:lnTo>
                    <a:pt x="345909" y="472871"/>
                  </a:lnTo>
                  <a:lnTo>
                    <a:pt x="336324" y="425907"/>
                  </a:lnTo>
                  <a:lnTo>
                    <a:pt x="319798" y="425907"/>
                  </a:lnTo>
                  <a:lnTo>
                    <a:pt x="313740" y="422059"/>
                  </a:lnTo>
                  <a:lnTo>
                    <a:pt x="307592" y="392315"/>
                  </a:lnTo>
                  <a:lnTo>
                    <a:pt x="307544" y="392083"/>
                  </a:lnTo>
                  <a:close/>
                </a:path>
                <a:path w="738504" h="737870">
                  <a:moveTo>
                    <a:pt x="391230" y="552665"/>
                  </a:moveTo>
                  <a:lnTo>
                    <a:pt x="362204" y="552665"/>
                  </a:lnTo>
                  <a:lnTo>
                    <a:pt x="402526" y="597687"/>
                  </a:lnTo>
                  <a:lnTo>
                    <a:pt x="386816" y="673252"/>
                  </a:lnTo>
                  <a:lnTo>
                    <a:pt x="408894" y="673252"/>
                  </a:lnTo>
                  <a:lnTo>
                    <a:pt x="430078" y="571385"/>
                  </a:lnTo>
                  <a:lnTo>
                    <a:pt x="408000" y="571385"/>
                  </a:lnTo>
                  <a:lnTo>
                    <a:pt x="391230" y="552665"/>
                  </a:lnTo>
                  <a:close/>
                </a:path>
                <a:path w="738504" h="737870">
                  <a:moveTo>
                    <a:pt x="420196" y="512719"/>
                  </a:moveTo>
                  <a:lnTo>
                    <a:pt x="408000" y="571385"/>
                  </a:lnTo>
                  <a:lnTo>
                    <a:pt x="430078" y="571385"/>
                  </a:lnTo>
                  <a:lnTo>
                    <a:pt x="440555" y="521004"/>
                  </a:lnTo>
                  <a:lnTo>
                    <a:pt x="435063" y="521004"/>
                  </a:lnTo>
                  <a:lnTo>
                    <a:pt x="423621" y="518185"/>
                  </a:lnTo>
                  <a:lnTo>
                    <a:pt x="420196" y="512719"/>
                  </a:lnTo>
                  <a:close/>
                </a:path>
                <a:path w="738504" h="737870">
                  <a:moveTo>
                    <a:pt x="432206" y="478739"/>
                  </a:moveTo>
                  <a:lnTo>
                    <a:pt x="426478" y="482498"/>
                  </a:lnTo>
                  <a:lnTo>
                    <a:pt x="420247" y="512470"/>
                  </a:lnTo>
                  <a:lnTo>
                    <a:pt x="420196" y="512719"/>
                  </a:lnTo>
                  <a:lnTo>
                    <a:pt x="423621" y="518185"/>
                  </a:lnTo>
                  <a:lnTo>
                    <a:pt x="435063" y="521004"/>
                  </a:lnTo>
                  <a:lnTo>
                    <a:pt x="441134" y="517182"/>
                  </a:lnTo>
                  <a:lnTo>
                    <a:pt x="447458" y="486892"/>
                  </a:lnTo>
                  <a:lnTo>
                    <a:pt x="447504" y="486672"/>
                  </a:lnTo>
                  <a:lnTo>
                    <a:pt x="443890" y="481177"/>
                  </a:lnTo>
                  <a:lnTo>
                    <a:pt x="432206" y="478739"/>
                  </a:lnTo>
                  <a:close/>
                </a:path>
                <a:path w="738504" h="737870">
                  <a:moveTo>
                    <a:pt x="447504" y="486672"/>
                  </a:moveTo>
                  <a:lnTo>
                    <a:pt x="441134" y="517182"/>
                  </a:lnTo>
                  <a:lnTo>
                    <a:pt x="435063" y="521004"/>
                  </a:lnTo>
                  <a:lnTo>
                    <a:pt x="440555" y="521004"/>
                  </a:lnTo>
                  <a:lnTo>
                    <a:pt x="447649" y="486892"/>
                  </a:lnTo>
                  <a:lnTo>
                    <a:pt x="447504" y="486672"/>
                  </a:lnTo>
                  <a:close/>
                </a:path>
                <a:path w="738504" h="737870">
                  <a:moveTo>
                    <a:pt x="486395" y="300405"/>
                  </a:moveTo>
                  <a:lnTo>
                    <a:pt x="464350" y="300405"/>
                  </a:lnTo>
                  <a:lnTo>
                    <a:pt x="420039" y="512470"/>
                  </a:lnTo>
                  <a:lnTo>
                    <a:pt x="420196" y="512719"/>
                  </a:lnTo>
                  <a:lnTo>
                    <a:pt x="426478" y="482498"/>
                  </a:lnTo>
                  <a:lnTo>
                    <a:pt x="432206" y="478739"/>
                  </a:lnTo>
                  <a:lnTo>
                    <a:pt x="449161" y="478739"/>
                  </a:lnTo>
                  <a:lnTo>
                    <a:pt x="486395" y="300405"/>
                  </a:lnTo>
                  <a:close/>
                </a:path>
                <a:path w="738504" h="737870">
                  <a:moveTo>
                    <a:pt x="449161" y="478739"/>
                  </a:moveTo>
                  <a:lnTo>
                    <a:pt x="432206" y="478739"/>
                  </a:lnTo>
                  <a:lnTo>
                    <a:pt x="443890" y="481177"/>
                  </a:lnTo>
                  <a:lnTo>
                    <a:pt x="447504" y="486672"/>
                  </a:lnTo>
                  <a:lnTo>
                    <a:pt x="449161" y="478739"/>
                  </a:lnTo>
                  <a:close/>
                </a:path>
                <a:path w="738504" h="737870">
                  <a:moveTo>
                    <a:pt x="336809" y="287781"/>
                  </a:moveTo>
                  <a:lnTo>
                    <a:pt x="311835" y="287781"/>
                  </a:lnTo>
                  <a:lnTo>
                    <a:pt x="371754" y="391591"/>
                  </a:lnTo>
                  <a:lnTo>
                    <a:pt x="345909" y="472871"/>
                  </a:lnTo>
                  <a:lnTo>
                    <a:pt x="368596" y="472871"/>
                  </a:lnTo>
                  <a:lnTo>
                    <a:pt x="393242" y="395338"/>
                  </a:lnTo>
                  <a:lnTo>
                    <a:pt x="411678" y="370725"/>
                  </a:lnTo>
                  <a:lnTo>
                    <a:pt x="384670" y="370725"/>
                  </a:lnTo>
                  <a:lnTo>
                    <a:pt x="336809" y="287781"/>
                  </a:lnTo>
                  <a:close/>
                </a:path>
                <a:path w="738504" h="737870">
                  <a:moveTo>
                    <a:pt x="6540" y="77482"/>
                  </a:moveTo>
                  <a:lnTo>
                    <a:pt x="1219" y="81787"/>
                  </a:lnTo>
                  <a:lnTo>
                    <a:pt x="0" y="93662"/>
                  </a:lnTo>
                  <a:lnTo>
                    <a:pt x="4305" y="98983"/>
                  </a:lnTo>
                  <a:lnTo>
                    <a:pt x="10248" y="99593"/>
                  </a:lnTo>
                  <a:lnTo>
                    <a:pt x="13943" y="100177"/>
                  </a:lnTo>
                  <a:lnTo>
                    <a:pt x="24301" y="102704"/>
                  </a:lnTo>
                  <a:lnTo>
                    <a:pt x="24004" y="102704"/>
                  </a:lnTo>
                  <a:lnTo>
                    <a:pt x="36739" y="107406"/>
                  </a:lnTo>
                  <a:lnTo>
                    <a:pt x="69875" y="131690"/>
                  </a:lnTo>
                  <a:lnTo>
                    <a:pt x="89676" y="175200"/>
                  </a:lnTo>
                  <a:lnTo>
                    <a:pt x="91671" y="203949"/>
                  </a:lnTo>
                  <a:lnTo>
                    <a:pt x="91048" y="219722"/>
                  </a:lnTo>
                  <a:lnTo>
                    <a:pt x="90038" y="236729"/>
                  </a:lnTo>
                  <a:lnTo>
                    <a:pt x="88791" y="254082"/>
                  </a:lnTo>
                  <a:lnTo>
                    <a:pt x="87439" y="271462"/>
                  </a:lnTo>
                  <a:lnTo>
                    <a:pt x="83622" y="326648"/>
                  </a:lnTo>
                  <a:lnTo>
                    <a:pt x="83406" y="366711"/>
                  </a:lnTo>
                  <a:lnTo>
                    <a:pt x="83353" y="376559"/>
                  </a:lnTo>
                  <a:lnTo>
                    <a:pt x="88625" y="408728"/>
                  </a:lnTo>
                  <a:lnTo>
                    <a:pt x="107175" y="445719"/>
                  </a:lnTo>
                  <a:lnTo>
                    <a:pt x="138214" y="456831"/>
                  </a:lnTo>
                  <a:lnTo>
                    <a:pt x="142900" y="456831"/>
                  </a:lnTo>
                  <a:lnTo>
                    <a:pt x="147840" y="456285"/>
                  </a:lnTo>
                  <a:lnTo>
                    <a:pt x="153035" y="455206"/>
                  </a:lnTo>
                  <a:lnTo>
                    <a:pt x="186208" y="439571"/>
                  </a:lnTo>
                  <a:lnTo>
                    <a:pt x="191202" y="435160"/>
                  </a:lnTo>
                  <a:lnTo>
                    <a:pt x="140220" y="435160"/>
                  </a:lnTo>
                  <a:lnTo>
                    <a:pt x="132929" y="434779"/>
                  </a:lnTo>
                  <a:lnTo>
                    <a:pt x="126693" y="432886"/>
                  </a:lnTo>
                  <a:lnTo>
                    <a:pt x="121462" y="429475"/>
                  </a:lnTo>
                  <a:lnTo>
                    <a:pt x="109038" y="405418"/>
                  </a:lnTo>
                  <a:lnTo>
                    <a:pt x="104665" y="367574"/>
                  </a:lnTo>
                  <a:lnTo>
                    <a:pt x="105387" y="331152"/>
                  </a:lnTo>
                  <a:lnTo>
                    <a:pt x="105476" y="326648"/>
                  </a:lnTo>
                  <a:lnTo>
                    <a:pt x="105576" y="321603"/>
                  </a:lnTo>
                  <a:lnTo>
                    <a:pt x="109136" y="271462"/>
                  </a:lnTo>
                  <a:lnTo>
                    <a:pt x="110316" y="256298"/>
                  </a:lnTo>
                  <a:lnTo>
                    <a:pt x="111633" y="237971"/>
                  </a:lnTo>
                  <a:lnTo>
                    <a:pt x="112554" y="222367"/>
                  </a:lnTo>
                  <a:lnTo>
                    <a:pt x="112654" y="220666"/>
                  </a:lnTo>
                  <a:lnTo>
                    <a:pt x="113309" y="203949"/>
                  </a:lnTo>
                  <a:lnTo>
                    <a:pt x="109554" y="164597"/>
                  </a:lnTo>
                  <a:lnTo>
                    <a:pt x="81791" y="112730"/>
                  </a:lnTo>
                  <a:lnTo>
                    <a:pt x="45529" y="87664"/>
                  </a:lnTo>
                  <a:lnTo>
                    <a:pt x="29512" y="81787"/>
                  </a:lnTo>
                  <a:lnTo>
                    <a:pt x="29657" y="81787"/>
                  </a:lnTo>
                  <a:lnTo>
                    <a:pt x="17447" y="78851"/>
                  </a:lnTo>
                  <a:lnTo>
                    <a:pt x="12471" y="78092"/>
                  </a:lnTo>
                  <a:lnTo>
                    <a:pt x="6540" y="77482"/>
                  </a:lnTo>
                  <a:close/>
                </a:path>
                <a:path w="738504" h="737870">
                  <a:moveTo>
                    <a:pt x="350177" y="0"/>
                  </a:moveTo>
                  <a:lnTo>
                    <a:pt x="283274" y="100177"/>
                  </a:lnTo>
                  <a:lnTo>
                    <a:pt x="271424" y="213804"/>
                  </a:lnTo>
                  <a:lnTo>
                    <a:pt x="271386" y="215899"/>
                  </a:lnTo>
                  <a:lnTo>
                    <a:pt x="286016" y="287578"/>
                  </a:lnTo>
                  <a:lnTo>
                    <a:pt x="250465" y="338846"/>
                  </a:lnTo>
                  <a:lnTo>
                    <a:pt x="214434" y="384024"/>
                  </a:lnTo>
                  <a:lnTo>
                    <a:pt x="179844" y="417593"/>
                  </a:lnTo>
                  <a:lnTo>
                    <a:pt x="148615" y="434035"/>
                  </a:lnTo>
                  <a:lnTo>
                    <a:pt x="140220" y="435160"/>
                  </a:lnTo>
                  <a:lnTo>
                    <a:pt x="191202" y="435160"/>
                  </a:lnTo>
                  <a:lnTo>
                    <a:pt x="221124" y="408728"/>
                  </a:lnTo>
                  <a:lnTo>
                    <a:pt x="256771" y="366711"/>
                  </a:lnTo>
                  <a:lnTo>
                    <a:pt x="292138" y="317550"/>
                  </a:lnTo>
                  <a:lnTo>
                    <a:pt x="314256" y="317550"/>
                  </a:lnTo>
                  <a:lnTo>
                    <a:pt x="309016" y="292150"/>
                  </a:lnTo>
                  <a:lnTo>
                    <a:pt x="310908" y="289242"/>
                  </a:lnTo>
                  <a:lnTo>
                    <a:pt x="311835" y="287781"/>
                  </a:lnTo>
                  <a:lnTo>
                    <a:pt x="336809" y="287781"/>
                  </a:lnTo>
                  <a:lnTo>
                    <a:pt x="324967" y="267258"/>
                  </a:lnTo>
                  <a:lnTo>
                    <a:pt x="332178" y="255778"/>
                  </a:lnTo>
                  <a:lnTo>
                    <a:pt x="338238" y="246037"/>
                  </a:lnTo>
                  <a:lnTo>
                    <a:pt x="312724" y="246037"/>
                  </a:lnTo>
                  <a:lnTo>
                    <a:pt x="293255" y="212318"/>
                  </a:lnTo>
                  <a:lnTo>
                    <a:pt x="302374" y="110413"/>
                  </a:lnTo>
                  <a:lnTo>
                    <a:pt x="355778" y="25169"/>
                  </a:lnTo>
                  <a:lnTo>
                    <a:pt x="355904" y="24968"/>
                  </a:lnTo>
                  <a:lnTo>
                    <a:pt x="420407" y="24968"/>
                  </a:lnTo>
                  <a:lnTo>
                    <a:pt x="350177" y="0"/>
                  </a:lnTo>
                  <a:close/>
                </a:path>
                <a:path w="738504" h="737870">
                  <a:moveTo>
                    <a:pt x="322859" y="384225"/>
                  </a:moveTo>
                  <a:lnTo>
                    <a:pt x="311175" y="386600"/>
                  </a:lnTo>
                  <a:lnTo>
                    <a:pt x="307544" y="392083"/>
                  </a:lnTo>
                  <a:lnTo>
                    <a:pt x="313740" y="422059"/>
                  </a:lnTo>
                  <a:lnTo>
                    <a:pt x="319798" y="425907"/>
                  </a:lnTo>
                  <a:lnTo>
                    <a:pt x="331254" y="423125"/>
                  </a:lnTo>
                  <a:lnTo>
                    <a:pt x="334660" y="417752"/>
                  </a:lnTo>
                  <a:lnTo>
                    <a:pt x="328587" y="387997"/>
                  </a:lnTo>
                  <a:lnTo>
                    <a:pt x="322859" y="384225"/>
                  </a:lnTo>
                  <a:close/>
                </a:path>
                <a:path w="738504" h="737870">
                  <a:moveTo>
                    <a:pt x="334660" y="417752"/>
                  </a:moveTo>
                  <a:lnTo>
                    <a:pt x="331254" y="423125"/>
                  </a:lnTo>
                  <a:lnTo>
                    <a:pt x="319798" y="425907"/>
                  </a:lnTo>
                  <a:lnTo>
                    <a:pt x="336324" y="425907"/>
                  </a:lnTo>
                  <a:lnTo>
                    <a:pt x="334660" y="417752"/>
                  </a:lnTo>
                  <a:close/>
                </a:path>
                <a:path w="738504" h="737870">
                  <a:moveTo>
                    <a:pt x="328010" y="384225"/>
                  </a:moveTo>
                  <a:lnTo>
                    <a:pt x="322859" y="384225"/>
                  </a:lnTo>
                  <a:lnTo>
                    <a:pt x="328587" y="387997"/>
                  </a:lnTo>
                  <a:lnTo>
                    <a:pt x="334627" y="417593"/>
                  </a:lnTo>
                  <a:lnTo>
                    <a:pt x="334660" y="417752"/>
                  </a:lnTo>
                  <a:lnTo>
                    <a:pt x="334761" y="417593"/>
                  </a:lnTo>
                  <a:lnTo>
                    <a:pt x="334893" y="417593"/>
                  </a:lnTo>
                  <a:lnTo>
                    <a:pt x="328010" y="384225"/>
                  </a:lnTo>
                  <a:close/>
                </a:path>
                <a:path w="738504" h="737870">
                  <a:moveTo>
                    <a:pt x="314256" y="317550"/>
                  </a:moveTo>
                  <a:lnTo>
                    <a:pt x="292138" y="317550"/>
                  </a:lnTo>
                  <a:lnTo>
                    <a:pt x="307442" y="391591"/>
                  </a:lnTo>
                  <a:lnTo>
                    <a:pt x="307544" y="392083"/>
                  </a:lnTo>
                  <a:lnTo>
                    <a:pt x="311175" y="386600"/>
                  </a:lnTo>
                  <a:lnTo>
                    <a:pt x="322859" y="384225"/>
                  </a:lnTo>
                  <a:lnTo>
                    <a:pt x="328010" y="384225"/>
                  </a:lnTo>
                  <a:lnTo>
                    <a:pt x="314256" y="317550"/>
                  </a:lnTo>
                  <a:close/>
                </a:path>
                <a:path w="738504" h="737870">
                  <a:moveTo>
                    <a:pt x="470041" y="184368"/>
                  </a:moveTo>
                  <a:lnTo>
                    <a:pt x="470201" y="188226"/>
                  </a:lnTo>
                  <a:lnTo>
                    <a:pt x="473811" y="251688"/>
                  </a:lnTo>
                  <a:lnTo>
                    <a:pt x="384670" y="370725"/>
                  </a:lnTo>
                  <a:lnTo>
                    <a:pt x="411678" y="370725"/>
                  </a:lnTo>
                  <a:lnTo>
                    <a:pt x="464350" y="300405"/>
                  </a:lnTo>
                  <a:lnTo>
                    <a:pt x="486395" y="300405"/>
                  </a:lnTo>
                  <a:lnTo>
                    <a:pt x="495604" y="256298"/>
                  </a:lnTo>
                  <a:lnTo>
                    <a:pt x="495599" y="254082"/>
                  </a:lnTo>
                  <a:lnTo>
                    <a:pt x="491921" y="188899"/>
                  </a:lnTo>
                  <a:lnTo>
                    <a:pt x="475043" y="188899"/>
                  </a:lnTo>
                  <a:lnTo>
                    <a:pt x="470041" y="184368"/>
                  </a:lnTo>
                  <a:close/>
                </a:path>
                <a:path w="738504" h="737870">
                  <a:moveTo>
                    <a:pt x="575674" y="46443"/>
                  </a:moveTo>
                  <a:lnTo>
                    <a:pt x="533871" y="46443"/>
                  </a:lnTo>
                  <a:lnTo>
                    <a:pt x="543252" y="47771"/>
                  </a:lnTo>
                  <a:lnTo>
                    <a:pt x="550960" y="51269"/>
                  </a:lnTo>
                  <a:lnTo>
                    <a:pt x="570925" y="90357"/>
                  </a:lnTo>
                  <a:lnTo>
                    <a:pt x="585690" y="152831"/>
                  </a:lnTo>
                  <a:lnTo>
                    <a:pt x="590747" y="175200"/>
                  </a:lnTo>
                  <a:lnTo>
                    <a:pt x="610587" y="242966"/>
                  </a:lnTo>
                  <a:lnTo>
                    <a:pt x="641182" y="298550"/>
                  </a:lnTo>
                  <a:lnTo>
                    <a:pt x="682991" y="327634"/>
                  </a:lnTo>
                  <a:lnTo>
                    <a:pt x="683529" y="327634"/>
                  </a:lnTo>
                  <a:lnTo>
                    <a:pt x="707301" y="331152"/>
                  </a:lnTo>
                  <a:lnTo>
                    <a:pt x="714121" y="331152"/>
                  </a:lnTo>
                  <a:lnTo>
                    <a:pt x="721207" y="330390"/>
                  </a:lnTo>
                  <a:lnTo>
                    <a:pt x="734364" y="327634"/>
                  </a:lnTo>
                  <a:lnTo>
                    <a:pt x="738111" y="321919"/>
                  </a:lnTo>
                  <a:lnTo>
                    <a:pt x="735660" y="310222"/>
                  </a:lnTo>
                  <a:lnTo>
                    <a:pt x="733909" y="309077"/>
                  </a:lnTo>
                  <a:lnTo>
                    <a:pt x="699690" y="309077"/>
                  </a:lnTo>
                  <a:lnTo>
                    <a:pt x="678319" y="302215"/>
                  </a:lnTo>
                  <a:lnTo>
                    <a:pt x="643255" y="262978"/>
                  </a:lnTo>
                  <a:lnTo>
                    <a:pt x="620161" y="202709"/>
                  </a:lnTo>
                  <a:lnTo>
                    <a:pt x="597599" y="107406"/>
                  </a:lnTo>
                  <a:lnTo>
                    <a:pt x="590784" y="81262"/>
                  </a:lnTo>
                  <a:lnTo>
                    <a:pt x="583172" y="59667"/>
                  </a:lnTo>
                  <a:lnTo>
                    <a:pt x="575674" y="46443"/>
                  </a:lnTo>
                  <a:close/>
                </a:path>
                <a:path w="738504" h="737870">
                  <a:moveTo>
                    <a:pt x="729932" y="306476"/>
                  </a:moveTo>
                  <a:lnTo>
                    <a:pt x="724090" y="307695"/>
                  </a:lnTo>
                  <a:lnTo>
                    <a:pt x="699690" y="309077"/>
                  </a:lnTo>
                  <a:lnTo>
                    <a:pt x="733909" y="309077"/>
                  </a:lnTo>
                  <a:lnTo>
                    <a:pt x="729932" y="306476"/>
                  </a:lnTo>
                  <a:close/>
                </a:path>
                <a:path w="738504" h="737870">
                  <a:moveTo>
                    <a:pt x="377709" y="221983"/>
                  </a:moveTo>
                  <a:lnTo>
                    <a:pt x="353060" y="221983"/>
                  </a:lnTo>
                  <a:lnTo>
                    <a:pt x="374027" y="260222"/>
                  </a:lnTo>
                  <a:lnTo>
                    <a:pt x="378382" y="264493"/>
                  </a:lnTo>
                  <a:lnTo>
                    <a:pt x="384059" y="265698"/>
                  </a:lnTo>
                  <a:lnTo>
                    <a:pt x="389581" y="263914"/>
                  </a:lnTo>
                  <a:lnTo>
                    <a:pt x="393471" y="259219"/>
                  </a:lnTo>
                  <a:lnTo>
                    <a:pt x="405691" y="230212"/>
                  </a:lnTo>
                  <a:lnTo>
                    <a:pt x="382219" y="230212"/>
                  </a:lnTo>
                  <a:lnTo>
                    <a:pt x="377709" y="221983"/>
                  </a:lnTo>
                  <a:close/>
                </a:path>
                <a:path w="738504" h="737870">
                  <a:moveTo>
                    <a:pt x="383781" y="67297"/>
                  </a:moveTo>
                  <a:lnTo>
                    <a:pt x="372910" y="68237"/>
                  </a:lnTo>
                  <a:lnTo>
                    <a:pt x="327228" y="171602"/>
                  </a:lnTo>
                  <a:lnTo>
                    <a:pt x="327410" y="175200"/>
                  </a:lnTo>
                  <a:lnTo>
                    <a:pt x="341083" y="200126"/>
                  </a:lnTo>
                  <a:lnTo>
                    <a:pt x="327437" y="222367"/>
                  </a:lnTo>
                  <a:lnTo>
                    <a:pt x="320202" y="234059"/>
                  </a:lnTo>
                  <a:lnTo>
                    <a:pt x="312724" y="246037"/>
                  </a:lnTo>
                  <a:lnTo>
                    <a:pt x="338238" y="246037"/>
                  </a:lnTo>
                  <a:lnTo>
                    <a:pt x="353060" y="221983"/>
                  </a:lnTo>
                  <a:lnTo>
                    <a:pt x="377709" y="221983"/>
                  </a:lnTo>
                  <a:lnTo>
                    <a:pt x="366052" y="200710"/>
                  </a:lnTo>
                  <a:lnTo>
                    <a:pt x="377126" y="182614"/>
                  </a:lnTo>
                  <a:lnTo>
                    <a:pt x="379448" y="178866"/>
                  </a:lnTo>
                  <a:lnTo>
                    <a:pt x="354063" y="178866"/>
                  </a:lnTo>
                  <a:lnTo>
                    <a:pt x="350520" y="172389"/>
                  </a:lnTo>
                  <a:lnTo>
                    <a:pt x="381304" y="102704"/>
                  </a:lnTo>
                  <a:lnTo>
                    <a:pt x="407246" y="102704"/>
                  </a:lnTo>
                  <a:lnTo>
                    <a:pt x="383781" y="67297"/>
                  </a:lnTo>
                  <a:close/>
                </a:path>
                <a:path w="738504" h="737870">
                  <a:moveTo>
                    <a:pt x="431091" y="138683"/>
                  </a:moveTo>
                  <a:lnTo>
                    <a:pt x="405142" y="138683"/>
                  </a:lnTo>
                  <a:lnTo>
                    <a:pt x="414705" y="153111"/>
                  </a:lnTo>
                  <a:lnTo>
                    <a:pt x="382219" y="230212"/>
                  </a:lnTo>
                  <a:lnTo>
                    <a:pt x="405691" y="230212"/>
                  </a:lnTo>
                  <a:lnTo>
                    <a:pt x="438171" y="153111"/>
                  </a:lnTo>
                  <a:lnTo>
                    <a:pt x="438101" y="150812"/>
                  </a:lnTo>
                  <a:lnTo>
                    <a:pt x="438039" y="150139"/>
                  </a:lnTo>
                  <a:lnTo>
                    <a:pt x="437934" y="149009"/>
                  </a:lnTo>
                  <a:lnTo>
                    <a:pt x="431091" y="138683"/>
                  </a:lnTo>
                  <a:close/>
                </a:path>
                <a:path w="738504" h="737870">
                  <a:moveTo>
                    <a:pt x="484898" y="150139"/>
                  </a:moveTo>
                  <a:lnTo>
                    <a:pt x="472973" y="150812"/>
                  </a:lnTo>
                  <a:lnTo>
                    <a:pt x="469464" y="154700"/>
                  </a:lnTo>
                  <a:lnTo>
                    <a:pt x="468385" y="155957"/>
                  </a:lnTo>
                  <a:lnTo>
                    <a:pt x="469907" y="182614"/>
                  </a:lnTo>
                  <a:lnTo>
                    <a:pt x="469936" y="183118"/>
                  </a:lnTo>
                  <a:lnTo>
                    <a:pt x="470041" y="184368"/>
                  </a:lnTo>
                  <a:lnTo>
                    <a:pt x="475043" y="188899"/>
                  </a:lnTo>
                  <a:lnTo>
                    <a:pt x="486981" y="188226"/>
                  </a:lnTo>
                  <a:lnTo>
                    <a:pt x="491595" y="183118"/>
                  </a:lnTo>
                  <a:lnTo>
                    <a:pt x="490062" y="155957"/>
                  </a:lnTo>
                  <a:lnTo>
                    <a:pt x="489991" y="154700"/>
                  </a:lnTo>
                  <a:lnTo>
                    <a:pt x="488197" y="153111"/>
                  </a:lnTo>
                  <a:lnTo>
                    <a:pt x="484898" y="150139"/>
                  </a:lnTo>
                  <a:close/>
                </a:path>
                <a:path w="738504" h="737870">
                  <a:moveTo>
                    <a:pt x="491595" y="183118"/>
                  </a:moveTo>
                  <a:lnTo>
                    <a:pt x="486981" y="188226"/>
                  </a:lnTo>
                  <a:lnTo>
                    <a:pt x="475043" y="188899"/>
                  </a:lnTo>
                  <a:lnTo>
                    <a:pt x="491921" y="188899"/>
                  </a:lnTo>
                  <a:lnTo>
                    <a:pt x="491665" y="184368"/>
                  </a:lnTo>
                  <a:lnTo>
                    <a:pt x="491595" y="183118"/>
                  </a:lnTo>
                  <a:close/>
                </a:path>
                <a:path w="738504" h="737870">
                  <a:moveTo>
                    <a:pt x="407246" y="102704"/>
                  </a:moveTo>
                  <a:lnTo>
                    <a:pt x="381304" y="102704"/>
                  </a:lnTo>
                  <a:lnTo>
                    <a:pt x="392341" y="119354"/>
                  </a:lnTo>
                  <a:lnTo>
                    <a:pt x="384393" y="130741"/>
                  </a:lnTo>
                  <a:lnTo>
                    <a:pt x="375340" y="144619"/>
                  </a:lnTo>
                  <a:lnTo>
                    <a:pt x="365218" y="160743"/>
                  </a:lnTo>
                  <a:lnTo>
                    <a:pt x="354063" y="178866"/>
                  </a:lnTo>
                  <a:lnTo>
                    <a:pt x="379448" y="178866"/>
                  </a:lnTo>
                  <a:lnTo>
                    <a:pt x="387440" y="165963"/>
                  </a:lnTo>
                  <a:lnTo>
                    <a:pt x="396832" y="151179"/>
                  </a:lnTo>
                  <a:lnTo>
                    <a:pt x="405142" y="138683"/>
                  </a:lnTo>
                  <a:lnTo>
                    <a:pt x="431091" y="138683"/>
                  </a:lnTo>
                  <a:lnTo>
                    <a:pt x="407246" y="102704"/>
                  </a:lnTo>
                  <a:close/>
                </a:path>
                <a:path w="738504" h="737870">
                  <a:moveTo>
                    <a:pt x="420407" y="24968"/>
                  </a:moveTo>
                  <a:lnTo>
                    <a:pt x="355904" y="24968"/>
                  </a:lnTo>
                  <a:lnTo>
                    <a:pt x="463181" y="63131"/>
                  </a:lnTo>
                  <a:lnTo>
                    <a:pt x="467995" y="149009"/>
                  </a:lnTo>
                  <a:lnTo>
                    <a:pt x="468096" y="150812"/>
                  </a:lnTo>
                  <a:lnTo>
                    <a:pt x="468210" y="152831"/>
                  </a:lnTo>
                  <a:lnTo>
                    <a:pt x="468315" y="154700"/>
                  </a:lnTo>
                  <a:lnTo>
                    <a:pt x="468385" y="155957"/>
                  </a:lnTo>
                  <a:lnTo>
                    <a:pt x="469464" y="154700"/>
                  </a:lnTo>
                  <a:lnTo>
                    <a:pt x="472973" y="150812"/>
                  </a:lnTo>
                  <a:lnTo>
                    <a:pt x="484898" y="150139"/>
                  </a:lnTo>
                  <a:lnTo>
                    <a:pt x="489705" y="150139"/>
                  </a:lnTo>
                  <a:lnTo>
                    <a:pt x="484830" y="63131"/>
                  </a:lnTo>
                  <a:lnTo>
                    <a:pt x="522757" y="47269"/>
                  </a:lnTo>
                  <a:lnTo>
                    <a:pt x="533871" y="46443"/>
                  </a:lnTo>
                  <a:lnTo>
                    <a:pt x="575674" y="46443"/>
                  </a:lnTo>
                  <a:lnTo>
                    <a:pt x="574090" y="43649"/>
                  </a:lnTo>
                  <a:lnTo>
                    <a:pt x="573840" y="43395"/>
                  </a:lnTo>
                  <a:lnTo>
                    <a:pt x="472211" y="43395"/>
                  </a:lnTo>
                  <a:lnTo>
                    <a:pt x="420407" y="24968"/>
                  </a:lnTo>
                  <a:close/>
                </a:path>
                <a:path w="738504" h="737870">
                  <a:moveTo>
                    <a:pt x="489705" y="150139"/>
                  </a:moveTo>
                  <a:lnTo>
                    <a:pt x="484898" y="150139"/>
                  </a:lnTo>
                  <a:lnTo>
                    <a:pt x="489961" y="154700"/>
                  </a:lnTo>
                  <a:lnTo>
                    <a:pt x="489856" y="152831"/>
                  </a:lnTo>
                  <a:lnTo>
                    <a:pt x="489743" y="150812"/>
                  </a:lnTo>
                  <a:lnTo>
                    <a:pt x="489705" y="150139"/>
                  </a:lnTo>
                  <a:close/>
                </a:path>
                <a:path w="738504" h="737870">
                  <a:moveTo>
                    <a:pt x="539415" y="25169"/>
                  </a:moveTo>
                  <a:lnTo>
                    <a:pt x="492712" y="33510"/>
                  </a:lnTo>
                  <a:lnTo>
                    <a:pt x="472211" y="43395"/>
                  </a:lnTo>
                  <a:lnTo>
                    <a:pt x="573840" y="43395"/>
                  </a:lnTo>
                  <a:lnTo>
                    <a:pt x="566229" y="35686"/>
                  </a:lnTo>
                  <a:lnTo>
                    <a:pt x="555009" y="29067"/>
                  </a:lnTo>
                  <a:lnTo>
                    <a:pt x="555227" y="29067"/>
                  </a:lnTo>
                  <a:lnTo>
                    <a:pt x="539415" y="2516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8877909" y="2870225"/>
              <a:ext cx="766013" cy="766038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29861" y="1794065"/>
              <a:ext cx="779074" cy="778510"/>
            </a:xfrm>
            <a:prstGeom prst="rect">
              <a:avLst/>
            </a:prstGeom>
          </p:spPr>
        </p:pic>
      </p:grpSp>
      <p:sp>
        <p:nvSpPr>
          <p:cNvPr id="63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7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0180811" y="479234"/>
            <a:ext cx="592455" cy="534035"/>
            <a:chOff x="10180811" y="479234"/>
            <a:chExt cx="592455" cy="534035"/>
          </a:xfrm>
        </p:grpSpPr>
        <p:sp>
          <p:nvSpPr>
            <p:cNvPr id="4" name="object 4"/>
            <p:cNvSpPr/>
            <p:nvPr/>
          </p:nvSpPr>
          <p:spPr>
            <a:xfrm>
              <a:off x="10180811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65320" y="766229"/>
              <a:ext cx="100685" cy="10520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91761" y="639813"/>
              <a:ext cx="100685" cy="10520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0316690" y="593502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204513" y="1017460"/>
            <a:ext cx="575874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800" b="1" spc="-20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Change and continuity</a:t>
            </a:r>
            <a:endParaRPr sz="800" spc="-20">
              <a:latin typeface="Grammarsaurus" pitchFamily="2" charset="0"/>
              <a:cs typeface="Gill Sans MT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049992" y="487400"/>
            <a:ext cx="593897" cy="523036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0939754" y="993437"/>
            <a:ext cx="871246" cy="21608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300" b="1" spc="-20" dirty="0">
                <a:solidFill>
                  <a:srgbClr val="343B35"/>
                </a:solidFill>
                <a:latin typeface="Grammarsaurus" pitchFamily="2" charset="0"/>
                <a:cs typeface="Gill Sans MT"/>
              </a:rPr>
              <a:t>Civilisation</a:t>
            </a:r>
            <a:endParaRPr sz="1300" spc="-20">
              <a:latin typeface="Grammarsaurus" pitchFamily="2" charset="0"/>
              <a:cs typeface="Gill Sans MT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834470" y="181229"/>
            <a:ext cx="2686060" cy="755650"/>
          </a:xfrm>
          <a:custGeom>
            <a:avLst/>
            <a:gdLst/>
            <a:ahLst/>
            <a:cxnLst/>
            <a:rect l="l" t="t" r="r" b="b"/>
            <a:pathLst>
              <a:path w="2523490" h="755650">
                <a:moveTo>
                  <a:pt x="2510751" y="0"/>
                </a:moveTo>
                <a:lnTo>
                  <a:pt x="12306" y="0"/>
                </a:lnTo>
                <a:lnTo>
                  <a:pt x="7522" y="3498"/>
                </a:lnTo>
                <a:lnTo>
                  <a:pt x="3609" y="13033"/>
                </a:lnTo>
                <a:lnTo>
                  <a:pt x="969" y="27164"/>
                </a:lnTo>
                <a:lnTo>
                  <a:pt x="0" y="44450"/>
                </a:lnTo>
                <a:lnTo>
                  <a:pt x="0" y="710692"/>
                </a:lnTo>
                <a:lnTo>
                  <a:pt x="969" y="727977"/>
                </a:lnTo>
                <a:lnTo>
                  <a:pt x="3609" y="742108"/>
                </a:lnTo>
                <a:lnTo>
                  <a:pt x="7522" y="751643"/>
                </a:lnTo>
                <a:lnTo>
                  <a:pt x="12306" y="755142"/>
                </a:lnTo>
                <a:lnTo>
                  <a:pt x="2510751" y="755142"/>
                </a:lnTo>
                <a:lnTo>
                  <a:pt x="2515537" y="751643"/>
                </a:lnTo>
                <a:lnTo>
                  <a:pt x="2519454" y="742108"/>
                </a:lnTo>
                <a:lnTo>
                  <a:pt x="2522099" y="727977"/>
                </a:lnTo>
                <a:lnTo>
                  <a:pt x="2523070" y="710692"/>
                </a:lnTo>
                <a:lnTo>
                  <a:pt x="2523070" y="44450"/>
                </a:lnTo>
                <a:lnTo>
                  <a:pt x="2522099" y="27164"/>
                </a:lnTo>
                <a:lnTo>
                  <a:pt x="2519454" y="13033"/>
                </a:lnTo>
                <a:lnTo>
                  <a:pt x="2515537" y="3498"/>
                </a:lnTo>
                <a:lnTo>
                  <a:pt x="2510751" y="0"/>
                </a:lnTo>
                <a:close/>
              </a:path>
            </a:pathLst>
          </a:custGeom>
          <a:solidFill>
            <a:srgbClr val="323F37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pc="-20">
              <a:latin typeface="Grammarsaurus" pitchFamily="2" charset="0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915755" y="229966"/>
            <a:ext cx="2523490" cy="639919"/>
          </a:xfrm>
          <a:prstGeom prst="rect">
            <a:avLst/>
          </a:prstGeom>
          <a:ln w="20233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433070">
              <a:lnSpc>
                <a:spcPct val="100000"/>
              </a:lnSpc>
              <a:spcBef>
                <a:spcPts val="550"/>
              </a:spcBef>
            </a:pPr>
            <a:r>
              <a:rPr spc="-100" dirty="0">
                <a:solidFill>
                  <a:srgbClr val="FFFCF8"/>
                </a:solidFill>
                <a:latin typeface="Grammarsaurus" pitchFamily="2" charset="0"/>
              </a:rPr>
              <a:t>Timeline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307362" y="5097895"/>
            <a:ext cx="1005669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We are going to look at some artefacts that have been found from the </a:t>
            </a:r>
            <a:r>
              <a:rPr sz="2200" b="1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Mesolithic</a:t>
            </a:r>
            <a:r>
              <a:rPr sz="2200" spc="-6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.</a:t>
            </a:r>
            <a:endParaRPr sz="2200" spc="-60" dirty="0">
              <a:latin typeface="Grammarsaurus" pitchFamily="2" charset="0"/>
              <a:cs typeface="Gill Sans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896980" y="1440675"/>
            <a:ext cx="6122035" cy="1422400"/>
            <a:chOff x="4896980" y="1440675"/>
            <a:chExt cx="6122035" cy="1422400"/>
          </a:xfrm>
        </p:grpSpPr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96980" y="1440675"/>
              <a:ext cx="1807717" cy="142236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204119" y="1574774"/>
              <a:ext cx="807085" cy="807085"/>
            </a:xfrm>
            <a:custGeom>
              <a:avLst/>
              <a:gdLst/>
              <a:ahLst/>
              <a:cxnLst/>
              <a:rect l="l" t="t" r="r" b="b"/>
              <a:pathLst>
                <a:path w="807084" h="807085">
                  <a:moveTo>
                    <a:pt x="784009" y="0"/>
                  </a:moveTo>
                  <a:lnTo>
                    <a:pt x="22847" y="0"/>
                  </a:lnTo>
                  <a:lnTo>
                    <a:pt x="13951" y="1796"/>
                  </a:lnTo>
                  <a:lnTo>
                    <a:pt x="6689" y="6697"/>
                  </a:lnTo>
                  <a:lnTo>
                    <a:pt x="1794" y="13967"/>
                  </a:lnTo>
                  <a:lnTo>
                    <a:pt x="0" y="22872"/>
                  </a:lnTo>
                  <a:lnTo>
                    <a:pt x="0" y="784021"/>
                  </a:lnTo>
                  <a:lnTo>
                    <a:pt x="1794" y="792919"/>
                  </a:lnTo>
                  <a:lnTo>
                    <a:pt x="6689" y="800185"/>
                  </a:lnTo>
                  <a:lnTo>
                    <a:pt x="13951" y="805085"/>
                  </a:lnTo>
                  <a:lnTo>
                    <a:pt x="22847" y="806881"/>
                  </a:lnTo>
                  <a:lnTo>
                    <a:pt x="784009" y="806881"/>
                  </a:lnTo>
                  <a:lnTo>
                    <a:pt x="792906" y="805085"/>
                  </a:lnTo>
                  <a:lnTo>
                    <a:pt x="800173" y="800185"/>
                  </a:lnTo>
                  <a:lnTo>
                    <a:pt x="805072" y="792919"/>
                  </a:lnTo>
                  <a:lnTo>
                    <a:pt x="806869" y="784021"/>
                  </a:lnTo>
                  <a:lnTo>
                    <a:pt x="806869" y="22872"/>
                  </a:lnTo>
                  <a:lnTo>
                    <a:pt x="805072" y="13967"/>
                  </a:lnTo>
                  <a:lnTo>
                    <a:pt x="800173" y="6697"/>
                  </a:lnTo>
                  <a:lnTo>
                    <a:pt x="792906" y="1796"/>
                  </a:lnTo>
                  <a:lnTo>
                    <a:pt x="784009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204119" y="1574774"/>
              <a:ext cx="807085" cy="807085"/>
            </a:xfrm>
            <a:custGeom>
              <a:avLst/>
              <a:gdLst/>
              <a:ahLst/>
              <a:cxnLst/>
              <a:rect l="l" t="t" r="r" b="b"/>
              <a:pathLst>
                <a:path w="807084" h="807085">
                  <a:moveTo>
                    <a:pt x="784009" y="806881"/>
                  </a:moveTo>
                  <a:lnTo>
                    <a:pt x="22847" y="806881"/>
                  </a:lnTo>
                  <a:lnTo>
                    <a:pt x="13951" y="805085"/>
                  </a:lnTo>
                  <a:lnTo>
                    <a:pt x="6689" y="800185"/>
                  </a:lnTo>
                  <a:lnTo>
                    <a:pt x="1794" y="792919"/>
                  </a:lnTo>
                  <a:lnTo>
                    <a:pt x="0" y="784021"/>
                  </a:lnTo>
                  <a:lnTo>
                    <a:pt x="0" y="22872"/>
                  </a:lnTo>
                  <a:lnTo>
                    <a:pt x="1794" y="13967"/>
                  </a:lnTo>
                  <a:lnTo>
                    <a:pt x="6689" y="6697"/>
                  </a:lnTo>
                  <a:lnTo>
                    <a:pt x="13951" y="1796"/>
                  </a:lnTo>
                  <a:lnTo>
                    <a:pt x="22847" y="0"/>
                  </a:lnTo>
                  <a:lnTo>
                    <a:pt x="784009" y="0"/>
                  </a:lnTo>
                  <a:lnTo>
                    <a:pt x="792906" y="1796"/>
                  </a:lnTo>
                  <a:lnTo>
                    <a:pt x="800173" y="6697"/>
                  </a:lnTo>
                  <a:lnTo>
                    <a:pt x="805072" y="13967"/>
                  </a:lnTo>
                  <a:lnTo>
                    <a:pt x="806869" y="22872"/>
                  </a:lnTo>
                  <a:lnTo>
                    <a:pt x="806869" y="784021"/>
                  </a:lnTo>
                  <a:lnTo>
                    <a:pt x="805072" y="792919"/>
                  </a:lnTo>
                  <a:lnTo>
                    <a:pt x="800173" y="800185"/>
                  </a:lnTo>
                  <a:lnTo>
                    <a:pt x="792906" y="805085"/>
                  </a:lnTo>
                  <a:lnTo>
                    <a:pt x="784009" y="806881"/>
                  </a:lnTo>
                  <a:close/>
                </a:path>
              </a:pathLst>
            </a:custGeom>
            <a:ln w="15659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204119" y="1574774"/>
              <a:ext cx="807085" cy="273050"/>
            </a:xfrm>
            <a:custGeom>
              <a:avLst/>
              <a:gdLst/>
              <a:ahLst/>
              <a:cxnLst/>
              <a:rect l="l" t="t" r="r" b="b"/>
              <a:pathLst>
                <a:path w="807084" h="273050">
                  <a:moveTo>
                    <a:pt x="784009" y="0"/>
                  </a:moveTo>
                  <a:lnTo>
                    <a:pt x="22847" y="0"/>
                  </a:lnTo>
                  <a:lnTo>
                    <a:pt x="13951" y="1798"/>
                  </a:lnTo>
                  <a:lnTo>
                    <a:pt x="6689" y="6702"/>
                  </a:lnTo>
                  <a:lnTo>
                    <a:pt x="1794" y="13973"/>
                  </a:lnTo>
                  <a:lnTo>
                    <a:pt x="0" y="22872"/>
                  </a:lnTo>
                  <a:lnTo>
                    <a:pt x="0" y="249923"/>
                  </a:lnTo>
                  <a:lnTo>
                    <a:pt x="1794" y="258820"/>
                  </a:lnTo>
                  <a:lnTo>
                    <a:pt x="6689" y="266087"/>
                  </a:lnTo>
                  <a:lnTo>
                    <a:pt x="13951" y="270986"/>
                  </a:lnTo>
                  <a:lnTo>
                    <a:pt x="22847" y="272783"/>
                  </a:lnTo>
                  <a:lnTo>
                    <a:pt x="784009" y="272783"/>
                  </a:lnTo>
                  <a:lnTo>
                    <a:pt x="792906" y="270986"/>
                  </a:lnTo>
                  <a:lnTo>
                    <a:pt x="800173" y="266087"/>
                  </a:lnTo>
                  <a:lnTo>
                    <a:pt x="805072" y="258820"/>
                  </a:lnTo>
                  <a:lnTo>
                    <a:pt x="806869" y="249923"/>
                  </a:lnTo>
                  <a:lnTo>
                    <a:pt x="806869" y="22872"/>
                  </a:lnTo>
                  <a:lnTo>
                    <a:pt x="805072" y="13973"/>
                  </a:lnTo>
                  <a:lnTo>
                    <a:pt x="800173" y="6702"/>
                  </a:lnTo>
                  <a:lnTo>
                    <a:pt x="792906" y="1798"/>
                  </a:lnTo>
                  <a:lnTo>
                    <a:pt x="784009" y="0"/>
                  </a:lnTo>
                  <a:close/>
                </a:path>
              </a:pathLst>
            </a:custGeom>
            <a:solidFill>
              <a:srgbClr val="9EC1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0204119" y="1574774"/>
              <a:ext cx="807085" cy="273050"/>
            </a:xfrm>
            <a:custGeom>
              <a:avLst/>
              <a:gdLst/>
              <a:ahLst/>
              <a:cxnLst/>
              <a:rect l="l" t="t" r="r" b="b"/>
              <a:pathLst>
                <a:path w="807084" h="273050">
                  <a:moveTo>
                    <a:pt x="784009" y="272783"/>
                  </a:moveTo>
                  <a:lnTo>
                    <a:pt x="22847" y="272783"/>
                  </a:lnTo>
                  <a:lnTo>
                    <a:pt x="13951" y="270986"/>
                  </a:lnTo>
                  <a:lnTo>
                    <a:pt x="6689" y="266087"/>
                  </a:lnTo>
                  <a:lnTo>
                    <a:pt x="1794" y="258820"/>
                  </a:lnTo>
                  <a:lnTo>
                    <a:pt x="0" y="249923"/>
                  </a:lnTo>
                  <a:lnTo>
                    <a:pt x="0" y="22872"/>
                  </a:lnTo>
                  <a:lnTo>
                    <a:pt x="1794" y="13973"/>
                  </a:lnTo>
                  <a:lnTo>
                    <a:pt x="6689" y="6702"/>
                  </a:lnTo>
                  <a:lnTo>
                    <a:pt x="13951" y="1798"/>
                  </a:lnTo>
                  <a:lnTo>
                    <a:pt x="22847" y="0"/>
                  </a:lnTo>
                  <a:lnTo>
                    <a:pt x="784009" y="0"/>
                  </a:lnTo>
                  <a:lnTo>
                    <a:pt x="792906" y="1798"/>
                  </a:lnTo>
                  <a:lnTo>
                    <a:pt x="800173" y="6702"/>
                  </a:lnTo>
                  <a:lnTo>
                    <a:pt x="805072" y="13973"/>
                  </a:lnTo>
                  <a:lnTo>
                    <a:pt x="806869" y="22872"/>
                  </a:lnTo>
                  <a:lnTo>
                    <a:pt x="806869" y="249923"/>
                  </a:lnTo>
                  <a:lnTo>
                    <a:pt x="805072" y="258820"/>
                  </a:lnTo>
                  <a:lnTo>
                    <a:pt x="800173" y="266087"/>
                  </a:lnTo>
                  <a:lnTo>
                    <a:pt x="792906" y="270986"/>
                  </a:lnTo>
                  <a:lnTo>
                    <a:pt x="784009" y="272783"/>
                  </a:lnTo>
                  <a:close/>
                </a:path>
              </a:pathLst>
            </a:custGeom>
            <a:ln w="15659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74706" y="3587365"/>
            <a:ext cx="673094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80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900,000 BCE</a:t>
            </a:r>
            <a:endParaRPr sz="800">
              <a:latin typeface="Grammarsaurus" pitchFamily="2" charset="0"/>
              <a:cs typeface="Gill Sans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349683" y="3587365"/>
            <a:ext cx="609702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80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10,000 BCE</a:t>
            </a:r>
            <a:endParaRPr sz="800">
              <a:latin typeface="Grammarsaurus" pitchFamily="2" charset="0"/>
              <a:cs typeface="Gill Sans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863901" y="3587365"/>
            <a:ext cx="545597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80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4,000 BCE</a:t>
            </a:r>
            <a:endParaRPr sz="800">
              <a:latin typeface="Grammarsaurus" pitchFamily="2" charset="0"/>
              <a:cs typeface="Gill Sans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0880463" y="3587365"/>
            <a:ext cx="545597" cy="13785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80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2,000 BCE</a:t>
            </a:r>
            <a:endParaRPr sz="800">
              <a:latin typeface="Grammarsaurus" pitchFamily="2" charset="0"/>
              <a:cs typeface="Gill Sans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0316690" y="1919127"/>
            <a:ext cx="614623" cy="3544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2230">
              <a:lnSpc>
                <a:spcPct val="111400"/>
              </a:lnSpc>
              <a:spcBef>
                <a:spcPts val="100"/>
              </a:spcBef>
            </a:pPr>
            <a:r>
              <a:rPr sz="1000" spc="-30" dirty="0">
                <a:solidFill>
                  <a:srgbClr val="F2F2F2"/>
                </a:solidFill>
                <a:latin typeface="Grammarsaurus" pitchFamily="2" charset="0"/>
                <a:cs typeface="Gill Sans MT"/>
              </a:rPr>
              <a:t>Farming introduced</a:t>
            </a:r>
            <a:endParaRPr sz="1000" spc="-30" dirty="0">
              <a:latin typeface="Grammarsaurus" pitchFamily="2" charset="0"/>
              <a:cs typeface="Gill Sans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380154" y="1655982"/>
            <a:ext cx="453390" cy="128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b="1" spc="-30" dirty="0">
                <a:solidFill>
                  <a:srgbClr val="1A283D"/>
                </a:solidFill>
                <a:latin typeface="Grammarsaurus" pitchFamily="2" charset="0"/>
                <a:cs typeface="Gill Sans MT"/>
              </a:rPr>
              <a:t>4,500 BCE</a:t>
            </a:r>
            <a:endParaRPr sz="750" spc="-3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981111" y="2429522"/>
            <a:ext cx="10032365" cy="608965"/>
            <a:chOff x="981111" y="2429522"/>
            <a:chExt cx="10032365" cy="608965"/>
          </a:xfrm>
        </p:grpSpPr>
        <p:pic>
          <p:nvPicPr>
            <p:cNvPr id="27" name="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25214" y="2429522"/>
              <a:ext cx="787996" cy="60885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057097" y="2863049"/>
              <a:ext cx="9109075" cy="0"/>
            </a:xfrm>
            <a:custGeom>
              <a:avLst/>
              <a:gdLst/>
              <a:ahLst/>
              <a:cxnLst/>
              <a:rect l="l" t="t" r="r" b="b"/>
              <a:pathLst>
                <a:path w="9109075">
                  <a:moveTo>
                    <a:pt x="0" y="0"/>
                  </a:moveTo>
                  <a:lnTo>
                    <a:pt x="9109011" y="0"/>
                  </a:lnTo>
                </a:path>
              </a:pathLst>
            </a:custGeom>
            <a:ln w="12725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81100" y="2815907"/>
              <a:ext cx="9261475" cy="94615"/>
            </a:xfrm>
            <a:custGeom>
              <a:avLst/>
              <a:gdLst/>
              <a:ahLst/>
              <a:cxnLst/>
              <a:rect l="l" t="t" r="r" b="b"/>
              <a:pathLst>
                <a:path w="9261475" h="94614">
                  <a:moveTo>
                    <a:pt x="111734" y="0"/>
                  </a:moveTo>
                  <a:lnTo>
                    <a:pt x="0" y="47142"/>
                  </a:lnTo>
                  <a:lnTo>
                    <a:pt x="111734" y="94272"/>
                  </a:lnTo>
                  <a:lnTo>
                    <a:pt x="91706" y="47142"/>
                  </a:lnTo>
                  <a:lnTo>
                    <a:pt x="111734" y="0"/>
                  </a:lnTo>
                  <a:close/>
                </a:path>
                <a:path w="9261475" h="94614">
                  <a:moveTo>
                    <a:pt x="9260992" y="47142"/>
                  </a:moveTo>
                  <a:lnTo>
                    <a:pt x="9149270" y="0"/>
                  </a:lnTo>
                  <a:lnTo>
                    <a:pt x="9169286" y="47142"/>
                  </a:lnTo>
                  <a:lnTo>
                    <a:pt x="9149270" y="94272"/>
                  </a:lnTo>
                  <a:lnTo>
                    <a:pt x="9260992" y="47142"/>
                  </a:lnTo>
                  <a:close/>
                </a:path>
              </a:pathLst>
            </a:custGeom>
            <a:solidFill>
              <a:srgbClr val="1A28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78299" y="2706560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03" y="0"/>
                  </a:moveTo>
                  <a:lnTo>
                    <a:pt x="22859" y="0"/>
                  </a:lnTo>
                  <a:lnTo>
                    <a:pt x="13962" y="1794"/>
                  </a:lnTo>
                  <a:lnTo>
                    <a:pt x="6696" y="6691"/>
                  </a:lnTo>
                  <a:lnTo>
                    <a:pt x="1796" y="13957"/>
                  </a:lnTo>
                  <a:lnTo>
                    <a:pt x="0" y="22859"/>
                  </a:lnTo>
                  <a:lnTo>
                    <a:pt x="0" y="284352"/>
                  </a:lnTo>
                  <a:lnTo>
                    <a:pt x="1796" y="293250"/>
                  </a:lnTo>
                  <a:lnTo>
                    <a:pt x="6696" y="300516"/>
                  </a:lnTo>
                  <a:lnTo>
                    <a:pt x="13962" y="305416"/>
                  </a:lnTo>
                  <a:lnTo>
                    <a:pt x="22859" y="307213"/>
                  </a:lnTo>
                  <a:lnTo>
                    <a:pt x="2248103" y="307213"/>
                  </a:lnTo>
                  <a:lnTo>
                    <a:pt x="2257000" y="305416"/>
                  </a:lnTo>
                  <a:lnTo>
                    <a:pt x="2264267" y="300516"/>
                  </a:lnTo>
                  <a:lnTo>
                    <a:pt x="2269166" y="293250"/>
                  </a:lnTo>
                  <a:lnTo>
                    <a:pt x="2270963" y="284352"/>
                  </a:lnTo>
                  <a:lnTo>
                    <a:pt x="2270963" y="22859"/>
                  </a:lnTo>
                  <a:lnTo>
                    <a:pt x="2269166" y="13957"/>
                  </a:lnTo>
                  <a:lnTo>
                    <a:pt x="2264267" y="6691"/>
                  </a:lnTo>
                  <a:lnTo>
                    <a:pt x="2257000" y="1794"/>
                  </a:lnTo>
                  <a:lnTo>
                    <a:pt x="2248103" y="0"/>
                  </a:lnTo>
                  <a:close/>
                </a:path>
              </a:pathLst>
            </a:custGeom>
            <a:solidFill>
              <a:srgbClr val="3333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78299" y="2706560"/>
              <a:ext cx="2271395" cy="307340"/>
            </a:xfrm>
            <a:custGeom>
              <a:avLst/>
              <a:gdLst/>
              <a:ahLst/>
              <a:cxnLst/>
              <a:rect l="l" t="t" r="r" b="b"/>
              <a:pathLst>
                <a:path w="2271395" h="307339">
                  <a:moveTo>
                    <a:pt x="2248103" y="307213"/>
                  </a:moveTo>
                  <a:lnTo>
                    <a:pt x="22859" y="307213"/>
                  </a:lnTo>
                  <a:lnTo>
                    <a:pt x="13962" y="305416"/>
                  </a:lnTo>
                  <a:lnTo>
                    <a:pt x="6696" y="300516"/>
                  </a:lnTo>
                  <a:lnTo>
                    <a:pt x="1796" y="293250"/>
                  </a:lnTo>
                  <a:lnTo>
                    <a:pt x="0" y="284352"/>
                  </a:lnTo>
                  <a:lnTo>
                    <a:pt x="0" y="22859"/>
                  </a:lnTo>
                  <a:lnTo>
                    <a:pt x="1796" y="13957"/>
                  </a:lnTo>
                  <a:lnTo>
                    <a:pt x="6696" y="6691"/>
                  </a:lnTo>
                  <a:lnTo>
                    <a:pt x="13962" y="1794"/>
                  </a:lnTo>
                  <a:lnTo>
                    <a:pt x="22859" y="0"/>
                  </a:lnTo>
                  <a:lnTo>
                    <a:pt x="2248103" y="0"/>
                  </a:lnTo>
                  <a:lnTo>
                    <a:pt x="2257000" y="1794"/>
                  </a:lnTo>
                  <a:lnTo>
                    <a:pt x="2264267" y="6691"/>
                  </a:lnTo>
                  <a:lnTo>
                    <a:pt x="2269166" y="13957"/>
                  </a:lnTo>
                  <a:lnTo>
                    <a:pt x="2270963" y="22859"/>
                  </a:lnTo>
                  <a:lnTo>
                    <a:pt x="2270963" y="284352"/>
                  </a:lnTo>
                  <a:lnTo>
                    <a:pt x="2269166" y="293250"/>
                  </a:lnTo>
                  <a:lnTo>
                    <a:pt x="2264267" y="300516"/>
                  </a:lnTo>
                  <a:lnTo>
                    <a:pt x="2257000" y="305416"/>
                  </a:lnTo>
                  <a:lnTo>
                    <a:pt x="2248103" y="307213"/>
                  </a:lnTo>
                  <a:close/>
                </a:path>
              </a:pathLst>
            </a:custGeom>
            <a:ln w="21386">
              <a:solidFill>
                <a:srgbClr val="1A283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5011830" y="2738279"/>
            <a:ext cx="1640866" cy="22313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350" spc="-40" dirty="0">
                <a:solidFill>
                  <a:srgbClr val="F2F2F2"/>
                </a:solidFill>
                <a:latin typeface="Grammarsaurus" pitchFamily="2" charset="0"/>
                <a:cs typeface="Gill Sans MT"/>
              </a:rPr>
              <a:t>Hunter-gatherer life</a:t>
            </a:r>
            <a:endParaRPr sz="1350" spc="-40" dirty="0">
              <a:latin typeface="Grammarsaurus" pitchFamily="2" charset="0"/>
              <a:cs typeface="Gill Sans MT"/>
            </a:endParaRPr>
          </a:p>
        </p:txBody>
      </p:sp>
      <p:graphicFrame>
        <p:nvGraphicFramePr>
          <p:cNvPr id="33" name="object 33"/>
          <p:cNvGraphicFramePr>
            <a:graphicFrameLocks noGrp="1"/>
          </p:cNvGraphicFramePr>
          <p:nvPr/>
        </p:nvGraphicFramePr>
        <p:xfrm>
          <a:off x="974750" y="3089719"/>
          <a:ext cx="10127615" cy="4718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40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3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805"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700" spc="0" dirty="0">
                          <a:solidFill>
                            <a:srgbClr val="1A283D"/>
                          </a:solidFill>
                          <a:latin typeface="Grammarsaurus" pitchFamily="2" charset="0"/>
                          <a:cs typeface="Gill Sans MT"/>
                        </a:rPr>
                        <a:t>Palaeolithic</a:t>
                      </a:r>
                      <a:endParaRPr sz="170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1A283D"/>
                      </a:solidFill>
                      <a:prstDash val="solid"/>
                    </a:lnL>
                    <a:lnR w="12700">
                      <a:solidFill>
                        <a:srgbClr val="1A283D"/>
                      </a:solidFill>
                      <a:prstDash val="solid"/>
                    </a:lnR>
                    <a:lnT w="12700">
                      <a:solidFill>
                        <a:srgbClr val="1A283D"/>
                      </a:solidFill>
                      <a:prstDash val="solid"/>
                    </a:lnT>
                    <a:lnB w="12700">
                      <a:solidFill>
                        <a:srgbClr val="1A283D"/>
                      </a:solidFill>
                      <a:prstDash val="solid"/>
                    </a:lnB>
                    <a:solidFill>
                      <a:srgbClr val="949494"/>
                    </a:solidFill>
                  </a:tcPr>
                </a:tc>
                <a:tc>
                  <a:txBody>
                    <a:bodyPr/>
                    <a:lstStyle/>
                    <a:p>
                      <a:pPr marR="635" algn="ctr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700" spc="0" dirty="0">
                          <a:solidFill>
                            <a:srgbClr val="1A283D"/>
                          </a:solidFill>
                          <a:latin typeface="Grammarsaurus" pitchFamily="2" charset="0"/>
                          <a:cs typeface="Gill Sans MT"/>
                        </a:rPr>
                        <a:t>Mesolithic</a:t>
                      </a:r>
                      <a:endParaRPr sz="170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1A283D"/>
                      </a:solidFill>
                      <a:prstDash val="solid"/>
                    </a:lnL>
                    <a:lnR w="12700">
                      <a:solidFill>
                        <a:srgbClr val="1A283D"/>
                      </a:solidFill>
                      <a:prstDash val="solid"/>
                    </a:lnR>
                    <a:lnT w="12700">
                      <a:solidFill>
                        <a:srgbClr val="1A283D"/>
                      </a:solidFill>
                      <a:prstDash val="solid"/>
                    </a:lnT>
                    <a:lnB w="12700">
                      <a:solidFill>
                        <a:srgbClr val="1A283D"/>
                      </a:solidFill>
                      <a:prstDash val="solid"/>
                    </a:lnB>
                    <a:solidFill>
                      <a:srgbClr val="9EC0BA"/>
                    </a:solidFill>
                  </a:tcPr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sz="1700" spc="0" dirty="0">
                          <a:solidFill>
                            <a:srgbClr val="1A283D"/>
                          </a:solidFill>
                          <a:latin typeface="Grammarsaurus" pitchFamily="2" charset="0"/>
                          <a:cs typeface="Gill Sans MT"/>
                        </a:rPr>
                        <a:t>Neolithic</a:t>
                      </a:r>
                      <a:endParaRPr sz="170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1A283D"/>
                      </a:solidFill>
                      <a:prstDash val="solid"/>
                    </a:lnL>
                    <a:lnR w="12700">
                      <a:solidFill>
                        <a:srgbClr val="1A283D"/>
                      </a:solidFill>
                      <a:prstDash val="solid"/>
                    </a:lnR>
                    <a:lnT w="12700">
                      <a:solidFill>
                        <a:srgbClr val="1A283D"/>
                      </a:solidFill>
                      <a:prstDash val="solid"/>
                    </a:lnT>
                    <a:lnB w="12700">
                      <a:solidFill>
                        <a:srgbClr val="1A283D"/>
                      </a:solidFill>
                      <a:prstDash val="solid"/>
                    </a:lnB>
                    <a:solidFill>
                      <a:srgbClr val="C4D5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4" name="object 34"/>
          <p:cNvGrpSpPr/>
          <p:nvPr/>
        </p:nvGrpSpPr>
        <p:grpSpPr>
          <a:xfrm>
            <a:off x="1328597" y="4157459"/>
            <a:ext cx="1742439" cy="184150"/>
            <a:chOff x="1328597" y="4157459"/>
            <a:chExt cx="1742439" cy="184150"/>
          </a:xfrm>
        </p:grpSpPr>
        <p:pic>
          <p:nvPicPr>
            <p:cNvPr id="35" name="object 3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78977" y="4157459"/>
              <a:ext cx="184073" cy="18406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28597" y="4157459"/>
              <a:ext cx="184073" cy="184061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43530" y="4157459"/>
              <a:ext cx="184073" cy="184061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2977502" y="4222788"/>
              <a:ext cx="93980" cy="53975"/>
            </a:xfrm>
            <a:custGeom>
              <a:avLst/>
              <a:gdLst/>
              <a:ahLst/>
              <a:cxnLst/>
              <a:rect l="l" t="t" r="r" b="b"/>
              <a:pathLst>
                <a:path w="93980" h="53975">
                  <a:moveTo>
                    <a:pt x="93433" y="38925"/>
                  </a:moveTo>
                  <a:lnTo>
                    <a:pt x="89230" y="34721"/>
                  </a:lnTo>
                  <a:lnTo>
                    <a:pt x="4203" y="34721"/>
                  </a:lnTo>
                  <a:lnTo>
                    <a:pt x="0" y="38925"/>
                  </a:lnTo>
                  <a:lnTo>
                    <a:pt x="0" y="49212"/>
                  </a:lnTo>
                  <a:lnTo>
                    <a:pt x="4216" y="53403"/>
                  </a:lnTo>
                  <a:lnTo>
                    <a:pt x="37376" y="53403"/>
                  </a:lnTo>
                  <a:lnTo>
                    <a:pt x="89217" y="53403"/>
                  </a:lnTo>
                  <a:lnTo>
                    <a:pt x="93433" y="49212"/>
                  </a:lnTo>
                  <a:lnTo>
                    <a:pt x="93433" y="38925"/>
                  </a:lnTo>
                  <a:close/>
                </a:path>
                <a:path w="93980" h="53975">
                  <a:moveTo>
                    <a:pt x="93433" y="4191"/>
                  </a:moveTo>
                  <a:lnTo>
                    <a:pt x="89230" y="0"/>
                  </a:lnTo>
                  <a:lnTo>
                    <a:pt x="4203" y="0"/>
                  </a:lnTo>
                  <a:lnTo>
                    <a:pt x="0" y="4191"/>
                  </a:lnTo>
                  <a:lnTo>
                    <a:pt x="0" y="14478"/>
                  </a:lnTo>
                  <a:lnTo>
                    <a:pt x="4216" y="18681"/>
                  </a:lnTo>
                  <a:lnTo>
                    <a:pt x="37376" y="18681"/>
                  </a:lnTo>
                  <a:lnTo>
                    <a:pt x="89217" y="18681"/>
                  </a:lnTo>
                  <a:lnTo>
                    <a:pt x="93433" y="14478"/>
                  </a:lnTo>
                  <a:lnTo>
                    <a:pt x="93433" y="419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3174240" y="4071919"/>
            <a:ext cx="1256699" cy="2808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750" b="1" dirty="0">
                <a:latin typeface="Grammarsaurus" pitchFamily="2" charset="0"/>
                <a:cs typeface="Gill Sans MT"/>
              </a:rPr>
              <a:t>palaeolithic</a:t>
            </a:r>
            <a:endParaRPr sz="1750">
              <a:latin typeface="Grammarsaurus" pitchFamily="2" charset="0"/>
              <a:cs typeface="Gill Sans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66649" y="4071919"/>
            <a:ext cx="847176" cy="40908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ts val="2070"/>
              </a:lnSpc>
              <a:spcBef>
                <a:spcPts val="90"/>
              </a:spcBef>
            </a:pPr>
            <a:r>
              <a:rPr sz="1750" b="1" dirty="0">
                <a:latin typeface="Grammarsaurus" pitchFamily="2" charset="0"/>
                <a:cs typeface="Gill Sans MT"/>
              </a:rPr>
              <a:t>palae</a:t>
            </a:r>
            <a:endParaRPr sz="1750" dirty="0">
              <a:latin typeface="Grammarsaurus" pitchFamily="2" charset="0"/>
              <a:cs typeface="Gill Sans MT"/>
            </a:endParaRPr>
          </a:p>
          <a:p>
            <a:pPr algn="ctr">
              <a:lnSpc>
                <a:spcPts val="990"/>
              </a:lnSpc>
            </a:pPr>
            <a:r>
              <a:rPr sz="850" dirty="0">
                <a:latin typeface="Grammarsaurus" pitchFamily="2" charset="0"/>
                <a:cs typeface="Gill Sans MT"/>
              </a:rPr>
              <a:t>“ancient or old”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2523801" y="4071919"/>
            <a:ext cx="589894" cy="51371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R="15240" algn="ctr">
              <a:lnSpc>
                <a:spcPts val="2070"/>
              </a:lnSpc>
              <a:spcBef>
                <a:spcPts val="90"/>
              </a:spcBef>
            </a:pPr>
            <a:r>
              <a:rPr sz="1750" b="1" dirty="0">
                <a:latin typeface="Grammarsaurus" pitchFamily="2" charset="0"/>
                <a:cs typeface="Gill Sans MT"/>
              </a:rPr>
              <a:t>ic</a:t>
            </a:r>
            <a:endParaRPr sz="1750" dirty="0">
              <a:latin typeface="Grammarsaurus" pitchFamily="2" charset="0"/>
              <a:cs typeface="Gill Sans MT"/>
            </a:endParaRPr>
          </a:p>
          <a:p>
            <a:pPr marL="12065" marR="5080" algn="ctr">
              <a:lnSpc>
                <a:spcPct val="76900"/>
              </a:lnSpc>
              <a:spcBef>
                <a:spcPts val="209"/>
              </a:spcBef>
            </a:pPr>
            <a:r>
              <a:rPr sz="850" dirty="0">
                <a:latin typeface="Grammarsaurus" pitchFamily="2" charset="0"/>
                <a:cs typeface="Gill Sans MT"/>
              </a:rPr>
              <a:t>“related to or like”</a:t>
            </a:r>
          </a:p>
        </p:txBody>
      </p:sp>
      <p:sp>
        <p:nvSpPr>
          <p:cNvPr id="42" name="object 42"/>
          <p:cNvSpPr txBox="1"/>
          <p:nvPr/>
        </p:nvSpPr>
        <p:spPr>
          <a:xfrm>
            <a:off x="1583215" y="4071919"/>
            <a:ext cx="842884" cy="40908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ts val="2070"/>
              </a:lnSpc>
              <a:spcBef>
                <a:spcPts val="90"/>
              </a:spcBef>
              <a:tabLst>
                <a:tab pos="450215" algn="l"/>
              </a:tabLst>
            </a:pPr>
            <a:r>
              <a:rPr sz="1750" b="1" dirty="0">
                <a:latin typeface="Grammarsaurus" pitchFamily="2" charset="0"/>
                <a:cs typeface="Gill Sans MT"/>
              </a:rPr>
              <a:t>o	lith</a:t>
            </a:r>
            <a:endParaRPr sz="1750">
              <a:latin typeface="Grammarsaurus" pitchFamily="2" charset="0"/>
              <a:cs typeface="Gill Sans MT"/>
            </a:endParaRPr>
          </a:p>
          <a:p>
            <a:pPr marL="472440">
              <a:lnSpc>
                <a:spcPts val="990"/>
              </a:lnSpc>
            </a:pPr>
            <a:r>
              <a:rPr sz="850" dirty="0">
                <a:latin typeface="Grammarsaurus" pitchFamily="2" charset="0"/>
                <a:cs typeface="Gill Sans MT"/>
              </a:rPr>
              <a:t>“stone”</a:t>
            </a:r>
            <a:endParaRPr sz="850">
              <a:latin typeface="Grammarsaurus" pitchFamily="2" charset="0"/>
              <a:cs typeface="Gill Sans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526078" y="4327712"/>
            <a:ext cx="250676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850" dirty="0">
                <a:latin typeface="Grammarsaurus" pitchFamily="2" charset="0"/>
                <a:cs typeface="Gill Sans MT"/>
              </a:rPr>
              <a:t>*CVL</a:t>
            </a:r>
            <a:endParaRPr sz="850">
              <a:latin typeface="Grammarsaurus" pitchFamily="2" charset="0"/>
              <a:cs typeface="Gill Sans MT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914972" y="3852879"/>
            <a:ext cx="9652000" cy="477520"/>
            <a:chOff x="914972" y="3852879"/>
            <a:chExt cx="9652000" cy="477520"/>
          </a:xfrm>
        </p:grpSpPr>
        <p:pic>
          <p:nvPicPr>
            <p:cNvPr id="45" name="object 4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072360" y="3852879"/>
              <a:ext cx="289128" cy="271127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914971" y="3863047"/>
              <a:ext cx="271145" cy="269875"/>
            </a:xfrm>
            <a:custGeom>
              <a:avLst/>
              <a:gdLst/>
              <a:ahLst/>
              <a:cxnLst/>
              <a:rect l="l" t="t" r="r" b="b"/>
              <a:pathLst>
                <a:path w="271144" h="269875">
                  <a:moveTo>
                    <a:pt x="133400" y="75120"/>
                  </a:moveTo>
                  <a:lnTo>
                    <a:pt x="126403" y="68122"/>
                  </a:lnTo>
                  <a:lnTo>
                    <a:pt x="102527" y="68122"/>
                  </a:lnTo>
                  <a:lnTo>
                    <a:pt x="99339" y="64935"/>
                  </a:lnTo>
                  <a:lnTo>
                    <a:pt x="99339" y="57099"/>
                  </a:lnTo>
                  <a:lnTo>
                    <a:pt x="102527" y="53924"/>
                  </a:lnTo>
                  <a:lnTo>
                    <a:pt x="125818" y="53924"/>
                  </a:lnTo>
                  <a:lnTo>
                    <a:pt x="127723" y="52019"/>
                  </a:lnTo>
                  <a:lnTo>
                    <a:pt x="127723" y="47307"/>
                  </a:lnTo>
                  <a:lnTo>
                    <a:pt x="125818" y="45415"/>
                  </a:lnTo>
                  <a:lnTo>
                    <a:pt x="97828" y="45415"/>
                  </a:lnTo>
                  <a:lnTo>
                    <a:pt x="90830" y="52412"/>
                  </a:lnTo>
                  <a:lnTo>
                    <a:pt x="90830" y="69621"/>
                  </a:lnTo>
                  <a:lnTo>
                    <a:pt x="97828" y="76631"/>
                  </a:lnTo>
                  <a:lnTo>
                    <a:pt x="106438" y="76631"/>
                  </a:lnTo>
                  <a:lnTo>
                    <a:pt x="121704" y="76631"/>
                  </a:lnTo>
                  <a:lnTo>
                    <a:pt x="124891" y="79806"/>
                  </a:lnTo>
                  <a:lnTo>
                    <a:pt x="124891" y="87642"/>
                  </a:lnTo>
                  <a:lnTo>
                    <a:pt x="121704" y="90817"/>
                  </a:lnTo>
                  <a:lnTo>
                    <a:pt x="98412" y="90817"/>
                  </a:lnTo>
                  <a:lnTo>
                    <a:pt x="96507" y="92722"/>
                  </a:lnTo>
                  <a:lnTo>
                    <a:pt x="96507" y="97434"/>
                  </a:lnTo>
                  <a:lnTo>
                    <a:pt x="98412" y="99339"/>
                  </a:lnTo>
                  <a:lnTo>
                    <a:pt x="126403" y="99339"/>
                  </a:lnTo>
                  <a:lnTo>
                    <a:pt x="133400" y="92329"/>
                  </a:lnTo>
                  <a:lnTo>
                    <a:pt x="133400" y="75120"/>
                  </a:lnTo>
                  <a:close/>
                </a:path>
                <a:path w="271144" h="269875">
                  <a:moveTo>
                    <a:pt x="270586" y="13690"/>
                  </a:moveTo>
                  <a:lnTo>
                    <a:pt x="267919" y="8509"/>
                  </a:lnTo>
                  <a:lnTo>
                    <a:pt x="265214" y="3238"/>
                  </a:lnTo>
                  <a:lnTo>
                    <a:pt x="261569" y="1028"/>
                  </a:lnTo>
                  <a:lnTo>
                    <a:pt x="261569" y="14770"/>
                  </a:lnTo>
                  <a:lnTo>
                    <a:pt x="261442" y="16484"/>
                  </a:lnTo>
                  <a:lnTo>
                    <a:pt x="261366" y="17526"/>
                  </a:lnTo>
                  <a:lnTo>
                    <a:pt x="215734" y="81407"/>
                  </a:lnTo>
                  <a:lnTo>
                    <a:pt x="215734" y="86042"/>
                  </a:lnTo>
                  <a:lnTo>
                    <a:pt x="261366" y="149923"/>
                  </a:lnTo>
                  <a:lnTo>
                    <a:pt x="261569" y="152692"/>
                  </a:lnTo>
                  <a:lnTo>
                    <a:pt x="259080" y="157505"/>
                  </a:lnTo>
                  <a:lnTo>
                    <a:pt x="256730" y="158940"/>
                  </a:lnTo>
                  <a:lnTo>
                    <a:pt x="51092" y="158940"/>
                  </a:lnTo>
                  <a:lnTo>
                    <a:pt x="51092" y="167462"/>
                  </a:lnTo>
                  <a:lnTo>
                    <a:pt x="51092" y="204355"/>
                  </a:lnTo>
                  <a:lnTo>
                    <a:pt x="26962" y="204355"/>
                  </a:lnTo>
                  <a:lnTo>
                    <a:pt x="19786" y="202907"/>
                  </a:lnTo>
                  <a:lnTo>
                    <a:pt x="13919" y="198945"/>
                  </a:lnTo>
                  <a:lnTo>
                    <a:pt x="9969" y="193078"/>
                  </a:lnTo>
                  <a:lnTo>
                    <a:pt x="8521" y="185902"/>
                  </a:lnTo>
                  <a:lnTo>
                    <a:pt x="9969" y="178739"/>
                  </a:lnTo>
                  <a:lnTo>
                    <a:pt x="13919" y="172872"/>
                  </a:lnTo>
                  <a:lnTo>
                    <a:pt x="19786" y="168922"/>
                  </a:lnTo>
                  <a:lnTo>
                    <a:pt x="26962" y="167462"/>
                  </a:lnTo>
                  <a:lnTo>
                    <a:pt x="51092" y="167462"/>
                  </a:lnTo>
                  <a:lnTo>
                    <a:pt x="51092" y="158940"/>
                  </a:lnTo>
                  <a:lnTo>
                    <a:pt x="19837" y="158940"/>
                  </a:lnTo>
                  <a:lnTo>
                    <a:pt x="13347" y="161721"/>
                  </a:lnTo>
                  <a:lnTo>
                    <a:pt x="8521" y="166255"/>
                  </a:lnTo>
                  <a:lnTo>
                    <a:pt x="8521" y="26962"/>
                  </a:lnTo>
                  <a:lnTo>
                    <a:pt x="26962" y="8509"/>
                  </a:lnTo>
                  <a:lnTo>
                    <a:pt x="256730" y="8509"/>
                  </a:lnTo>
                  <a:lnTo>
                    <a:pt x="259080" y="9969"/>
                  </a:lnTo>
                  <a:lnTo>
                    <a:pt x="261569" y="14770"/>
                  </a:lnTo>
                  <a:lnTo>
                    <a:pt x="261569" y="1028"/>
                  </a:lnTo>
                  <a:lnTo>
                    <a:pt x="259892" y="0"/>
                  </a:lnTo>
                  <a:lnTo>
                    <a:pt x="26962" y="0"/>
                  </a:lnTo>
                  <a:lnTo>
                    <a:pt x="16471" y="2133"/>
                  </a:lnTo>
                  <a:lnTo>
                    <a:pt x="7899" y="7912"/>
                  </a:lnTo>
                  <a:lnTo>
                    <a:pt x="2120" y="16484"/>
                  </a:lnTo>
                  <a:lnTo>
                    <a:pt x="0" y="26962"/>
                  </a:lnTo>
                  <a:lnTo>
                    <a:pt x="0" y="185902"/>
                  </a:lnTo>
                  <a:lnTo>
                    <a:pt x="2120" y="196392"/>
                  </a:lnTo>
                  <a:lnTo>
                    <a:pt x="7899" y="204965"/>
                  </a:lnTo>
                  <a:lnTo>
                    <a:pt x="16471" y="210743"/>
                  </a:lnTo>
                  <a:lnTo>
                    <a:pt x="26962" y="212864"/>
                  </a:lnTo>
                  <a:lnTo>
                    <a:pt x="51092" y="212864"/>
                  </a:lnTo>
                  <a:lnTo>
                    <a:pt x="51092" y="261124"/>
                  </a:lnTo>
                  <a:lnTo>
                    <a:pt x="18935" y="261124"/>
                  </a:lnTo>
                  <a:lnTo>
                    <a:pt x="17030" y="263029"/>
                  </a:lnTo>
                  <a:lnTo>
                    <a:pt x="17030" y="267728"/>
                  </a:lnTo>
                  <a:lnTo>
                    <a:pt x="18935" y="269633"/>
                  </a:lnTo>
                  <a:lnTo>
                    <a:pt x="91770" y="269633"/>
                  </a:lnTo>
                  <a:lnTo>
                    <a:pt x="93662" y="267728"/>
                  </a:lnTo>
                  <a:lnTo>
                    <a:pt x="93662" y="263029"/>
                  </a:lnTo>
                  <a:lnTo>
                    <a:pt x="91770" y="261124"/>
                  </a:lnTo>
                  <a:lnTo>
                    <a:pt x="59613" y="261124"/>
                  </a:lnTo>
                  <a:lnTo>
                    <a:pt x="59613" y="204355"/>
                  </a:lnTo>
                  <a:lnTo>
                    <a:pt x="59613" y="167462"/>
                  </a:lnTo>
                  <a:lnTo>
                    <a:pt x="259892" y="167462"/>
                  </a:lnTo>
                  <a:lnTo>
                    <a:pt x="261861" y="166255"/>
                  </a:lnTo>
                  <a:lnTo>
                    <a:pt x="265214" y="164211"/>
                  </a:lnTo>
                  <a:lnTo>
                    <a:pt x="270586" y="153771"/>
                  </a:lnTo>
                  <a:lnTo>
                    <a:pt x="270129" y="147548"/>
                  </a:lnTo>
                  <a:lnTo>
                    <a:pt x="224777" y="84061"/>
                  </a:lnTo>
                  <a:lnTo>
                    <a:pt x="224777" y="83388"/>
                  </a:lnTo>
                  <a:lnTo>
                    <a:pt x="270129" y="19900"/>
                  </a:lnTo>
                  <a:lnTo>
                    <a:pt x="270294" y="17526"/>
                  </a:lnTo>
                  <a:lnTo>
                    <a:pt x="270370" y="16484"/>
                  </a:lnTo>
                  <a:lnTo>
                    <a:pt x="270497" y="14770"/>
                  </a:lnTo>
                  <a:lnTo>
                    <a:pt x="270586" y="136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59835" y="3908094"/>
              <a:ext cx="145873" cy="76987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645524" y="3858983"/>
              <a:ext cx="269036" cy="235191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527126" y="3858983"/>
              <a:ext cx="269036" cy="235191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297642" y="3858983"/>
              <a:ext cx="269024" cy="23519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683097" y="4146118"/>
              <a:ext cx="184073" cy="184061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238597" y="4146118"/>
              <a:ext cx="184073" cy="184061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336741" y="4146118"/>
              <a:ext cx="184061" cy="184061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6869963" y="4211446"/>
              <a:ext cx="93980" cy="53975"/>
            </a:xfrm>
            <a:custGeom>
              <a:avLst/>
              <a:gdLst/>
              <a:ahLst/>
              <a:cxnLst/>
              <a:rect l="l" t="t" r="r" b="b"/>
              <a:pathLst>
                <a:path w="93979" h="53975">
                  <a:moveTo>
                    <a:pt x="93421" y="38912"/>
                  </a:moveTo>
                  <a:lnTo>
                    <a:pt x="89217" y="34709"/>
                  </a:lnTo>
                  <a:lnTo>
                    <a:pt x="4203" y="34709"/>
                  </a:lnTo>
                  <a:lnTo>
                    <a:pt x="0" y="38912"/>
                  </a:lnTo>
                  <a:lnTo>
                    <a:pt x="0" y="49199"/>
                  </a:lnTo>
                  <a:lnTo>
                    <a:pt x="4216" y="53390"/>
                  </a:lnTo>
                  <a:lnTo>
                    <a:pt x="37363" y="53390"/>
                  </a:lnTo>
                  <a:lnTo>
                    <a:pt x="89204" y="53390"/>
                  </a:lnTo>
                  <a:lnTo>
                    <a:pt x="93421" y="49199"/>
                  </a:lnTo>
                  <a:lnTo>
                    <a:pt x="93421" y="38912"/>
                  </a:lnTo>
                  <a:close/>
                </a:path>
                <a:path w="93979" h="53975">
                  <a:moveTo>
                    <a:pt x="93421" y="4191"/>
                  </a:moveTo>
                  <a:lnTo>
                    <a:pt x="89217" y="0"/>
                  </a:lnTo>
                  <a:lnTo>
                    <a:pt x="4203" y="0"/>
                  </a:lnTo>
                  <a:lnTo>
                    <a:pt x="0" y="4191"/>
                  </a:lnTo>
                  <a:lnTo>
                    <a:pt x="0" y="14478"/>
                  </a:lnTo>
                  <a:lnTo>
                    <a:pt x="4216" y="18681"/>
                  </a:lnTo>
                  <a:lnTo>
                    <a:pt x="37363" y="18681"/>
                  </a:lnTo>
                  <a:lnTo>
                    <a:pt x="89204" y="18681"/>
                  </a:lnTo>
                  <a:lnTo>
                    <a:pt x="93421" y="14478"/>
                  </a:lnTo>
                  <a:lnTo>
                    <a:pt x="93421" y="419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7061645" y="4060578"/>
            <a:ext cx="1097539" cy="28084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750" b="1" dirty="0">
                <a:latin typeface="Grammarsaurus" pitchFamily="2" charset="0"/>
                <a:cs typeface="Gill Sans MT"/>
              </a:rPr>
              <a:t>mesolithic</a:t>
            </a:r>
            <a:endParaRPr sz="1750">
              <a:latin typeface="Grammarsaurus" pitchFamily="2" charset="0"/>
              <a:cs typeface="Gill Sans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6424268" y="4060578"/>
            <a:ext cx="537203" cy="5251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0"/>
              </a:spcBef>
            </a:pPr>
            <a:r>
              <a:rPr sz="1750" b="1" dirty="0">
                <a:latin typeface="Grammarsaurus" pitchFamily="2" charset="0"/>
                <a:cs typeface="Gill Sans MT"/>
              </a:rPr>
              <a:t>ic</a:t>
            </a:r>
            <a:endParaRPr sz="1750" dirty="0">
              <a:latin typeface="Grammarsaurus" pitchFamily="2" charset="0"/>
              <a:cs typeface="Gill Sans MT"/>
            </a:endParaRPr>
          </a:p>
          <a:p>
            <a:pPr marL="12065" marR="5080" algn="ctr">
              <a:lnSpc>
                <a:spcPct val="76900"/>
              </a:lnSpc>
              <a:spcBef>
                <a:spcPts val="270"/>
              </a:spcBef>
            </a:pPr>
            <a:r>
              <a:rPr sz="850" dirty="0">
                <a:latin typeface="Grammarsaurus" pitchFamily="2" charset="0"/>
                <a:cs typeface="Gill Sans MT"/>
              </a:rPr>
              <a:t>“related to or like”</a:t>
            </a:r>
          </a:p>
        </p:txBody>
      </p:sp>
      <p:sp>
        <p:nvSpPr>
          <p:cNvPr id="57" name="object 57"/>
          <p:cNvSpPr txBox="1"/>
          <p:nvPr/>
        </p:nvSpPr>
        <p:spPr>
          <a:xfrm>
            <a:off x="4745228" y="4060578"/>
            <a:ext cx="1604198" cy="4140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2070"/>
              </a:lnSpc>
              <a:spcBef>
                <a:spcPts val="90"/>
              </a:spcBef>
              <a:tabLst>
                <a:tab pos="742950" algn="l"/>
                <a:tab pos="1183005" algn="l"/>
              </a:tabLst>
            </a:pPr>
            <a:r>
              <a:rPr sz="1750" b="1" dirty="0">
                <a:latin typeface="Grammarsaurus" pitchFamily="2" charset="0"/>
                <a:cs typeface="Gill Sans MT"/>
              </a:rPr>
              <a:t>mes	o	lith</a:t>
            </a:r>
            <a:endParaRPr sz="1750">
              <a:latin typeface="Grammarsaurus" pitchFamily="2" charset="0"/>
              <a:cs typeface="Gill Sans MT"/>
            </a:endParaRPr>
          </a:p>
          <a:p>
            <a:pPr marL="20955">
              <a:lnSpc>
                <a:spcPts val="990"/>
              </a:lnSpc>
              <a:tabLst>
                <a:tab pos="1191895" algn="l"/>
              </a:tabLst>
            </a:pPr>
            <a:r>
              <a:rPr sz="850" dirty="0">
                <a:latin typeface="Grammarsaurus" pitchFamily="2" charset="0"/>
                <a:cs typeface="Gill Sans MT"/>
              </a:rPr>
              <a:t>“middle”	“stone”</a:t>
            </a:r>
            <a:endParaRPr sz="850">
              <a:latin typeface="Grammarsaurus" pitchFamily="2" charset="0"/>
              <a:cs typeface="Gill Sans MT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4861039" y="3832330"/>
            <a:ext cx="5877560" cy="505459"/>
            <a:chOff x="4861039" y="3832330"/>
            <a:chExt cx="5877560" cy="505459"/>
          </a:xfrm>
        </p:grpSpPr>
        <p:pic>
          <p:nvPicPr>
            <p:cNvPr id="59" name="object 5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940780" y="3832330"/>
              <a:ext cx="289128" cy="271127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4861039" y="3864406"/>
              <a:ext cx="278130" cy="253365"/>
            </a:xfrm>
            <a:custGeom>
              <a:avLst/>
              <a:gdLst/>
              <a:ahLst/>
              <a:cxnLst/>
              <a:rect l="l" t="t" r="r" b="b"/>
              <a:pathLst>
                <a:path w="278129" h="253364">
                  <a:moveTo>
                    <a:pt x="146608" y="0"/>
                  </a:moveTo>
                  <a:lnTo>
                    <a:pt x="131445" y="0"/>
                  </a:lnTo>
                  <a:lnTo>
                    <a:pt x="126377" y="5054"/>
                  </a:lnTo>
                  <a:lnTo>
                    <a:pt x="126377" y="247726"/>
                  </a:lnTo>
                  <a:lnTo>
                    <a:pt x="131445" y="252780"/>
                  </a:lnTo>
                  <a:lnTo>
                    <a:pt x="146608" y="252780"/>
                  </a:lnTo>
                  <a:lnTo>
                    <a:pt x="151663" y="247726"/>
                  </a:lnTo>
                  <a:lnTo>
                    <a:pt x="151663" y="5054"/>
                  </a:lnTo>
                  <a:lnTo>
                    <a:pt x="146608" y="0"/>
                  </a:lnTo>
                  <a:close/>
                </a:path>
                <a:path w="278129" h="253364">
                  <a:moveTo>
                    <a:pt x="66979" y="74574"/>
                  </a:moveTo>
                  <a:lnTo>
                    <a:pt x="59397" y="74574"/>
                  </a:lnTo>
                  <a:lnTo>
                    <a:pt x="49288" y="84683"/>
                  </a:lnTo>
                  <a:lnTo>
                    <a:pt x="49288" y="92265"/>
                  </a:lnTo>
                  <a:lnTo>
                    <a:pt x="70764" y="113753"/>
                  </a:lnTo>
                  <a:lnTo>
                    <a:pt x="5054" y="113753"/>
                  </a:lnTo>
                  <a:lnTo>
                    <a:pt x="0" y="118808"/>
                  </a:lnTo>
                  <a:lnTo>
                    <a:pt x="0" y="133972"/>
                  </a:lnTo>
                  <a:lnTo>
                    <a:pt x="5054" y="139026"/>
                  </a:lnTo>
                  <a:lnTo>
                    <a:pt x="70764" y="139026"/>
                  </a:lnTo>
                  <a:lnTo>
                    <a:pt x="51816" y="157988"/>
                  </a:lnTo>
                  <a:lnTo>
                    <a:pt x="50546" y="161785"/>
                  </a:lnTo>
                  <a:lnTo>
                    <a:pt x="50546" y="166839"/>
                  </a:lnTo>
                  <a:lnTo>
                    <a:pt x="51816" y="170624"/>
                  </a:lnTo>
                  <a:lnTo>
                    <a:pt x="59397" y="178219"/>
                  </a:lnTo>
                  <a:lnTo>
                    <a:pt x="66979" y="178219"/>
                  </a:lnTo>
                  <a:lnTo>
                    <a:pt x="115011" y="130175"/>
                  </a:lnTo>
                  <a:lnTo>
                    <a:pt x="115011" y="122605"/>
                  </a:lnTo>
                  <a:lnTo>
                    <a:pt x="66979" y="74574"/>
                  </a:lnTo>
                  <a:close/>
                </a:path>
                <a:path w="278129" h="253364">
                  <a:moveTo>
                    <a:pt x="218643" y="74574"/>
                  </a:moveTo>
                  <a:lnTo>
                    <a:pt x="211061" y="74574"/>
                  </a:lnTo>
                  <a:lnTo>
                    <a:pt x="165569" y="120065"/>
                  </a:lnTo>
                  <a:lnTo>
                    <a:pt x="164299" y="122605"/>
                  </a:lnTo>
                  <a:lnTo>
                    <a:pt x="164299" y="130175"/>
                  </a:lnTo>
                  <a:lnTo>
                    <a:pt x="165569" y="132715"/>
                  </a:lnTo>
                  <a:lnTo>
                    <a:pt x="211061" y="178219"/>
                  </a:lnTo>
                  <a:lnTo>
                    <a:pt x="218643" y="178219"/>
                  </a:lnTo>
                  <a:lnTo>
                    <a:pt x="228765" y="168097"/>
                  </a:lnTo>
                  <a:lnTo>
                    <a:pt x="228765" y="160515"/>
                  </a:lnTo>
                  <a:lnTo>
                    <a:pt x="207276" y="139026"/>
                  </a:lnTo>
                  <a:lnTo>
                    <a:pt x="272999" y="139026"/>
                  </a:lnTo>
                  <a:lnTo>
                    <a:pt x="278053" y="133972"/>
                  </a:lnTo>
                  <a:lnTo>
                    <a:pt x="278053" y="118808"/>
                  </a:lnTo>
                  <a:lnTo>
                    <a:pt x="272999" y="113753"/>
                  </a:lnTo>
                  <a:lnTo>
                    <a:pt x="207276" y="113753"/>
                  </a:lnTo>
                  <a:lnTo>
                    <a:pt x="228765" y="92265"/>
                  </a:lnTo>
                  <a:lnTo>
                    <a:pt x="228765" y="84683"/>
                  </a:lnTo>
                  <a:lnTo>
                    <a:pt x="218643" y="745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439516" y="4151058"/>
              <a:ext cx="186702" cy="186677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988691" y="4151058"/>
              <a:ext cx="186690" cy="186677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102443" y="4151058"/>
              <a:ext cx="186702" cy="186677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10643286" y="4217314"/>
              <a:ext cx="95250" cy="54610"/>
            </a:xfrm>
            <a:custGeom>
              <a:avLst/>
              <a:gdLst/>
              <a:ahLst/>
              <a:cxnLst/>
              <a:rect l="l" t="t" r="r" b="b"/>
              <a:pathLst>
                <a:path w="95250" h="54610">
                  <a:moveTo>
                    <a:pt x="94754" y="39471"/>
                  </a:moveTo>
                  <a:lnTo>
                    <a:pt x="90487" y="35217"/>
                  </a:lnTo>
                  <a:lnTo>
                    <a:pt x="4254" y="35217"/>
                  </a:lnTo>
                  <a:lnTo>
                    <a:pt x="0" y="39471"/>
                  </a:lnTo>
                  <a:lnTo>
                    <a:pt x="0" y="49911"/>
                  </a:lnTo>
                  <a:lnTo>
                    <a:pt x="4267" y="54165"/>
                  </a:lnTo>
                  <a:lnTo>
                    <a:pt x="37896" y="54165"/>
                  </a:lnTo>
                  <a:lnTo>
                    <a:pt x="90474" y="54165"/>
                  </a:lnTo>
                  <a:lnTo>
                    <a:pt x="94754" y="49911"/>
                  </a:lnTo>
                  <a:lnTo>
                    <a:pt x="94754" y="39471"/>
                  </a:lnTo>
                  <a:close/>
                </a:path>
                <a:path w="95250" h="54610">
                  <a:moveTo>
                    <a:pt x="94754" y="4254"/>
                  </a:moveTo>
                  <a:lnTo>
                    <a:pt x="90487" y="0"/>
                  </a:lnTo>
                  <a:lnTo>
                    <a:pt x="4254" y="0"/>
                  </a:lnTo>
                  <a:lnTo>
                    <a:pt x="0" y="4254"/>
                  </a:lnTo>
                  <a:lnTo>
                    <a:pt x="0" y="14693"/>
                  </a:lnTo>
                  <a:lnTo>
                    <a:pt x="4267" y="18948"/>
                  </a:lnTo>
                  <a:lnTo>
                    <a:pt x="37896" y="18948"/>
                  </a:lnTo>
                  <a:lnTo>
                    <a:pt x="90474" y="18948"/>
                  </a:lnTo>
                  <a:lnTo>
                    <a:pt x="94754" y="14693"/>
                  </a:lnTo>
                  <a:lnTo>
                    <a:pt x="94754" y="425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10838709" y="4064490"/>
            <a:ext cx="942358" cy="284051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750" b="1" dirty="0">
                <a:latin typeface="Grammarsaurus" pitchFamily="2" charset="0"/>
                <a:cs typeface="Gill Sans MT"/>
              </a:rPr>
              <a:t>neolithic</a:t>
            </a:r>
            <a:endParaRPr sz="1750">
              <a:latin typeface="Grammarsaurus" pitchFamily="2" charset="0"/>
              <a:cs typeface="Gill Sans MT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0165880" y="4064300"/>
            <a:ext cx="567000" cy="52133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ts val="2090"/>
              </a:lnSpc>
              <a:spcBef>
                <a:spcPts val="114"/>
              </a:spcBef>
            </a:pPr>
            <a:r>
              <a:rPr sz="1750" b="1" dirty="0">
                <a:latin typeface="Grammarsaurus" pitchFamily="2" charset="0"/>
                <a:cs typeface="Gill Sans MT"/>
              </a:rPr>
              <a:t>ic</a:t>
            </a:r>
            <a:endParaRPr sz="1750" dirty="0">
              <a:latin typeface="Grammarsaurus" pitchFamily="2" charset="0"/>
              <a:cs typeface="Gill Sans MT"/>
            </a:endParaRPr>
          </a:p>
          <a:p>
            <a:pPr marL="12700" marR="5080" algn="ctr">
              <a:lnSpc>
                <a:spcPct val="76900"/>
              </a:lnSpc>
              <a:spcBef>
                <a:spcPts val="225"/>
              </a:spcBef>
            </a:pPr>
            <a:r>
              <a:rPr sz="850" dirty="0">
                <a:latin typeface="Grammarsaurus" pitchFamily="2" charset="0"/>
                <a:cs typeface="Gill Sans MT"/>
              </a:rPr>
              <a:t>“related to or like”</a:t>
            </a:r>
          </a:p>
        </p:txBody>
      </p:sp>
      <p:sp>
        <p:nvSpPr>
          <p:cNvPr id="67" name="object 67"/>
          <p:cNvSpPr txBox="1"/>
          <p:nvPr/>
        </p:nvSpPr>
        <p:spPr>
          <a:xfrm>
            <a:off x="8615653" y="4064490"/>
            <a:ext cx="1493449" cy="41973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27305">
              <a:lnSpc>
                <a:spcPts val="2080"/>
              </a:lnSpc>
              <a:spcBef>
                <a:spcPts val="114"/>
              </a:spcBef>
              <a:tabLst>
                <a:tab pos="626110" algn="l"/>
                <a:tab pos="1072515" algn="l"/>
              </a:tabLst>
            </a:pPr>
            <a:r>
              <a:rPr sz="1750" b="1" dirty="0">
                <a:latin typeface="Grammarsaurus" pitchFamily="2" charset="0"/>
                <a:cs typeface="Gill Sans MT"/>
              </a:rPr>
              <a:t>ne	o	lith</a:t>
            </a:r>
            <a:endParaRPr sz="1750">
              <a:latin typeface="Grammarsaurus" pitchFamily="2" charset="0"/>
              <a:cs typeface="Gill Sans MT"/>
            </a:endParaRPr>
          </a:p>
          <a:p>
            <a:pPr marL="12700">
              <a:lnSpc>
                <a:spcPts val="1000"/>
              </a:lnSpc>
              <a:tabLst>
                <a:tab pos="1081405" algn="l"/>
              </a:tabLst>
            </a:pPr>
            <a:r>
              <a:rPr sz="850" dirty="0">
                <a:latin typeface="Grammarsaurus" pitchFamily="2" charset="0"/>
                <a:cs typeface="Gill Sans MT"/>
              </a:rPr>
              <a:t>“new”	“stone”</a:t>
            </a:r>
            <a:endParaRPr sz="850">
              <a:latin typeface="Grammarsaurus" pitchFamily="2" charset="0"/>
              <a:cs typeface="Gill Sans MT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8621547" y="3833669"/>
            <a:ext cx="1370965" cy="318770"/>
            <a:chOff x="8621547" y="3833669"/>
            <a:chExt cx="1370965" cy="318770"/>
          </a:xfrm>
        </p:grpSpPr>
        <p:pic>
          <p:nvPicPr>
            <p:cNvPr id="69" name="object 6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699193" y="3833669"/>
              <a:ext cx="293243" cy="274983"/>
            </a:xfrm>
            <a:prstGeom prst="rect">
              <a:avLst/>
            </a:prstGeom>
          </p:spPr>
        </p:pic>
        <p:sp>
          <p:nvSpPr>
            <p:cNvPr id="70" name="object 70"/>
            <p:cNvSpPr/>
            <p:nvPr/>
          </p:nvSpPr>
          <p:spPr>
            <a:xfrm>
              <a:off x="8621547" y="3836720"/>
              <a:ext cx="313055" cy="315595"/>
            </a:xfrm>
            <a:custGeom>
              <a:avLst/>
              <a:gdLst/>
              <a:ahLst/>
              <a:cxnLst/>
              <a:rect l="l" t="t" r="r" b="b"/>
              <a:pathLst>
                <a:path w="313054" h="315595">
                  <a:moveTo>
                    <a:pt x="68884" y="78955"/>
                  </a:moveTo>
                  <a:lnTo>
                    <a:pt x="68630" y="76034"/>
                  </a:lnTo>
                  <a:lnTo>
                    <a:pt x="50177" y="60553"/>
                  </a:lnTo>
                  <a:lnTo>
                    <a:pt x="47269" y="60807"/>
                  </a:lnTo>
                  <a:lnTo>
                    <a:pt x="43980" y="64719"/>
                  </a:lnTo>
                  <a:lnTo>
                    <a:pt x="44246" y="67640"/>
                  </a:lnTo>
                  <a:lnTo>
                    <a:pt x="46189" y="69278"/>
                  </a:lnTo>
                  <a:lnTo>
                    <a:pt x="61595" y="82207"/>
                  </a:lnTo>
                  <a:lnTo>
                    <a:pt x="62649" y="82562"/>
                  </a:lnTo>
                  <a:lnTo>
                    <a:pt x="65011" y="82562"/>
                  </a:lnTo>
                  <a:lnTo>
                    <a:pt x="66332" y="81991"/>
                  </a:lnTo>
                  <a:lnTo>
                    <a:pt x="68884" y="78955"/>
                  </a:lnTo>
                  <a:close/>
                </a:path>
                <a:path w="313054" h="315595">
                  <a:moveTo>
                    <a:pt x="122631" y="58318"/>
                  </a:moveTo>
                  <a:lnTo>
                    <a:pt x="107149" y="39865"/>
                  </a:lnTo>
                  <a:lnTo>
                    <a:pt x="104228" y="39611"/>
                  </a:lnTo>
                  <a:lnTo>
                    <a:pt x="100330" y="42900"/>
                  </a:lnTo>
                  <a:lnTo>
                    <a:pt x="100063" y="45808"/>
                  </a:lnTo>
                  <a:lnTo>
                    <a:pt x="113906" y="62306"/>
                  </a:lnTo>
                  <a:lnTo>
                    <a:pt x="114820" y="63398"/>
                  </a:lnTo>
                  <a:lnTo>
                    <a:pt x="116128" y="63957"/>
                  </a:lnTo>
                  <a:lnTo>
                    <a:pt x="118491" y="63957"/>
                  </a:lnTo>
                  <a:lnTo>
                    <a:pt x="119545" y="63601"/>
                  </a:lnTo>
                  <a:lnTo>
                    <a:pt x="122364" y="61239"/>
                  </a:lnTo>
                  <a:lnTo>
                    <a:pt x="122631" y="58318"/>
                  </a:lnTo>
                  <a:close/>
                </a:path>
                <a:path w="313054" h="315595">
                  <a:moveTo>
                    <a:pt x="161023" y="2070"/>
                  </a:moveTo>
                  <a:lnTo>
                    <a:pt x="158965" y="0"/>
                  </a:lnTo>
                  <a:lnTo>
                    <a:pt x="153860" y="0"/>
                  </a:lnTo>
                  <a:lnTo>
                    <a:pt x="151790" y="2070"/>
                  </a:lnTo>
                  <a:lnTo>
                    <a:pt x="151790" y="26149"/>
                  </a:lnTo>
                  <a:lnTo>
                    <a:pt x="153860" y="28219"/>
                  </a:lnTo>
                  <a:lnTo>
                    <a:pt x="156413" y="28219"/>
                  </a:lnTo>
                  <a:lnTo>
                    <a:pt x="158965" y="28219"/>
                  </a:lnTo>
                  <a:lnTo>
                    <a:pt x="161023" y="26149"/>
                  </a:lnTo>
                  <a:lnTo>
                    <a:pt x="161023" y="2070"/>
                  </a:lnTo>
                  <a:close/>
                </a:path>
                <a:path w="313054" h="315595">
                  <a:moveTo>
                    <a:pt x="212775" y="45808"/>
                  </a:moveTo>
                  <a:lnTo>
                    <a:pt x="212509" y="42900"/>
                  </a:lnTo>
                  <a:lnTo>
                    <a:pt x="208597" y="39611"/>
                  </a:lnTo>
                  <a:lnTo>
                    <a:pt x="205689" y="39865"/>
                  </a:lnTo>
                  <a:lnTo>
                    <a:pt x="190195" y="58318"/>
                  </a:lnTo>
                  <a:lnTo>
                    <a:pt x="190461" y="61239"/>
                  </a:lnTo>
                  <a:lnTo>
                    <a:pt x="192417" y="62877"/>
                  </a:lnTo>
                  <a:lnTo>
                    <a:pt x="193281" y="63601"/>
                  </a:lnTo>
                  <a:lnTo>
                    <a:pt x="194322" y="63957"/>
                  </a:lnTo>
                  <a:lnTo>
                    <a:pt x="196697" y="63957"/>
                  </a:lnTo>
                  <a:lnTo>
                    <a:pt x="198005" y="63398"/>
                  </a:lnTo>
                  <a:lnTo>
                    <a:pt x="212775" y="45808"/>
                  </a:lnTo>
                  <a:close/>
                </a:path>
                <a:path w="313054" h="315595">
                  <a:moveTo>
                    <a:pt x="268846" y="64719"/>
                  </a:moveTo>
                  <a:lnTo>
                    <a:pt x="265569" y="60820"/>
                  </a:lnTo>
                  <a:lnTo>
                    <a:pt x="262648" y="60566"/>
                  </a:lnTo>
                  <a:lnTo>
                    <a:pt x="244195" y="76034"/>
                  </a:lnTo>
                  <a:lnTo>
                    <a:pt x="243954" y="78955"/>
                  </a:lnTo>
                  <a:lnTo>
                    <a:pt x="246507" y="82003"/>
                  </a:lnTo>
                  <a:lnTo>
                    <a:pt x="247815" y="82562"/>
                  </a:lnTo>
                  <a:lnTo>
                    <a:pt x="249135" y="82562"/>
                  </a:lnTo>
                  <a:lnTo>
                    <a:pt x="250177" y="82562"/>
                  </a:lnTo>
                  <a:lnTo>
                    <a:pt x="251231" y="82207"/>
                  </a:lnTo>
                  <a:lnTo>
                    <a:pt x="268592" y="67640"/>
                  </a:lnTo>
                  <a:lnTo>
                    <a:pt x="268846" y="64719"/>
                  </a:lnTo>
                  <a:close/>
                </a:path>
                <a:path w="313054" h="315595">
                  <a:moveTo>
                    <a:pt x="312839" y="186880"/>
                  </a:moveTo>
                  <a:lnTo>
                    <a:pt x="312394" y="185140"/>
                  </a:lnTo>
                  <a:lnTo>
                    <a:pt x="298729" y="171488"/>
                  </a:lnTo>
                  <a:lnTo>
                    <a:pt x="298729" y="184556"/>
                  </a:lnTo>
                  <a:lnTo>
                    <a:pt x="262496" y="192697"/>
                  </a:lnTo>
                  <a:lnTo>
                    <a:pt x="262496" y="202171"/>
                  </a:lnTo>
                  <a:lnTo>
                    <a:pt x="262496" y="281343"/>
                  </a:lnTo>
                  <a:lnTo>
                    <a:pt x="261950" y="282028"/>
                  </a:lnTo>
                  <a:lnTo>
                    <a:pt x="161036" y="305092"/>
                  </a:lnTo>
                  <a:lnTo>
                    <a:pt x="161036" y="285381"/>
                  </a:lnTo>
                  <a:lnTo>
                    <a:pt x="161036" y="283311"/>
                  </a:lnTo>
                  <a:lnTo>
                    <a:pt x="161036" y="255930"/>
                  </a:lnTo>
                  <a:lnTo>
                    <a:pt x="161036" y="253860"/>
                  </a:lnTo>
                  <a:lnTo>
                    <a:pt x="161036" y="182880"/>
                  </a:lnTo>
                  <a:lnTo>
                    <a:pt x="194513" y="216357"/>
                  </a:lnTo>
                  <a:lnTo>
                    <a:pt x="195694" y="216827"/>
                  </a:lnTo>
                  <a:lnTo>
                    <a:pt x="197396" y="216827"/>
                  </a:lnTo>
                  <a:lnTo>
                    <a:pt x="207657" y="214528"/>
                  </a:lnTo>
                  <a:lnTo>
                    <a:pt x="223507" y="210947"/>
                  </a:lnTo>
                  <a:lnTo>
                    <a:pt x="207606" y="214503"/>
                  </a:lnTo>
                  <a:lnTo>
                    <a:pt x="223393" y="210947"/>
                  </a:lnTo>
                  <a:lnTo>
                    <a:pt x="225082" y="208483"/>
                  </a:lnTo>
                  <a:lnTo>
                    <a:pt x="223507" y="210947"/>
                  </a:lnTo>
                  <a:lnTo>
                    <a:pt x="262496" y="202171"/>
                  </a:lnTo>
                  <a:lnTo>
                    <a:pt x="262496" y="192697"/>
                  </a:lnTo>
                  <a:lnTo>
                    <a:pt x="205384" y="205524"/>
                  </a:lnTo>
                  <a:lnTo>
                    <a:pt x="205562" y="205524"/>
                  </a:lnTo>
                  <a:lnTo>
                    <a:pt x="198374" y="207137"/>
                  </a:lnTo>
                  <a:lnTo>
                    <a:pt x="174117" y="182880"/>
                  </a:lnTo>
                  <a:lnTo>
                    <a:pt x="165595" y="174358"/>
                  </a:lnTo>
                  <a:lnTo>
                    <a:pt x="197866" y="166979"/>
                  </a:lnTo>
                  <a:lnTo>
                    <a:pt x="258203" y="153187"/>
                  </a:lnTo>
                  <a:lnTo>
                    <a:pt x="265658" y="151485"/>
                  </a:lnTo>
                  <a:lnTo>
                    <a:pt x="298729" y="184556"/>
                  </a:lnTo>
                  <a:lnTo>
                    <a:pt x="298729" y="171488"/>
                  </a:lnTo>
                  <a:lnTo>
                    <a:pt x="278726" y="151485"/>
                  </a:lnTo>
                  <a:lnTo>
                    <a:pt x="270395" y="143141"/>
                  </a:lnTo>
                  <a:lnTo>
                    <a:pt x="269963" y="142735"/>
                  </a:lnTo>
                  <a:lnTo>
                    <a:pt x="269303" y="142214"/>
                  </a:lnTo>
                  <a:lnTo>
                    <a:pt x="269468" y="142214"/>
                  </a:lnTo>
                  <a:lnTo>
                    <a:pt x="246392" y="136944"/>
                  </a:lnTo>
                  <a:lnTo>
                    <a:pt x="246392" y="146418"/>
                  </a:lnTo>
                  <a:lnTo>
                    <a:pt x="216738" y="153187"/>
                  </a:lnTo>
                  <a:lnTo>
                    <a:pt x="227990" y="142214"/>
                  </a:lnTo>
                  <a:lnTo>
                    <a:pt x="246392" y="146418"/>
                  </a:lnTo>
                  <a:lnTo>
                    <a:pt x="246392" y="136944"/>
                  </a:lnTo>
                  <a:lnTo>
                    <a:pt x="235889" y="134531"/>
                  </a:lnTo>
                  <a:lnTo>
                    <a:pt x="249580" y="121170"/>
                  </a:lnTo>
                  <a:lnTo>
                    <a:pt x="250685" y="116624"/>
                  </a:lnTo>
                  <a:lnTo>
                    <a:pt x="250786" y="116255"/>
                  </a:lnTo>
                  <a:lnTo>
                    <a:pt x="247904" y="107391"/>
                  </a:lnTo>
                  <a:lnTo>
                    <a:pt x="247827" y="107137"/>
                  </a:lnTo>
                  <a:lnTo>
                    <a:pt x="243954" y="103886"/>
                  </a:lnTo>
                  <a:lnTo>
                    <a:pt x="241007" y="103466"/>
                  </a:lnTo>
                  <a:lnTo>
                    <a:pt x="241007" y="116624"/>
                  </a:lnTo>
                  <a:lnTo>
                    <a:pt x="203682" y="152996"/>
                  </a:lnTo>
                  <a:lnTo>
                    <a:pt x="202628" y="154698"/>
                  </a:lnTo>
                  <a:lnTo>
                    <a:pt x="202006" y="156552"/>
                  </a:lnTo>
                  <a:lnTo>
                    <a:pt x="156425" y="166979"/>
                  </a:lnTo>
                  <a:lnTo>
                    <a:pt x="155346" y="166738"/>
                  </a:lnTo>
                  <a:lnTo>
                    <a:pt x="155346" y="305904"/>
                  </a:lnTo>
                  <a:lnTo>
                    <a:pt x="118706" y="297573"/>
                  </a:lnTo>
                  <a:lnTo>
                    <a:pt x="81508" y="289128"/>
                  </a:lnTo>
                  <a:lnTo>
                    <a:pt x="82054" y="290068"/>
                  </a:lnTo>
                  <a:lnTo>
                    <a:pt x="82994" y="291490"/>
                  </a:lnTo>
                  <a:lnTo>
                    <a:pt x="81432" y="289128"/>
                  </a:lnTo>
                  <a:lnTo>
                    <a:pt x="64020" y="285089"/>
                  </a:lnTo>
                  <a:lnTo>
                    <a:pt x="50876" y="282028"/>
                  </a:lnTo>
                  <a:lnTo>
                    <a:pt x="50330" y="281343"/>
                  </a:lnTo>
                  <a:lnTo>
                    <a:pt x="50330" y="202171"/>
                  </a:lnTo>
                  <a:lnTo>
                    <a:pt x="115417" y="216827"/>
                  </a:lnTo>
                  <a:lnTo>
                    <a:pt x="117144" y="216827"/>
                  </a:lnTo>
                  <a:lnTo>
                    <a:pt x="118325" y="216357"/>
                  </a:lnTo>
                  <a:lnTo>
                    <a:pt x="127533" y="207137"/>
                  </a:lnTo>
                  <a:lnTo>
                    <a:pt x="151790" y="182880"/>
                  </a:lnTo>
                  <a:lnTo>
                    <a:pt x="151790" y="255930"/>
                  </a:lnTo>
                  <a:lnTo>
                    <a:pt x="151790" y="283311"/>
                  </a:lnTo>
                  <a:lnTo>
                    <a:pt x="151790" y="305092"/>
                  </a:lnTo>
                  <a:lnTo>
                    <a:pt x="155346" y="305904"/>
                  </a:lnTo>
                  <a:lnTo>
                    <a:pt x="155346" y="166738"/>
                  </a:lnTo>
                  <a:lnTo>
                    <a:pt x="147243" y="164884"/>
                  </a:lnTo>
                  <a:lnTo>
                    <a:pt x="147243" y="174358"/>
                  </a:lnTo>
                  <a:lnTo>
                    <a:pt x="114465" y="207137"/>
                  </a:lnTo>
                  <a:lnTo>
                    <a:pt x="92392" y="202171"/>
                  </a:lnTo>
                  <a:lnTo>
                    <a:pt x="14109" y="184556"/>
                  </a:lnTo>
                  <a:lnTo>
                    <a:pt x="47167" y="151485"/>
                  </a:lnTo>
                  <a:lnTo>
                    <a:pt x="147243" y="174358"/>
                  </a:lnTo>
                  <a:lnTo>
                    <a:pt x="147243" y="164884"/>
                  </a:lnTo>
                  <a:lnTo>
                    <a:pt x="110832" y="156552"/>
                  </a:lnTo>
                  <a:lnTo>
                    <a:pt x="110197" y="154698"/>
                  </a:lnTo>
                  <a:lnTo>
                    <a:pt x="109258" y="153187"/>
                  </a:lnTo>
                  <a:lnTo>
                    <a:pt x="109143" y="152996"/>
                  </a:lnTo>
                  <a:lnTo>
                    <a:pt x="96100" y="140284"/>
                  </a:lnTo>
                  <a:lnTo>
                    <a:pt x="96100" y="153187"/>
                  </a:lnTo>
                  <a:lnTo>
                    <a:pt x="88646" y="151485"/>
                  </a:lnTo>
                  <a:lnTo>
                    <a:pt x="66459" y="146418"/>
                  </a:lnTo>
                  <a:lnTo>
                    <a:pt x="84836" y="142214"/>
                  </a:lnTo>
                  <a:lnTo>
                    <a:pt x="96100" y="153187"/>
                  </a:lnTo>
                  <a:lnTo>
                    <a:pt x="96100" y="140284"/>
                  </a:lnTo>
                  <a:lnTo>
                    <a:pt x="71831" y="116624"/>
                  </a:lnTo>
                  <a:lnTo>
                    <a:pt x="72123" y="115138"/>
                  </a:lnTo>
                  <a:lnTo>
                    <a:pt x="72504" y="113982"/>
                  </a:lnTo>
                  <a:lnTo>
                    <a:pt x="73139" y="112598"/>
                  </a:lnTo>
                  <a:lnTo>
                    <a:pt x="78562" y="111810"/>
                  </a:lnTo>
                  <a:lnTo>
                    <a:pt x="78752" y="111810"/>
                  </a:lnTo>
                  <a:lnTo>
                    <a:pt x="90754" y="110058"/>
                  </a:lnTo>
                  <a:lnTo>
                    <a:pt x="92773" y="109753"/>
                  </a:lnTo>
                  <a:lnTo>
                    <a:pt x="94615" y="107391"/>
                  </a:lnTo>
                  <a:lnTo>
                    <a:pt x="92849" y="109753"/>
                  </a:lnTo>
                  <a:lnTo>
                    <a:pt x="126796" y="104800"/>
                  </a:lnTo>
                  <a:lnTo>
                    <a:pt x="130187" y="102336"/>
                  </a:lnTo>
                  <a:lnTo>
                    <a:pt x="131114" y="100609"/>
                  </a:lnTo>
                  <a:lnTo>
                    <a:pt x="154305" y="53632"/>
                  </a:lnTo>
                  <a:lnTo>
                    <a:pt x="155816" y="53454"/>
                  </a:lnTo>
                  <a:lnTo>
                    <a:pt x="157035" y="53454"/>
                  </a:lnTo>
                  <a:lnTo>
                    <a:pt x="158534" y="53632"/>
                  </a:lnTo>
                  <a:lnTo>
                    <a:pt x="181711" y="100609"/>
                  </a:lnTo>
                  <a:lnTo>
                    <a:pt x="182638" y="102336"/>
                  </a:lnTo>
                  <a:lnTo>
                    <a:pt x="186055" y="104800"/>
                  </a:lnTo>
                  <a:lnTo>
                    <a:pt x="239699" y="112598"/>
                  </a:lnTo>
                  <a:lnTo>
                    <a:pt x="240334" y="113982"/>
                  </a:lnTo>
                  <a:lnTo>
                    <a:pt x="240703" y="115138"/>
                  </a:lnTo>
                  <a:lnTo>
                    <a:pt x="240931" y="116255"/>
                  </a:lnTo>
                  <a:lnTo>
                    <a:pt x="241007" y="116624"/>
                  </a:lnTo>
                  <a:lnTo>
                    <a:pt x="241007" y="103466"/>
                  </a:lnTo>
                  <a:lnTo>
                    <a:pt x="190398" y="96088"/>
                  </a:lnTo>
                  <a:lnTo>
                    <a:pt x="189471" y="95427"/>
                  </a:lnTo>
                  <a:lnTo>
                    <a:pt x="168846" y="53632"/>
                  </a:lnTo>
                  <a:lnTo>
                    <a:pt x="168757" y="53454"/>
                  </a:lnTo>
                  <a:lnTo>
                    <a:pt x="165519" y="46875"/>
                  </a:lnTo>
                  <a:lnTo>
                    <a:pt x="161213" y="44208"/>
                  </a:lnTo>
                  <a:lnTo>
                    <a:pt x="151625" y="44208"/>
                  </a:lnTo>
                  <a:lnTo>
                    <a:pt x="147332" y="46875"/>
                  </a:lnTo>
                  <a:lnTo>
                    <a:pt x="123367" y="95427"/>
                  </a:lnTo>
                  <a:lnTo>
                    <a:pt x="122453" y="96088"/>
                  </a:lnTo>
                  <a:lnTo>
                    <a:pt x="91541" y="100609"/>
                  </a:lnTo>
                  <a:lnTo>
                    <a:pt x="91389" y="100609"/>
                  </a:lnTo>
                  <a:lnTo>
                    <a:pt x="77317" y="102654"/>
                  </a:lnTo>
                  <a:lnTo>
                    <a:pt x="78841" y="102450"/>
                  </a:lnTo>
                  <a:lnTo>
                    <a:pt x="77419" y="102654"/>
                  </a:lnTo>
                  <a:lnTo>
                    <a:pt x="68872" y="103886"/>
                  </a:lnTo>
                  <a:lnTo>
                    <a:pt x="64998" y="107137"/>
                  </a:lnTo>
                  <a:lnTo>
                    <a:pt x="62039" y="116255"/>
                  </a:lnTo>
                  <a:lnTo>
                    <a:pt x="63258" y="121170"/>
                  </a:lnTo>
                  <a:lnTo>
                    <a:pt x="76962" y="134531"/>
                  </a:lnTo>
                  <a:lnTo>
                    <a:pt x="44640" y="141922"/>
                  </a:lnTo>
                  <a:lnTo>
                    <a:pt x="43929" y="142201"/>
                  </a:lnTo>
                  <a:lnTo>
                    <a:pt x="43929" y="141922"/>
                  </a:lnTo>
                  <a:lnTo>
                    <a:pt x="42443" y="143141"/>
                  </a:lnTo>
                  <a:lnTo>
                    <a:pt x="444" y="185140"/>
                  </a:lnTo>
                  <a:lnTo>
                    <a:pt x="0" y="186880"/>
                  </a:lnTo>
                  <a:lnTo>
                    <a:pt x="939" y="190119"/>
                  </a:lnTo>
                  <a:lnTo>
                    <a:pt x="2247" y="191350"/>
                  </a:lnTo>
                  <a:lnTo>
                    <a:pt x="41097" y="200101"/>
                  </a:lnTo>
                  <a:lnTo>
                    <a:pt x="41097" y="285686"/>
                  </a:lnTo>
                  <a:lnTo>
                    <a:pt x="44589" y="290068"/>
                  </a:lnTo>
                  <a:lnTo>
                    <a:pt x="61912" y="294043"/>
                  </a:lnTo>
                  <a:lnTo>
                    <a:pt x="77355" y="297573"/>
                  </a:lnTo>
                  <a:lnTo>
                    <a:pt x="76974" y="297573"/>
                  </a:lnTo>
                  <a:lnTo>
                    <a:pt x="143294" y="312661"/>
                  </a:lnTo>
                  <a:lnTo>
                    <a:pt x="90614" y="300609"/>
                  </a:lnTo>
                  <a:lnTo>
                    <a:pt x="154800" y="315264"/>
                  </a:lnTo>
                  <a:lnTo>
                    <a:pt x="158038" y="315264"/>
                  </a:lnTo>
                  <a:lnTo>
                    <a:pt x="198983" y="305904"/>
                  </a:lnTo>
                  <a:lnTo>
                    <a:pt x="202526" y="305092"/>
                  </a:lnTo>
                  <a:lnTo>
                    <a:pt x="268249" y="290068"/>
                  </a:lnTo>
                  <a:lnTo>
                    <a:pt x="271754" y="285686"/>
                  </a:lnTo>
                  <a:lnTo>
                    <a:pt x="271754" y="202171"/>
                  </a:lnTo>
                  <a:lnTo>
                    <a:pt x="271754" y="201942"/>
                  </a:lnTo>
                  <a:lnTo>
                    <a:pt x="271754" y="200101"/>
                  </a:lnTo>
                  <a:lnTo>
                    <a:pt x="310578" y="191350"/>
                  </a:lnTo>
                  <a:lnTo>
                    <a:pt x="311899" y="190119"/>
                  </a:lnTo>
                  <a:lnTo>
                    <a:pt x="312839" y="1868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10575328" y="6194607"/>
            <a:ext cx="1096645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spc="-30" dirty="0">
                <a:latin typeface="Grammarsaurus" pitchFamily="2" charset="0"/>
                <a:cs typeface="Gill Sans MT"/>
              </a:rPr>
              <a:t>*connecting vowel letter</a:t>
            </a:r>
          </a:p>
        </p:txBody>
      </p:sp>
      <p:sp>
        <p:nvSpPr>
          <p:cNvPr id="72" name="object 72"/>
          <p:cNvSpPr txBox="1"/>
          <p:nvPr/>
        </p:nvSpPr>
        <p:spPr>
          <a:xfrm>
            <a:off x="5431238" y="4327688"/>
            <a:ext cx="240029" cy="1587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850" spc="-20" dirty="0">
                <a:latin typeface="Gill Sans MT"/>
                <a:cs typeface="Gill Sans MT"/>
              </a:rPr>
              <a:t>*CVL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9185764" y="4327688"/>
            <a:ext cx="240029" cy="1587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850" spc="-20" dirty="0">
                <a:latin typeface="Gill Sans MT"/>
                <a:cs typeface="Gill Sans MT"/>
              </a:rPr>
              <a:t>*CVL</a:t>
            </a:r>
            <a:endParaRPr sz="850">
              <a:latin typeface="Gill Sans MT"/>
              <a:cs typeface="Gill Sans MT"/>
            </a:endParaRPr>
          </a:p>
        </p:txBody>
      </p:sp>
      <p:sp>
        <p:nvSpPr>
          <p:cNvPr id="74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668781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760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8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769021" y="1039063"/>
            <a:ext cx="8654415" cy="3958590"/>
            <a:chOff x="1769021" y="1039063"/>
            <a:chExt cx="8654415" cy="3958590"/>
          </a:xfrm>
        </p:grpSpPr>
        <p:sp>
          <p:nvSpPr>
            <p:cNvPr id="4" name="object 4"/>
            <p:cNvSpPr/>
            <p:nvPr/>
          </p:nvSpPr>
          <p:spPr>
            <a:xfrm>
              <a:off x="1775371" y="4042626"/>
              <a:ext cx="8641715" cy="948690"/>
            </a:xfrm>
            <a:custGeom>
              <a:avLst/>
              <a:gdLst/>
              <a:ahLst/>
              <a:cxnLst/>
              <a:rect l="l" t="t" r="r" b="b"/>
              <a:pathLst>
                <a:path w="8641715" h="948689">
                  <a:moveTo>
                    <a:pt x="8589340" y="0"/>
                  </a:moveTo>
                  <a:lnTo>
                    <a:pt x="51917" y="0"/>
                  </a:lnTo>
                  <a:lnTo>
                    <a:pt x="31707" y="4079"/>
                  </a:lnTo>
                  <a:lnTo>
                    <a:pt x="15205" y="15205"/>
                  </a:lnTo>
                  <a:lnTo>
                    <a:pt x="4079" y="31707"/>
                  </a:lnTo>
                  <a:lnTo>
                    <a:pt x="0" y="51917"/>
                  </a:lnTo>
                  <a:lnTo>
                    <a:pt x="0" y="896404"/>
                  </a:lnTo>
                  <a:lnTo>
                    <a:pt x="4079" y="916614"/>
                  </a:lnTo>
                  <a:lnTo>
                    <a:pt x="15205" y="933116"/>
                  </a:lnTo>
                  <a:lnTo>
                    <a:pt x="31707" y="944242"/>
                  </a:lnTo>
                  <a:lnTo>
                    <a:pt x="51917" y="948321"/>
                  </a:lnTo>
                  <a:lnTo>
                    <a:pt x="8589340" y="948321"/>
                  </a:lnTo>
                  <a:lnTo>
                    <a:pt x="8609550" y="944242"/>
                  </a:lnTo>
                  <a:lnTo>
                    <a:pt x="8626052" y="933116"/>
                  </a:lnTo>
                  <a:lnTo>
                    <a:pt x="8637178" y="916614"/>
                  </a:lnTo>
                  <a:lnTo>
                    <a:pt x="8641257" y="896404"/>
                  </a:lnTo>
                  <a:lnTo>
                    <a:pt x="8641257" y="51917"/>
                  </a:lnTo>
                  <a:lnTo>
                    <a:pt x="8637178" y="31707"/>
                  </a:lnTo>
                  <a:lnTo>
                    <a:pt x="8626052" y="15205"/>
                  </a:lnTo>
                  <a:lnTo>
                    <a:pt x="8609550" y="4079"/>
                  </a:lnTo>
                  <a:lnTo>
                    <a:pt x="8589340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75371" y="4042626"/>
              <a:ext cx="8641715" cy="948690"/>
            </a:xfrm>
            <a:custGeom>
              <a:avLst/>
              <a:gdLst/>
              <a:ahLst/>
              <a:cxnLst/>
              <a:rect l="l" t="t" r="r" b="b"/>
              <a:pathLst>
                <a:path w="8641715" h="948689">
                  <a:moveTo>
                    <a:pt x="8589340" y="948321"/>
                  </a:moveTo>
                  <a:lnTo>
                    <a:pt x="51917" y="948321"/>
                  </a:lnTo>
                  <a:lnTo>
                    <a:pt x="31707" y="944242"/>
                  </a:lnTo>
                  <a:lnTo>
                    <a:pt x="15205" y="933116"/>
                  </a:lnTo>
                  <a:lnTo>
                    <a:pt x="4079" y="916614"/>
                  </a:lnTo>
                  <a:lnTo>
                    <a:pt x="0" y="896404"/>
                  </a:lnTo>
                  <a:lnTo>
                    <a:pt x="0" y="51917"/>
                  </a:lnTo>
                  <a:lnTo>
                    <a:pt x="4079" y="31707"/>
                  </a:lnTo>
                  <a:lnTo>
                    <a:pt x="15205" y="15205"/>
                  </a:lnTo>
                  <a:lnTo>
                    <a:pt x="31707" y="4079"/>
                  </a:lnTo>
                  <a:lnTo>
                    <a:pt x="51917" y="0"/>
                  </a:lnTo>
                  <a:lnTo>
                    <a:pt x="8589340" y="0"/>
                  </a:lnTo>
                  <a:lnTo>
                    <a:pt x="8609550" y="4079"/>
                  </a:lnTo>
                  <a:lnTo>
                    <a:pt x="8626052" y="15205"/>
                  </a:lnTo>
                  <a:lnTo>
                    <a:pt x="8637178" y="31707"/>
                  </a:lnTo>
                  <a:lnTo>
                    <a:pt x="8641257" y="51917"/>
                  </a:lnTo>
                  <a:lnTo>
                    <a:pt x="8641257" y="896404"/>
                  </a:lnTo>
                  <a:lnTo>
                    <a:pt x="8637178" y="916614"/>
                  </a:lnTo>
                  <a:lnTo>
                    <a:pt x="8626052" y="933116"/>
                  </a:lnTo>
                  <a:lnTo>
                    <a:pt x="8609550" y="944242"/>
                  </a:lnTo>
                  <a:lnTo>
                    <a:pt x="8589340" y="948321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775371" y="1045413"/>
              <a:ext cx="8641715" cy="1637030"/>
            </a:xfrm>
            <a:custGeom>
              <a:avLst/>
              <a:gdLst/>
              <a:ahLst/>
              <a:cxnLst/>
              <a:rect l="l" t="t" r="r" b="b"/>
              <a:pathLst>
                <a:path w="8641715" h="1637030">
                  <a:moveTo>
                    <a:pt x="8589340" y="0"/>
                  </a:moveTo>
                  <a:lnTo>
                    <a:pt x="51917" y="0"/>
                  </a:lnTo>
                  <a:lnTo>
                    <a:pt x="31707" y="4079"/>
                  </a:lnTo>
                  <a:lnTo>
                    <a:pt x="15205" y="15203"/>
                  </a:lnTo>
                  <a:lnTo>
                    <a:pt x="4079" y="31702"/>
                  </a:lnTo>
                  <a:lnTo>
                    <a:pt x="0" y="51904"/>
                  </a:lnTo>
                  <a:lnTo>
                    <a:pt x="0" y="1584921"/>
                  </a:lnTo>
                  <a:lnTo>
                    <a:pt x="4079" y="1605124"/>
                  </a:lnTo>
                  <a:lnTo>
                    <a:pt x="15205" y="1621623"/>
                  </a:lnTo>
                  <a:lnTo>
                    <a:pt x="31707" y="1632747"/>
                  </a:lnTo>
                  <a:lnTo>
                    <a:pt x="51917" y="1636826"/>
                  </a:lnTo>
                  <a:lnTo>
                    <a:pt x="8589340" y="1636826"/>
                  </a:lnTo>
                  <a:lnTo>
                    <a:pt x="8609550" y="1632747"/>
                  </a:lnTo>
                  <a:lnTo>
                    <a:pt x="8626052" y="1621623"/>
                  </a:lnTo>
                  <a:lnTo>
                    <a:pt x="8637178" y="1605124"/>
                  </a:lnTo>
                  <a:lnTo>
                    <a:pt x="8641257" y="1584921"/>
                  </a:lnTo>
                  <a:lnTo>
                    <a:pt x="8641257" y="51904"/>
                  </a:lnTo>
                  <a:lnTo>
                    <a:pt x="8637178" y="31702"/>
                  </a:lnTo>
                  <a:lnTo>
                    <a:pt x="8626052" y="15203"/>
                  </a:lnTo>
                  <a:lnTo>
                    <a:pt x="8609550" y="4079"/>
                  </a:lnTo>
                  <a:lnTo>
                    <a:pt x="8589340" y="0"/>
                  </a:lnTo>
                  <a:close/>
                </a:path>
              </a:pathLst>
            </a:custGeom>
            <a:solidFill>
              <a:srgbClr val="D7D9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775371" y="1045413"/>
              <a:ext cx="8641715" cy="1637030"/>
            </a:xfrm>
            <a:custGeom>
              <a:avLst/>
              <a:gdLst/>
              <a:ahLst/>
              <a:cxnLst/>
              <a:rect l="l" t="t" r="r" b="b"/>
              <a:pathLst>
                <a:path w="8641715" h="1637030">
                  <a:moveTo>
                    <a:pt x="8589340" y="1636826"/>
                  </a:moveTo>
                  <a:lnTo>
                    <a:pt x="51917" y="1636826"/>
                  </a:lnTo>
                  <a:lnTo>
                    <a:pt x="31707" y="1632747"/>
                  </a:lnTo>
                  <a:lnTo>
                    <a:pt x="15205" y="1621623"/>
                  </a:lnTo>
                  <a:lnTo>
                    <a:pt x="4079" y="1605124"/>
                  </a:lnTo>
                  <a:lnTo>
                    <a:pt x="0" y="1584921"/>
                  </a:lnTo>
                  <a:lnTo>
                    <a:pt x="0" y="51904"/>
                  </a:lnTo>
                  <a:lnTo>
                    <a:pt x="4079" y="31702"/>
                  </a:lnTo>
                  <a:lnTo>
                    <a:pt x="15205" y="15203"/>
                  </a:lnTo>
                  <a:lnTo>
                    <a:pt x="31707" y="4079"/>
                  </a:lnTo>
                  <a:lnTo>
                    <a:pt x="51917" y="0"/>
                  </a:lnTo>
                  <a:lnTo>
                    <a:pt x="8589340" y="0"/>
                  </a:lnTo>
                  <a:lnTo>
                    <a:pt x="8609550" y="4079"/>
                  </a:lnTo>
                  <a:lnTo>
                    <a:pt x="8626052" y="15203"/>
                  </a:lnTo>
                  <a:lnTo>
                    <a:pt x="8637178" y="31702"/>
                  </a:lnTo>
                  <a:lnTo>
                    <a:pt x="8641257" y="51904"/>
                  </a:lnTo>
                  <a:lnTo>
                    <a:pt x="8641257" y="1584921"/>
                  </a:lnTo>
                  <a:lnTo>
                    <a:pt x="8637178" y="1605124"/>
                  </a:lnTo>
                  <a:lnTo>
                    <a:pt x="8626052" y="1621623"/>
                  </a:lnTo>
                  <a:lnTo>
                    <a:pt x="8609550" y="1632747"/>
                  </a:lnTo>
                  <a:lnTo>
                    <a:pt x="8589340" y="1636826"/>
                  </a:lnTo>
                  <a:close/>
                </a:path>
              </a:pathLst>
            </a:custGeom>
            <a:ln w="12700">
              <a:solidFill>
                <a:srgbClr val="23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2134309" y="1231875"/>
            <a:ext cx="8259331" cy="12695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520"/>
              </a:lnSpc>
              <a:spcBef>
                <a:spcPts val="100"/>
              </a:spcBef>
            </a:pPr>
            <a:r>
              <a:rPr sz="2200" b="1" spc="-11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Look at the artefacts below.</a:t>
            </a:r>
            <a:endParaRPr sz="2200" spc="-110" dirty="0">
              <a:latin typeface="Grammarsaurus" pitchFamily="2" charset="0"/>
              <a:cs typeface="Gill Sans MT"/>
            </a:endParaRPr>
          </a:p>
          <a:p>
            <a:pPr marL="226695" indent="-213995">
              <a:lnSpc>
                <a:spcPts val="2400"/>
              </a:lnSpc>
              <a:buChar char="•"/>
              <a:tabLst>
                <a:tab pos="226695" algn="l"/>
              </a:tabLst>
            </a:pPr>
            <a:r>
              <a:rPr sz="2200" spc="-11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What do you think these artefacts are?</a:t>
            </a:r>
            <a:endParaRPr sz="2200" spc="-110" dirty="0">
              <a:latin typeface="Grammarsaurus" pitchFamily="2" charset="0"/>
              <a:cs typeface="Gill Sans MT"/>
            </a:endParaRPr>
          </a:p>
          <a:p>
            <a:pPr marL="226695" indent="-213995">
              <a:lnSpc>
                <a:spcPts val="2400"/>
              </a:lnSpc>
              <a:buChar char="•"/>
              <a:tabLst>
                <a:tab pos="226695" algn="l"/>
              </a:tabLst>
            </a:pPr>
            <a:r>
              <a:rPr sz="2200" spc="-11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What do you think people in the Mesolithic might have used them for?</a:t>
            </a:r>
            <a:endParaRPr sz="2200" spc="-110" dirty="0">
              <a:latin typeface="Grammarsaurus" pitchFamily="2" charset="0"/>
              <a:cs typeface="Gill Sans MT"/>
            </a:endParaRPr>
          </a:p>
          <a:p>
            <a:pPr marL="226695" indent="-213995">
              <a:lnSpc>
                <a:spcPts val="2520"/>
              </a:lnSpc>
              <a:buChar char="•"/>
              <a:tabLst>
                <a:tab pos="226695" algn="l"/>
              </a:tabLst>
            </a:pPr>
            <a:r>
              <a:rPr sz="2200" spc="-11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What questions do you have about the artefacts?</a:t>
            </a:r>
            <a:endParaRPr sz="2200" spc="-110" dirty="0">
              <a:latin typeface="Grammarsaurus" pitchFamily="2" charset="0"/>
              <a:cs typeface="Gill Sans MT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318815" y="479234"/>
            <a:ext cx="2676525" cy="6379210"/>
            <a:chOff x="9318815" y="479234"/>
            <a:chExt cx="2676525" cy="637921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318815" y="3462870"/>
              <a:ext cx="2676245" cy="339512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546242" y="47923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E281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30750" y="766229"/>
              <a:ext cx="100685" cy="10520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57192" y="639813"/>
              <a:ext cx="100685" cy="10520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0682121" y="593502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4" h="324484">
                  <a:moveTo>
                    <a:pt x="225413" y="0"/>
                  </a:moveTo>
                  <a:lnTo>
                    <a:pt x="188156" y="7234"/>
                  </a:lnTo>
                  <a:lnTo>
                    <a:pt x="155436" y="28936"/>
                  </a:lnTo>
                  <a:lnTo>
                    <a:pt x="133677" y="61679"/>
                  </a:lnTo>
                  <a:lnTo>
                    <a:pt x="126423" y="98909"/>
                  </a:lnTo>
                  <a:lnTo>
                    <a:pt x="133677" y="136141"/>
                  </a:lnTo>
                  <a:lnTo>
                    <a:pt x="172981" y="195308"/>
                  </a:lnTo>
                  <a:lnTo>
                    <a:pt x="178830" y="225342"/>
                  </a:lnTo>
                  <a:lnTo>
                    <a:pt x="172981" y="255376"/>
                  </a:lnTo>
                  <a:lnTo>
                    <a:pt x="155436" y="281793"/>
                  </a:lnTo>
                  <a:lnTo>
                    <a:pt x="129041" y="299303"/>
                  </a:lnTo>
                  <a:lnTo>
                    <a:pt x="98985" y="305139"/>
                  </a:lnTo>
                  <a:lnTo>
                    <a:pt x="68929" y="299303"/>
                  </a:lnTo>
                  <a:lnTo>
                    <a:pt x="42533" y="281793"/>
                  </a:lnTo>
                  <a:lnTo>
                    <a:pt x="24981" y="255376"/>
                  </a:lnTo>
                  <a:lnTo>
                    <a:pt x="19130" y="225342"/>
                  </a:lnTo>
                  <a:lnTo>
                    <a:pt x="24981" y="195308"/>
                  </a:lnTo>
                  <a:lnTo>
                    <a:pt x="42533" y="168890"/>
                  </a:lnTo>
                  <a:lnTo>
                    <a:pt x="46940" y="164484"/>
                  </a:lnTo>
                  <a:lnTo>
                    <a:pt x="51741" y="160674"/>
                  </a:lnTo>
                  <a:lnTo>
                    <a:pt x="56910" y="157460"/>
                  </a:lnTo>
                  <a:lnTo>
                    <a:pt x="53112" y="170681"/>
                  </a:lnTo>
                  <a:lnTo>
                    <a:pt x="71502" y="175964"/>
                  </a:lnTo>
                  <a:lnTo>
                    <a:pt x="82767" y="136683"/>
                  </a:lnTo>
                  <a:lnTo>
                    <a:pt x="50839" y="111169"/>
                  </a:lnTo>
                  <a:lnTo>
                    <a:pt x="38901" y="126117"/>
                  </a:lnTo>
                  <a:lnTo>
                    <a:pt x="53239" y="137585"/>
                  </a:lnTo>
                  <a:lnTo>
                    <a:pt x="46705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0" y="262569"/>
                  </a:lnTo>
                  <a:lnTo>
                    <a:pt x="29008" y="295319"/>
                  </a:lnTo>
                  <a:lnTo>
                    <a:pt x="61725" y="317022"/>
                  </a:lnTo>
                  <a:lnTo>
                    <a:pt x="98980" y="324256"/>
                  </a:lnTo>
                  <a:lnTo>
                    <a:pt x="136237" y="317022"/>
                  </a:lnTo>
                  <a:lnTo>
                    <a:pt x="168962" y="295319"/>
                  </a:lnTo>
                  <a:lnTo>
                    <a:pt x="190715" y="262575"/>
                  </a:lnTo>
                  <a:lnTo>
                    <a:pt x="197966" y="225342"/>
                  </a:lnTo>
                  <a:lnTo>
                    <a:pt x="190715" y="188109"/>
                  </a:lnTo>
                  <a:lnTo>
                    <a:pt x="168962" y="155365"/>
                  </a:lnTo>
                  <a:lnTo>
                    <a:pt x="158949" y="143183"/>
                  </a:lnTo>
                  <a:lnTo>
                    <a:pt x="151618" y="129482"/>
                  </a:lnTo>
                  <a:lnTo>
                    <a:pt x="147115" y="114610"/>
                  </a:lnTo>
                  <a:lnTo>
                    <a:pt x="145581" y="98913"/>
                  </a:lnTo>
                  <a:lnTo>
                    <a:pt x="147115" y="83217"/>
                  </a:lnTo>
                  <a:lnTo>
                    <a:pt x="168962" y="42462"/>
                  </a:lnTo>
                  <a:lnTo>
                    <a:pt x="225413" y="19116"/>
                  </a:lnTo>
                  <a:lnTo>
                    <a:pt x="255469" y="24953"/>
                  </a:lnTo>
                  <a:lnTo>
                    <a:pt x="281865" y="42462"/>
                  </a:lnTo>
                  <a:lnTo>
                    <a:pt x="301064" y="73303"/>
                  </a:lnTo>
                  <a:lnTo>
                    <a:pt x="304738" y="107938"/>
                  </a:lnTo>
                  <a:lnTo>
                    <a:pt x="293381" y="140919"/>
                  </a:lnTo>
                  <a:lnTo>
                    <a:pt x="267488" y="166795"/>
                  </a:lnTo>
                  <a:lnTo>
                    <a:pt x="271273" y="153574"/>
                  </a:lnTo>
                  <a:lnTo>
                    <a:pt x="252883" y="148291"/>
                  </a:lnTo>
                  <a:lnTo>
                    <a:pt x="241619" y="187585"/>
                  </a:lnTo>
                  <a:lnTo>
                    <a:pt x="273546" y="213086"/>
                  </a:lnTo>
                  <a:lnTo>
                    <a:pt x="285497" y="198139"/>
                  </a:lnTo>
                  <a:lnTo>
                    <a:pt x="271146" y="186670"/>
                  </a:lnTo>
                  <a:lnTo>
                    <a:pt x="292884" y="171308"/>
                  </a:lnTo>
                  <a:lnTo>
                    <a:pt x="309689" y="150860"/>
                  </a:lnTo>
                  <a:lnTo>
                    <a:pt x="320529" y="126377"/>
                  </a:lnTo>
                  <a:lnTo>
                    <a:pt x="324372" y="98913"/>
                  </a:lnTo>
                  <a:lnTo>
                    <a:pt x="322471" y="79453"/>
                  </a:lnTo>
                  <a:lnTo>
                    <a:pt x="316887" y="61020"/>
                  </a:lnTo>
                  <a:lnTo>
                    <a:pt x="307800" y="44039"/>
                  </a:lnTo>
                  <a:lnTo>
                    <a:pt x="295390" y="28936"/>
                  </a:lnTo>
                  <a:lnTo>
                    <a:pt x="262671" y="7234"/>
                  </a:lnTo>
                  <a:lnTo>
                    <a:pt x="2254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0557141" y="1020707"/>
            <a:ext cx="653003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53340" marR="5080" indent="-41275">
              <a:lnSpc>
                <a:spcPts val="800"/>
              </a:lnSpc>
              <a:spcBef>
                <a:spcPts val="260"/>
              </a:spcBef>
            </a:pPr>
            <a:r>
              <a:rPr sz="800" b="1" spc="-10" dirty="0">
                <a:solidFill>
                  <a:srgbClr val="E282A5"/>
                </a:solidFill>
                <a:latin typeface="Grammarsaurus" pitchFamily="2" charset="0"/>
                <a:cs typeface="Gill Sans MT"/>
              </a:rPr>
              <a:t>Change and continuity</a:t>
            </a:r>
            <a:endParaRPr sz="800" spc="-10" dirty="0">
              <a:latin typeface="Grammarsaurus" pitchFamily="2" charset="0"/>
              <a:cs typeface="Gill Sans MT"/>
            </a:endParaRPr>
          </a:p>
        </p:txBody>
      </p:sp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223424" y="487400"/>
            <a:ext cx="593910" cy="523036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11272977" y="1028547"/>
            <a:ext cx="607783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10" dirty="0">
                <a:solidFill>
                  <a:srgbClr val="343B35"/>
                </a:solidFill>
                <a:latin typeface="Grammarsaurus" pitchFamily="2" charset="0"/>
                <a:cs typeface="Gill Sans MT"/>
              </a:rPr>
              <a:t>Civilisation</a:t>
            </a:r>
            <a:endParaRPr sz="800" spc="-10">
              <a:latin typeface="Grammarsaurus" pitchFamily="2" charset="0"/>
              <a:cs typeface="Gill Sans MT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563529" y="181229"/>
            <a:ext cx="3065145" cy="755650"/>
          </a:xfrm>
          <a:custGeom>
            <a:avLst/>
            <a:gdLst/>
            <a:ahLst/>
            <a:cxnLst/>
            <a:rect l="l" t="t" r="r" b="b"/>
            <a:pathLst>
              <a:path w="3065145" h="755650">
                <a:moveTo>
                  <a:pt x="3049993" y="0"/>
                </a:moveTo>
                <a:lnTo>
                  <a:pt x="14960" y="0"/>
                </a:lnTo>
                <a:lnTo>
                  <a:pt x="9145" y="3498"/>
                </a:lnTo>
                <a:lnTo>
                  <a:pt x="4389" y="13033"/>
                </a:lnTo>
                <a:lnTo>
                  <a:pt x="1178" y="27164"/>
                </a:lnTo>
                <a:lnTo>
                  <a:pt x="0" y="44450"/>
                </a:lnTo>
                <a:lnTo>
                  <a:pt x="0" y="710692"/>
                </a:lnTo>
                <a:lnTo>
                  <a:pt x="1178" y="727977"/>
                </a:lnTo>
                <a:lnTo>
                  <a:pt x="4389" y="742108"/>
                </a:lnTo>
                <a:lnTo>
                  <a:pt x="9145" y="751643"/>
                </a:lnTo>
                <a:lnTo>
                  <a:pt x="14960" y="755142"/>
                </a:lnTo>
                <a:lnTo>
                  <a:pt x="3049993" y="755142"/>
                </a:lnTo>
                <a:lnTo>
                  <a:pt x="3055806" y="751643"/>
                </a:lnTo>
                <a:lnTo>
                  <a:pt x="3060558" y="742108"/>
                </a:lnTo>
                <a:lnTo>
                  <a:pt x="3063765" y="727977"/>
                </a:lnTo>
                <a:lnTo>
                  <a:pt x="3064941" y="710692"/>
                </a:lnTo>
                <a:lnTo>
                  <a:pt x="3064941" y="44450"/>
                </a:lnTo>
                <a:lnTo>
                  <a:pt x="3063765" y="27164"/>
                </a:lnTo>
                <a:lnTo>
                  <a:pt x="3060558" y="13033"/>
                </a:lnTo>
                <a:lnTo>
                  <a:pt x="3055806" y="3498"/>
                </a:lnTo>
                <a:lnTo>
                  <a:pt x="3049993" y="0"/>
                </a:lnTo>
                <a:close/>
              </a:path>
            </a:pathLst>
          </a:custGeom>
          <a:solidFill>
            <a:srgbClr val="323F37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4536000" y="209626"/>
            <a:ext cx="3065145" cy="639919"/>
          </a:xfrm>
          <a:prstGeom prst="rect">
            <a:avLst/>
          </a:prstGeom>
          <a:ln w="21835">
            <a:noFill/>
          </a:ln>
        </p:spPr>
        <p:txBody>
          <a:bodyPr vert="horz" wrap="square" lIns="0" tIns="69850" rIns="0" bIns="0" rtlCol="0">
            <a:spAutoFit/>
          </a:bodyPr>
          <a:lstStyle/>
          <a:p>
            <a:pPr marL="292100">
              <a:lnSpc>
                <a:spcPct val="100000"/>
              </a:lnSpc>
              <a:spcBef>
                <a:spcPts val="550"/>
              </a:spcBef>
            </a:pPr>
            <a:r>
              <a:rPr spc="-100" dirty="0">
                <a:solidFill>
                  <a:srgbClr val="FFFCF8"/>
                </a:solidFill>
                <a:latin typeface="Grammarsaurus" pitchFamily="2" charset="0"/>
              </a:rPr>
              <a:t>Let’s discuss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057400" y="4193769"/>
            <a:ext cx="8158682" cy="2203167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2103755" marR="5080" indent="-2091689">
              <a:lnSpc>
                <a:spcPts val="2400"/>
              </a:lnSpc>
              <a:spcBef>
                <a:spcPts val="380"/>
              </a:spcBef>
            </a:pPr>
            <a:r>
              <a:rPr sz="2200" b="1" spc="-12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Discuss </a:t>
            </a:r>
            <a:r>
              <a:rPr sz="2200" spc="-12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these questions with your learning partner or in groups and be ready to </a:t>
            </a:r>
            <a:r>
              <a:rPr sz="2200" b="1" spc="-12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feed back </a:t>
            </a:r>
            <a:r>
              <a:rPr sz="2200" spc="-12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to the class.</a:t>
            </a:r>
            <a:endParaRPr sz="2200" spc="-120" dirty="0">
              <a:latin typeface="Grammarsaurus" pitchFamily="2" charset="0"/>
              <a:cs typeface="Gill Sans MT"/>
            </a:endParaRPr>
          </a:p>
          <a:p>
            <a:pPr marL="1464945">
              <a:lnSpc>
                <a:spcPts val="2520"/>
              </a:lnSpc>
              <a:spcBef>
                <a:spcPts val="1865"/>
              </a:spcBef>
            </a:pPr>
            <a:r>
              <a:rPr sz="2200" b="1" spc="-10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Use these sentence starters to help you:</a:t>
            </a:r>
            <a:endParaRPr sz="2200" spc="-100" dirty="0">
              <a:latin typeface="Grammarsaurus" pitchFamily="2" charset="0"/>
              <a:cs typeface="Gill Sans MT"/>
            </a:endParaRPr>
          </a:p>
          <a:p>
            <a:pPr marL="1464945">
              <a:lnSpc>
                <a:spcPts val="2400"/>
              </a:lnSpc>
            </a:pPr>
            <a:r>
              <a:rPr sz="2200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I think it is a …</a:t>
            </a:r>
            <a:endParaRPr sz="2200" spc="-80" dirty="0">
              <a:latin typeface="Grammarsaurus" pitchFamily="2" charset="0"/>
              <a:cs typeface="Gill Sans MT"/>
            </a:endParaRPr>
          </a:p>
          <a:p>
            <a:pPr marL="1464945" marR="3031490">
              <a:lnSpc>
                <a:spcPts val="2400"/>
              </a:lnSpc>
              <a:spcBef>
                <a:spcPts val="160"/>
              </a:spcBef>
            </a:pPr>
            <a:r>
              <a:rPr sz="2200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They might have used it for… </a:t>
            </a:r>
            <a:endParaRPr lang="en-US" sz="2200" spc="-80" dirty="0" smtClean="0">
              <a:solidFill>
                <a:srgbClr val="231F20"/>
              </a:solidFill>
              <a:latin typeface="Grammarsaurus" pitchFamily="2" charset="0"/>
              <a:cs typeface="Gill Sans MT"/>
            </a:endParaRPr>
          </a:p>
          <a:p>
            <a:pPr marL="1464945" marR="3031490">
              <a:lnSpc>
                <a:spcPts val="2400"/>
              </a:lnSpc>
              <a:spcBef>
                <a:spcPts val="160"/>
              </a:spcBef>
            </a:pPr>
            <a:r>
              <a:rPr sz="2200" spc="-80" dirty="0" smtClean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I </a:t>
            </a:r>
            <a:r>
              <a:rPr sz="2200" spc="-80" dirty="0">
                <a:solidFill>
                  <a:srgbClr val="231F20"/>
                </a:solidFill>
                <a:latin typeface="Grammarsaurus" pitchFamily="2" charset="0"/>
                <a:cs typeface="Gill Sans MT"/>
              </a:rPr>
              <a:t>wonder…</a:t>
            </a:r>
            <a:endParaRPr sz="2200" spc="-80" dirty="0">
              <a:latin typeface="Grammarsaurus" pitchFamily="2" charset="0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825588" y="1285366"/>
            <a:ext cx="8536940" cy="2838450"/>
            <a:chOff x="825588" y="1285366"/>
            <a:chExt cx="8536940" cy="2838450"/>
          </a:xfrm>
        </p:grpSpPr>
        <p:sp>
          <p:nvSpPr>
            <p:cNvPr id="22" name="object 22"/>
            <p:cNvSpPr/>
            <p:nvPr/>
          </p:nvSpPr>
          <p:spPr>
            <a:xfrm>
              <a:off x="3143630" y="2563939"/>
              <a:ext cx="1553210" cy="1553210"/>
            </a:xfrm>
            <a:custGeom>
              <a:avLst/>
              <a:gdLst/>
              <a:ahLst/>
              <a:cxnLst/>
              <a:rect l="l" t="t" r="r" b="b"/>
              <a:pathLst>
                <a:path w="1553210" h="1553210">
                  <a:moveTo>
                    <a:pt x="776478" y="0"/>
                  </a:moveTo>
                  <a:lnTo>
                    <a:pt x="729176" y="1417"/>
                  </a:lnTo>
                  <a:lnTo>
                    <a:pt x="682624" y="5614"/>
                  </a:lnTo>
                  <a:lnTo>
                    <a:pt x="636904" y="12510"/>
                  </a:lnTo>
                  <a:lnTo>
                    <a:pt x="592095" y="22024"/>
                  </a:lnTo>
                  <a:lnTo>
                    <a:pt x="548279" y="34074"/>
                  </a:lnTo>
                  <a:lnTo>
                    <a:pt x="505538" y="48579"/>
                  </a:lnTo>
                  <a:lnTo>
                    <a:pt x="463952" y="65458"/>
                  </a:lnTo>
                  <a:lnTo>
                    <a:pt x="423603" y="84630"/>
                  </a:lnTo>
                  <a:lnTo>
                    <a:pt x="384572" y="106014"/>
                  </a:lnTo>
                  <a:lnTo>
                    <a:pt x="346941" y="129528"/>
                  </a:lnTo>
                  <a:lnTo>
                    <a:pt x="310790" y="155091"/>
                  </a:lnTo>
                  <a:lnTo>
                    <a:pt x="276201" y="182621"/>
                  </a:lnTo>
                  <a:lnTo>
                    <a:pt x="243255" y="212039"/>
                  </a:lnTo>
                  <a:lnTo>
                    <a:pt x="212033" y="243261"/>
                  </a:lnTo>
                  <a:lnTo>
                    <a:pt x="182616" y="276208"/>
                  </a:lnTo>
                  <a:lnTo>
                    <a:pt x="155086" y="310798"/>
                  </a:lnTo>
                  <a:lnTo>
                    <a:pt x="129524" y="346950"/>
                  </a:lnTo>
                  <a:lnTo>
                    <a:pt x="106011" y="384582"/>
                  </a:lnTo>
                  <a:lnTo>
                    <a:pt x="84628" y="423613"/>
                  </a:lnTo>
                  <a:lnTo>
                    <a:pt x="65456" y="463963"/>
                  </a:lnTo>
                  <a:lnTo>
                    <a:pt x="48577" y="505549"/>
                  </a:lnTo>
                  <a:lnTo>
                    <a:pt x="34073" y="548290"/>
                  </a:lnTo>
                  <a:lnTo>
                    <a:pt x="22023" y="592107"/>
                  </a:lnTo>
                  <a:lnTo>
                    <a:pt x="12509" y="636916"/>
                  </a:lnTo>
                  <a:lnTo>
                    <a:pt x="5614" y="682637"/>
                  </a:lnTo>
                  <a:lnTo>
                    <a:pt x="1417" y="729189"/>
                  </a:lnTo>
                  <a:lnTo>
                    <a:pt x="0" y="776490"/>
                  </a:lnTo>
                  <a:lnTo>
                    <a:pt x="1417" y="823791"/>
                  </a:lnTo>
                  <a:lnTo>
                    <a:pt x="5614" y="870343"/>
                  </a:lnTo>
                  <a:lnTo>
                    <a:pt x="12509" y="916064"/>
                  </a:lnTo>
                  <a:lnTo>
                    <a:pt x="22023" y="960873"/>
                  </a:lnTo>
                  <a:lnTo>
                    <a:pt x="34073" y="1004689"/>
                  </a:lnTo>
                  <a:lnTo>
                    <a:pt x="48577" y="1047430"/>
                  </a:lnTo>
                  <a:lnTo>
                    <a:pt x="65456" y="1089016"/>
                  </a:lnTo>
                  <a:lnTo>
                    <a:pt x="84628" y="1129365"/>
                  </a:lnTo>
                  <a:lnTo>
                    <a:pt x="106011" y="1168395"/>
                  </a:lnTo>
                  <a:lnTo>
                    <a:pt x="129524" y="1206027"/>
                  </a:lnTo>
                  <a:lnTo>
                    <a:pt x="155086" y="1242178"/>
                  </a:lnTo>
                  <a:lnTo>
                    <a:pt x="182616" y="1276767"/>
                  </a:lnTo>
                  <a:lnTo>
                    <a:pt x="212033" y="1309713"/>
                  </a:lnTo>
                  <a:lnTo>
                    <a:pt x="243255" y="1340935"/>
                  </a:lnTo>
                  <a:lnTo>
                    <a:pt x="276201" y="1370352"/>
                  </a:lnTo>
                  <a:lnTo>
                    <a:pt x="310790" y="1397882"/>
                  </a:lnTo>
                  <a:lnTo>
                    <a:pt x="346941" y="1423444"/>
                  </a:lnTo>
                  <a:lnTo>
                    <a:pt x="384572" y="1446957"/>
                  </a:lnTo>
                  <a:lnTo>
                    <a:pt x="423603" y="1468340"/>
                  </a:lnTo>
                  <a:lnTo>
                    <a:pt x="463952" y="1487511"/>
                  </a:lnTo>
                  <a:lnTo>
                    <a:pt x="505538" y="1504390"/>
                  </a:lnTo>
                  <a:lnTo>
                    <a:pt x="548279" y="1518895"/>
                  </a:lnTo>
                  <a:lnTo>
                    <a:pt x="592095" y="1530945"/>
                  </a:lnTo>
                  <a:lnTo>
                    <a:pt x="636904" y="1540458"/>
                  </a:lnTo>
                  <a:lnTo>
                    <a:pt x="682625" y="1547354"/>
                  </a:lnTo>
                  <a:lnTo>
                    <a:pt x="729176" y="1551551"/>
                  </a:lnTo>
                  <a:lnTo>
                    <a:pt x="776478" y="1552968"/>
                  </a:lnTo>
                  <a:lnTo>
                    <a:pt x="823779" y="1551551"/>
                  </a:lnTo>
                  <a:lnTo>
                    <a:pt x="870331" y="1547354"/>
                  </a:lnTo>
                  <a:lnTo>
                    <a:pt x="916051" y="1540458"/>
                  </a:lnTo>
                  <a:lnTo>
                    <a:pt x="960860" y="1530945"/>
                  </a:lnTo>
                  <a:lnTo>
                    <a:pt x="1004676" y="1518895"/>
                  </a:lnTo>
                  <a:lnTo>
                    <a:pt x="1047417" y="1504390"/>
                  </a:lnTo>
                  <a:lnTo>
                    <a:pt x="1089003" y="1487511"/>
                  </a:lnTo>
                  <a:lnTo>
                    <a:pt x="1129352" y="1468340"/>
                  </a:lnTo>
                  <a:lnTo>
                    <a:pt x="1168383" y="1446957"/>
                  </a:lnTo>
                  <a:lnTo>
                    <a:pt x="1206014" y="1423444"/>
                  </a:lnTo>
                  <a:lnTo>
                    <a:pt x="1242165" y="1397882"/>
                  </a:lnTo>
                  <a:lnTo>
                    <a:pt x="1276754" y="1370352"/>
                  </a:lnTo>
                  <a:lnTo>
                    <a:pt x="1309700" y="1340935"/>
                  </a:lnTo>
                  <a:lnTo>
                    <a:pt x="1340922" y="1309713"/>
                  </a:lnTo>
                  <a:lnTo>
                    <a:pt x="1370339" y="1276767"/>
                  </a:lnTo>
                  <a:lnTo>
                    <a:pt x="1397869" y="1242178"/>
                  </a:lnTo>
                  <a:lnTo>
                    <a:pt x="1423431" y="1206027"/>
                  </a:lnTo>
                  <a:lnTo>
                    <a:pt x="1446944" y="1168395"/>
                  </a:lnTo>
                  <a:lnTo>
                    <a:pt x="1468327" y="1129365"/>
                  </a:lnTo>
                  <a:lnTo>
                    <a:pt x="1487499" y="1089016"/>
                  </a:lnTo>
                  <a:lnTo>
                    <a:pt x="1504378" y="1047430"/>
                  </a:lnTo>
                  <a:lnTo>
                    <a:pt x="1518882" y="1004689"/>
                  </a:lnTo>
                  <a:lnTo>
                    <a:pt x="1530932" y="960873"/>
                  </a:lnTo>
                  <a:lnTo>
                    <a:pt x="1540446" y="916064"/>
                  </a:lnTo>
                  <a:lnTo>
                    <a:pt x="1547341" y="870343"/>
                  </a:lnTo>
                  <a:lnTo>
                    <a:pt x="1551538" y="823791"/>
                  </a:lnTo>
                  <a:lnTo>
                    <a:pt x="1552956" y="776490"/>
                  </a:lnTo>
                  <a:lnTo>
                    <a:pt x="1551538" y="729189"/>
                  </a:lnTo>
                  <a:lnTo>
                    <a:pt x="1547341" y="682637"/>
                  </a:lnTo>
                  <a:lnTo>
                    <a:pt x="1540446" y="636916"/>
                  </a:lnTo>
                  <a:lnTo>
                    <a:pt x="1530932" y="592107"/>
                  </a:lnTo>
                  <a:lnTo>
                    <a:pt x="1518882" y="548290"/>
                  </a:lnTo>
                  <a:lnTo>
                    <a:pt x="1504378" y="505549"/>
                  </a:lnTo>
                  <a:lnTo>
                    <a:pt x="1487499" y="463963"/>
                  </a:lnTo>
                  <a:lnTo>
                    <a:pt x="1468327" y="423613"/>
                  </a:lnTo>
                  <a:lnTo>
                    <a:pt x="1446944" y="384582"/>
                  </a:lnTo>
                  <a:lnTo>
                    <a:pt x="1423431" y="346950"/>
                  </a:lnTo>
                  <a:lnTo>
                    <a:pt x="1397869" y="310798"/>
                  </a:lnTo>
                  <a:lnTo>
                    <a:pt x="1370339" y="276208"/>
                  </a:lnTo>
                  <a:lnTo>
                    <a:pt x="1340922" y="243261"/>
                  </a:lnTo>
                  <a:lnTo>
                    <a:pt x="1309700" y="212039"/>
                  </a:lnTo>
                  <a:lnTo>
                    <a:pt x="1276754" y="182621"/>
                  </a:lnTo>
                  <a:lnTo>
                    <a:pt x="1242165" y="155091"/>
                  </a:lnTo>
                  <a:lnTo>
                    <a:pt x="1206014" y="129528"/>
                  </a:lnTo>
                  <a:lnTo>
                    <a:pt x="1168383" y="106014"/>
                  </a:lnTo>
                  <a:lnTo>
                    <a:pt x="1129352" y="84630"/>
                  </a:lnTo>
                  <a:lnTo>
                    <a:pt x="1089003" y="65458"/>
                  </a:lnTo>
                  <a:lnTo>
                    <a:pt x="1047417" y="48579"/>
                  </a:lnTo>
                  <a:lnTo>
                    <a:pt x="1004676" y="34074"/>
                  </a:lnTo>
                  <a:lnTo>
                    <a:pt x="960860" y="22024"/>
                  </a:lnTo>
                  <a:lnTo>
                    <a:pt x="916051" y="12510"/>
                  </a:lnTo>
                  <a:lnTo>
                    <a:pt x="870331" y="5614"/>
                  </a:lnTo>
                  <a:lnTo>
                    <a:pt x="823779" y="1417"/>
                  </a:lnTo>
                  <a:lnTo>
                    <a:pt x="7764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143630" y="2563939"/>
              <a:ext cx="1553210" cy="1553210"/>
            </a:xfrm>
            <a:custGeom>
              <a:avLst/>
              <a:gdLst/>
              <a:ahLst/>
              <a:cxnLst/>
              <a:rect l="l" t="t" r="r" b="b"/>
              <a:pathLst>
                <a:path w="1553210" h="1553210">
                  <a:moveTo>
                    <a:pt x="1552956" y="776490"/>
                  </a:moveTo>
                  <a:lnTo>
                    <a:pt x="1551538" y="823791"/>
                  </a:lnTo>
                  <a:lnTo>
                    <a:pt x="1547341" y="870343"/>
                  </a:lnTo>
                  <a:lnTo>
                    <a:pt x="1540446" y="916064"/>
                  </a:lnTo>
                  <a:lnTo>
                    <a:pt x="1530932" y="960873"/>
                  </a:lnTo>
                  <a:lnTo>
                    <a:pt x="1518882" y="1004689"/>
                  </a:lnTo>
                  <a:lnTo>
                    <a:pt x="1504378" y="1047430"/>
                  </a:lnTo>
                  <a:lnTo>
                    <a:pt x="1487499" y="1089016"/>
                  </a:lnTo>
                  <a:lnTo>
                    <a:pt x="1468327" y="1129365"/>
                  </a:lnTo>
                  <a:lnTo>
                    <a:pt x="1446944" y="1168395"/>
                  </a:lnTo>
                  <a:lnTo>
                    <a:pt x="1423431" y="1206027"/>
                  </a:lnTo>
                  <a:lnTo>
                    <a:pt x="1397869" y="1242178"/>
                  </a:lnTo>
                  <a:lnTo>
                    <a:pt x="1370339" y="1276767"/>
                  </a:lnTo>
                  <a:lnTo>
                    <a:pt x="1340922" y="1309713"/>
                  </a:lnTo>
                  <a:lnTo>
                    <a:pt x="1309700" y="1340935"/>
                  </a:lnTo>
                  <a:lnTo>
                    <a:pt x="1276754" y="1370352"/>
                  </a:lnTo>
                  <a:lnTo>
                    <a:pt x="1242165" y="1397882"/>
                  </a:lnTo>
                  <a:lnTo>
                    <a:pt x="1206014" y="1423444"/>
                  </a:lnTo>
                  <a:lnTo>
                    <a:pt x="1168383" y="1446957"/>
                  </a:lnTo>
                  <a:lnTo>
                    <a:pt x="1129352" y="1468340"/>
                  </a:lnTo>
                  <a:lnTo>
                    <a:pt x="1089003" y="1487511"/>
                  </a:lnTo>
                  <a:lnTo>
                    <a:pt x="1047417" y="1504390"/>
                  </a:lnTo>
                  <a:lnTo>
                    <a:pt x="1004676" y="1518895"/>
                  </a:lnTo>
                  <a:lnTo>
                    <a:pt x="960860" y="1530945"/>
                  </a:lnTo>
                  <a:lnTo>
                    <a:pt x="916051" y="1540458"/>
                  </a:lnTo>
                  <a:lnTo>
                    <a:pt x="870331" y="1547354"/>
                  </a:lnTo>
                  <a:lnTo>
                    <a:pt x="823779" y="1551551"/>
                  </a:lnTo>
                  <a:lnTo>
                    <a:pt x="776478" y="1552968"/>
                  </a:lnTo>
                  <a:lnTo>
                    <a:pt x="729176" y="1551551"/>
                  </a:lnTo>
                  <a:lnTo>
                    <a:pt x="682625" y="1547354"/>
                  </a:lnTo>
                  <a:lnTo>
                    <a:pt x="636904" y="1540458"/>
                  </a:lnTo>
                  <a:lnTo>
                    <a:pt x="592095" y="1530945"/>
                  </a:lnTo>
                  <a:lnTo>
                    <a:pt x="548279" y="1518895"/>
                  </a:lnTo>
                  <a:lnTo>
                    <a:pt x="505538" y="1504390"/>
                  </a:lnTo>
                  <a:lnTo>
                    <a:pt x="463952" y="1487511"/>
                  </a:lnTo>
                  <a:lnTo>
                    <a:pt x="423603" y="1468340"/>
                  </a:lnTo>
                  <a:lnTo>
                    <a:pt x="384572" y="1446957"/>
                  </a:lnTo>
                  <a:lnTo>
                    <a:pt x="346941" y="1423444"/>
                  </a:lnTo>
                  <a:lnTo>
                    <a:pt x="310790" y="1397882"/>
                  </a:lnTo>
                  <a:lnTo>
                    <a:pt x="276201" y="1370352"/>
                  </a:lnTo>
                  <a:lnTo>
                    <a:pt x="243255" y="1340935"/>
                  </a:lnTo>
                  <a:lnTo>
                    <a:pt x="212033" y="1309713"/>
                  </a:lnTo>
                  <a:lnTo>
                    <a:pt x="182616" y="1276767"/>
                  </a:lnTo>
                  <a:lnTo>
                    <a:pt x="155086" y="1242178"/>
                  </a:lnTo>
                  <a:lnTo>
                    <a:pt x="129524" y="1206027"/>
                  </a:lnTo>
                  <a:lnTo>
                    <a:pt x="106011" y="1168395"/>
                  </a:lnTo>
                  <a:lnTo>
                    <a:pt x="84628" y="1129365"/>
                  </a:lnTo>
                  <a:lnTo>
                    <a:pt x="65456" y="1089016"/>
                  </a:lnTo>
                  <a:lnTo>
                    <a:pt x="48577" y="1047430"/>
                  </a:lnTo>
                  <a:lnTo>
                    <a:pt x="34073" y="1004689"/>
                  </a:lnTo>
                  <a:lnTo>
                    <a:pt x="22023" y="960873"/>
                  </a:lnTo>
                  <a:lnTo>
                    <a:pt x="12509" y="916064"/>
                  </a:lnTo>
                  <a:lnTo>
                    <a:pt x="5614" y="870343"/>
                  </a:lnTo>
                  <a:lnTo>
                    <a:pt x="1417" y="823791"/>
                  </a:lnTo>
                  <a:lnTo>
                    <a:pt x="0" y="776490"/>
                  </a:lnTo>
                  <a:lnTo>
                    <a:pt x="1417" y="729189"/>
                  </a:lnTo>
                  <a:lnTo>
                    <a:pt x="5614" y="682637"/>
                  </a:lnTo>
                  <a:lnTo>
                    <a:pt x="12509" y="636916"/>
                  </a:lnTo>
                  <a:lnTo>
                    <a:pt x="22023" y="592107"/>
                  </a:lnTo>
                  <a:lnTo>
                    <a:pt x="34073" y="548290"/>
                  </a:lnTo>
                  <a:lnTo>
                    <a:pt x="48577" y="505549"/>
                  </a:lnTo>
                  <a:lnTo>
                    <a:pt x="65456" y="463963"/>
                  </a:lnTo>
                  <a:lnTo>
                    <a:pt x="84628" y="423613"/>
                  </a:lnTo>
                  <a:lnTo>
                    <a:pt x="106011" y="384582"/>
                  </a:lnTo>
                  <a:lnTo>
                    <a:pt x="129524" y="346950"/>
                  </a:lnTo>
                  <a:lnTo>
                    <a:pt x="155086" y="310798"/>
                  </a:lnTo>
                  <a:lnTo>
                    <a:pt x="182616" y="276208"/>
                  </a:lnTo>
                  <a:lnTo>
                    <a:pt x="212033" y="243261"/>
                  </a:lnTo>
                  <a:lnTo>
                    <a:pt x="243255" y="212039"/>
                  </a:lnTo>
                  <a:lnTo>
                    <a:pt x="276201" y="182621"/>
                  </a:lnTo>
                  <a:lnTo>
                    <a:pt x="310790" y="155091"/>
                  </a:lnTo>
                  <a:lnTo>
                    <a:pt x="346941" y="129528"/>
                  </a:lnTo>
                  <a:lnTo>
                    <a:pt x="384572" y="106014"/>
                  </a:lnTo>
                  <a:lnTo>
                    <a:pt x="423603" y="84630"/>
                  </a:lnTo>
                  <a:lnTo>
                    <a:pt x="463952" y="65458"/>
                  </a:lnTo>
                  <a:lnTo>
                    <a:pt x="505538" y="48579"/>
                  </a:lnTo>
                  <a:lnTo>
                    <a:pt x="548279" y="34074"/>
                  </a:lnTo>
                  <a:lnTo>
                    <a:pt x="592095" y="22024"/>
                  </a:lnTo>
                  <a:lnTo>
                    <a:pt x="636904" y="12510"/>
                  </a:lnTo>
                  <a:lnTo>
                    <a:pt x="682624" y="5614"/>
                  </a:lnTo>
                  <a:lnTo>
                    <a:pt x="729176" y="1417"/>
                  </a:lnTo>
                  <a:lnTo>
                    <a:pt x="776478" y="0"/>
                  </a:lnTo>
                  <a:lnTo>
                    <a:pt x="823779" y="1417"/>
                  </a:lnTo>
                  <a:lnTo>
                    <a:pt x="870331" y="5614"/>
                  </a:lnTo>
                  <a:lnTo>
                    <a:pt x="916051" y="12510"/>
                  </a:lnTo>
                  <a:lnTo>
                    <a:pt x="960860" y="22024"/>
                  </a:lnTo>
                  <a:lnTo>
                    <a:pt x="1004676" y="34074"/>
                  </a:lnTo>
                  <a:lnTo>
                    <a:pt x="1047417" y="48579"/>
                  </a:lnTo>
                  <a:lnTo>
                    <a:pt x="1089003" y="65458"/>
                  </a:lnTo>
                  <a:lnTo>
                    <a:pt x="1129352" y="84630"/>
                  </a:lnTo>
                  <a:lnTo>
                    <a:pt x="1168383" y="106014"/>
                  </a:lnTo>
                  <a:lnTo>
                    <a:pt x="1206014" y="129528"/>
                  </a:lnTo>
                  <a:lnTo>
                    <a:pt x="1242165" y="155091"/>
                  </a:lnTo>
                  <a:lnTo>
                    <a:pt x="1276754" y="182621"/>
                  </a:lnTo>
                  <a:lnTo>
                    <a:pt x="1309700" y="212039"/>
                  </a:lnTo>
                  <a:lnTo>
                    <a:pt x="1340922" y="243261"/>
                  </a:lnTo>
                  <a:lnTo>
                    <a:pt x="1370339" y="276208"/>
                  </a:lnTo>
                  <a:lnTo>
                    <a:pt x="1397869" y="310798"/>
                  </a:lnTo>
                  <a:lnTo>
                    <a:pt x="1423431" y="346950"/>
                  </a:lnTo>
                  <a:lnTo>
                    <a:pt x="1446944" y="384582"/>
                  </a:lnTo>
                  <a:lnTo>
                    <a:pt x="1468327" y="423613"/>
                  </a:lnTo>
                  <a:lnTo>
                    <a:pt x="1487499" y="463963"/>
                  </a:lnTo>
                  <a:lnTo>
                    <a:pt x="1504378" y="505549"/>
                  </a:lnTo>
                  <a:lnTo>
                    <a:pt x="1518882" y="548290"/>
                  </a:lnTo>
                  <a:lnTo>
                    <a:pt x="1530932" y="592107"/>
                  </a:lnTo>
                  <a:lnTo>
                    <a:pt x="1540446" y="636916"/>
                  </a:lnTo>
                  <a:lnTo>
                    <a:pt x="1547341" y="682637"/>
                  </a:lnTo>
                  <a:lnTo>
                    <a:pt x="1551538" y="729189"/>
                  </a:lnTo>
                  <a:lnTo>
                    <a:pt x="1552956" y="77649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28009" y="2567825"/>
              <a:ext cx="1184198" cy="144668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143630" y="2563939"/>
              <a:ext cx="1553210" cy="1553210"/>
            </a:xfrm>
            <a:custGeom>
              <a:avLst/>
              <a:gdLst/>
              <a:ahLst/>
              <a:cxnLst/>
              <a:rect l="l" t="t" r="r" b="b"/>
              <a:pathLst>
                <a:path w="1553210" h="1553210">
                  <a:moveTo>
                    <a:pt x="1552956" y="776490"/>
                  </a:moveTo>
                  <a:lnTo>
                    <a:pt x="1551538" y="823791"/>
                  </a:lnTo>
                  <a:lnTo>
                    <a:pt x="1547341" y="870343"/>
                  </a:lnTo>
                  <a:lnTo>
                    <a:pt x="1540446" y="916064"/>
                  </a:lnTo>
                  <a:lnTo>
                    <a:pt x="1530932" y="960873"/>
                  </a:lnTo>
                  <a:lnTo>
                    <a:pt x="1518882" y="1004689"/>
                  </a:lnTo>
                  <a:lnTo>
                    <a:pt x="1504378" y="1047430"/>
                  </a:lnTo>
                  <a:lnTo>
                    <a:pt x="1487499" y="1089016"/>
                  </a:lnTo>
                  <a:lnTo>
                    <a:pt x="1468327" y="1129365"/>
                  </a:lnTo>
                  <a:lnTo>
                    <a:pt x="1446944" y="1168395"/>
                  </a:lnTo>
                  <a:lnTo>
                    <a:pt x="1423431" y="1206027"/>
                  </a:lnTo>
                  <a:lnTo>
                    <a:pt x="1397869" y="1242178"/>
                  </a:lnTo>
                  <a:lnTo>
                    <a:pt x="1370339" y="1276767"/>
                  </a:lnTo>
                  <a:lnTo>
                    <a:pt x="1340922" y="1309713"/>
                  </a:lnTo>
                  <a:lnTo>
                    <a:pt x="1309700" y="1340935"/>
                  </a:lnTo>
                  <a:lnTo>
                    <a:pt x="1276754" y="1370352"/>
                  </a:lnTo>
                  <a:lnTo>
                    <a:pt x="1242165" y="1397882"/>
                  </a:lnTo>
                  <a:lnTo>
                    <a:pt x="1206014" y="1423444"/>
                  </a:lnTo>
                  <a:lnTo>
                    <a:pt x="1168383" y="1446957"/>
                  </a:lnTo>
                  <a:lnTo>
                    <a:pt x="1129352" y="1468340"/>
                  </a:lnTo>
                  <a:lnTo>
                    <a:pt x="1089003" y="1487511"/>
                  </a:lnTo>
                  <a:lnTo>
                    <a:pt x="1047417" y="1504390"/>
                  </a:lnTo>
                  <a:lnTo>
                    <a:pt x="1004676" y="1518895"/>
                  </a:lnTo>
                  <a:lnTo>
                    <a:pt x="960860" y="1530945"/>
                  </a:lnTo>
                  <a:lnTo>
                    <a:pt x="916051" y="1540458"/>
                  </a:lnTo>
                  <a:lnTo>
                    <a:pt x="870331" y="1547354"/>
                  </a:lnTo>
                  <a:lnTo>
                    <a:pt x="823779" y="1551551"/>
                  </a:lnTo>
                  <a:lnTo>
                    <a:pt x="776478" y="1552968"/>
                  </a:lnTo>
                  <a:lnTo>
                    <a:pt x="729176" y="1551551"/>
                  </a:lnTo>
                  <a:lnTo>
                    <a:pt x="682625" y="1547354"/>
                  </a:lnTo>
                  <a:lnTo>
                    <a:pt x="636904" y="1540458"/>
                  </a:lnTo>
                  <a:lnTo>
                    <a:pt x="592095" y="1530945"/>
                  </a:lnTo>
                  <a:lnTo>
                    <a:pt x="548279" y="1518895"/>
                  </a:lnTo>
                  <a:lnTo>
                    <a:pt x="505538" y="1504390"/>
                  </a:lnTo>
                  <a:lnTo>
                    <a:pt x="463952" y="1487511"/>
                  </a:lnTo>
                  <a:lnTo>
                    <a:pt x="423603" y="1468340"/>
                  </a:lnTo>
                  <a:lnTo>
                    <a:pt x="384572" y="1446957"/>
                  </a:lnTo>
                  <a:lnTo>
                    <a:pt x="346941" y="1423444"/>
                  </a:lnTo>
                  <a:lnTo>
                    <a:pt x="310790" y="1397882"/>
                  </a:lnTo>
                  <a:lnTo>
                    <a:pt x="276201" y="1370352"/>
                  </a:lnTo>
                  <a:lnTo>
                    <a:pt x="243255" y="1340935"/>
                  </a:lnTo>
                  <a:lnTo>
                    <a:pt x="212033" y="1309713"/>
                  </a:lnTo>
                  <a:lnTo>
                    <a:pt x="182616" y="1276767"/>
                  </a:lnTo>
                  <a:lnTo>
                    <a:pt x="155086" y="1242178"/>
                  </a:lnTo>
                  <a:lnTo>
                    <a:pt x="129524" y="1206027"/>
                  </a:lnTo>
                  <a:lnTo>
                    <a:pt x="106011" y="1168395"/>
                  </a:lnTo>
                  <a:lnTo>
                    <a:pt x="84628" y="1129365"/>
                  </a:lnTo>
                  <a:lnTo>
                    <a:pt x="65456" y="1089016"/>
                  </a:lnTo>
                  <a:lnTo>
                    <a:pt x="48577" y="1047430"/>
                  </a:lnTo>
                  <a:lnTo>
                    <a:pt x="34073" y="1004689"/>
                  </a:lnTo>
                  <a:lnTo>
                    <a:pt x="22023" y="960873"/>
                  </a:lnTo>
                  <a:lnTo>
                    <a:pt x="12509" y="916064"/>
                  </a:lnTo>
                  <a:lnTo>
                    <a:pt x="5614" y="870343"/>
                  </a:lnTo>
                  <a:lnTo>
                    <a:pt x="1417" y="823791"/>
                  </a:lnTo>
                  <a:lnTo>
                    <a:pt x="0" y="776490"/>
                  </a:lnTo>
                  <a:lnTo>
                    <a:pt x="1417" y="729189"/>
                  </a:lnTo>
                  <a:lnTo>
                    <a:pt x="5614" y="682637"/>
                  </a:lnTo>
                  <a:lnTo>
                    <a:pt x="12509" y="636916"/>
                  </a:lnTo>
                  <a:lnTo>
                    <a:pt x="22023" y="592107"/>
                  </a:lnTo>
                  <a:lnTo>
                    <a:pt x="34073" y="548290"/>
                  </a:lnTo>
                  <a:lnTo>
                    <a:pt x="48577" y="505549"/>
                  </a:lnTo>
                  <a:lnTo>
                    <a:pt x="65456" y="463963"/>
                  </a:lnTo>
                  <a:lnTo>
                    <a:pt x="84628" y="423613"/>
                  </a:lnTo>
                  <a:lnTo>
                    <a:pt x="106011" y="384582"/>
                  </a:lnTo>
                  <a:lnTo>
                    <a:pt x="129524" y="346950"/>
                  </a:lnTo>
                  <a:lnTo>
                    <a:pt x="155086" y="310798"/>
                  </a:lnTo>
                  <a:lnTo>
                    <a:pt x="182616" y="276208"/>
                  </a:lnTo>
                  <a:lnTo>
                    <a:pt x="212033" y="243261"/>
                  </a:lnTo>
                  <a:lnTo>
                    <a:pt x="243255" y="212039"/>
                  </a:lnTo>
                  <a:lnTo>
                    <a:pt x="276201" y="182621"/>
                  </a:lnTo>
                  <a:lnTo>
                    <a:pt x="310790" y="155091"/>
                  </a:lnTo>
                  <a:lnTo>
                    <a:pt x="346941" y="129528"/>
                  </a:lnTo>
                  <a:lnTo>
                    <a:pt x="384572" y="106014"/>
                  </a:lnTo>
                  <a:lnTo>
                    <a:pt x="423603" y="84630"/>
                  </a:lnTo>
                  <a:lnTo>
                    <a:pt x="463952" y="65458"/>
                  </a:lnTo>
                  <a:lnTo>
                    <a:pt x="505538" y="48579"/>
                  </a:lnTo>
                  <a:lnTo>
                    <a:pt x="548279" y="34074"/>
                  </a:lnTo>
                  <a:lnTo>
                    <a:pt x="592095" y="22024"/>
                  </a:lnTo>
                  <a:lnTo>
                    <a:pt x="636904" y="12510"/>
                  </a:lnTo>
                  <a:lnTo>
                    <a:pt x="682624" y="5614"/>
                  </a:lnTo>
                  <a:lnTo>
                    <a:pt x="729176" y="1417"/>
                  </a:lnTo>
                  <a:lnTo>
                    <a:pt x="776478" y="0"/>
                  </a:lnTo>
                  <a:lnTo>
                    <a:pt x="823779" y="1417"/>
                  </a:lnTo>
                  <a:lnTo>
                    <a:pt x="870331" y="5614"/>
                  </a:lnTo>
                  <a:lnTo>
                    <a:pt x="916051" y="12510"/>
                  </a:lnTo>
                  <a:lnTo>
                    <a:pt x="960860" y="22024"/>
                  </a:lnTo>
                  <a:lnTo>
                    <a:pt x="1004676" y="34074"/>
                  </a:lnTo>
                  <a:lnTo>
                    <a:pt x="1047417" y="48579"/>
                  </a:lnTo>
                  <a:lnTo>
                    <a:pt x="1089003" y="65458"/>
                  </a:lnTo>
                  <a:lnTo>
                    <a:pt x="1129352" y="84630"/>
                  </a:lnTo>
                  <a:lnTo>
                    <a:pt x="1168383" y="106014"/>
                  </a:lnTo>
                  <a:lnTo>
                    <a:pt x="1206014" y="129528"/>
                  </a:lnTo>
                  <a:lnTo>
                    <a:pt x="1242165" y="155091"/>
                  </a:lnTo>
                  <a:lnTo>
                    <a:pt x="1276754" y="182621"/>
                  </a:lnTo>
                  <a:lnTo>
                    <a:pt x="1309700" y="212039"/>
                  </a:lnTo>
                  <a:lnTo>
                    <a:pt x="1340922" y="243261"/>
                  </a:lnTo>
                  <a:lnTo>
                    <a:pt x="1370339" y="276208"/>
                  </a:lnTo>
                  <a:lnTo>
                    <a:pt x="1397869" y="310798"/>
                  </a:lnTo>
                  <a:lnTo>
                    <a:pt x="1423431" y="346950"/>
                  </a:lnTo>
                  <a:lnTo>
                    <a:pt x="1446944" y="384582"/>
                  </a:lnTo>
                  <a:lnTo>
                    <a:pt x="1468327" y="423613"/>
                  </a:lnTo>
                  <a:lnTo>
                    <a:pt x="1487499" y="463963"/>
                  </a:lnTo>
                  <a:lnTo>
                    <a:pt x="1504378" y="505549"/>
                  </a:lnTo>
                  <a:lnTo>
                    <a:pt x="1518882" y="548290"/>
                  </a:lnTo>
                  <a:lnTo>
                    <a:pt x="1530932" y="592107"/>
                  </a:lnTo>
                  <a:lnTo>
                    <a:pt x="1540446" y="636916"/>
                  </a:lnTo>
                  <a:lnTo>
                    <a:pt x="1547341" y="682637"/>
                  </a:lnTo>
                  <a:lnTo>
                    <a:pt x="1551538" y="729189"/>
                  </a:lnTo>
                  <a:lnTo>
                    <a:pt x="1552956" y="77649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66778" y="2557589"/>
              <a:ext cx="1565668" cy="156566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5473128" y="2563939"/>
              <a:ext cx="1553210" cy="1553210"/>
            </a:xfrm>
            <a:custGeom>
              <a:avLst/>
              <a:gdLst/>
              <a:ahLst/>
              <a:cxnLst/>
              <a:rect l="l" t="t" r="r" b="b"/>
              <a:pathLst>
                <a:path w="1553209" h="1553210">
                  <a:moveTo>
                    <a:pt x="1552968" y="776490"/>
                  </a:moveTo>
                  <a:lnTo>
                    <a:pt x="1551551" y="823791"/>
                  </a:lnTo>
                  <a:lnTo>
                    <a:pt x="1547354" y="870343"/>
                  </a:lnTo>
                  <a:lnTo>
                    <a:pt x="1540458" y="916064"/>
                  </a:lnTo>
                  <a:lnTo>
                    <a:pt x="1530944" y="960873"/>
                  </a:lnTo>
                  <a:lnTo>
                    <a:pt x="1518894" y="1004689"/>
                  </a:lnTo>
                  <a:lnTo>
                    <a:pt x="1504389" y="1047430"/>
                  </a:lnTo>
                  <a:lnTo>
                    <a:pt x="1487509" y="1089016"/>
                  </a:lnTo>
                  <a:lnTo>
                    <a:pt x="1468337" y="1129365"/>
                  </a:lnTo>
                  <a:lnTo>
                    <a:pt x="1446954" y="1168395"/>
                  </a:lnTo>
                  <a:lnTo>
                    <a:pt x="1423440" y="1206027"/>
                  </a:lnTo>
                  <a:lnTo>
                    <a:pt x="1397877" y="1242178"/>
                  </a:lnTo>
                  <a:lnTo>
                    <a:pt x="1370346" y="1276767"/>
                  </a:lnTo>
                  <a:lnTo>
                    <a:pt x="1340929" y="1309713"/>
                  </a:lnTo>
                  <a:lnTo>
                    <a:pt x="1309706" y="1340935"/>
                  </a:lnTo>
                  <a:lnTo>
                    <a:pt x="1276759" y="1370352"/>
                  </a:lnTo>
                  <a:lnTo>
                    <a:pt x="1242169" y="1397882"/>
                  </a:lnTo>
                  <a:lnTo>
                    <a:pt x="1206018" y="1423444"/>
                  </a:lnTo>
                  <a:lnTo>
                    <a:pt x="1168386" y="1446957"/>
                  </a:lnTo>
                  <a:lnTo>
                    <a:pt x="1129355" y="1468340"/>
                  </a:lnTo>
                  <a:lnTo>
                    <a:pt x="1089005" y="1487511"/>
                  </a:lnTo>
                  <a:lnTo>
                    <a:pt x="1047419" y="1504390"/>
                  </a:lnTo>
                  <a:lnTo>
                    <a:pt x="1004677" y="1518895"/>
                  </a:lnTo>
                  <a:lnTo>
                    <a:pt x="960861" y="1530945"/>
                  </a:lnTo>
                  <a:lnTo>
                    <a:pt x="916052" y="1540458"/>
                  </a:lnTo>
                  <a:lnTo>
                    <a:pt x="870331" y="1547354"/>
                  </a:lnTo>
                  <a:lnTo>
                    <a:pt x="823779" y="1551551"/>
                  </a:lnTo>
                  <a:lnTo>
                    <a:pt x="776478" y="1552968"/>
                  </a:lnTo>
                  <a:lnTo>
                    <a:pt x="729178" y="1551551"/>
                  </a:lnTo>
                  <a:lnTo>
                    <a:pt x="682627" y="1547354"/>
                  </a:lnTo>
                  <a:lnTo>
                    <a:pt x="636907" y="1540458"/>
                  </a:lnTo>
                  <a:lnTo>
                    <a:pt x="592099" y="1530945"/>
                  </a:lnTo>
                  <a:lnTo>
                    <a:pt x="548284" y="1518895"/>
                  </a:lnTo>
                  <a:lnTo>
                    <a:pt x="505543" y="1504390"/>
                  </a:lnTo>
                  <a:lnTo>
                    <a:pt x="463957" y="1487511"/>
                  </a:lnTo>
                  <a:lnTo>
                    <a:pt x="423609" y="1468340"/>
                  </a:lnTo>
                  <a:lnTo>
                    <a:pt x="384578" y="1446957"/>
                  </a:lnTo>
                  <a:lnTo>
                    <a:pt x="346947" y="1423444"/>
                  </a:lnTo>
                  <a:lnTo>
                    <a:pt x="310796" y="1397882"/>
                  </a:lnTo>
                  <a:lnTo>
                    <a:pt x="276206" y="1370352"/>
                  </a:lnTo>
                  <a:lnTo>
                    <a:pt x="243260" y="1340935"/>
                  </a:lnTo>
                  <a:lnTo>
                    <a:pt x="212037" y="1309713"/>
                  </a:lnTo>
                  <a:lnTo>
                    <a:pt x="182620" y="1276767"/>
                  </a:lnTo>
                  <a:lnTo>
                    <a:pt x="155090" y="1242178"/>
                  </a:lnTo>
                  <a:lnTo>
                    <a:pt x="129527" y="1206027"/>
                  </a:lnTo>
                  <a:lnTo>
                    <a:pt x="106013" y="1168395"/>
                  </a:lnTo>
                  <a:lnTo>
                    <a:pt x="84630" y="1129365"/>
                  </a:lnTo>
                  <a:lnTo>
                    <a:pt x="65458" y="1089016"/>
                  </a:lnTo>
                  <a:lnTo>
                    <a:pt x="48579" y="1047430"/>
                  </a:lnTo>
                  <a:lnTo>
                    <a:pt x="34074" y="1004689"/>
                  </a:lnTo>
                  <a:lnTo>
                    <a:pt x="22024" y="960873"/>
                  </a:lnTo>
                  <a:lnTo>
                    <a:pt x="12510" y="916064"/>
                  </a:lnTo>
                  <a:lnTo>
                    <a:pt x="5614" y="870343"/>
                  </a:lnTo>
                  <a:lnTo>
                    <a:pt x="1417" y="823791"/>
                  </a:lnTo>
                  <a:lnTo>
                    <a:pt x="0" y="776490"/>
                  </a:lnTo>
                  <a:lnTo>
                    <a:pt x="1417" y="729189"/>
                  </a:lnTo>
                  <a:lnTo>
                    <a:pt x="5614" y="682637"/>
                  </a:lnTo>
                  <a:lnTo>
                    <a:pt x="12510" y="636916"/>
                  </a:lnTo>
                  <a:lnTo>
                    <a:pt x="22024" y="592107"/>
                  </a:lnTo>
                  <a:lnTo>
                    <a:pt x="34074" y="548290"/>
                  </a:lnTo>
                  <a:lnTo>
                    <a:pt x="48579" y="505549"/>
                  </a:lnTo>
                  <a:lnTo>
                    <a:pt x="65458" y="463963"/>
                  </a:lnTo>
                  <a:lnTo>
                    <a:pt x="84630" y="423613"/>
                  </a:lnTo>
                  <a:lnTo>
                    <a:pt x="106013" y="384582"/>
                  </a:lnTo>
                  <a:lnTo>
                    <a:pt x="129527" y="346950"/>
                  </a:lnTo>
                  <a:lnTo>
                    <a:pt x="155090" y="310798"/>
                  </a:lnTo>
                  <a:lnTo>
                    <a:pt x="182620" y="276208"/>
                  </a:lnTo>
                  <a:lnTo>
                    <a:pt x="212037" y="243261"/>
                  </a:lnTo>
                  <a:lnTo>
                    <a:pt x="243260" y="212039"/>
                  </a:lnTo>
                  <a:lnTo>
                    <a:pt x="276206" y="182621"/>
                  </a:lnTo>
                  <a:lnTo>
                    <a:pt x="310796" y="155091"/>
                  </a:lnTo>
                  <a:lnTo>
                    <a:pt x="346947" y="129528"/>
                  </a:lnTo>
                  <a:lnTo>
                    <a:pt x="384578" y="106014"/>
                  </a:lnTo>
                  <a:lnTo>
                    <a:pt x="423609" y="84630"/>
                  </a:lnTo>
                  <a:lnTo>
                    <a:pt x="463957" y="65458"/>
                  </a:lnTo>
                  <a:lnTo>
                    <a:pt x="505543" y="48579"/>
                  </a:lnTo>
                  <a:lnTo>
                    <a:pt x="548284" y="34074"/>
                  </a:lnTo>
                  <a:lnTo>
                    <a:pt x="592099" y="22024"/>
                  </a:lnTo>
                  <a:lnTo>
                    <a:pt x="636907" y="12510"/>
                  </a:lnTo>
                  <a:lnTo>
                    <a:pt x="682627" y="5614"/>
                  </a:lnTo>
                  <a:lnTo>
                    <a:pt x="729178" y="1417"/>
                  </a:lnTo>
                  <a:lnTo>
                    <a:pt x="776478" y="0"/>
                  </a:lnTo>
                  <a:lnTo>
                    <a:pt x="823779" y="1417"/>
                  </a:lnTo>
                  <a:lnTo>
                    <a:pt x="870331" y="5614"/>
                  </a:lnTo>
                  <a:lnTo>
                    <a:pt x="916052" y="12510"/>
                  </a:lnTo>
                  <a:lnTo>
                    <a:pt x="960861" y="22024"/>
                  </a:lnTo>
                  <a:lnTo>
                    <a:pt x="1004677" y="34074"/>
                  </a:lnTo>
                  <a:lnTo>
                    <a:pt x="1047419" y="48579"/>
                  </a:lnTo>
                  <a:lnTo>
                    <a:pt x="1089005" y="65458"/>
                  </a:lnTo>
                  <a:lnTo>
                    <a:pt x="1129355" y="84630"/>
                  </a:lnTo>
                  <a:lnTo>
                    <a:pt x="1168386" y="106014"/>
                  </a:lnTo>
                  <a:lnTo>
                    <a:pt x="1206018" y="129528"/>
                  </a:lnTo>
                  <a:lnTo>
                    <a:pt x="1242169" y="155091"/>
                  </a:lnTo>
                  <a:lnTo>
                    <a:pt x="1276759" y="182621"/>
                  </a:lnTo>
                  <a:lnTo>
                    <a:pt x="1309706" y="212039"/>
                  </a:lnTo>
                  <a:lnTo>
                    <a:pt x="1340929" y="243261"/>
                  </a:lnTo>
                  <a:lnTo>
                    <a:pt x="1370346" y="276208"/>
                  </a:lnTo>
                  <a:lnTo>
                    <a:pt x="1397877" y="310798"/>
                  </a:lnTo>
                  <a:lnTo>
                    <a:pt x="1423440" y="346950"/>
                  </a:lnTo>
                  <a:lnTo>
                    <a:pt x="1446954" y="384582"/>
                  </a:lnTo>
                  <a:lnTo>
                    <a:pt x="1468337" y="423613"/>
                  </a:lnTo>
                  <a:lnTo>
                    <a:pt x="1487509" y="463963"/>
                  </a:lnTo>
                  <a:lnTo>
                    <a:pt x="1504389" y="505549"/>
                  </a:lnTo>
                  <a:lnTo>
                    <a:pt x="1518894" y="548290"/>
                  </a:lnTo>
                  <a:lnTo>
                    <a:pt x="1530944" y="592107"/>
                  </a:lnTo>
                  <a:lnTo>
                    <a:pt x="1540458" y="636916"/>
                  </a:lnTo>
                  <a:lnTo>
                    <a:pt x="1547354" y="682637"/>
                  </a:lnTo>
                  <a:lnTo>
                    <a:pt x="1551551" y="729189"/>
                  </a:lnTo>
                  <a:lnTo>
                    <a:pt x="1552968" y="77649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802639" y="2563939"/>
              <a:ext cx="1553210" cy="1553210"/>
            </a:xfrm>
            <a:custGeom>
              <a:avLst/>
              <a:gdLst/>
              <a:ahLst/>
              <a:cxnLst/>
              <a:rect l="l" t="t" r="r" b="b"/>
              <a:pathLst>
                <a:path w="1553209" h="1553210">
                  <a:moveTo>
                    <a:pt x="776465" y="0"/>
                  </a:moveTo>
                  <a:lnTo>
                    <a:pt x="729165" y="1417"/>
                  </a:lnTo>
                  <a:lnTo>
                    <a:pt x="682614" y="5614"/>
                  </a:lnTo>
                  <a:lnTo>
                    <a:pt x="636895" y="12510"/>
                  </a:lnTo>
                  <a:lnTo>
                    <a:pt x="592087" y="22024"/>
                  </a:lnTo>
                  <a:lnTo>
                    <a:pt x="548272" y="34074"/>
                  </a:lnTo>
                  <a:lnTo>
                    <a:pt x="505532" y="48579"/>
                  </a:lnTo>
                  <a:lnTo>
                    <a:pt x="463947" y="65458"/>
                  </a:lnTo>
                  <a:lnTo>
                    <a:pt x="423599" y="84630"/>
                  </a:lnTo>
                  <a:lnTo>
                    <a:pt x="384569" y="106014"/>
                  </a:lnTo>
                  <a:lnTo>
                    <a:pt x="346938" y="129528"/>
                  </a:lnTo>
                  <a:lnTo>
                    <a:pt x="310787" y="155091"/>
                  </a:lnTo>
                  <a:lnTo>
                    <a:pt x="276199" y="182621"/>
                  </a:lnTo>
                  <a:lnTo>
                    <a:pt x="243253" y="212039"/>
                  </a:lnTo>
                  <a:lnTo>
                    <a:pt x="212031" y="243261"/>
                  </a:lnTo>
                  <a:lnTo>
                    <a:pt x="182615" y="276208"/>
                  </a:lnTo>
                  <a:lnTo>
                    <a:pt x="155085" y="310798"/>
                  </a:lnTo>
                  <a:lnTo>
                    <a:pt x="129523" y="346950"/>
                  </a:lnTo>
                  <a:lnTo>
                    <a:pt x="106010" y="384582"/>
                  </a:lnTo>
                  <a:lnTo>
                    <a:pt x="84627" y="423613"/>
                  </a:lnTo>
                  <a:lnTo>
                    <a:pt x="65456" y="463963"/>
                  </a:lnTo>
                  <a:lnTo>
                    <a:pt x="48577" y="505549"/>
                  </a:lnTo>
                  <a:lnTo>
                    <a:pt x="34073" y="548290"/>
                  </a:lnTo>
                  <a:lnTo>
                    <a:pt x="22023" y="592107"/>
                  </a:lnTo>
                  <a:lnTo>
                    <a:pt x="12509" y="636916"/>
                  </a:lnTo>
                  <a:lnTo>
                    <a:pt x="5614" y="682637"/>
                  </a:lnTo>
                  <a:lnTo>
                    <a:pt x="1417" y="729189"/>
                  </a:lnTo>
                  <a:lnTo>
                    <a:pt x="0" y="776490"/>
                  </a:lnTo>
                  <a:lnTo>
                    <a:pt x="1417" y="823791"/>
                  </a:lnTo>
                  <a:lnTo>
                    <a:pt x="5614" y="870343"/>
                  </a:lnTo>
                  <a:lnTo>
                    <a:pt x="12509" y="916064"/>
                  </a:lnTo>
                  <a:lnTo>
                    <a:pt x="22023" y="960873"/>
                  </a:lnTo>
                  <a:lnTo>
                    <a:pt x="34073" y="1004689"/>
                  </a:lnTo>
                  <a:lnTo>
                    <a:pt x="48577" y="1047430"/>
                  </a:lnTo>
                  <a:lnTo>
                    <a:pt x="65456" y="1089016"/>
                  </a:lnTo>
                  <a:lnTo>
                    <a:pt x="84627" y="1129365"/>
                  </a:lnTo>
                  <a:lnTo>
                    <a:pt x="106010" y="1168395"/>
                  </a:lnTo>
                  <a:lnTo>
                    <a:pt x="129523" y="1206027"/>
                  </a:lnTo>
                  <a:lnTo>
                    <a:pt x="155085" y="1242178"/>
                  </a:lnTo>
                  <a:lnTo>
                    <a:pt x="182615" y="1276767"/>
                  </a:lnTo>
                  <a:lnTo>
                    <a:pt x="212031" y="1309713"/>
                  </a:lnTo>
                  <a:lnTo>
                    <a:pt x="243253" y="1340935"/>
                  </a:lnTo>
                  <a:lnTo>
                    <a:pt x="276199" y="1370352"/>
                  </a:lnTo>
                  <a:lnTo>
                    <a:pt x="310787" y="1397882"/>
                  </a:lnTo>
                  <a:lnTo>
                    <a:pt x="346938" y="1423444"/>
                  </a:lnTo>
                  <a:lnTo>
                    <a:pt x="384569" y="1446957"/>
                  </a:lnTo>
                  <a:lnTo>
                    <a:pt x="423599" y="1468340"/>
                  </a:lnTo>
                  <a:lnTo>
                    <a:pt x="463947" y="1487511"/>
                  </a:lnTo>
                  <a:lnTo>
                    <a:pt x="505532" y="1504390"/>
                  </a:lnTo>
                  <a:lnTo>
                    <a:pt x="548272" y="1518895"/>
                  </a:lnTo>
                  <a:lnTo>
                    <a:pt x="592087" y="1530945"/>
                  </a:lnTo>
                  <a:lnTo>
                    <a:pt x="636895" y="1540458"/>
                  </a:lnTo>
                  <a:lnTo>
                    <a:pt x="682614" y="1547354"/>
                  </a:lnTo>
                  <a:lnTo>
                    <a:pt x="729165" y="1551551"/>
                  </a:lnTo>
                  <a:lnTo>
                    <a:pt x="776465" y="1552968"/>
                  </a:lnTo>
                  <a:lnTo>
                    <a:pt x="823767" y="1551551"/>
                  </a:lnTo>
                  <a:lnTo>
                    <a:pt x="870320" y="1547354"/>
                  </a:lnTo>
                  <a:lnTo>
                    <a:pt x="916043" y="1540458"/>
                  </a:lnTo>
                  <a:lnTo>
                    <a:pt x="960853" y="1530945"/>
                  </a:lnTo>
                  <a:lnTo>
                    <a:pt x="1004669" y="1518895"/>
                  </a:lnTo>
                  <a:lnTo>
                    <a:pt x="1047411" y="1504390"/>
                  </a:lnTo>
                  <a:lnTo>
                    <a:pt x="1088998" y="1487511"/>
                  </a:lnTo>
                  <a:lnTo>
                    <a:pt x="1129347" y="1468340"/>
                  </a:lnTo>
                  <a:lnTo>
                    <a:pt x="1168379" y="1446957"/>
                  </a:lnTo>
                  <a:lnTo>
                    <a:pt x="1206011" y="1423444"/>
                  </a:lnTo>
                  <a:lnTo>
                    <a:pt x="1242162" y="1397882"/>
                  </a:lnTo>
                  <a:lnTo>
                    <a:pt x="1276752" y="1370352"/>
                  </a:lnTo>
                  <a:lnTo>
                    <a:pt x="1309698" y="1340935"/>
                  </a:lnTo>
                  <a:lnTo>
                    <a:pt x="1340921" y="1309713"/>
                  </a:lnTo>
                  <a:lnTo>
                    <a:pt x="1370338" y="1276767"/>
                  </a:lnTo>
                  <a:lnTo>
                    <a:pt x="1397868" y="1242178"/>
                  </a:lnTo>
                  <a:lnTo>
                    <a:pt x="1423431" y="1206027"/>
                  </a:lnTo>
                  <a:lnTo>
                    <a:pt x="1446944" y="1168395"/>
                  </a:lnTo>
                  <a:lnTo>
                    <a:pt x="1468327" y="1129365"/>
                  </a:lnTo>
                  <a:lnTo>
                    <a:pt x="1487499" y="1089016"/>
                  </a:lnTo>
                  <a:lnTo>
                    <a:pt x="1504377" y="1047430"/>
                  </a:lnTo>
                  <a:lnTo>
                    <a:pt x="1518882" y="1004689"/>
                  </a:lnTo>
                  <a:lnTo>
                    <a:pt x="1530932" y="960873"/>
                  </a:lnTo>
                  <a:lnTo>
                    <a:pt x="1540446" y="916064"/>
                  </a:lnTo>
                  <a:lnTo>
                    <a:pt x="1547341" y="870343"/>
                  </a:lnTo>
                  <a:lnTo>
                    <a:pt x="1551538" y="823791"/>
                  </a:lnTo>
                  <a:lnTo>
                    <a:pt x="1552955" y="776490"/>
                  </a:lnTo>
                  <a:lnTo>
                    <a:pt x="1551538" y="729189"/>
                  </a:lnTo>
                  <a:lnTo>
                    <a:pt x="1547341" y="682637"/>
                  </a:lnTo>
                  <a:lnTo>
                    <a:pt x="1540446" y="636916"/>
                  </a:lnTo>
                  <a:lnTo>
                    <a:pt x="1530932" y="592107"/>
                  </a:lnTo>
                  <a:lnTo>
                    <a:pt x="1518882" y="548290"/>
                  </a:lnTo>
                  <a:lnTo>
                    <a:pt x="1504377" y="505549"/>
                  </a:lnTo>
                  <a:lnTo>
                    <a:pt x="1487499" y="463963"/>
                  </a:lnTo>
                  <a:lnTo>
                    <a:pt x="1468327" y="423613"/>
                  </a:lnTo>
                  <a:lnTo>
                    <a:pt x="1446944" y="384582"/>
                  </a:lnTo>
                  <a:lnTo>
                    <a:pt x="1423431" y="346950"/>
                  </a:lnTo>
                  <a:lnTo>
                    <a:pt x="1397868" y="310798"/>
                  </a:lnTo>
                  <a:lnTo>
                    <a:pt x="1370338" y="276208"/>
                  </a:lnTo>
                  <a:lnTo>
                    <a:pt x="1340921" y="243261"/>
                  </a:lnTo>
                  <a:lnTo>
                    <a:pt x="1309698" y="212039"/>
                  </a:lnTo>
                  <a:lnTo>
                    <a:pt x="1276752" y="182621"/>
                  </a:lnTo>
                  <a:lnTo>
                    <a:pt x="1242162" y="155091"/>
                  </a:lnTo>
                  <a:lnTo>
                    <a:pt x="1206011" y="129528"/>
                  </a:lnTo>
                  <a:lnTo>
                    <a:pt x="1168379" y="106014"/>
                  </a:lnTo>
                  <a:lnTo>
                    <a:pt x="1129347" y="84630"/>
                  </a:lnTo>
                  <a:lnTo>
                    <a:pt x="1088998" y="65458"/>
                  </a:lnTo>
                  <a:lnTo>
                    <a:pt x="1047411" y="48579"/>
                  </a:lnTo>
                  <a:lnTo>
                    <a:pt x="1004669" y="34074"/>
                  </a:lnTo>
                  <a:lnTo>
                    <a:pt x="960853" y="22024"/>
                  </a:lnTo>
                  <a:lnTo>
                    <a:pt x="916043" y="12510"/>
                  </a:lnTo>
                  <a:lnTo>
                    <a:pt x="870320" y="5614"/>
                  </a:lnTo>
                  <a:lnTo>
                    <a:pt x="823767" y="1417"/>
                  </a:lnTo>
                  <a:lnTo>
                    <a:pt x="7764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802639" y="2563939"/>
              <a:ext cx="1553210" cy="1553210"/>
            </a:xfrm>
            <a:custGeom>
              <a:avLst/>
              <a:gdLst/>
              <a:ahLst/>
              <a:cxnLst/>
              <a:rect l="l" t="t" r="r" b="b"/>
              <a:pathLst>
                <a:path w="1553209" h="1553210">
                  <a:moveTo>
                    <a:pt x="1552955" y="776490"/>
                  </a:moveTo>
                  <a:lnTo>
                    <a:pt x="1551538" y="823791"/>
                  </a:lnTo>
                  <a:lnTo>
                    <a:pt x="1547341" y="870343"/>
                  </a:lnTo>
                  <a:lnTo>
                    <a:pt x="1540446" y="916064"/>
                  </a:lnTo>
                  <a:lnTo>
                    <a:pt x="1530932" y="960873"/>
                  </a:lnTo>
                  <a:lnTo>
                    <a:pt x="1518882" y="1004689"/>
                  </a:lnTo>
                  <a:lnTo>
                    <a:pt x="1504377" y="1047430"/>
                  </a:lnTo>
                  <a:lnTo>
                    <a:pt x="1487499" y="1089016"/>
                  </a:lnTo>
                  <a:lnTo>
                    <a:pt x="1468327" y="1129365"/>
                  </a:lnTo>
                  <a:lnTo>
                    <a:pt x="1446944" y="1168395"/>
                  </a:lnTo>
                  <a:lnTo>
                    <a:pt x="1423431" y="1206027"/>
                  </a:lnTo>
                  <a:lnTo>
                    <a:pt x="1397868" y="1242178"/>
                  </a:lnTo>
                  <a:lnTo>
                    <a:pt x="1370338" y="1276767"/>
                  </a:lnTo>
                  <a:lnTo>
                    <a:pt x="1340921" y="1309713"/>
                  </a:lnTo>
                  <a:lnTo>
                    <a:pt x="1309698" y="1340935"/>
                  </a:lnTo>
                  <a:lnTo>
                    <a:pt x="1276752" y="1370352"/>
                  </a:lnTo>
                  <a:lnTo>
                    <a:pt x="1242162" y="1397882"/>
                  </a:lnTo>
                  <a:lnTo>
                    <a:pt x="1206011" y="1423444"/>
                  </a:lnTo>
                  <a:lnTo>
                    <a:pt x="1168379" y="1446957"/>
                  </a:lnTo>
                  <a:lnTo>
                    <a:pt x="1129347" y="1468340"/>
                  </a:lnTo>
                  <a:lnTo>
                    <a:pt x="1088998" y="1487511"/>
                  </a:lnTo>
                  <a:lnTo>
                    <a:pt x="1047411" y="1504390"/>
                  </a:lnTo>
                  <a:lnTo>
                    <a:pt x="1004669" y="1518895"/>
                  </a:lnTo>
                  <a:lnTo>
                    <a:pt x="960853" y="1530945"/>
                  </a:lnTo>
                  <a:lnTo>
                    <a:pt x="916043" y="1540458"/>
                  </a:lnTo>
                  <a:lnTo>
                    <a:pt x="870320" y="1547354"/>
                  </a:lnTo>
                  <a:lnTo>
                    <a:pt x="823767" y="1551551"/>
                  </a:lnTo>
                  <a:lnTo>
                    <a:pt x="776465" y="1552968"/>
                  </a:lnTo>
                  <a:lnTo>
                    <a:pt x="729165" y="1551551"/>
                  </a:lnTo>
                  <a:lnTo>
                    <a:pt x="682614" y="1547354"/>
                  </a:lnTo>
                  <a:lnTo>
                    <a:pt x="636895" y="1540458"/>
                  </a:lnTo>
                  <a:lnTo>
                    <a:pt x="592087" y="1530945"/>
                  </a:lnTo>
                  <a:lnTo>
                    <a:pt x="548272" y="1518895"/>
                  </a:lnTo>
                  <a:lnTo>
                    <a:pt x="505532" y="1504390"/>
                  </a:lnTo>
                  <a:lnTo>
                    <a:pt x="463947" y="1487511"/>
                  </a:lnTo>
                  <a:lnTo>
                    <a:pt x="423599" y="1468340"/>
                  </a:lnTo>
                  <a:lnTo>
                    <a:pt x="384569" y="1446957"/>
                  </a:lnTo>
                  <a:lnTo>
                    <a:pt x="346938" y="1423444"/>
                  </a:lnTo>
                  <a:lnTo>
                    <a:pt x="310787" y="1397882"/>
                  </a:lnTo>
                  <a:lnTo>
                    <a:pt x="276199" y="1370352"/>
                  </a:lnTo>
                  <a:lnTo>
                    <a:pt x="243253" y="1340935"/>
                  </a:lnTo>
                  <a:lnTo>
                    <a:pt x="212031" y="1309713"/>
                  </a:lnTo>
                  <a:lnTo>
                    <a:pt x="182615" y="1276767"/>
                  </a:lnTo>
                  <a:lnTo>
                    <a:pt x="155085" y="1242178"/>
                  </a:lnTo>
                  <a:lnTo>
                    <a:pt x="129523" y="1206027"/>
                  </a:lnTo>
                  <a:lnTo>
                    <a:pt x="106010" y="1168395"/>
                  </a:lnTo>
                  <a:lnTo>
                    <a:pt x="84627" y="1129365"/>
                  </a:lnTo>
                  <a:lnTo>
                    <a:pt x="65456" y="1089016"/>
                  </a:lnTo>
                  <a:lnTo>
                    <a:pt x="48577" y="1047430"/>
                  </a:lnTo>
                  <a:lnTo>
                    <a:pt x="34073" y="1004689"/>
                  </a:lnTo>
                  <a:lnTo>
                    <a:pt x="22023" y="960873"/>
                  </a:lnTo>
                  <a:lnTo>
                    <a:pt x="12509" y="916064"/>
                  </a:lnTo>
                  <a:lnTo>
                    <a:pt x="5614" y="870343"/>
                  </a:lnTo>
                  <a:lnTo>
                    <a:pt x="1417" y="823791"/>
                  </a:lnTo>
                  <a:lnTo>
                    <a:pt x="0" y="776490"/>
                  </a:lnTo>
                  <a:lnTo>
                    <a:pt x="1417" y="729189"/>
                  </a:lnTo>
                  <a:lnTo>
                    <a:pt x="5614" y="682637"/>
                  </a:lnTo>
                  <a:lnTo>
                    <a:pt x="12509" y="636916"/>
                  </a:lnTo>
                  <a:lnTo>
                    <a:pt x="22023" y="592107"/>
                  </a:lnTo>
                  <a:lnTo>
                    <a:pt x="34073" y="548290"/>
                  </a:lnTo>
                  <a:lnTo>
                    <a:pt x="48577" y="505549"/>
                  </a:lnTo>
                  <a:lnTo>
                    <a:pt x="65456" y="463963"/>
                  </a:lnTo>
                  <a:lnTo>
                    <a:pt x="84627" y="423613"/>
                  </a:lnTo>
                  <a:lnTo>
                    <a:pt x="106010" y="384582"/>
                  </a:lnTo>
                  <a:lnTo>
                    <a:pt x="129523" y="346950"/>
                  </a:lnTo>
                  <a:lnTo>
                    <a:pt x="155085" y="310798"/>
                  </a:lnTo>
                  <a:lnTo>
                    <a:pt x="182615" y="276208"/>
                  </a:lnTo>
                  <a:lnTo>
                    <a:pt x="212031" y="243261"/>
                  </a:lnTo>
                  <a:lnTo>
                    <a:pt x="243253" y="212039"/>
                  </a:lnTo>
                  <a:lnTo>
                    <a:pt x="276199" y="182621"/>
                  </a:lnTo>
                  <a:lnTo>
                    <a:pt x="310787" y="155091"/>
                  </a:lnTo>
                  <a:lnTo>
                    <a:pt x="346938" y="129528"/>
                  </a:lnTo>
                  <a:lnTo>
                    <a:pt x="384569" y="106014"/>
                  </a:lnTo>
                  <a:lnTo>
                    <a:pt x="423599" y="84630"/>
                  </a:lnTo>
                  <a:lnTo>
                    <a:pt x="463947" y="65458"/>
                  </a:lnTo>
                  <a:lnTo>
                    <a:pt x="505532" y="48579"/>
                  </a:lnTo>
                  <a:lnTo>
                    <a:pt x="548272" y="34074"/>
                  </a:lnTo>
                  <a:lnTo>
                    <a:pt x="592087" y="22024"/>
                  </a:lnTo>
                  <a:lnTo>
                    <a:pt x="636895" y="12510"/>
                  </a:lnTo>
                  <a:lnTo>
                    <a:pt x="682614" y="5614"/>
                  </a:lnTo>
                  <a:lnTo>
                    <a:pt x="729165" y="1417"/>
                  </a:lnTo>
                  <a:lnTo>
                    <a:pt x="776465" y="0"/>
                  </a:lnTo>
                  <a:lnTo>
                    <a:pt x="823767" y="1417"/>
                  </a:lnTo>
                  <a:lnTo>
                    <a:pt x="870320" y="5614"/>
                  </a:lnTo>
                  <a:lnTo>
                    <a:pt x="916043" y="12510"/>
                  </a:lnTo>
                  <a:lnTo>
                    <a:pt x="960853" y="22024"/>
                  </a:lnTo>
                  <a:lnTo>
                    <a:pt x="1004669" y="34074"/>
                  </a:lnTo>
                  <a:lnTo>
                    <a:pt x="1047411" y="48579"/>
                  </a:lnTo>
                  <a:lnTo>
                    <a:pt x="1088998" y="65458"/>
                  </a:lnTo>
                  <a:lnTo>
                    <a:pt x="1129347" y="84630"/>
                  </a:lnTo>
                  <a:lnTo>
                    <a:pt x="1168379" y="106014"/>
                  </a:lnTo>
                  <a:lnTo>
                    <a:pt x="1206011" y="129528"/>
                  </a:lnTo>
                  <a:lnTo>
                    <a:pt x="1242162" y="155091"/>
                  </a:lnTo>
                  <a:lnTo>
                    <a:pt x="1276752" y="182621"/>
                  </a:lnTo>
                  <a:lnTo>
                    <a:pt x="1309698" y="212039"/>
                  </a:lnTo>
                  <a:lnTo>
                    <a:pt x="1340921" y="243261"/>
                  </a:lnTo>
                  <a:lnTo>
                    <a:pt x="1370338" y="276208"/>
                  </a:lnTo>
                  <a:lnTo>
                    <a:pt x="1397868" y="310798"/>
                  </a:lnTo>
                  <a:lnTo>
                    <a:pt x="1423431" y="346950"/>
                  </a:lnTo>
                  <a:lnTo>
                    <a:pt x="1446944" y="384582"/>
                  </a:lnTo>
                  <a:lnTo>
                    <a:pt x="1468327" y="423613"/>
                  </a:lnTo>
                  <a:lnTo>
                    <a:pt x="1487499" y="463963"/>
                  </a:lnTo>
                  <a:lnTo>
                    <a:pt x="1504377" y="505549"/>
                  </a:lnTo>
                  <a:lnTo>
                    <a:pt x="1518882" y="548290"/>
                  </a:lnTo>
                  <a:lnTo>
                    <a:pt x="1530932" y="592107"/>
                  </a:lnTo>
                  <a:lnTo>
                    <a:pt x="1540446" y="636916"/>
                  </a:lnTo>
                  <a:lnTo>
                    <a:pt x="1547341" y="682637"/>
                  </a:lnTo>
                  <a:lnTo>
                    <a:pt x="1551538" y="729189"/>
                  </a:lnTo>
                  <a:lnTo>
                    <a:pt x="1552955" y="77649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962010" y="2669959"/>
              <a:ext cx="1229436" cy="1340942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7802639" y="2563939"/>
              <a:ext cx="1553210" cy="1553210"/>
            </a:xfrm>
            <a:custGeom>
              <a:avLst/>
              <a:gdLst/>
              <a:ahLst/>
              <a:cxnLst/>
              <a:rect l="l" t="t" r="r" b="b"/>
              <a:pathLst>
                <a:path w="1553209" h="1553210">
                  <a:moveTo>
                    <a:pt x="1552955" y="776490"/>
                  </a:moveTo>
                  <a:lnTo>
                    <a:pt x="1551538" y="823791"/>
                  </a:lnTo>
                  <a:lnTo>
                    <a:pt x="1547341" y="870343"/>
                  </a:lnTo>
                  <a:lnTo>
                    <a:pt x="1540446" y="916064"/>
                  </a:lnTo>
                  <a:lnTo>
                    <a:pt x="1530932" y="960873"/>
                  </a:lnTo>
                  <a:lnTo>
                    <a:pt x="1518882" y="1004689"/>
                  </a:lnTo>
                  <a:lnTo>
                    <a:pt x="1504377" y="1047430"/>
                  </a:lnTo>
                  <a:lnTo>
                    <a:pt x="1487499" y="1089016"/>
                  </a:lnTo>
                  <a:lnTo>
                    <a:pt x="1468327" y="1129365"/>
                  </a:lnTo>
                  <a:lnTo>
                    <a:pt x="1446944" y="1168395"/>
                  </a:lnTo>
                  <a:lnTo>
                    <a:pt x="1423431" y="1206027"/>
                  </a:lnTo>
                  <a:lnTo>
                    <a:pt x="1397868" y="1242178"/>
                  </a:lnTo>
                  <a:lnTo>
                    <a:pt x="1370338" y="1276767"/>
                  </a:lnTo>
                  <a:lnTo>
                    <a:pt x="1340921" y="1309713"/>
                  </a:lnTo>
                  <a:lnTo>
                    <a:pt x="1309698" y="1340935"/>
                  </a:lnTo>
                  <a:lnTo>
                    <a:pt x="1276752" y="1370352"/>
                  </a:lnTo>
                  <a:lnTo>
                    <a:pt x="1242162" y="1397882"/>
                  </a:lnTo>
                  <a:lnTo>
                    <a:pt x="1206011" y="1423444"/>
                  </a:lnTo>
                  <a:lnTo>
                    <a:pt x="1168379" y="1446957"/>
                  </a:lnTo>
                  <a:lnTo>
                    <a:pt x="1129347" y="1468340"/>
                  </a:lnTo>
                  <a:lnTo>
                    <a:pt x="1088998" y="1487511"/>
                  </a:lnTo>
                  <a:lnTo>
                    <a:pt x="1047411" y="1504390"/>
                  </a:lnTo>
                  <a:lnTo>
                    <a:pt x="1004669" y="1518895"/>
                  </a:lnTo>
                  <a:lnTo>
                    <a:pt x="960853" y="1530945"/>
                  </a:lnTo>
                  <a:lnTo>
                    <a:pt x="916043" y="1540458"/>
                  </a:lnTo>
                  <a:lnTo>
                    <a:pt x="870320" y="1547354"/>
                  </a:lnTo>
                  <a:lnTo>
                    <a:pt x="823767" y="1551551"/>
                  </a:lnTo>
                  <a:lnTo>
                    <a:pt x="776465" y="1552968"/>
                  </a:lnTo>
                  <a:lnTo>
                    <a:pt x="729165" y="1551551"/>
                  </a:lnTo>
                  <a:lnTo>
                    <a:pt x="682614" y="1547354"/>
                  </a:lnTo>
                  <a:lnTo>
                    <a:pt x="636895" y="1540458"/>
                  </a:lnTo>
                  <a:lnTo>
                    <a:pt x="592087" y="1530945"/>
                  </a:lnTo>
                  <a:lnTo>
                    <a:pt x="548272" y="1518895"/>
                  </a:lnTo>
                  <a:lnTo>
                    <a:pt x="505532" y="1504390"/>
                  </a:lnTo>
                  <a:lnTo>
                    <a:pt x="463947" y="1487511"/>
                  </a:lnTo>
                  <a:lnTo>
                    <a:pt x="423599" y="1468340"/>
                  </a:lnTo>
                  <a:lnTo>
                    <a:pt x="384569" y="1446957"/>
                  </a:lnTo>
                  <a:lnTo>
                    <a:pt x="346938" y="1423444"/>
                  </a:lnTo>
                  <a:lnTo>
                    <a:pt x="310787" y="1397882"/>
                  </a:lnTo>
                  <a:lnTo>
                    <a:pt x="276199" y="1370352"/>
                  </a:lnTo>
                  <a:lnTo>
                    <a:pt x="243253" y="1340935"/>
                  </a:lnTo>
                  <a:lnTo>
                    <a:pt x="212031" y="1309713"/>
                  </a:lnTo>
                  <a:lnTo>
                    <a:pt x="182615" y="1276767"/>
                  </a:lnTo>
                  <a:lnTo>
                    <a:pt x="155085" y="1242178"/>
                  </a:lnTo>
                  <a:lnTo>
                    <a:pt x="129523" y="1206027"/>
                  </a:lnTo>
                  <a:lnTo>
                    <a:pt x="106010" y="1168395"/>
                  </a:lnTo>
                  <a:lnTo>
                    <a:pt x="84627" y="1129365"/>
                  </a:lnTo>
                  <a:lnTo>
                    <a:pt x="65456" y="1089016"/>
                  </a:lnTo>
                  <a:lnTo>
                    <a:pt x="48577" y="1047430"/>
                  </a:lnTo>
                  <a:lnTo>
                    <a:pt x="34073" y="1004689"/>
                  </a:lnTo>
                  <a:lnTo>
                    <a:pt x="22023" y="960873"/>
                  </a:lnTo>
                  <a:lnTo>
                    <a:pt x="12509" y="916064"/>
                  </a:lnTo>
                  <a:lnTo>
                    <a:pt x="5614" y="870343"/>
                  </a:lnTo>
                  <a:lnTo>
                    <a:pt x="1417" y="823791"/>
                  </a:lnTo>
                  <a:lnTo>
                    <a:pt x="0" y="776490"/>
                  </a:lnTo>
                  <a:lnTo>
                    <a:pt x="1417" y="729189"/>
                  </a:lnTo>
                  <a:lnTo>
                    <a:pt x="5614" y="682637"/>
                  </a:lnTo>
                  <a:lnTo>
                    <a:pt x="12509" y="636916"/>
                  </a:lnTo>
                  <a:lnTo>
                    <a:pt x="22023" y="592107"/>
                  </a:lnTo>
                  <a:lnTo>
                    <a:pt x="34073" y="548290"/>
                  </a:lnTo>
                  <a:lnTo>
                    <a:pt x="48577" y="505549"/>
                  </a:lnTo>
                  <a:lnTo>
                    <a:pt x="65456" y="463963"/>
                  </a:lnTo>
                  <a:lnTo>
                    <a:pt x="84627" y="423613"/>
                  </a:lnTo>
                  <a:lnTo>
                    <a:pt x="106010" y="384582"/>
                  </a:lnTo>
                  <a:lnTo>
                    <a:pt x="129523" y="346950"/>
                  </a:lnTo>
                  <a:lnTo>
                    <a:pt x="155085" y="310798"/>
                  </a:lnTo>
                  <a:lnTo>
                    <a:pt x="182615" y="276208"/>
                  </a:lnTo>
                  <a:lnTo>
                    <a:pt x="212031" y="243261"/>
                  </a:lnTo>
                  <a:lnTo>
                    <a:pt x="243253" y="212039"/>
                  </a:lnTo>
                  <a:lnTo>
                    <a:pt x="276199" y="182621"/>
                  </a:lnTo>
                  <a:lnTo>
                    <a:pt x="310787" y="155091"/>
                  </a:lnTo>
                  <a:lnTo>
                    <a:pt x="346938" y="129528"/>
                  </a:lnTo>
                  <a:lnTo>
                    <a:pt x="384569" y="106014"/>
                  </a:lnTo>
                  <a:lnTo>
                    <a:pt x="423599" y="84630"/>
                  </a:lnTo>
                  <a:lnTo>
                    <a:pt x="463947" y="65458"/>
                  </a:lnTo>
                  <a:lnTo>
                    <a:pt x="505532" y="48579"/>
                  </a:lnTo>
                  <a:lnTo>
                    <a:pt x="548272" y="34074"/>
                  </a:lnTo>
                  <a:lnTo>
                    <a:pt x="592087" y="22024"/>
                  </a:lnTo>
                  <a:lnTo>
                    <a:pt x="636895" y="12510"/>
                  </a:lnTo>
                  <a:lnTo>
                    <a:pt x="682614" y="5614"/>
                  </a:lnTo>
                  <a:lnTo>
                    <a:pt x="729165" y="1417"/>
                  </a:lnTo>
                  <a:lnTo>
                    <a:pt x="776465" y="0"/>
                  </a:lnTo>
                  <a:lnTo>
                    <a:pt x="823767" y="1417"/>
                  </a:lnTo>
                  <a:lnTo>
                    <a:pt x="870320" y="5614"/>
                  </a:lnTo>
                  <a:lnTo>
                    <a:pt x="916043" y="12510"/>
                  </a:lnTo>
                  <a:lnTo>
                    <a:pt x="960853" y="22024"/>
                  </a:lnTo>
                  <a:lnTo>
                    <a:pt x="1004669" y="34074"/>
                  </a:lnTo>
                  <a:lnTo>
                    <a:pt x="1047411" y="48579"/>
                  </a:lnTo>
                  <a:lnTo>
                    <a:pt x="1088998" y="65458"/>
                  </a:lnTo>
                  <a:lnTo>
                    <a:pt x="1129347" y="84630"/>
                  </a:lnTo>
                  <a:lnTo>
                    <a:pt x="1168379" y="106014"/>
                  </a:lnTo>
                  <a:lnTo>
                    <a:pt x="1206011" y="129528"/>
                  </a:lnTo>
                  <a:lnTo>
                    <a:pt x="1242162" y="155091"/>
                  </a:lnTo>
                  <a:lnTo>
                    <a:pt x="1276752" y="182621"/>
                  </a:lnTo>
                  <a:lnTo>
                    <a:pt x="1309698" y="212039"/>
                  </a:lnTo>
                  <a:lnTo>
                    <a:pt x="1340921" y="243261"/>
                  </a:lnTo>
                  <a:lnTo>
                    <a:pt x="1370338" y="276208"/>
                  </a:lnTo>
                  <a:lnTo>
                    <a:pt x="1397868" y="310798"/>
                  </a:lnTo>
                  <a:lnTo>
                    <a:pt x="1423431" y="346950"/>
                  </a:lnTo>
                  <a:lnTo>
                    <a:pt x="1446944" y="384582"/>
                  </a:lnTo>
                  <a:lnTo>
                    <a:pt x="1468327" y="423613"/>
                  </a:lnTo>
                  <a:lnTo>
                    <a:pt x="1487499" y="463963"/>
                  </a:lnTo>
                  <a:lnTo>
                    <a:pt x="1504377" y="505549"/>
                  </a:lnTo>
                  <a:lnTo>
                    <a:pt x="1518882" y="548290"/>
                  </a:lnTo>
                  <a:lnTo>
                    <a:pt x="1530932" y="592107"/>
                  </a:lnTo>
                  <a:lnTo>
                    <a:pt x="1540446" y="636916"/>
                  </a:lnTo>
                  <a:lnTo>
                    <a:pt x="1547341" y="682637"/>
                  </a:lnTo>
                  <a:lnTo>
                    <a:pt x="1551538" y="729189"/>
                  </a:lnTo>
                  <a:lnTo>
                    <a:pt x="1552955" y="776490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5588" y="1285366"/>
              <a:ext cx="1168666" cy="1168400"/>
            </a:xfrm>
            <a:prstGeom prst="rect">
              <a:avLst/>
            </a:prstGeom>
          </p:spPr>
        </p:pic>
      </p:grpSp>
      <p:sp>
        <p:nvSpPr>
          <p:cNvPr id="34" name="object 47"/>
          <p:cNvSpPr txBox="1"/>
          <p:nvPr/>
        </p:nvSpPr>
        <p:spPr>
          <a:xfrm>
            <a:off x="5410800" y="6480000"/>
            <a:ext cx="1799768" cy="172483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100" spc="-20" dirty="0">
                <a:solidFill>
                  <a:srgbClr val="FFFCF8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100" spc="-2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CF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962</Words>
  <Application>Microsoft Office PowerPoint</Application>
  <PresentationFormat>Широкий екран</PresentationFormat>
  <Paragraphs>223</Paragraphs>
  <Slides>14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14</vt:i4>
      </vt:variant>
    </vt:vector>
  </HeadingPairs>
  <TitlesOfParts>
    <vt:vector size="19" baseType="lpstr">
      <vt:lpstr>Times New Roman</vt:lpstr>
      <vt:lpstr>Grammarsaurus</vt:lpstr>
      <vt:lpstr>Trebuchet MS</vt:lpstr>
      <vt:lpstr>Gill Sans MT</vt:lpstr>
      <vt:lpstr>Office Theme</vt:lpstr>
      <vt:lpstr>Stone Age to Iron Age</vt:lpstr>
      <vt:lpstr>Historical skills</vt:lpstr>
      <vt:lpstr>How did daily life change in Britain from the Stone Age to the Iron Age?</vt:lpstr>
      <vt:lpstr>How did daily life change in Britain from the Stone Age to the Iron Age?</vt:lpstr>
      <vt:lpstr>Key vocabulary for this lesson</vt:lpstr>
      <vt:lpstr>Change and continuity</vt:lpstr>
      <vt:lpstr>What do artefacts tell archaeologists about life in the late Palaeolithic?</vt:lpstr>
      <vt:lpstr>Timeline</vt:lpstr>
      <vt:lpstr>Let’s discuss</vt:lpstr>
      <vt:lpstr>Презентація PowerPoint</vt:lpstr>
      <vt:lpstr>Life in the Mesolithic</vt:lpstr>
      <vt:lpstr>Doggerland</vt:lpstr>
      <vt:lpstr>Activity</vt:lpstr>
      <vt:lpstr>Challenge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2 - What changed from the Palaeolithic to the Mesolithic</dc:title>
  <cp:lastModifiedBy>HP ZBook 17</cp:lastModifiedBy>
  <cp:revision>6</cp:revision>
  <dcterms:created xsi:type="dcterms:W3CDTF">2025-09-29T12:28:56Z</dcterms:created>
  <dcterms:modified xsi:type="dcterms:W3CDTF">2025-10-02T14:40:44Z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2025-09-26T00:00:00Z</vt:filetime>
  </property>
  <property fmtid="{D5CDD505-2E9C-101B-9397-08002B2CF9AE}" pid="3" name="Creator">
    <vt:lpwstr>Adobe Illustrator 24.1 (Windows)</vt:lpwstr>
  </property>
  <property fmtid="{D5CDD505-2E9C-101B-9397-08002B2CF9AE}" pid="4" name="LastSaved">
    <vt:filetime>2025-09-29T00:00:00Z</vt:filetime>
  </property>
  <property fmtid="{D5CDD505-2E9C-101B-9397-08002B2CF9AE}" pid="5" name="Producer">
    <vt:lpwstr>3-Heights(TM) PDF Security Shell 4.8.25.2 (http://www.pdf-tools.com)</vt:lpwstr>
  </property>
</Properties>
</file>