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12192000" cy="6858000"/>
  <p:embeddedFontLst>
    <p:embeddedFont>
      <p:font typeface="Grammarsaurus" pitchFamily="2" charset="0"/>
      <p:regular r:id="rId18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B8D3"/>
    <a:srgbClr val="E48DA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52C5D3-D0C6-493A-B53E-CDA6587884EE}" v="8" dt="2026-01-05T17:02:56.07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874" y="43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qra umer" userId="059314c69faf8bf7" providerId="LiveId" clId="{39CECC7B-D031-448C-AABC-79D94F5CB5D8}"/>
    <pc:docChg chg="undo custSel modSld">
      <pc:chgData name="iqra umer" userId="059314c69faf8bf7" providerId="LiveId" clId="{39CECC7B-D031-448C-AABC-79D94F5CB5D8}" dt="2026-01-05T17:03:03.023" v="242" actId="1076"/>
      <pc:docMkLst>
        <pc:docMk/>
      </pc:docMkLst>
      <pc:sldChg chg="addSp modSp mod">
        <pc:chgData name="iqra umer" userId="059314c69faf8bf7" providerId="LiveId" clId="{39CECC7B-D031-448C-AABC-79D94F5CB5D8}" dt="2026-01-05T11:23:52.713" v="86" actId="14100"/>
        <pc:sldMkLst>
          <pc:docMk/>
          <pc:sldMk cId="0" sldId="257"/>
        </pc:sldMkLst>
        <pc:spChg chg="mod">
          <ac:chgData name="iqra umer" userId="059314c69faf8bf7" providerId="LiveId" clId="{39CECC7B-D031-448C-AABC-79D94F5CB5D8}" dt="2026-01-05T11:23:52.713" v="86" actId="14100"/>
          <ac:spMkLst>
            <pc:docMk/>
            <pc:sldMk cId="0" sldId="257"/>
            <ac:spMk id="32" creationId="{00000000-0000-0000-0000-000000000000}"/>
          </ac:spMkLst>
        </pc:spChg>
        <pc:spChg chg="mod">
          <ac:chgData name="iqra umer" userId="059314c69faf8bf7" providerId="LiveId" clId="{39CECC7B-D031-448C-AABC-79D94F5CB5D8}" dt="2026-01-05T11:23:15.127" v="65" actId="255"/>
          <ac:spMkLst>
            <pc:docMk/>
            <pc:sldMk cId="0" sldId="257"/>
            <ac:spMk id="62" creationId="{00000000-0000-0000-0000-000000000000}"/>
          </ac:spMkLst>
        </pc:spChg>
        <pc:spChg chg="add mod">
          <ac:chgData name="iqra umer" userId="059314c69faf8bf7" providerId="LiveId" clId="{39CECC7B-D031-448C-AABC-79D94F5CB5D8}" dt="2025-12-30T14:53:51.089" v="1"/>
          <ac:spMkLst>
            <pc:docMk/>
            <pc:sldMk cId="0" sldId="257"/>
            <ac:spMk id="94" creationId="{091CEEC0-B339-F0BA-0255-E95F9939B73B}"/>
          </ac:spMkLst>
        </pc:spChg>
        <pc:spChg chg="add mod">
          <ac:chgData name="iqra umer" userId="059314c69faf8bf7" providerId="LiveId" clId="{39CECC7B-D031-448C-AABC-79D94F5CB5D8}" dt="2025-12-30T14:53:51.089" v="1"/>
          <ac:spMkLst>
            <pc:docMk/>
            <pc:sldMk cId="0" sldId="257"/>
            <ac:spMk id="95" creationId="{A8F7F691-0969-D760-EF8E-2E2EBA96BBB2}"/>
          </ac:spMkLst>
        </pc:spChg>
        <pc:spChg chg="add mod">
          <ac:chgData name="iqra umer" userId="059314c69faf8bf7" providerId="LiveId" clId="{39CECC7B-D031-448C-AABC-79D94F5CB5D8}" dt="2025-12-30T14:54:31.640" v="3"/>
          <ac:spMkLst>
            <pc:docMk/>
            <pc:sldMk cId="0" sldId="257"/>
            <ac:spMk id="96" creationId="{84B5A208-490D-AE39-0A38-33962096AE27}"/>
          </ac:spMkLst>
        </pc:spChg>
        <pc:spChg chg="add mod">
          <ac:chgData name="iqra umer" userId="059314c69faf8bf7" providerId="LiveId" clId="{39CECC7B-D031-448C-AABC-79D94F5CB5D8}" dt="2025-12-30T14:54:49.126" v="5"/>
          <ac:spMkLst>
            <pc:docMk/>
            <pc:sldMk cId="0" sldId="257"/>
            <ac:spMk id="97" creationId="{437F6F5F-D7CD-D73D-B9E0-04D9BFA38EAB}"/>
          </ac:spMkLst>
        </pc:spChg>
        <pc:grpChg chg="mod">
          <ac:chgData name="iqra umer" userId="059314c69faf8bf7" providerId="LiveId" clId="{39CECC7B-D031-448C-AABC-79D94F5CB5D8}" dt="2026-01-05T11:23:44.795" v="79" actId="1076"/>
          <ac:grpSpMkLst>
            <pc:docMk/>
            <pc:sldMk cId="0" sldId="257"/>
            <ac:grpSpMk id="16" creationId="{00000000-0000-0000-0000-000000000000}"/>
          </ac:grpSpMkLst>
        </pc:grpChg>
      </pc:sldChg>
      <pc:sldChg chg="addSp delSp modSp mod">
        <pc:chgData name="iqra umer" userId="059314c69faf8bf7" providerId="LiveId" clId="{39CECC7B-D031-448C-AABC-79D94F5CB5D8}" dt="2026-01-05T17:03:03.023" v="242" actId="1076"/>
        <pc:sldMkLst>
          <pc:docMk/>
          <pc:sldMk cId="0" sldId="258"/>
        </pc:sldMkLst>
        <pc:spChg chg="add mod">
          <ac:chgData name="iqra umer" userId="059314c69faf8bf7" providerId="LiveId" clId="{39CECC7B-D031-448C-AABC-79D94F5CB5D8}" dt="2026-01-05T17:03:03.023" v="242" actId="1076"/>
          <ac:spMkLst>
            <pc:docMk/>
            <pc:sldMk cId="0" sldId="258"/>
            <ac:spMk id="10" creationId="{DEBEFBC8-3AA1-3C5A-1BEC-EA10E418373C}"/>
          </ac:spMkLst>
        </pc:spChg>
        <pc:spChg chg="add mod">
          <ac:chgData name="iqra umer" userId="059314c69faf8bf7" providerId="LiveId" clId="{39CECC7B-D031-448C-AABC-79D94F5CB5D8}" dt="2025-12-30T14:52:35.575" v="0"/>
          <ac:spMkLst>
            <pc:docMk/>
            <pc:sldMk cId="0" sldId="258"/>
            <ac:spMk id="33" creationId="{45F3892E-38AB-EBAB-36F6-39C67CC93BF7}"/>
          </ac:spMkLst>
        </pc:spChg>
        <pc:spChg chg="add del mod">
          <ac:chgData name="iqra umer" userId="059314c69faf8bf7" providerId="LiveId" clId="{39CECC7B-D031-448C-AABC-79D94F5CB5D8}" dt="2026-01-05T17:02:55.422" v="232" actId="478"/>
          <ac:spMkLst>
            <pc:docMk/>
            <pc:sldMk cId="0" sldId="258"/>
            <ac:spMk id="34" creationId="{CD05AD8A-6F5B-BB55-FE01-941151477F51}"/>
          </ac:spMkLst>
        </pc:spChg>
        <pc:spChg chg="add mod">
          <ac:chgData name="iqra umer" userId="059314c69faf8bf7" providerId="LiveId" clId="{39CECC7B-D031-448C-AABC-79D94F5CB5D8}" dt="2025-12-30T14:52:35.575" v="0"/>
          <ac:spMkLst>
            <pc:docMk/>
            <pc:sldMk cId="0" sldId="258"/>
            <ac:spMk id="35" creationId="{F206516C-8222-0200-91C0-3EDC839D7A77}"/>
          </ac:spMkLst>
        </pc:spChg>
        <pc:spChg chg="add mod">
          <ac:chgData name="iqra umer" userId="059314c69faf8bf7" providerId="LiveId" clId="{39CECC7B-D031-448C-AABC-79D94F5CB5D8}" dt="2026-01-05T11:25:05.965" v="89" actId="113"/>
          <ac:spMkLst>
            <pc:docMk/>
            <pc:sldMk cId="0" sldId="258"/>
            <ac:spMk id="36" creationId="{399B141F-A51B-7770-6649-2089D879EE43}"/>
          </ac:spMkLst>
        </pc:spChg>
        <pc:spChg chg="add mod">
          <ac:chgData name="iqra umer" userId="059314c69faf8bf7" providerId="LiveId" clId="{39CECC7B-D031-448C-AABC-79D94F5CB5D8}" dt="2025-12-30T14:52:35.575" v="0"/>
          <ac:spMkLst>
            <pc:docMk/>
            <pc:sldMk cId="0" sldId="258"/>
            <ac:spMk id="37" creationId="{DCC49C43-3A48-ACEA-25A4-631AC3EDD2E7}"/>
          </ac:spMkLst>
        </pc:spChg>
        <pc:spChg chg="add mod">
          <ac:chgData name="iqra umer" userId="059314c69faf8bf7" providerId="LiveId" clId="{39CECC7B-D031-448C-AABC-79D94F5CB5D8}" dt="2025-12-30T14:52:35.575" v="0"/>
          <ac:spMkLst>
            <pc:docMk/>
            <pc:sldMk cId="0" sldId="258"/>
            <ac:spMk id="38" creationId="{167181AF-B353-6D03-FB30-711C9F6E2346}"/>
          </ac:spMkLst>
        </pc:spChg>
        <pc:spChg chg="add mod">
          <ac:chgData name="iqra umer" userId="059314c69faf8bf7" providerId="LiveId" clId="{39CECC7B-D031-448C-AABC-79D94F5CB5D8}" dt="2025-12-30T15:53:37.012" v="35"/>
          <ac:spMkLst>
            <pc:docMk/>
            <pc:sldMk cId="0" sldId="258"/>
            <ac:spMk id="40" creationId="{2A096E1B-94F8-0CCF-A443-E08FF1062E25}"/>
          </ac:spMkLst>
        </pc:spChg>
      </pc:sldChg>
      <pc:sldChg chg="addSp modSp">
        <pc:chgData name="iqra umer" userId="059314c69faf8bf7" providerId="LiveId" clId="{39CECC7B-D031-448C-AABC-79D94F5CB5D8}" dt="2025-12-30T15:53:43.161" v="36"/>
        <pc:sldMkLst>
          <pc:docMk/>
          <pc:sldMk cId="0" sldId="259"/>
        </pc:sldMkLst>
        <pc:spChg chg="add mod">
          <ac:chgData name="iqra umer" userId="059314c69faf8bf7" providerId="LiveId" clId="{39CECC7B-D031-448C-AABC-79D94F5CB5D8}" dt="2025-12-30T15:53:43.161" v="36"/>
          <ac:spMkLst>
            <pc:docMk/>
            <pc:sldMk cId="0" sldId="259"/>
            <ac:spMk id="45" creationId="{B9C7FA67-A921-86F8-583B-7EBFCFA5911E}"/>
          </ac:spMkLst>
        </pc:spChg>
      </pc:sldChg>
      <pc:sldChg chg="addSp modSp">
        <pc:chgData name="iqra umer" userId="059314c69faf8bf7" providerId="LiveId" clId="{39CECC7B-D031-448C-AABC-79D94F5CB5D8}" dt="2025-12-30T15:54:16.259" v="37"/>
        <pc:sldMkLst>
          <pc:docMk/>
          <pc:sldMk cId="0" sldId="260"/>
        </pc:sldMkLst>
        <pc:spChg chg="add mod">
          <ac:chgData name="iqra umer" userId="059314c69faf8bf7" providerId="LiveId" clId="{39CECC7B-D031-448C-AABC-79D94F5CB5D8}" dt="2025-12-30T15:54:16.259" v="37"/>
          <ac:spMkLst>
            <pc:docMk/>
            <pc:sldMk cId="0" sldId="260"/>
            <ac:spMk id="29" creationId="{A759C0E8-9352-E641-DFEE-357E3FE51F76}"/>
          </ac:spMkLst>
        </pc:spChg>
      </pc:sldChg>
      <pc:sldChg chg="addSp modSp mod">
        <pc:chgData name="iqra umer" userId="059314c69faf8bf7" providerId="LiveId" clId="{39CECC7B-D031-448C-AABC-79D94F5CB5D8}" dt="2026-01-05T15:37:57.504" v="188" actId="1038"/>
        <pc:sldMkLst>
          <pc:docMk/>
          <pc:sldMk cId="0" sldId="261"/>
        </pc:sldMkLst>
        <pc:spChg chg="mod">
          <ac:chgData name="iqra umer" userId="059314c69faf8bf7" providerId="LiveId" clId="{39CECC7B-D031-448C-AABC-79D94F5CB5D8}" dt="2026-01-05T15:37:01.705" v="159" actId="1036"/>
          <ac:spMkLst>
            <pc:docMk/>
            <pc:sldMk cId="0" sldId="261"/>
            <ac:spMk id="16" creationId="{00000000-0000-0000-0000-000000000000}"/>
          </ac:spMkLst>
        </pc:spChg>
        <pc:spChg chg="add mod">
          <ac:chgData name="iqra umer" userId="059314c69faf8bf7" providerId="LiveId" clId="{39CECC7B-D031-448C-AABC-79D94F5CB5D8}" dt="2026-01-05T15:37:57.504" v="188" actId="1038"/>
          <ac:spMkLst>
            <pc:docMk/>
            <pc:sldMk cId="0" sldId="261"/>
            <ac:spMk id="17" creationId="{5FFE7F0A-C85F-B03A-0CCF-F87B780B2504}"/>
          </ac:spMkLst>
        </pc:spChg>
        <pc:spChg chg="add mod">
          <ac:chgData name="iqra umer" userId="059314c69faf8bf7" providerId="LiveId" clId="{39CECC7B-D031-448C-AABC-79D94F5CB5D8}" dt="2025-12-30T15:06:08.394" v="10"/>
          <ac:spMkLst>
            <pc:docMk/>
            <pc:sldMk cId="0" sldId="261"/>
            <ac:spMk id="43" creationId="{638D4347-B901-F00D-64EF-355F5A2ECE86}"/>
          </ac:spMkLst>
        </pc:spChg>
        <pc:spChg chg="add mod">
          <ac:chgData name="iqra umer" userId="059314c69faf8bf7" providerId="LiveId" clId="{39CECC7B-D031-448C-AABC-79D94F5CB5D8}" dt="2025-12-30T15:06:08.394" v="10"/>
          <ac:spMkLst>
            <pc:docMk/>
            <pc:sldMk cId="0" sldId="261"/>
            <ac:spMk id="44" creationId="{C0A3C414-F51B-D719-37A6-03C91BAEA849}"/>
          </ac:spMkLst>
        </pc:spChg>
        <pc:spChg chg="add mod">
          <ac:chgData name="iqra umer" userId="059314c69faf8bf7" providerId="LiveId" clId="{39CECC7B-D031-448C-AABC-79D94F5CB5D8}" dt="2025-12-30T15:54:18.662" v="38"/>
          <ac:spMkLst>
            <pc:docMk/>
            <pc:sldMk cId="0" sldId="261"/>
            <ac:spMk id="46" creationId="{B4633AF3-4AD4-A1C0-B566-71FF9ED919D8}"/>
          </ac:spMkLst>
        </pc:spChg>
        <pc:picChg chg="add mod">
          <ac:chgData name="iqra umer" userId="059314c69faf8bf7" providerId="LiveId" clId="{39CECC7B-D031-448C-AABC-79D94F5CB5D8}" dt="2025-12-30T15:12:19.734" v="15"/>
          <ac:picMkLst>
            <pc:docMk/>
            <pc:sldMk cId="0" sldId="261"/>
            <ac:picMk id="45" creationId="{F993B0FB-8CD8-96CD-37EB-E8ECAEB66AC0}"/>
          </ac:picMkLst>
        </pc:picChg>
      </pc:sldChg>
      <pc:sldChg chg="addSp modSp">
        <pc:chgData name="iqra umer" userId="059314c69faf8bf7" providerId="LiveId" clId="{39CECC7B-D031-448C-AABC-79D94F5CB5D8}" dt="2025-12-30T15:54:21.519" v="39"/>
        <pc:sldMkLst>
          <pc:docMk/>
          <pc:sldMk cId="0" sldId="262"/>
        </pc:sldMkLst>
        <pc:spChg chg="add mod">
          <ac:chgData name="iqra umer" userId="059314c69faf8bf7" providerId="LiveId" clId="{39CECC7B-D031-448C-AABC-79D94F5CB5D8}" dt="2025-12-30T15:09:45.125" v="12"/>
          <ac:spMkLst>
            <pc:docMk/>
            <pc:sldMk cId="0" sldId="262"/>
            <ac:spMk id="48" creationId="{32D44667-97BA-B60B-2380-C068819C0954}"/>
          </ac:spMkLst>
        </pc:spChg>
        <pc:spChg chg="add mod">
          <ac:chgData name="iqra umer" userId="059314c69faf8bf7" providerId="LiveId" clId="{39CECC7B-D031-448C-AABC-79D94F5CB5D8}" dt="2025-12-30T15:09:45.125" v="12"/>
          <ac:spMkLst>
            <pc:docMk/>
            <pc:sldMk cId="0" sldId="262"/>
            <ac:spMk id="49" creationId="{B08A6EF2-F85C-A44C-D66B-6D3E5C91353A}"/>
          </ac:spMkLst>
        </pc:spChg>
        <pc:spChg chg="add mod">
          <ac:chgData name="iqra umer" userId="059314c69faf8bf7" providerId="LiveId" clId="{39CECC7B-D031-448C-AABC-79D94F5CB5D8}" dt="2025-12-30T15:11:58.306" v="13"/>
          <ac:spMkLst>
            <pc:docMk/>
            <pc:sldMk cId="0" sldId="262"/>
            <ac:spMk id="50" creationId="{B5DF53BF-25D3-1D2D-6916-BC03EA52B0C4}"/>
          </ac:spMkLst>
        </pc:spChg>
        <pc:spChg chg="add mod">
          <ac:chgData name="iqra umer" userId="059314c69faf8bf7" providerId="LiveId" clId="{39CECC7B-D031-448C-AABC-79D94F5CB5D8}" dt="2025-12-30T15:12:08.046" v="14"/>
          <ac:spMkLst>
            <pc:docMk/>
            <pc:sldMk cId="0" sldId="262"/>
            <ac:spMk id="52" creationId="{161BC07C-2B78-41AE-C3F6-8923484CC57D}"/>
          </ac:spMkLst>
        </pc:spChg>
        <pc:spChg chg="add mod">
          <ac:chgData name="iqra umer" userId="059314c69faf8bf7" providerId="LiveId" clId="{39CECC7B-D031-448C-AABC-79D94F5CB5D8}" dt="2025-12-30T15:54:21.519" v="39"/>
          <ac:spMkLst>
            <pc:docMk/>
            <pc:sldMk cId="0" sldId="262"/>
            <ac:spMk id="53" creationId="{A87E71F3-BEEC-8B33-E5A1-B58A9FB4600A}"/>
          </ac:spMkLst>
        </pc:spChg>
        <pc:picChg chg="add mod">
          <ac:chgData name="iqra umer" userId="059314c69faf8bf7" providerId="LiveId" clId="{39CECC7B-D031-448C-AABC-79D94F5CB5D8}" dt="2025-12-30T15:11:58.306" v="13"/>
          <ac:picMkLst>
            <pc:docMk/>
            <pc:sldMk cId="0" sldId="262"/>
            <ac:picMk id="51" creationId="{762AE5E2-681A-4A9E-F9E1-F0DE3FC931AE}"/>
          </ac:picMkLst>
        </pc:picChg>
      </pc:sldChg>
      <pc:sldChg chg="addSp modSp">
        <pc:chgData name="iqra umer" userId="059314c69faf8bf7" providerId="LiveId" clId="{39CECC7B-D031-448C-AABC-79D94F5CB5D8}" dt="2025-12-30T15:59:00.286" v="54"/>
        <pc:sldMkLst>
          <pc:docMk/>
          <pc:sldMk cId="0" sldId="263"/>
        </pc:sldMkLst>
        <pc:spChg chg="add mod">
          <ac:chgData name="iqra umer" userId="059314c69faf8bf7" providerId="LiveId" clId="{39CECC7B-D031-448C-AABC-79D94F5CB5D8}" dt="2025-12-30T15:54:24.439" v="40"/>
          <ac:spMkLst>
            <pc:docMk/>
            <pc:sldMk cId="0" sldId="263"/>
            <ac:spMk id="32" creationId="{27589054-3995-2FA0-0A2A-476B4EBC9CBD}"/>
          </ac:spMkLst>
        </pc:spChg>
        <pc:spChg chg="add mod">
          <ac:chgData name="iqra umer" userId="059314c69faf8bf7" providerId="LiveId" clId="{39CECC7B-D031-448C-AABC-79D94F5CB5D8}" dt="2025-12-30T15:56:30.124" v="52" actId="767"/>
          <ac:spMkLst>
            <pc:docMk/>
            <pc:sldMk cId="0" sldId="263"/>
            <ac:spMk id="33" creationId="{93D7ADF0-8FE9-C62C-E142-D06CAF658EFF}"/>
          </ac:spMkLst>
        </pc:spChg>
        <pc:spChg chg="add mod">
          <ac:chgData name="iqra umer" userId="059314c69faf8bf7" providerId="LiveId" clId="{39CECC7B-D031-448C-AABC-79D94F5CB5D8}" dt="2025-12-30T15:58:18.528" v="53"/>
          <ac:spMkLst>
            <pc:docMk/>
            <pc:sldMk cId="0" sldId="263"/>
            <ac:spMk id="34" creationId="{BAE380CE-2851-10EB-B314-DF85A8180299}"/>
          </ac:spMkLst>
        </pc:spChg>
        <pc:spChg chg="add mod">
          <ac:chgData name="iqra umer" userId="059314c69faf8bf7" providerId="LiveId" clId="{39CECC7B-D031-448C-AABC-79D94F5CB5D8}" dt="2025-12-30T15:59:00.286" v="54"/>
          <ac:spMkLst>
            <pc:docMk/>
            <pc:sldMk cId="0" sldId="263"/>
            <ac:spMk id="35" creationId="{DD1D4946-A451-C004-34DB-6758F34CA309}"/>
          </ac:spMkLst>
        </pc:spChg>
      </pc:sldChg>
      <pc:sldChg chg="addSp modSp">
        <pc:chgData name="iqra umer" userId="059314c69faf8bf7" providerId="LiveId" clId="{39CECC7B-D031-448C-AABC-79D94F5CB5D8}" dt="2025-12-30T15:59:48.070" v="55"/>
        <pc:sldMkLst>
          <pc:docMk/>
          <pc:sldMk cId="0" sldId="264"/>
        </pc:sldMkLst>
        <pc:spChg chg="add mod">
          <ac:chgData name="iqra umer" userId="059314c69faf8bf7" providerId="LiveId" clId="{39CECC7B-D031-448C-AABC-79D94F5CB5D8}" dt="2025-12-30T15:14:40.538" v="16"/>
          <ac:spMkLst>
            <pc:docMk/>
            <pc:sldMk cId="0" sldId="264"/>
            <ac:spMk id="47" creationId="{755E086D-E65B-35A5-5130-3CF2999E4711}"/>
          </ac:spMkLst>
        </pc:spChg>
        <pc:spChg chg="add mod">
          <ac:chgData name="iqra umer" userId="059314c69faf8bf7" providerId="LiveId" clId="{39CECC7B-D031-448C-AABC-79D94F5CB5D8}" dt="2025-12-30T15:14:40.538" v="16"/>
          <ac:spMkLst>
            <pc:docMk/>
            <pc:sldMk cId="0" sldId="264"/>
            <ac:spMk id="48" creationId="{07A9648F-912A-3CC6-8F62-FB45A01A821F}"/>
          </ac:spMkLst>
        </pc:spChg>
        <pc:spChg chg="add mod">
          <ac:chgData name="iqra umer" userId="059314c69faf8bf7" providerId="LiveId" clId="{39CECC7B-D031-448C-AABC-79D94F5CB5D8}" dt="2025-12-30T15:15:22.369" v="18"/>
          <ac:spMkLst>
            <pc:docMk/>
            <pc:sldMk cId="0" sldId="264"/>
            <ac:spMk id="49" creationId="{C940610C-57DE-0CDE-49D6-CDAA78882CF0}"/>
          </ac:spMkLst>
        </pc:spChg>
        <pc:spChg chg="add mod">
          <ac:chgData name="iqra umer" userId="059314c69faf8bf7" providerId="LiveId" clId="{39CECC7B-D031-448C-AABC-79D94F5CB5D8}" dt="2025-12-30T15:17:03.600" v="23"/>
          <ac:spMkLst>
            <pc:docMk/>
            <pc:sldMk cId="0" sldId="264"/>
            <ac:spMk id="51" creationId="{DF4957F7-F520-F6FF-DDDC-045BBD0F8189}"/>
          </ac:spMkLst>
        </pc:spChg>
        <pc:spChg chg="add mod">
          <ac:chgData name="iqra umer" userId="059314c69faf8bf7" providerId="LiveId" clId="{39CECC7B-D031-448C-AABC-79D94F5CB5D8}" dt="2025-12-30T15:17:56.767" v="25"/>
          <ac:spMkLst>
            <pc:docMk/>
            <pc:sldMk cId="0" sldId="264"/>
            <ac:spMk id="52" creationId="{30BC431C-D11D-07D9-DAEE-B87287233047}"/>
          </ac:spMkLst>
        </pc:spChg>
        <pc:spChg chg="add mod">
          <ac:chgData name="iqra umer" userId="059314c69faf8bf7" providerId="LiveId" clId="{39CECC7B-D031-448C-AABC-79D94F5CB5D8}" dt="2025-12-30T15:54:26.704" v="41"/>
          <ac:spMkLst>
            <pc:docMk/>
            <pc:sldMk cId="0" sldId="264"/>
            <ac:spMk id="53" creationId="{E4253C5F-5B9C-F338-8075-E1EB2E0EF1BB}"/>
          </ac:spMkLst>
        </pc:spChg>
        <pc:spChg chg="add mod">
          <ac:chgData name="iqra umer" userId="059314c69faf8bf7" providerId="LiveId" clId="{39CECC7B-D031-448C-AABC-79D94F5CB5D8}" dt="2025-12-30T15:59:48.070" v="55"/>
          <ac:spMkLst>
            <pc:docMk/>
            <pc:sldMk cId="0" sldId="264"/>
            <ac:spMk id="54" creationId="{3F326956-BDCC-5215-0AB9-CD6EE07B503B}"/>
          </ac:spMkLst>
        </pc:spChg>
        <pc:spChg chg="add mod">
          <ac:chgData name="iqra umer" userId="059314c69faf8bf7" providerId="LiveId" clId="{39CECC7B-D031-448C-AABC-79D94F5CB5D8}" dt="2025-12-30T15:59:48.070" v="55"/>
          <ac:spMkLst>
            <pc:docMk/>
            <pc:sldMk cId="0" sldId="264"/>
            <ac:spMk id="55" creationId="{82CA8FC6-9BC6-70C9-8B35-A043D99A74BE}"/>
          </ac:spMkLst>
        </pc:spChg>
        <pc:spChg chg="add mod">
          <ac:chgData name="iqra umer" userId="059314c69faf8bf7" providerId="LiveId" clId="{39CECC7B-D031-448C-AABC-79D94F5CB5D8}" dt="2025-12-30T15:59:48.070" v="55"/>
          <ac:spMkLst>
            <pc:docMk/>
            <pc:sldMk cId="0" sldId="264"/>
            <ac:spMk id="56" creationId="{7CF0D140-1996-D92D-BF34-E46C0C44EE81}"/>
          </ac:spMkLst>
        </pc:spChg>
      </pc:sldChg>
      <pc:sldChg chg="addSp modSp mod">
        <pc:chgData name="iqra umer" userId="059314c69faf8bf7" providerId="LiveId" clId="{39CECC7B-D031-448C-AABC-79D94F5CB5D8}" dt="2026-01-05T11:27:23.871" v="126" actId="20577"/>
        <pc:sldMkLst>
          <pc:docMk/>
          <pc:sldMk cId="0" sldId="265"/>
        </pc:sldMkLst>
        <pc:spChg chg="mod">
          <ac:chgData name="iqra umer" userId="059314c69faf8bf7" providerId="LiveId" clId="{39CECC7B-D031-448C-AABC-79D94F5CB5D8}" dt="2026-01-05T11:27:23.871" v="126" actId="20577"/>
          <ac:spMkLst>
            <pc:docMk/>
            <pc:sldMk cId="0" sldId="265"/>
            <ac:spMk id="89" creationId="{00000000-0000-0000-0000-000000000000}"/>
          </ac:spMkLst>
        </pc:spChg>
        <pc:spChg chg="add mod">
          <ac:chgData name="iqra umer" userId="059314c69faf8bf7" providerId="LiveId" clId="{39CECC7B-D031-448C-AABC-79D94F5CB5D8}" dt="2025-12-30T15:54:28.050" v="42"/>
          <ac:spMkLst>
            <pc:docMk/>
            <pc:sldMk cId="0" sldId="265"/>
            <ac:spMk id="95" creationId="{D0128C7D-595D-2009-9536-0D4C02732E29}"/>
          </ac:spMkLst>
        </pc:spChg>
      </pc:sldChg>
      <pc:sldChg chg="addSp modSp">
        <pc:chgData name="iqra umer" userId="059314c69faf8bf7" providerId="LiveId" clId="{39CECC7B-D031-448C-AABC-79D94F5CB5D8}" dt="2025-12-30T15:54:29.237" v="43"/>
        <pc:sldMkLst>
          <pc:docMk/>
          <pc:sldMk cId="0" sldId="266"/>
        </pc:sldMkLst>
        <pc:spChg chg="add mod">
          <ac:chgData name="iqra umer" userId="059314c69faf8bf7" providerId="LiveId" clId="{39CECC7B-D031-448C-AABC-79D94F5CB5D8}" dt="2025-12-30T15:27:58.461" v="26"/>
          <ac:spMkLst>
            <pc:docMk/>
            <pc:sldMk cId="0" sldId="266"/>
            <ac:spMk id="87" creationId="{64532F39-AC35-EF0A-B62B-479C35BF1C1F}"/>
          </ac:spMkLst>
        </pc:spChg>
        <pc:spChg chg="add mod">
          <ac:chgData name="iqra umer" userId="059314c69faf8bf7" providerId="LiveId" clId="{39CECC7B-D031-448C-AABC-79D94F5CB5D8}" dt="2025-12-30T15:54:29.237" v="43"/>
          <ac:spMkLst>
            <pc:docMk/>
            <pc:sldMk cId="0" sldId="266"/>
            <ac:spMk id="88" creationId="{B229F550-649D-7572-4117-13A15629F234}"/>
          </ac:spMkLst>
        </pc:spChg>
      </pc:sldChg>
      <pc:sldChg chg="addSp modSp">
        <pc:chgData name="iqra umer" userId="059314c69faf8bf7" providerId="LiveId" clId="{39CECC7B-D031-448C-AABC-79D94F5CB5D8}" dt="2025-12-30T16:00:09.420" v="57"/>
        <pc:sldMkLst>
          <pc:docMk/>
          <pc:sldMk cId="0" sldId="267"/>
        </pc:sldMkLst>
        <pc:spChg chg="add mod">
          <ac:chgData name="iqra umer" userId="059314c69faf8bf7" providerId="LiveId" clId="{39CECC7B-D031-448C-AABC-79D94F5CB5D8}" dt="2025-12-30T15:54:30.366" v="44"/>
          <ac:spMkLst>
            <pc:docMk/>
            <pc:sldMk cId="0" sldId="267"/>
            <ac:spMk id="33" creationId="{7D52EE82-631C-33E5-A7D9-4B9FE241D312}"/>
          </ac:spMkLst>
        </pc:spChg>
        <pc:spChg chg="add mod">
          <ac:chgData name="iqra umer" userId="059314c69faf8bf7" providerId="LiveId" clId="{39CECC7B-D031-448C-AABC-79D94F5CB5D8}" dt="2025-12-30T16:00:09.420" v="57"/>
          <ac:spMkLst>
            <pc:docMk/>
            <pc:sldMk cId="0" sldId="267"/>
            <ac:spMk id="34" creationId="{448220A1-9EBB-8F1C-C109-96239C9935E1}"/>
          </ac:spMkLst>
        </pc:spChg>
        <pc:spChg chg="add mod">
          <ac:chgData name="iqra umer" userId="059314c69faf8bf7" providerId="LiveId" clId="{39CECC7B-D031-448C-AABC-79D94F5CB5D8}" dt="2025-12-30T15:59:52.385" v="56"/>
          <ac:spMkLst>
            <pc:docMk/>
            <pc:sldMk cId="0" sldId="267"/>
            <ac:spMk id="36" creationId="{481B31D3-B50A-A9ED-46E7-90AEA61557A0}"/>
          </ac:spMkLst>
        </pc:spChg>
      </pc:sldChg>
      <pc:sldChg chg="addSp delSp modSp">
        <pc:chgData name="iqra umer" userId="059314c69faf8bf7" providerId="LiveId" clId="{39CECC7B-D031-448C-AABC-79D94F5CB5D8}" dt="2025-12-30T16:00:24.797" v="58"/>
        <pc:sldMkLst>
          <pc:docMk/>
          <pc:sldMk cId="0" sldId="268"/>
        </pc:sldMkLst>
        <pc:spChg chg="mod">
          <ac:chgData name="iqra umer" userId="059314c69faf8bf7" providerId="LiveId" clId="{39CECC7B-D031-448C-AABC-79D94F5CB5D8}" dt="2025-12-30T15:34:04.301" v="32"/>
          <ac:spMkLst>
            <pc:docMk/>
            <pc:sldMk cId="0" sldId="268"/>
            <ac:spMk id="23" creationId="{00000000-0000-0000-0000-000000000000}"/>
          </ac:spMkLst>
        </pc:spChg>
        <pc:spChg chg="add mod">
          <ac:chgData name="iqra umer" userId="059314c69faf8bf7" providerId="LiveId" clId="{39CECC7B-D031-448C-AABC-79D94F5CB5D8}" dt="2025-12-30T15:54:31.478" v="45"/>
          <ac:spMkLst>
            <pc:docMk/>
            <pc:sldMk cId="0" sldId="268"/>
            <ac:spMk id="111" creationId="{9642841F-FB93-EFB4-04A3-B6CB71DAC4B3}"/>
          </ac:spMkLst>
        </pc:spChg>
        <pc:spChg chg="add mod">
          <ac:chgData name="iqra umer" userId="059314c69faf8bf7" providerId="LiveId" clId="{39CECC7B-D031-448C-AABC-79D94F5CB5D8}" dt="2025-12-30T16:00:24.797" v="58"/>
          <ac:spMkLst>
            <pc:docMk/>
            <pc:sldMk cId="0" sldId="268"/>
            <ac:spMk id="112" creationId="{BA409791-F7D3-5CBE-E1DE-5F87AA93F737}"/>
          </ac:spMkLst>
        </pc:spChg>
        <pc:spChg chg="add mod">
          <ac:chgData name="iqra umer" userId="059314c69faf8bf7" providerId="LiveId" clId="{39CECC7B-D031-448C-AABC-79D94F5CB5D8}" dt="2025-12-30T16:00:24.797" v="58"/>
          <ac:spMkLst>
            <pc:docMk/>
            <pc:sldMk cId="0" sldId="268"/>
            <ac:spMk id="113" creationId="{6118B9F1-A658-E020-870A-8F2C80F14D50}"/>
          </ac:spMkLst>
        </pc:spChg>
        <pc:spChg chg="add mod">
          <ac:chgData name="iqra umer" userId="059314c69faf8bf7" providerId="LiveId" clId="{39CECC7B-D031-448C-AABC-79D94F5CB5D8}" dt="2025-12-30T16:00:24.797" v="58"/>
          <ac:spMkLst>
            <pc:docMk/>
            <pc:sldMk cId="0" sldId="268"/>
            <ac:spMk id="114" creationId="{8930214B-074F-0F16-AAEF-B6CC9CC197F0}"/>
          </ac:spMkLst>
        </pc:spChg>
      </pc:sldChg>
      <pc:sldChg chg="addSp modSp">
        <pc:chgData name="iqra umer" userId="059314c69faf8bf7" providerId="LiveId" clId="{39CECC7B-D031-448C-AABC-79D94F5CB5D8}" dt="2025-12-30T16:01:04.501" v="59"/>
        <pc:sldMkLst>
          <pc:docMk/>
          <pc:sldMk cId="0" sldId="269"/>
        </pc:sldMkLst>
        <pc:spChg chg="add mod">
          <ac:chgData name="iqra umer" userId="059314c69faf8bf7" providerId="LiveId" clId="{39CECC7B-D031-448C-AABC-79D94F5CB5D8}" dt="2025-12-30T15:47:51.713" v="34"/>
          <ac:spMkLst>
            <pc:docMk/>
            <pc:sldMk cId="0" sldId="269"/>
            <ac:spMk id="114" creationId="{00000000-0000-0000-0000-000000000000}"/>
          </ac:spMkLst>
        </pc:spChg>
        <pc:spChg chg="add mod">
          <ac:chgData name="iqra umer" userId="059314c69faf8bf7" providerId="LiveId" clId="{39CECC7B-D031-448C-AABC-79D94F5CB5D8}" dt="2025-12-30T15:54:33.560" v="46"/>
          <ac:spMkLst>
            <pc:docMk/>
            <pc:sldMk cId="0" sldId="269"/>
            <ac:spMk id="115" creationId="{D60CE540-658D-1522-29D6-B702B9AD702B}"/>
          </ac:spMkLst>
        </pc:spChg>
        <pc:spChg chg="add mod">
          <ac:chgData name="iqra umer" userId="059314c69faf8bf7" providerId="LiveId" clId="{39CECC7B-D031-448C-AABC-79D94F5CB5D8}" dt="2025-12-30T16:01:04.501" v="59"/>
          <ac:spMkLst>
            <pc:docMk/>
            <pc:sldMk cId="0" sldId="269"/>
            <ac:spMk id="116" creationId="{9D20C402-4D6F-5760-5813-6DF75F51880A}"/>
          </ac:spMkLst>
        </pc:spChg>
        <pc:spChg chg="add mod">
          <ac:chgData name="iqra umer" userId="059314c69faf8bf7" providerId="LiveId" clId="{39CECC7B-D031-448C-AABC-79D94F5CB5D8}" dt="2025-12-30T16:01:04.501" v="59"/>
          <ac:spMkLst>
            <pc:docMk/>
            <pc:sldMk cId="0" sldId="269"/>
            <ac:spMk id="117" creationId="{93C1F084-7FD0-4DA3-C890-5592FF31E7EE}"/>
          </ac:spMkLst>
        </pc:spChg>
        <pc:spChg chg="add mod">
          <ac:chgData name="iqra umer" userId="059314c69faf8bf7" providerId="LiveId" clId="{39CECC7B-D031-448C-AABC-79D94F5CB5D8}" dt="2025-12-30T16:01:04.501" v="59"/>
          <ac:spMkLst>
            <pc:docMk/>
            <pc:sldMk cId="0" sldId="269"/>
            <ac:spMk id="118" creationId="{0F676B21-DA99-90F3-1E25-3287B8D1FDD2}"/>
          </ac:spMkLst>
        </pc:spChg>
      </pc:sldChg>
      <pc:sldChg chg="addSp delSp modSp mod">
        <pc:chgData name="iqra umer" userId="059314c69faf8bf7" providerId="LiveId" clId="{39CECC7B-D031-448C-AABC-79D94F5CB5D8}" dt="2026-01-05T17:02:43.034" v="231" actId="1038"/>
        <pc:sldMkLst>
          <pc:docMk/>
          <pc:sldMk cId="0" sldId="270"/>
        </pc:sldMkLst>
        <pc:spChg chg="add del mod">
          <ac:chgData name="iqra umer" userId="059314c69faf8bf7" providerId="LiveId" clId="{39CECC7B-D031-448C-AABC-79D94F5CB5D8}" dt="2026-01-05T17:02:41.438" v="229" actId="478"/>
          <ac:spMkLst>
            <pc:docMk/>
            <pc:sldMk cId="0" sldId="270"/>
            <ac:spMk id="25" creationId="{1B0DE8F4-DB4D-28C7-5B89-2511275DABE1}"/>
          </ac:spMkLst>
        </pc:spChg>
        <pc:spChg chg="add mod">
          <ac:chgData name="iqra umer" userId="059314c69faf8bf7" providerId="LiveId" clId="{39CECC7B-D031-448C-AABC-79D94F5CB5D8}" dt="2026-01-05T17:02:43.034" v="231" actId="1038"/>
          <ac:spMkLst>
            <pc:docMk/>
            <pc:sldMk cId="0" sldId="270"/>
            <ac:spMk id="30" creationId="{94D93B0D-AB1D-756E-F720-33A70335D871}"/>
          </ac:spMkLst>
        </pc:spChg>
        <pc:spChg chg="add mod">
          <ac:chgData name="iqra umer" userId="059314c69faf8bf7" providerId="LiveId" clId="{39CECC7B-D031-448C-AABC-79D94F5CB5D8}" dt="2025-12-30T15:54:34.799" v="47"/>
          <ac:spMkLst>
            <pc:docMk/>
            <pc:sldMk cId="0" sldId="270"/>
            <ac:spMk id="37" creationId="{4DD7A53B-F606-DB88-45C1-40FAFEC31AC8}"/>
          </ac:spMkLst>
        </pc:spChg>
        <pc:spChg chg="add mod">
          <ac:chgData name="iqra umer" userId="059314c69faf8bf7" providerId="LiveId" clId="{39CECC7B-D031-448C-AABC-79D94F5CB5D8}" dt="2025-12-30T15:54:52.222" v="49"/>
          <ac:spMkLst>
            <pc:docMk/>
            <pc:sldMk cId="0" sldId="270"/>
            <ac:spMk id="38" creationId="{01EE53B1-2BDB-C921-9AF3-6230A12CCCA8}"/>
          </ac:spMkLst>
        </pc:spChg>
        <pc:spChg chg="add del mod">
          <ac:chgData name="iqra umer" userId="059314c69faf8bf7" providerId="LiveId" clId="{39CECC7B-D031-448C-AABC-79D94F5CB5D8}" dt="2026-01-05T17:01:58.721" v="208" actId="478"/>
          <ac:spMkLst>
            <pc:docMk/>
            <pc:sldMk cId="0" sldId="270"/>
            <ac:spMk id="39" creationId="{AD179B09-9E36-3279-A8DB-C15FE028DDDF}"/>
          </ac:spMkLst>
        </pc:spChg>
        <pc:spChg chg="add mod">
          <ac:chgData name="iqra umer" userId="059314c69faf8bf7" providerId="LiveId" clId="{39CECC7B-D031-448C-AABC-79D94F5CB5D8}" dt="2025-12-30T16:01:34.811" v="60"/>
          <ac:spMkLst>
            <pc:docMk/>
            <pc:sldMk cId="0" sldId="270"/>
            <ac:spMk id="40" creationId="{CC74CED2-8677-F7E6-A09D-9AF1F11DB619}"/>
          </ac:spMkLst>
        </pc:spChg>
        <pc:spChg chg="add mod">
          <ac:chgData name="iqra umer" userId="059314c69faf8bf7" providerId="LiveId" clId="{39CECC7B-D031-448C-AABC-79D94F5CB5D8}" dt="2025-12-30T16:01:34.811" v="60"/>
          <ac:spMkLst>
            <pc:docMk/>
            <pc:sldMk cId="0" sldId="270"/>
            <ac:spMk id="41" creationId="{15532AEA-B758-5DA9-ED15-A289C9163FE7}"/>
          </ac:spMkLst>
        </pc:spChg>
        <pc:spChg chg="add mod">
          <ac:chgData name="iqra umer" userId="059314c69faf8bf7" providerId="LiveId" clId="{39CECC7B-D031-448C-AABC-79D94F5CB5D8}" dt="2025-12-30T16:02:13.258" v="62"/>
          <ac:spMkLst>
            <pc:docMk/>
            <pc:sldMk cId="0" sldId="270"/>
            <ac:spMk id="43" creationId="{EE78E8D1-85E7-B232-6F6D-A7FB4FC47C51}"/>
          </ac:spMkLst>
        </pc:spChg>
      </pc:sldChg>
      <pc:sldChg chg="addSp delSp modSp mod">
        <pc:chgData name="iqra umer" userId="059314c69faf8bf7" providerId="LiveId" clId="{39CECC7B-D031-448C-AABC-79D94F5CB5D8}" dt="2026-01-05T17:02:34.934" v="228" actId="1076"/>
        <pc:sldMkLst>
          <pc:docMk/>
          <pc:sldMk cId="0" sldId="271"/>
        </pc:sldMkLst>
        <pc:spChg chg="add del mod">
          <ac:chgData name="iqra umer" userId="059314c69faf8bf7" providerId="LiveId" clId="{39CECC7B-D031-448C-AABC-79D94F5CB5D8}" dt="2026-01-05T17:02:17.598" v="221" actId="478"/>
          <ac:spMkLst>
            <pc:docMk/>
            <pc:sldMk cId="0" sldId="271"/>
            <ac:spMk id="11" creationId="{63106E6A-F967-7184-33FA-637313C36DAC}"/>
          </ac:spMkLst>
        </pc:spChg>
        <pc:spChg chg="add mod">
          <ac:chgData name="iqra umer" userId="059314c69faf8bf7" providerId="LiveId" clId="{39CECC7B-D031-448C-AABC-79D94F5CB5D8}" dt="2026-01-05T17:02:34.934" v="228" actId="1076"/>
          <ac:spMkLst>
            <pc:docMk/>
            <pc:sldMk cId="0" sldId="271"/>
            <ac:spMk id="21" creationId="{24EF50A5-94B0-1BA0-FBA6-CDB68CDB4A7D}"/>
          </ac:spMkLst>
        </pc:spChg>
        <pc:spChg chg="add mod">
          <ac:chgData name="iqra umer" userId="059314c69faf8bf7" providerId="LiveId" clId="{39CECC7B-D031-448C-AABC-79D94F5CB5D8}" dt="2025-12-30T15:54:36.014" v="48"/>
          <ac:spMkLst>
            <pc:docMk/>
            <pc:sldMk cId="0" sldId="271"/>
            <ac:spMk id="36" creationId="{17C5B2F1-E214-7470-EC0D-8932FDF909D8}"/>
          </ac:spMkLst>
        </pc:spChg>
        <pc:spChg chg="add mod">
          <ac:chgData name="iqra umer" userId="059314c69faf8bf7" providerId="LiveId" clId="{39CECC7B-D031-448C-AABC-79D94F5CB5D8}" dt="2025-12-30T15:55:24.370" v="51"/>
          <ac:spMkLst>
            <pc:docMk/>
            <pc:sldMk cId="0" sldId="271"/>
            <ac:spMk id="39" creationId="{0FDB9E1A-412E-E16C-E968-CDE86243CD9E}"/>
          </ac:spMkLst>
        </pc:spChg>
        <pc:spChg chg="add del mod">
          <ac:chgData name="iqra umer" userId="059314c69faf8bf7" providerId="LiveId" clId="{39CECC7B-D031-448C-AABC-79D94F5CB5D8}" dt="2026-01-05T11:27:54.139" v="139" actId="478"/>
          <ac:spMkLst>
            <pc:docMk/>
            <pc:sldMk cId="0" sldId="271"/>
            <ac:spMk id="40" creationId="{E495B1C8-E076-F697-EF2E-DD05A66E3E64}"/>
          </ac:spMkLst>
        </pc:spChg>
        <pc:spChg chg="add mod">
          <ac:chgData name="iqra umer" userId="059314c69faf8bf7" providerId="LiveId" clId="{39CECC7B-D031-448C-AABC-79D94F5CB5D8}" dt="2025-12-30T16:02:02.873" v="61"/>
          <ac:spMkLst>
            <pc:docMk/>
            <pc:sldMk cId="0" sldId="271"/>
            <ac:spMk id="41" creationId="{19B891B9-5FFF-73FD-C008-E32C03FCB358}"/>
          </ac:spMkLst>
        </pc:spChg>
        <pc:spChg chg="add mod">
          <ac:chgData name="iqra umer" userId="059314c69faf8bf7" providerId="LiveId" clId="{39CECC7B-D031-448C-AABC-79D94F5CB5D8}" dt="2025-12-30T16:02:02.873" v="61"/>
          <ac:spMkLst>
            <pc:docMk/>
            <pc:sldMk cId="0" sldId="271"/>
            <ac:spMk id="42" creationId="{3557ADFD-182E-3A30-78E0-E4DAD807950B}"/>
          </ac:spMkLst>
        </pc:spChg>
        <pc:spChg chg="add mod">
          <ac:chgData name="iqra umer" userId="059314c69faf8bf7" providerId="LiveId" clId="{39CECC7B-D031-448C-AABC-79D94F5CB5D8}" dt="2025-12-30T16:02:17.211" v="63"/>
          <ac:spMkLst>
            <pc:docMk/>
            <pc:sldMk cId="0" sldId="271"/>
            <ac:spMk id="43" creationId="{08274BAB-279B-D2DF-79AA-16C071C3C7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1247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51852" y="3542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6"/>
                </a:lnTo>
                <a:lnTo>
                  <a:pt x="29845" y="29845"/>
                </a:lnTo>
                <a:lnTo>
                  <a:pt x="8016" y="62150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8" y="6217688"/>
                </a:lnTo>
                <a:lnTo>
                  <a:pt x="11656314" y="6195860"/>
                </a:lnTo>
                <a:lnTo>
                  <a:pt x="11678142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2" y="62150"/>
                </a:lnTo>
                <a:lnTo>
                  <a:pt x="11656314" y="29845"/>
                </a:lnTo>
                <a:lnTo>
                  <a:pt x="11624008" y="8016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51852" y="3542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0"/>
                </a:lnTo>
                <a:lnTo>
                  <a:pt x="29845" y="29845"/>
                </a:lnTo>
                <a:lnTo>
                  <a:pt x="62150" y="8016"/>
                </a:lnTo>
                <a:lnTo>
                  <a:pt x="101600" y="0"/>
                </a:lnTo>
                <a:lnTo>
                  <a:pt x="11584559" y="0"/>
                </a:lnTo>
                <a:lnTo>
                  <a:pt x="11624008" y="8016"/>
                </a:lnTo>
                <a:lnTo>
                  <a:pt x="11656314" y="29845"/>
                </a:lnTo>
                <a:lnTo>
                  <a:pt x="11678142" y="62150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2" y="6163554"/>
                </a:lnTo>
                <a:lnTo>
                  <a:pt x="11656314" y="6195860"/>
                </a:lnTo>
                <a:lnTo>
                  <a:pt x="11624008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15042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1646947" y="0"/>
            <a:ext cx="545465" cy="650875"/>
          </a:xfrm>
          <a:custGeom>
            <a:avLst/>
            <a:gdLst/>
            <a:ahLst/>
            <a:cxnLst/>
            <a:rect l="l" t="t" r="r" b="b"/>
            <a:pathLst>
              <a:path w="545465" h="650875">
                <a:moveTo>
                  <a:pt x="545052" y="0"/>
                </a:moveTo>
                <a:lnTo>
                  <a:pt x="2438" y="0"/>
                </a:lnTo>
                <a:lnTo>
                  <a:pt x="1569" y="10406"/>
                </a:lnTo>
                <a:lnTo>
                  <a:pt x="712" y="24385"/>
                </a:lnTo>
                <a:lnTo>
                  <a:pt x="181" y="38449"/>
                </a:lnTo>
                <a:lnTo>
                  <a:pt x="0" y="52604"/>
                </a:lnTo>
                <a:lnTo>
                  <a:pt x="1960" y="101204"/>
                </a:lnTo>
                <a:lnTo>
                  <a:pt x="7740" y="148740"/>
                </a:lnTo>
                <a:lnTo>
                  <a:pt x="17191" y="195063"/>
                </a:lnTo>
                <a:lnTo>
                  <a:pt x="30163" y="240025"/>
                </a:lnTo>
                <a:lnTo>
                  <a:pt x="46505" y="283479"/>
                </a:lnTo>
                <a:lnTo>
                  <a:pt x="66068" y="325276"/>
                </a:lnTo>
                <a:lnTo>
                  <a:pt x="88701" y="365268"/>
                </a:lnTo>
                <a:lnTo>
                  <a:pt x="114255" y="403307"/>
                </a:lnTo>
                <a:lnTo>
                  <a:pt x="142579" y="439245"/>
                </a:lnTo>
                <a:lnTo>
                  <a:pt x="173524" y="472934"/>
                </a:lnTo>
                <a:lnTo>
                  <a:pt x="206940" y="504225"/>
                </a:lnTo>
                <a:lnTo>
                  <a:pt x="242676" y="532972"/>
                </a:lnTo>
                <a:lnTo>
                  <a:pt x="280583" y="559024"/>
                </a:lnTo>
                <a:lnTo>
                  <a:pt x="320511" y="582235"/>
                </a:lnTo>
                <a:lnTo>
                  <a:pt x="362309" y="602456"/>
                </a:lnTo>
                <a:lnTo>
                  <a:pt x="405828" y="619540"/>
                </a:lnTo>
                <a:lnTo>
                  <a:pt x="450918" y="633337"/>
                </a:lnTo>
                <a:lnTo>
                  <a:pt x="497429" y="643701"/>
                </a:lnTo>
                <a:lnTo>
                  <a:pt x="545052" y="650460"/>
                </a:lnTo>
                <a:lnTo>
                  <a:pt x="545052" y="0"/>
                </a:lnTo>
                <a:close/>
              </a:path>
            </a:pathLst>
          </a:custGeom>
          <a:solidFill>
            <a:srgbClr val="E4C3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1646947" y="0"/>
            <a:ext cx="545465" cy="650875"/>
          </a:xfrm>
          <a:custGeom>
            <a:avLst/>
            <a:gdLst/>
            <a:ahLst/>
            <a:cxnLst/>
            <a:rect l="l" t="t" r="r" b="b"/>
            <a:pathLst>
              <a:path w="545465" h="650875">
                <a:moveTo>
                  <a:pt x="2438" y="0"/>
                </a:moveTo>
                <a:lnTo>
                  <a:pt x="1569" y="10406"/>
                </a:lnTo>
                <a:lnTo>
                  <a:pt x="712" y="24385"/>
                </a:lnTo>
                <a:lnTo>
                  <a:pt x="181" y="38449"/>
                </a:lnTo>
                <a:lnTo>
                  <a:pt x="0" y="52604"/>
                </a:lnTo>
                <a:lnTo>
                  <a:pt x="1960" y="101204"/>
                </a:lnTo>
                <a:lnTo>
                  <a:pt x="7740" y="148740"/>
                </a:lnTo>
                <a:lnTo>
                  <a:pt x="17191" y="195063"/>
                </a:lnTo>
                <a:lnTo>
                  <a:pt x="30163" y="240025"/>
                </a:lnTo>
                <a:lnTo>
                  <a:pt x="46505" y="283479"/>
                </a:lnTo>
                <a:lnTo>
                  <a:pt x="66068" y="325276"/>
                </a:lnTo>
                <a:lnTo>
                  <a:pt x="88701" y="365268"/>
                </a:lnTo>
                <a:lnTo>
                  <a:pt x="114255" y="403307"/>
                </a:lnTo>
                <a:lnTo>
                  <a:pt x="142579" y="439245"/>
                </a:lnTo>
                <a:lnTo>
                  <a:pt x="173524" y="472934"/>
                </a:lnTo>
                <a:lnTo>
                  <a:pt x="206940" y="504225"/>
                </a:lnTo>
                <a:lnTo>
                  <a:pt x="242676" y="532972"/>
                </a:lnTo>
                <a:lnTo>
                  <a:pt x="280583" y="559024"/>
                </a:lnTo>
                <a:lnTo>
                  <a:pt x="320511" y="582235"/>
                </a:lnTo>
                <a:lnTo>
                  <a:pt x="362309" y="602456"/>
                </a:lnTo>
                <a:lnTo>
                  <a:pt x="405828" y="619540"/>
                </a:lnTo>
                <a:lnTo>
                  <a:pt x="450918" y="633337"/>
                </a:lnTo>
                <a:lnTo>
                  <a:pt x="497429" y="643701"/>
                </a:lnTo>
                <a:lnTo>
                  <a:pt x="545052" y="650460"/>
                </a:lnTo>
              </a:path>
            </a:pathLst>
          </a:custGeom>
          <a:ln w="12700">
            <a:solidFill>
              <a:srgbClr val="221F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28511" y="221803"/>
            <a:ext cx="6534977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24014" y="1929701"/>
            <a:ext cx="5214620" cy="1993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092D4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13" Type="http://schemas.openxmlformats.org/officeDocument/2006/relationships/image" Target="../media/image50.jpg"/><Relationship Id="rId18" Type="http://schemas.openxmlformats.org/officeDocument/2006/relationships/image" Target="../media/image22.png"/><Relationship Id="rId3" Type="http://schemas.openxmlformats.org/officeDocument/2006/relationships/image" Target="../media/image40.png"/><Relationship Id="rId7" Type="http://schemas.openxmlformats.org/officeDocument/2006/relationships/image" Target="../media/image44.jpg"/><Relationship Id="rId12" Type="http://schemas.openxmlformats.org/officeDocument/2006/relationships/image" Target="../media/image49.jpg"/><Relationship Id="rId17" Type="http://schemas.openxmlformats.org/officeDocument/2006/relationships/image" Target="../media/image54.png"/><Relationship Id="rId2" Type="http://schemas.openxmlformats.org/officeDocument/2006/relationships/image" Target="../media/image2.png"/><Relationship Id="rId16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jpg"/><Relationship Id="rId15" Type="http://schemas.openxmlformats.org/officeDocument/2006/relationships/image" Target="../media/image52.jpg"/><Relationship Id="rId10" Type="http://schemas.openxmlformats.org/officeDocument/2006/relationships/image" Target="../media/image47.jpg"/><Relationship Id="rId4" Type="http://schemas.openxmlformats.org/officeDocument/2006/relationships/image" Target="../media/image41.png"/><Relationship Id="rId9" Type="http://schemas.openxmlformats.org/officeDocument/2006/relationships/image" Target="../media/image46.jpg"/><Relationship Id="rId14" Type="http://schemas.openxmlformats.org/officeDocument/2006/relationships/image" Target="../media/image5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13" Type="http://schemas.openxmlformats.org/officeDocument/2006/relationships/image" Target="../media/image65.jpg"/><Relationship Id="rId3" Type="http://schemas.openxmlformats.org/officeDocument/2006/relationships/image" Target="../media/image55.jpg"/><Relationship Id="rId7" Type="http://schemas.openxmlformats.org/officeDocument/2006/relationships/image" Target="../media/image59.jpg"/><Relationship Id="rId12" Type="http://schemas.openxmlformats.org/officeDocument/2006/relationships/image" Target="../media/image6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11" Type="http://schemas.openxmlformats.org/officeDocument/2006/relationships/image" Target="../media/image63.jpg"/><Relationship Id="rId5" Type="http://schemas.openxmlformats.org/officeDocument/2006/relationships/image" Target="../media/image57.jpg"/><Relationship Id="rId10" Type="http://schemas.openxmlformats.org/officeDocument/2006/relationships/image" Target="../media/image62.jpg"/><Relationship Id="rId4" Type="http://schemas.openxmlformats.org/officeDocument/2006/relationships/image" Target="../media/image56.jpg"/><Relationship Id="rId9" Type="http://schemas.openxmlformats.org/officeDocument/2006/relationships/image" Target="../media/image61.jpg"/><Relationship Id="rId14" Type="http://schemas.openxmlformats.org/officeDocument/2006/relationships/image" Target="../media/image6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Vs5YAvJPN3I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22.png"/><Relationship Id="rId9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jp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jpg"/><Relationship Id="rId5" Type="http://schemas.openxmlformats.org/officeDocument/2006/relationships/image" Target="../media/image73.png"/><Relationship Id="rId15" Type="http://schemas.openxmlformats.org/officeDocument/2006/relationships/image" Target="../media/image22.png"/><Relationship Id="rId10" Type="http://schemas.openxmlformats.org/officeDocument/2006/relationships/image" Target="../media/image78.jpg"/><Relationship Id="rId4" Type="http://schemas.openxmlformats.org/officeDocument/2006/relationships/image" Target="../media/image72.png"/><Relationship Id="rId9" Type="http://schemas.openxmlformats.org/officeDocument/2006/relationships/image" Target="../media/image77.jpg"/><Relationship Id="rId14" Type="http://schemas.openxmlformats.org/officeDocument/2006/relationships/image" Target="../media/image8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19.png"/><Relationship Id="rId4" Type="http://schemas.openxmlformats.org/officeDocument/2006/relationships/image" Target="../media/image8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87.png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g"/><Relationship Id="rId7" Type="http://schemas.openxmlformats.org/officeDocument/2006/relationships/image" Target="../media/image2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4895206" y="6380982"/>
            <a:ext cx="2255520" cy="363220"/>
            <a:chOff x="4895206" y="6380982"/>
            <a:chExt cx="2255520" cy="363220"/>
          </a:xfrm>
        </p:grpSpPr>
        <p:sp>
          <p:nvSpPr>
            <p:cNvPr id="22" name="object 22"/>
            <p:cNvSpPr/>
            <p:nvPr/>
          </p:nvSpPr>
          <p:spPr>
            <a:xfrm>
              <a:off x="4901556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901556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86681" y="6427596"/>
              <a:ext cx="270796" cy="270796"/>
            </a:xfrm>
            <a:prstGeom prst="rect">
              <a:avLst/>
            </a:prstGeom>
          </p:spPr>
        </p:pic>
      </p:grpSp>
      <p:sp>
        <p:nvSpPr>
          <p:cNvPr id="30" name="object 26">
            <a:extLst>
              <a:ext uri="{FF2B5EF4-FFF2-40B4-BE49-F238E27FC236}">
                <a16:creationId xmlns:a16="http://schemas.microsoft.com/office/drawing/2014/main" id="{523B4BFB-B430-D423-35D4-C6CE6B53074B}"/>
              </a:ext>
            </a:extLst>
          </p:cNvPr>
          <p:cNvSpPr txBox="1"/>
          <p:nvPr/>
        </p:nvSpPr>
        <p:spPr>
          <a:xfrm>
            <a:off x="0" y="3763422"/>
            <a:ext cx="12192000" cy="702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075940" algn="l"/>
              </a:tabLst>
            </a:pPr>
            <a:r>
              <a:rPr lang="en-GB" sz="2200" b="1" dirty="0">
                <a:solidFill>
                  <a:srgbClr val="F5F5F5"/>
                </a:solidFill>
                <a:latin typeface="Grammarsaurus" pitchFamily="2" charset="0"/>
                <a:cs typeface="Arial MT"/>
              </a:rPr>
              <a:t>Lesson 2</a:t>
            </a:r>
            <a:r>
              <a:rPr lang="en-GB" sz="2200" dirty="0">
                <a:solidFill>
                  <a:srgbClr val="F5F5F5"/>
                </a:solidFill>
                <a:latin typeface="Grammarsaurus" pitchFamily="2" charset="0"/>
                <a:cs typeface="Arial MT"/>
              </a:rPr>
              <a:t>: Why did monarchs build castles?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075940" algn="l"/>
              </a:tabLst>
            </a:pPr>
            <a:endParaRPr sz="2200" dirty="0">
              <a:latin typeface="Grammarsaurus" pitchFamily="2" charset="0"/>
              <a:cs typeface="Arial M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1E64701-580B-95BE-82DD-247FC20A3F80}"/>
              </a:ext>
            </a:extLst>
          </p:cNvPr>
          <p:cNvSpPr txBox="1"/>
          <p:nvPr/>
        </p:nvSpPr>
        <p:spPr>
          <a:xfrm>
            <a:off x="152400" y="381000"/>
            <a:ext cx="11811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Kings, queens </a:t>
            </a:r>
            <a:br>
              <a:rPr lang="en-GB" sz="8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</a:br>
            <a:r>
              <a:rPr lang="en-GB" sz="88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and castles</a:t>
            </a:r>
          </a:p>
        </p:txBody>
      </p:sp>
      <p:sp>
        <p:nvSpPr>
          <p:cNvPr id="32" name="object 91">
            <a:extLst>
              <a:ext uri="{FF2B5EF4-FFF2-40B4-BE49-F238E27FC236}">
                <a16:creationId xmlns:a16="http://schemas.microsoft.com/office/drawing/2014/main" id="{955898AB-B220-48FD-6F72-8CA2C0097B95}"/>
              </a:ext>
            </a:extLst>
          </p:cNvPr>
          <p:cNvSpPr txBox="1"/>
          <p:nvPr/>
        </p:nvSpPr>
        <p:spPr>
          <a:xfrm>
            <a:off x="5294671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33" name="object 26">
            <a:extLst>
              <a:ext uri="{FF2B5EF4-FFF2-40B4-BE49-F238E27FC236}">
                <a16:creationId xmlns:a16="http://schemas.microsoft.com/office/drawing/2014/main" id="{6127015E-8399-B1BF-64E0-3E1BD183B172}"/>
              </a:ext>
            </a:extLst>
          </p:cNvPr>
          <p:cNvSpPr txBox="1"/>
          <p:nvPr/>
        </p:nvSpPr>
        <p:spPr>
          <a:xfrm>
            <a:off x="0" y="3076878"/>
            <a:ext cx="12192000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3075940" algn="l"/>
              </a:tabLst>
            </a:pPr>
            <a:r>
              <a:rPr lang="en-GB" sz="2700" b="1" dirty="0">
                <a:solidFill>
                  <a:schemeClr val="bg1"/>
                </a:solidFill>
                <a:latin typeface="Grammarsaurus" pitchFamily="2" charset="0"/>
                <a:cs typeface="Arial MT"/>
              </a:rPr>
              <a:t>Where did kings and queens live through time?</a:t>
            </a:r>
            <a:endParaRPr sz="2700" b="1" dirty="0">
              <a:solidFill>
                <a:schemeClr val="bg1"/>
              </a:solidFill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36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9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67810" y="6380982"/>
            <a:ext cx="2255520" cy="363220"/>
            <a:chOff x="4967810" y="6380982"/>
            <a:chExt cx="2255520" cy="363220"/>
          </a:xfrm>
        </p:grpSpPr>
        <p:sp>
          <p:nvSpPr>
            <p:cNvPr id="4" name="object 4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0287000" y="840517"/>
            <a:ext cx="1868838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Cause and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consequence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607134" y="169619"/>
            <a:ext cx="6798945" cy="755650"/>
            <a:chOff x="4607134" y="169619"/>
            <a:chExt cx="6798945" cy="755650"/>
          </a:xfrm>
        </p:grpSpPr>
        <p:sp>
          <p:nvSpPr>
            <p:cNvPr id="9" name="object 9"/>
            <p:cNvSpPr/>
            <p:nvPr/>
          </p:nvSpPr>
          <p:spPr>
            <a:xfrm>
              <a:off x="11022636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111103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42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21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21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42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58966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12" y="146431"/>
                  </a:lnTo>
                  <a:lnTo>
                    <a:pt x="12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66" y="200990"/>
                  </a:lnTo>
                  <a:lnTo>
                    <a:pt x="58966" y="193395"/>
                  </a:lnTo>
                  <a:lnTo>
                    <a:pt x="58966" y="154012"/>
                  </a:lnTo>
                  <a:lnTo>
                    <a:pt x="58966" y="146431"/>
                  </a:lnTo>
                  <a:close/>
                </a:path>
                <a:path w="203200" h="203200">
                  <a:moveTo>
                    <a:pt x="122872" y="28181"/>
                  </a:moveTo>
                  <a:lnTo>
                    <a:pt x="122364" y="26949"/>
                  </a:lnTo>
                  <a:lnTo>
                    <a:pt x="104140" y="8712"/>
                  </a:lnTo>
                  <a:lnTo>
                    <a:pt x="102908" y="8204"/>
                  </a:lnTo>
                  <a:lnTo>
                    <a:pt x="100291" y="8204"/>
                  </a:lnTo>
                  <a:lnTo>
                    <a:pt x="99060" y="8712"/>
                  </a:lnTo>
                  <a:lnTo>
                    <a:pt x="97218" y="10566"/>
                  </a:lnTo>
                  <a:lnTo>
                    <a:pt x="96697" y="11798"/>
                  </a:lnTo>
                  <a:lnTo>
                    <a:pt x="96697" y="14414"/>
                  </a:lnTo>
                  <a:lnTo>
                    <a:pt x="97218" y="15633"/>
                  </a:lnTo>
                  <a:lnTo>
                    <a:pt x="106159" y="24599"/>
                  </a:lnTo>
                  <a:lnTo>
                    <a:pt x="82511" y="24599"/>
                  </a:lnTo>
                  <a:lnTo>
                    <a:pt x="80314" y="26797"/>
                  </a:lnTo>
                  <a:lnTo>
                    <a:pt x="80314" y="32194"/>
                  </a:lnTo>
                  <a:lnTo>
                    <a:pt x="82511" y="34378"/>
                  </a:lnTo>
                  <a:lnTo>
                    <a:pt x="106172" y="34378"/>
                  </a:lnTo>
                  <a:lnTo>
                    <a:pt x="96227" y="44323"/>
                  </a:lnTo>
                  <a:lnTo>
                    <a:pt x="96227" y="47434"/>
                  </a:lnTo>
                  <a:lnTo>
                    <a:pt x="99060" y="50266"/>
                  </a:lnTo>
                  <a:lnTo>
                    <a:pt x="100291" y="50774"/>
                  </a:lnTo>
                  <a:lnTo>
                    <a:pt x="101600" y="50774"/>
                  </a:lnTo>
                  <a:lnTo>
                    <a:pt x="102908" y="50774"/>
                  </a:lnTo>
                  <a:lnTo>
                    <a:pt x="104140" y="50266"/>
                  </a:lnTo>
                  <a:lnTo>
                    <a:pt x="122364" y="32042"/>
                  </a:lnTo>
                  <a:lnTo>
                    <a:pt x="122872" y="30810"/>
                  </a:lnTo>
                  <a:lnTo>
                    <a:pt x="122872" y="28181"/>
                  </a:lnTo>
                  <a:close/>
                </a:path>
                <a:path w="203200" h="203200">
                  <a:moveTo>
                    <a:pt x="122885" y="171018"/>
                  </a:moveTo>
                  <a:lnTo>
                    <a:pt x="120688" y="168821"/>
                  </a:lnTo>
                  <a:lnTo>
                    <a:pt x="97015" y="168821"/>
                  </a:lnTo>
                  <a:lnTo>
                    <a:pt x="106972" y="158877"/>
                  </a:lnTo>
                  <a:lnTo>
                    <a:pt x="106972" y="155778"/>
                  </a:lnTo>
                  <a:lnTo>
                    <a:pt x="104140" y="152946"/>
                  </a:lnTo>
                  <a:lnTo>
                    <a:pt x="102908" y="152438"/>
                  </a:lnTo>
                  <a:lnTo>
                    <a:pt x="100291" y="152438"/>
                  </a:lnTo>
                  <a:lnTo>
                    <a:pt x="99060" y="152946"/>
                  </a:lnTo>
                  <a:lnTo>
                    <a:pt x="79844" y="172186"/>
                  </a:lnTo>
                  <a:lnTo>
                    <a:pt x="79844" y="175272"/>
                  </a:lnTo>
                  <a:lnTo>
                    <a:pt x="99060" y="194487"/>
                  </a:lnTo>
                  <a:lnTo>
                    <a:pt x="100291" y="194995"/>
                  </a:lnTo>
                  <a:lnTo>
                    <a:pt x="101600" y="194995"/>
                  </a:lnTo>
                  <a:lnTo>
                    <a:pt x="102908" y="194995"/>
                  </a:lnTo>
                  <a:lnTo>
                    <a:pt x="104140" y="194487"/>
                  </a:lnTo>
                  <a:lnTo>
                    <a:pt x="106972" y="191655"/>
                  </a:lnTo>
                  <a:lnTo>
                    <a:pt x="106972" y="188556"/>
                  </a:lnTo>
                  <a:lnTo>
                    <a:pt x="97015" y="178612"/>
                  </a:lnTo>
                  <a:lnTo>
                    <a:pt x="120688" y="178612"/>
                  </a:lnTo>
                  <a:lnTo>
                    <a:pt x="122885" y="176415"/>
                  </a:lnTo>
                  <a:lnTo>
                    <a:pt x="122885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53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408" y="152120"/>
                  </a:lnTo>
                  <a:lnTo>
                    <a:pt x="193408" y="173723"/>
                  </a:lnTo>
                  <a:lnTo>
                    <a:pt x="191858" y="181368"/>
                  </a:lnTo>
                  <a:lnTo>
                    <a:pt x="187629" y="187629"/>
                  </a:lnTo>
                  <a:lnTo>
                    <a:pt x="181368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68" y="155575"/>
                  </a:lnTo>
                  <a:lnTo>
                    <a:pt x="187629" y="159804"/>
                  </a:lnTo>
                  <a:lnTo>
                    <a:pt x="191858" y="166065"/>
                  </a:lnTo>
                  <a:lnTo>
                    <a:pt x="193408" y="173723"/>
                  </a:lnTo>
                  <a:lnTo>
                    <a:pt x="193408" y="152120"/>
                  </a:lnTo>
                  <a:lnTo>
                    <a:pt x="185178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58" y="162255"/>
                  </a:lnTo>
                  <a:lnTo>
                    <a:pt x="144233" y="173723"/>
                  </a:lnTo>
                  <a:lnTo>
                    <a:pt x="146558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78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613484" y="175969"/>
              <a:ext cx="2965450" cy="742950"/>
            </a:xfrm>
            <a:custGeom>
              <a:avLst/>
              <a:gdLst/>
              <a:ahLst/>
              <a:cxnLst/>
              <a:rect l="l" t="t" r="r" b="b"/>
              <a:pathLst>
                <a:path w="2965450" h="742950">
                  <a:moveTo>
                    <a:pt x="2926930" y="0"/>
                  </a:moveTo>
                  <a:lnTo>
                    <a:pt x="38099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099" y="742441"/>
                  </a:lnTo>
                  <a:lnTo>
                    <a:pt x="2926930" y="742441"/>
                  </a:lnTo>
                  <a:lnTo>
                    <a:pt x="2941724" y="739435"/>
                  </a:lnTo>
                  <a:lnTo>
                    <a:pt x="2953839" y="731250"/>
                  </a:lnTo>
                  <a:lnTo>
                    <a:pt x="2962024" y="719135"/>
                  </a:lnTo>
                  <a:lnTo>
                    <a:pt x="2965030" y="704341"/>
                  </a:lnTo>
                  <a:lnTo>
                    <a:pt x="2965030" y="38099"/>
                  </a:lnTo>
                  <a:lnTo>
                    <a:pt x="2962024" y="23306"/>
                  </a:lnTo>
                  <a:lnTo>
                    <a:pt x="2953839" y="11191"/>
                  </a:lnTo>
                  <a:lnTo>
                    <a:pt x="2941724" y="3006"/>
                  </a:lnTo>
                  <a:lnTo>
                    <a:pt x="2926930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613484" y="175969"/>
              <a:ext cx="2965450" cy="742950"/>
            </a:xfrm>
            <a:custGeom>
              <a:avLst/>
              <a:gdLst/>
              <a:ahLst/>
              <a:cxnLst/>
              <a:rect l="l" t="t" r="r" b="b"/>
              <a:pathLst>
                <a:path w="2965450" h="742950">
                  <a:moveTo>
                    <a:pt x="2926930" y="742441"/>
                  </a:moveTo>
                  <a:lnTo>
                    <a:pt x="38099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099" y="0"/>
                  </a:lnTo>
                  <a:lnTo>
                    <a:pt x="2926930" y="0"/>
                  </a:lnTo>
                  <a:lnTo>
                    <a:pt x="2941724" y="3006"/>
                  </a:lnTo>
                  <a:lnTo>
                    <a:pt x="2953839" y="11191"/>
                  </a:lnTo>
                  <a:lnTo>
                    <a:pt x="2962024" y="23306"/>
                  </a:lnTo>
                  <a:lnTo>
                    <a:pt x="2965030" y="38099"/>
                  </a:lnTo>
                  <a:lnTo>
                    <a:pt x="2965030" y="704341"/>
                  </a:lnTo>
                  <a:lnTo>
                    <a:pt x="2962024" y="719135"/>
                  </a:lnTo>
                  <a:lnTo>
                    <a:pt x="2953839" y="731250"/>
                  </a:lnTo>
                  <a:lnTo>
                    <a:pt x="2941724" y="739435"/>
                  </a:lnTo>
                  <a:lnTo>
                    <a:pt x="2926930" y="742441"/>
                  </a:lnTo>
                  <a:close/>
                </a:path>
              </a:pathLst>
            </a:custGeom>
            <a:ln w="1256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828511" y="234495"/>
            <a:ext cx="6534977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Grammarsaurus" pitchFamily="2" charset="0"/>
              </a:rPr>
              <a:t>Stop and jot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246049" y="1481481"/>
            <a:ext cx="11700510" cy="3924300"/>
            <a:chOff x="246049" y="1481481"/>
            <a:chExt cx="11700510" cy="3924300"/>
          </a:xfrm>
        </p:grpSpPr>
        <p:sp>
          <p:nvSpPr>
            <p:cNvPr id="15" name="object 15"/>
            <p:cNvSpPr/>
            <p:nvPr/>
          </p:nvSpPr>
          <p:spPr>
            <a:xfrm>
              <a:off x="253987" y="1663344"/>
              <a:ext cx="11684635" cy="3382645"/>
            </a:xfrm>
            <a:custGeom>
              <a:avLst/>
              <a:gdLst/>
              <a:ahLst/>
              <a:cxnLst/>
              <a:rect l="l" t="t" r="r" b="b"/>
              <a:pathLst>
                <a:path w="11684635" h="3382645">
                  <a:moveTo>
                    <a:pt x="11684025" y="0"/>
                  </a:moveTo>
                  <a:lnTo>
                    <a:pt x="0" y="0"/>
                  </a:lnTo>
                  <a:lnTo>
                    <a:pt x="0" y="3382429"/>
                  </a:lnTo>
                  <a:lnTo>
                    <a:pt x="11684025" y="3382429"/>
                  </a:lnTo>
                  <a:lnTo>
                    <a:pt x="11684025" y="0"/>
                  </a:lnTo>
                  <a:close/>
                </a:path>
              </a:pathLst>
            </a:custGeom>
            <a:solidFill>
              <a:srgbClr val="8D7E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53987" y="1663344"/>
              <a:ext cx="11684635" cy="3382645"/>
            </a:xfrm>
            <a:custGeom>
              <a:avLst/>
              <a:gdLst/>
              <a:ahLst/>
              <a:cxnLst/>
              <a:rect l="l" t="t" r="r" b="b"/>
              <a:pathLst>
                <a:path w="11684635" h="3382645">
                  <a:moveTo>
                    <a:pt x="11684025" y="3382429"/>
                  </a:moveTo>
                  <a:lnTo>
                    <a:pt x="0" y="3382429"/>
                  </a:lnTo>
                  <a:lnTo>
                    <a:pt x="0" y="0"/>
                  </a:lnTo>
                  <a:lnTo>
                    <a:pt x="11684025" y="0"/>
                  </a:lnTo>
                  <a:lnTo>
                    <a:pt x="11684025" y="3382429"/>
                  </a:lnTo>
                  <a:close/>
                </a:path>
              </a:pathLst>
            </a:custGeom>
            <a:ln w="15748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72215" y="1481481"/>
              <a:ext cx="5372096" cy="392429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558292" y="1588211"/>
              <a:ext cx="4996815" cy="3533140"/>
            </a:xfrm>
            <a:custGeom>
              <a:avLst/>
              <a:gdLst/>
              <a:ahLst/>
              <a:cxnLst/>
              <a:rect l="l" t="t" r="r" b="b"/>
              <a:pathLst>
                <a:path w="4996815" h="3533140">
                  <a:moveTo>
                    <a:pt x="4996243" y="0"/>
                  </a:moveTo>
                  <a:lnTo>
                    <a:pt x="0" y="0"/>
                  </a:lnTo>
                  <a:lnTo>
                    <a:pt x="0" y="3532695"/>
                  </a:lnTo>
                  <a:lnTo>
                    <a:pt x="4996243" y="3532695"/>
                  </a:lnTo>
                  <a:lnTo>
                    <a:pt x="49962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8771604" y="4984785"/>
            <a:ext cx="1743996" cy="737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b="1" dirty="0">
                <a:solidFill>
                  <a:srgbClr val="43536B"/>
                </a:solidFill>
                <a:latin typeface="Grammarsaurus" pitchFamily="2" charset="0"/>
                <a:cs typeface="Arial"/>
              </a:rPr>
              <a:t>www.grammarsaurus.co.uk</a:t>
            </a:r>
            <a:endParaRPr sz="400" dirty="0">
              <a:latin typeface="Grammarsaurus" pitchFamily="2" charset="0"/>
              <a:cs typeface="Arial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76230" y="4993094"/>
            <a:ext cx="91596" cy="91948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6558292" y="1511974"/>
            <a:ext cx="4996815" cy="56197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65"/>
              </a:spcBef>
            </a:pPr>
            <a:r>
              <a:rPr sz="1600" b="1" dirty="0">
                <a:solidFill>
                  <a:srgbClr val="1C2D31"/>
                </a:solidFill>
                <a:latin typeface="Grammarsaurus" pitchFamily="2" charset="0"/>
                <a:cs typeface="Arial"/>
              </a:rPr>
              <a:t>Stop and jot</a:t>
            </a:r>
            <a:endParaRPr sz="1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8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Match the </a:t>
            </a:r>
            <a:r>
              <a:rPr sz="800" b="1" dirty="0">
                <a:solidFill>
                  <a:srgbClr val="092E4C"/>
                </a:solidFill>
                <a:latin typeface="Grammarsaurus" pitchFamily="2" charset="0"/>
                <a:cs typeface="Arial"/>
              </a:rPr>
              <a:t>material </a:t>
            </a:r>
            <a:r>
              <a:rPr sz="8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to its </a:t>
            </a:r>
            <a:r>
              <a:rPr sz="800" b="1" dirty="0">
                <a:solidFill>
                  <a:srgbClr val="092E4C"/>
                </a:solidFill>
                <a:latin typeface="Grammarsaurus" pitchFamily="2" charset="0"/>
                <a:cs typeface="Arial"/>
              </a:rPr>
              <a:t>use in a castle</a:t>
            </a:r>
            <a:r>
              <a:rPr sz="8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.</a:t>
            </a:r>
            <a:endParaRPr sz="8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740343" y="2116509"/>
            <a:ext cx="4632325" cy="2814320"/>
            <a:chOff x="6740343" y="2116509"/>
            <a:chExt cx="4632325" cy="2814320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41934" y="2199855"/>
              <a:ext cx="621156" cy="35183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741931" y="2199852"/>
              <a:ext cx="621665" cy="352425"/>
            </a:xfrm>
            <a:custGeom>
              <a:avLst/>
              <a:gdLst/>
              <a:ahLst/>
              <a:cxnLst/>
              <a:rect l="l" t="t" r="r" b="b"/>
              <a:pathLst>
                <a:path w="621665" h="352425">
                  <a:moveTo>
                    <a:pt x="621156" y="351840"/>
                  </a:moveTo>
                  <a:lnTo>
                    <a:pt x="0" y="35184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35184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41934" y="3086544"/>
              <a:ext cx="621156" cy="41962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41934" y="3563785"/>
              <a:ext cx="620925" cy="41962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741934" y="4041013"/>
              <a:ext cx="621156" cy="41962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6741931" y="3086544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41934" y="2609303"/>
              <a:ext cx="621156" cy="419620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6741931" y="2609311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6741931" y="3563782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6741931" y="4041021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41934" y="4509452"/>
              <a:ext cx="621155" cy="41962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6741931" y="4509453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49737" y="3086544"/>
              <a:ext cx="621156" cy="41962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749737" y="3563785"/>
              <a:ext cx="621156" cy="41962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749737" y="4041013"/>
              <a:ext cx="621156" cy="41962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0749728" y="3086544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749728" y="3563782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749737" y="2118093"/>
              <a:ext cx="621156" cy="41962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749737" y="2595333"/>
              <a:ext cx="621156" cy="419620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0749728" y="2118097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749728" y="2595328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749728" y="4041021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5" name="object 4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749737" y="4509452"/>
              <a:ext cx="621156" cy="419620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0749728" y="4509453"/>
              <a:ext cx="621665" cy="419734"/>
            </a:xfrm>
            <a:custGeom>
              <a:avLst/>
              <a:gdLst/>
              <a:ahLst/>
              <a:cxnLst/>
              <a:rect l="l" t="t" r="r" b="b"/>
              <a:pathLst>
                <a:path w="621665" h="419735">
                  <a:moveTo>
                    <a:pt x="621156" y="419620"/>
                  </a:moveTo>
                  <a:lnTo>
                    <a:pt x="0" y="419620"/>
                  </a:lnTo>
                  <a:lnTo>
                    <a:pt x="0" y="0"/>
                  </a:lnTo>
                  <a:lnTo>
                    <a:pt x="621156" y="0"/>
                  </a:lnTo>
                  <a:lnTo>
                    <a:pt x="621156" y="419620"/>
                  </a:lnTo>
                  <a:close/>
                </a:path>
              </a:pathLst>
            </a:custGeom>
            <a:ln w="3175">
              <a:solidFill>
                <a:srgbClr val="092E4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447995" y="267273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69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447995" y="267273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69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447995" y="3149970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7447995" y="3149970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7447995" y="3627207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447995" y="3627207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7447995" y="410444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7447995" y="410444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7447995" y="4572879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7447995" y="4572879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70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083591" y="2260565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30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083591" y="2260565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30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447995" y="222938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69">
                  <a:moveTo>
                    <a:pt x="1440014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71"/>
                  </a:lnTo>
                  <a:lnTo>
                    <a:pt x="2701" y="21002"/>
                  </a:lnTo>
                  <a:lnTo>
                    <a:pt x="0" y="34391"/>
                  </a:lnTo>
                  <a:lnTo>
                    <a:pt x="0" y="258394"/>
                  </a:lnTo>
                  <a:lnTo>
                    <a:pt x="2701" y="271775"/>
                  </a:lnTo>
                  <a:lnTo>
                    <a:pt x="10069" y="282703"/>
                  </a:lnTo>
                  <a:lnTo>
                    <a:pt x="20997" y="290071"/>
                  </a:lnTo>
                  <a:lnTo>
                    <a:pt x="34378" y="292773"/>
                  </a:lnTo>
                  <a:lnTo>
                    <a:pt x="1440014" y="292773"/>
                  </a:lnTo>
                  <a:lnTo>
                    <a:pt x="1453398" y="290071"/>
                  </a:lnTo>
                  <a:lnTo>
                    <a:pt x="1464330" y="282703"/>
                  </a:lnTo>
                  <a:lnTo>
                    <a:pt x="1471702" y="271775"/>
                  </a:lnTo>
                  <a:lnTo>
                    <a:pt x="1474406" y="258394"/>
                  </a:lnTo>
                  <a:lnTo>
                    <a:pt x="1474406" y="34391"/>
                  </a:lnTo>
                  <a:lnTo>
                    <a:pt x="1471702" y="21002"/>
                  </a:lnTo>
                  <a:lnTo>
                    <a:pt x="1464330" y="10071"/>
                  </a:lnTo>
                  <a:lnTo>
                    <a:pt x="1453398" y="2701"/>
                  </a:lnTo>
                  <a:lnTo>
                    <a:pt x="1440014" y="0"/>
                  </a:lnTo>
                  <a:close/>
                </a:path>
              </a:pathLst>
            </a:custGeom>
            <a:solidFill>
              <a:srgbClr val="E5C38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447995" y="2229384"/>
              <a:ext cx="1474470" cy="293370"/>
            </a:xfrm>
            <a:custGeom>
              <a:avLst/>
              <a:gdLst/>
              <a:ahLst/>
              <a:cxnLst/>
              <a:rect l="l" t="t" r="r" b="b"/>
              <a:pathLst>
                <a:path w="1474470" h="293369">
                  <a:moveTo>
                    <a:pt x="1440014" y="292773"/>
                  </a:moveTo>
                  <a:lnTo>
                    <a:pt x="34378" y="292773"/>
                  </a:lnTo>
                  <a:lnTo>
                    <a:pt x="20997" y="290071"/>
                  </a:lnTo>
                  <a:lnTo>
                    <a:pt x="10069" y="282703"/>
                  </a:lnTo>
                  <a:lnTo>
                    <a:pt x="2701" y="271775"/>
                  </a:lnTo>
                  <a:lnTo>
                    <a:pt x="0" y="258394"/>
                  </a:lnTo>
                  <a:lnTo>
                    <a:pt x="0" y="34391"/>
                  </a:lnTo>
                  <a:lnTo>
                    <a:pt x="2701" y="21002"/>
                  </a:lnTo>
                  <a:lnTo>
                    <a:pt x="10069" y="10071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1440014" y="0"/>
                  </a:lnTo>
                  <a:lnTo>
                    <a:pt x="1453398" y="2701"/>
                  </a:lnTo>
                  <a:lnTo>
                    <a:pt x="1464330" y="10071"/>
                  </a:lnTo>
                  <a:lnTo>
                    <a:pt x="1471702" y="21002"/>
                  </a:lnTo>
                  <a:lnTo>
                    <a:pt x="1474406" y="34391"/>
                  </a:lnTo>
                  <a:lnTo>
                    <a:pt x="1474406" y="258394"/>
                  </a:lnTo>
                  <a:lnTo>
                    <a:pt x="1471702" y="271775"/>
                  </a:lnTo>
                  <a:lnTo>
                    <a:pt x="1464330" y="282703"/>
                  </a:lnTo>
                  <a:lnTo>
                    <a:pt x="1453398" y="290071"/>
                  </a:lnTo>
                  <a:lnTo>
                    <a:pt x="1440014" y="292773"/>
                  </a:lnTo>
                  <a:close/>
                </a:path>
              </a:pathLst>
            </a:custGeom>
            <a:ln w="593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7452311" y="2259815"/>
            <a:ext cx="1466215" cy="2123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87313" marR="130810" algn="ctr">
              <a:lnSpc>
                <a:spcPts val="700"/>
              </a:lnSpc>
              <a:spcBef>
                <a:spcPts val="24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Castle walls need to be strong and not burn.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452311" y="2703125"/>
            <a:ext cx="1466215" cy="2123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87313" marR="118745" algn="ctr">
              <a:lnSpc>
                <a:spcPts val="700"/>
              </a:lnSpc>
              <a:spcBef>
                <a:spcPts val="24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Gates and weapons should be hard and not break.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452311" y="3180351"/>
            <a:ext cx="1466215" cy="2123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87313" marR="108585" algn="ctr">
              <a:lnSpc>
                <a:spcPts val="700"/>
              </a:lnSpc>
              <a:spcBef>
                <a:spcPts val="24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Early castles and furniture needed a material easy to find.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452311" y="3657577"/>
            <a:ext cx="1466215" cy="212366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87313" marR="115570" algn="ctr">
              <a:lnSpc>
                <a:spcPts val="700"/>
              </a:lnSpc>
              <a:spcBef>
                <a:spcPts val="24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Later castles and palaces needed to be strong and weatherproof.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452311" y="4130441"/>
            <a:ext cx="1466215" cy="210314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87313" marR="132715" algn="ctr">
              <a:lnSpc>
                <a:spcPts val="700"/>
              </a:lnSpc>
              <a:spcBef>
                <a:spcPts val="24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Tapestries and flags for decoration and warmth.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452311" y="4643185"/>
            <a:ext cx="146621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6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Scrolls and letter writing.</a:t>
            </a:r>
            <a:endParaRPr sz="600" dirty="0">
              <a:latin typeface="Grammarsaurus" pitchFamily="2" charset="0"/>
              <a:cs typeface="Arial MT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0241667" y="2277161"/>
            <a:ext cx="131344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wood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10080416" y="2707445"/>
            <a:ext cx="583565" cy="195580"/>
            <a:chOff x="10080416" y="2707445"/>
            <a:chExt cx="583565" cy="195580"/>
          </a:xfrm>
        </p:grpSpPr>
        <p:sp>
          <p:nvSpPr>
            <p:cNvPr id="69" name="object 69"/>
            <p:cNvSpPr/>
            <p:nvPr/>
          </p:nvSpPr>
          <p:spPr>
            <a:xfrm>
              <a:off x="10083591" y="2710620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30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083591" y="2710620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30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10257735" y="2737062"/>
            <a:ext cx="1466215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brick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10080416" y="3169519"/>
            <a:ext cx="583565" cy="195580"/>
            <a:chOff x="10080416" y="3169519"/>
            <a:chExt cx="583565" cy="195580"/>
          </a:xfrm>
        </p:grpSpPr>
        <p:sp>
          <p:nvSpPr>
            <p:cNvPr id="73" name="object 73"/>
            <p:cNvSpPr/>
            <p:nvPr/>
          </p:nvSpPr>
          <p:spPr>
            <a:xfrm>
              <a:off x="10083591" y="3172694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0083591" y="3172694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10239699" y="3189681"/>
            <a:ext cx="1114153" cy="1318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paper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10080416" y="3675898"/>
            <a:ext cx="583565" cy="195580"/>
            <a:chOff x="10080416" y="3675898"/>
            <a:chExt cx="583565" cy="195580"/>
          </a:xfrm>
        </p:grpSpPr>
        <p:sp>
          <p:nvSpPr>
            <p:cNvPr id="77" name="object 77"/>
            <p:cNvSpPr/>
            <p:nvPr/>
          </p:nvSpPr>
          <p:spPr>
            <a:xfrm>
              <a:off x="10083591" y="3679073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083591" y="3679073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10239699" y="3701298"/>
            <a:ext cx="1114153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metal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10080416" y="4153134"/>
            <a:ext cx="583565" cy="195580"/>
            <a:chOff x="10080416" y="4153134"/>
            <a:chExt cx="583565" cy="195580"/>
          </a:xfrm>
        </p:grpSpPr>
        <p:sp>
          <p:nvSpPr>
            <p:cNvPr id="81" name="object 81"/>
            <p:cNvSpPr/>
            <p:nvPr/>
          </p:nvSpPr>
          <p:spPr>
            <a:xfrm>
              <a:off x="10083591" y="4156309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083591" y="4156309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10254939" y="4175190"/>
            <a:ext cx="1564695" cy="13189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stone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10080416" y="4621569"/>
            <a:ext cx="583565" cy="195580"/>
            <a:chOff x="10080416" y="4621569"/>
            <a:chExt cx="583565" cy="195580"/>
          </a:xfrm>
        </p:grpSpPr>
        <p:sp>
          <p:nvSpPr>
            <p:cNvPr id="85" name="object 85"/>
            <p:cNvSpPr/>
            <p:nvPr/>
          </p:nvSpPr>
          <p:spPr>
            <a:xfrm>
              <a:off x="10083591" y="4624744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0"/>
                  </a:moveTo>
                  <a:lnTo>
                    <a:pt x="34378" y="0"/>
                  </a:lnTo>
                  <a:lnTo>
                    <a:pt x="20997" y="2701"/>
                  </a:lnTo>
                  <a:lnTo>
                    <a:pt x="10069" y="10069"/>
                  </a:lnTo>
                  <a:lnTo>
                    <a:pt x="2701" y="20997"/>
                  </a:lnTo>
                  <a:lnTo>
                    <a:pt x="0" y="34378"/>
                  </a:lnTo>
                  <a:lnTo>
                    <a:pt x="0" y="154673"/>
                  </a:lnTo>
                  <a:lnTo>
                    <a:pt x="2701" y="168054"/>
                  </a:lnTo>
                  <a:lnTo>
                    <a:pt x="10069" y="178982"/>
                  </a:lnTo>
                  <a:lnTo>
                    <a:pt x="20997" y="186350"/>
                  </a:lnTo>
                  <a:lnTo>
                    <a:pt x="34378" y="189052"/>
                  </a:lnTo>
                  <a:lnTo>
                    <a:pt x="542328" y="189052"/>
                  </a:lnTo>
                  <a:lnTo>
                    <a:pt x="555709" y="186350"/>
                  </a:lnTo>
                  <a:lnTo>
                    <a:pt x="566637" y="178982"/>
                  </a:lnTo>
                  <a:lnTo>
                    <a:pt x="574005" y="168054"/>
                  </a:lnTo>
                  <a:lnTo>
                    <a:pt x="576706" y="154673"/>
                  </a:lnTo>
                  <a:lnTo>
                    <a:pt x="576706" y="34378"/>
                  </a:lnTo>
                  <a:lnTo>
                    <a:pt x="574005" y="20997"/>
                  </a:lnTo>
                  <a:lnTo>
                    <a:pt x="566637" y="10069"/>
                  </a:lnTo>
                  <a:lnTo>
                    <a:pt x="555709" y="2701"/>
                  </a:lnTo>
                  <a:lnTo>
                    <a:pt x="542328" y="0"/>
                  </a:lnTo>
                  <a:close/>
                </a:path>
              </a:pathLst>
            </a:custGeom>
            <a:solidFill>
              <a:srgbClr val="5C58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10083591" y="4624744"/>
              <a:ext cx="577215" cy="189230"/>
            </a:xfrm>
            <a:custGeom>
              <a:avLst/>
              <a:gdLst/>
              <a:ahLst/>
              <a:cxnLst/>
              <a:rect l="l" t="t" r="r" b="b"/>
              <a:pathLst>
                <a:path w="577215" h="189229">
                  <a:moveTo>
                    <a:pt x="542328" y="189052"/>
                  </a:moveTo>
                  <a:lnTo>
                    <a:pt x="34378" y="189052"/>
                  </a:lnTo>
                  <a:lnTo>
                    <a:pt x="20997" y="186350"/>
                  </a:lnTo>
                  <a:lnTo>
                    <a:pt x="10069" y="178982"/>
                  </a:lnTo>
                  <a:lnTo>
                    <a:pt x="2701" y="168054"/>
                  </a:lnTo>
                  <a:lnTo>
                    <a:pt x="0" y="154673"/>
                  </a:lnTo>
                  <a:lnTo>
                    <a:pt x="0" y="34378"/>
                  </a:lnTo>
                  <a:lnTo>
                    <a:pt x="2701" y="20997"/>
                  </a:lnTo>
                  <a:lnTo>
                    <a:pt x="10069" y="10069"/>
                  </a:lnTo>
                  <a:lnTo>
                    <a:pt x="20997" y="2701"/>
                  </a:lnTo>
                  <a:lnTo>
                    <a:pt x="34378" y="0"/>
                  </a:lnTo>
                  <a:lnTo>
                    <a:pt x="542328" y="0"/>
                  </a:lnTo>
                  <a:lnTo>
                    <a:pt x="555709" y="2701"/>
                  </a:lnTo>
                  <a:lnTo>
                    <a:pt x="566637" y="10069"/>
                  </a:lnTo>
                  <a:lnTo>
                    <a:pt x="574005" y="20997"/>
                  </a:lnTo>
                  <a:lnTo>
                    <a:pt x="576706" y="34378"/>
                  </a:lnTo>
                  <a:lnTo>
                    <a:pt x="576706" y="154673"/>
                  </a:lnTo>
                  <a:lnTo>
                    <a:pt x="574005" y="168054"/>
                  </a:lnTo>
                  <a:lnTo>
                    <a:pt x="566637" y="178982"/>
                  </a:lnTo>
                  <a:lnTo>
                    <a:pt x="555709" y="186350"/>
                  </a:lnTo>
                  <a:lnTo>
                    <a:pt x="542328" y="189052"/>
                  </a:lnTo>
                  <a:close/>
                </a:path>
              </a:pathLst>
            </a:custGeom>
            <a:ln w="593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10243329" y="4647532"/>
            <a:ext cx="1341524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fabric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6558292" y="1588211"/>
            <a:ext cx="4996815" cy="3533140"/>
          </a:xfrm>
          <a:custGeom>
            <a:avLst/>
            <a:gdLst/>
            <a:ahLst/>
            <a:cxnLst/>
            <a:rect l="l" t="t" r="r" b="b"/>
            <a:pathLst>
              <a:path w="4996815" h="3533140">
                <a:moveTo>
                  <a:pt x="4996243" y="3532695"/>
                </a:moveTo>
                <a:lnTo>
                  <a:pt x="0" y="3532695"/>
                </a:lnTo>
                <a:lnTo>
                  <a:pt x="0" y="0"/>
                </a:lnTo>
                <a:lnTo>
                  <a:pt x="4996243" y="0"/>
                </a:lnTo>
                <a:lnTo>
                  <a:pt x="4996243" y="3532695"/>
                </a:lnTo>
                <a:close/>
              </a:path>
            </a:pathLst>
          </a:custGeom>
          <a:ln w="3175">
            <a:solidFill>
              <a:srgbClr val="09172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942303" y="1905000"/>
            <a:ext cx="3586243" cy="30040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7700"/>
              </a:lnSpc>
              <a:spcBef>
                <a:spcPts val="100"/>
              </a:spcBef>
              <a:tabLst>
                <a:tab pos="2139950" algn="l"/>
              </a:tabLst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Why did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monarchs	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choose to live </a:t>
            </a:r>
            <a:br>
              <a:rPr lang="en-GB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in castles?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313690">
              <a:lnSpc>
                <a:spcPct val="117700"/>
              </a:lnSpc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Let’s explore the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materials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used in </a:t>
            </a:r>
            <a:br>
              <a:rPr lang="en-GB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castles and why they were chosen!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20320">
              <a:lnSpc>
                <a:spcPct val="117700"/>
              </a:lnSpc>
              <a:spcBef>
                <a:spcPts val="800"/>
              </a:spcBef>
            </a:pP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Look at the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pictures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on your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stop </a:t>
            </a:r>
            <a:br>
              <a:rPr lang="en-GB"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</a:b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and jot worksheet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with your </a:t>
            </a:r>
            <a:br>
              <a:rPr lang="en-GB"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learning partner or table group. Decide which </a:t>
            </a:r>
            <a:r>
              <a:rPr sz="16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material </a:t>
            </a:r>
            <a:r>
              <a:rPr sz="16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is best for which part of a castle and match them up.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057400" y="5396600"/>
            <a:ext cx="967740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6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6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sz="16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sz="16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91" name="object 91"/>
          <p:cNvGrpSpPr/>
          <p:nvPr/>
        </p:nvGrpSpPr>
        <p:grpSpPr>
          <a:xfrm>
            <a:off x="432892" y="642442"/>
            <a:ext cx="4649470" cy="5875655"/>
            <a:chOff x="432892" y="642442"/>
            <a:chExt cx="4649470" cy="5875655"/>
          </a:xfrm>
        </p:grpSpPr>
        <p:pic>
          <p:nvPicPr>
            <p:cNvPr id="92" name="object 9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730089" y="1873543"/>
              <a:ext cx="351986" cy="337515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2892" y="642442"/>
              <a:ext cx="2358161" cy="5875388"/>
            </a:xfrm>
            <a:prstGeom prst="rect">
              <a:avLst/>
            </a:prstGeom>
          </p:spPr>
        </p:pic>
      </p:grpSp>
      <p:sp>
        <p:nvSpPr>
          <p:cNvPr id="95" name="object 91">
            <a:extLst>
              <a:ext uri="{FF2B5EF4-FFF2-40B4-BE49-F238E27FC236}">
                <a16:creationId xmlns:a16="http://schemas.microsoft.com/office/drawing/2014/main" id="{D0128C7D-595D-2009-9536-0D4C02732E29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57979" y="46080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10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67810" y="6380982"/>
            <a:ext cx="2255520" cy="363220"/>
            <a:chOff x="4967810" y="6380982"/>
            <a:chExt cx="2255520" cy="363220"/>
          </a:xfrm>
        </p:grpSpPr>
        <p:sp>
          <p:nvSpPr>
            <p:cNvPr id="4" name="object 4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0281258" y="873274"/>
            <a:ext cx="1868838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Cause and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consequence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825176" y="169619"/>
            <a:ext cx="7580630" cy="755650"/>
            <a:chOff x="3825176" y="169619"/>
            <a:chExt cx="7580630" cy="755650"/>
          </a:xfrm>
        </p:grpSpPr>
        <p:sp>
          <p:nvSpPr>
            <p:cNvPr id="9" name="object 9"/>
            <p:cNvSpPr/>
            <p:nvPr/>
          </p:nvSpPr>
          <p:spPr>
            <a:xfrm>
              <a:off x="11022636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111103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42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21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21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42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58966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12" y="146431"/>
                  </a:lnTo>
                  <a:lnTo>
                    <a:pt x="12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66" y="200990"/>
                  </a:lnTo>
                  <a:lnTo>
                    <a:pt x="58966" y="193395"/>
                  </a:lnTo>
                  <a:lnTo>
                    <a:pt x="58966" y="154012"/>
                  </a:lnTo>
                  <a:lnTo>
                    <a:pt x="58966" y="146431"/>
                  </a:lnTo>
                  <a:close/>
                </a:path>
                <a:path w="203200" h="203200">
                  <a:moveTo>
                    <a:pt x="122872" y="28181"/>
                  </a:moveTo>
                  <a:lnTo>
                    <a:pt x="122364" y="26949"/>
                  </a:lnTo>
                  <a:lnTo>
                    <a:pt x="104140" y="8712"/>
                  </a:lnTo>
                  <a:lnTo>
                    <a:pt x="102908" y="8204"/>
                  </a:lnTo>
                  <a:lnTo>
                    <a:pt x="100291" y="8204"/>
                  </a:lnTo>
                  <a:lnTo>
                    <a:pt x="99060" y="8712"/>
                  </a:lnTo>
                  <a:lnTo>
                    <a:pt x="97218" y="10566"/>
                  </a:lnTo>
                  <a:lnTo>
                    <a:pt x="96697" y="11798"/>
                  </a:lnTo>
                  <a:lnTo>
                    <a:pt x="96697" y="14414"/>
                  </a:lnTo>
                  <a:lnTo>
                    <a:pt x="97218" y="15633"/>
                  </a:lnTo>
                  <a:lnTo>
                    <a:pt x="106159" y="24599"/>
                  </a:lnTo>
                  <a:lnTo>
                    <a:pt x="82511" y="24599"/>
                  </a:lnTo>
                  <a:lnTo>
                    <a:pt x="80314" y="26797"/>
                  </a:lnTo>
                  <a:lnTo>
                    <a:pt x="80314" y="32194"/>
                  </a:lnTo>
                  <a:lnTo>
                    <a:pt x="82511" y="34378"/>
                  </a:lnTo>
                  <a:lnTo>
                    <a:pt x="106172" y="34378"/>
                  </a:lnTo>
                  <a:lnTo>
                    <a:pt x="96227" y="44323"/>
                  </a:lnTo>
                  <a:lnTo>
                    <a:pt x="96227" y="47434"/>
                  </a:lnTo>
                  <a:lnTo>
                    <a:pt x="99060" y="50266"/>
                  </a:lnTo>
                  <a:lnTo>
                    <a:pt x="100291" y="50774"/>
                  </a:lnTo>
                  <a:lnTo>
                    <a:pt x="101600" y="50774"/>
                  </a:lnTo>
                  <a:lnTo>
                    <a:pt x="102908" y="50774"/>
                  </a:lnTo>
                  <a:lnTo>
                    <a:pt x="104140" y="50266"/>
                  </a:lnTo>
                  <a:lnTo>
                    <a:pt x="122364" y="32042"/>
                  </a:lnTo>
                  <a:lnTo>
                    <a:pt x="122872" y="30810"/>
                  </a:lnTo>
                  <a:lnTo>
                    <a:pt x="122872" y="28181"/>
                  </a:lnTo>
                  <a:close/>
                </a:path>
                <a:path w="203200" h="203200">
                  <a:moveTo>
                    <a:pt x="122885" y="171018"/>
                  </a:moveTo>
                  <a:lnTo>
                    <a:pt x="120688" y="168821"/>
                  </a:lnTo>
                  <a:lnTo>
                    <a:pt x="97015" y="168821"/>
                  </a:lnTo>
                  <a:lnTo>
                    <a:pt x="106972" y="158877"/>
                  </a:lnTo>
                  <a:lnTo>
                    <a:pt x="106972" y="155778"/>
                  </a:lnTo>
                  <a:lnTo>
                    <a:pt x="104140" y="152946"/>
                  </a:lnTo>
                  <a:lnTo>
                    <a:pt x="102908" y="152438"/>
                  </a:lnTo>
                  <a:lnTo>
                    <a:pt x="100291" y="152438"/>
                  </a:lnTo>
                  <a:lnTo>
                    <a:pt x="99060" y="152946"/>
                  </a:lnTo>
                  <a:lnTo>
                    <a:pt x="79844" y="172186"/>
                  </a:lnTo>
                  <a:lnTo>
                    <a:pt x="79844" y="175272"/>
                  </a:lnTo>
                  <a:lnTo>
                    <a:pt x="99060" y="194487"/>
                  </a:lnTo>
                  <a:lnTo>
                    <a:pt x="100291" y="194995"/>
                  </a:lnTo>
                  <a:lnTo>
                    <a:pt x="101600" y="194995"/>
                  </a:lnTo>
                  <a:lnTo>
                    <a:pt x="102908" y="194995"/>
                  </a:lnTo>
                  <a:lnTo>
                    <a:pt x="104140" y="194487"/>
                  </a:lnTo>
                  <a:lnTo>
                    <a:pt x="106972" y="191655"/>
                  </a:lnTo>
                  <a:lnTo>
                    <a:pt x="106972" y="188556"/>
                  </a:lnTo>
                  <a:lnTo>
                    <a:pt x="97015" y="178612"/>
                  </a:lnTo>
                  <a:lnTo>
                    <a:pt x="120688" y="178612"/>
                  </a:lnTo>
                  <a:lnTo>
                    <a:pt x="122885" y="176415"/>
                  </a:lnTo>
                  <a:lnTo>
                    <a:pt x="122885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53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408" y="152120"/>
                  </a:lnTo>
                  <a:lnTo>
                    <a:pt x="193408" y="173723"/>
                  </a:lnTo>
                  <a:lnTo>
                    <a:pt x="191858" y="181368"/>
                  </a:lnTo>
                  <a:lnTo>
                    <a:pt x="187629" y="187629"/>
                  </a:lnTo>
                  <a:lnTo>
                    <a:pt x="181368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68" y="155575"/>
                  </a:lnTo>
                  <a:lnTo>
                    <a:pt x="187629" y="159804"/>
                  </a:lnTo>
                  <a:lnTo>
                    <a:pt x="191858" y="166065"/>
                  </a:lnTo>
                  <a:lnTo>
                    <a:pt x="193408" y="173723"/>
                  </a:lnTo>
                  <a:lnTo>
                    <a:pt x="193408" y="152120"/>
                  </a:lnTo>
                  <a:lnTo>
                    <a:pt x="185178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58" y="162255"/>
                  </a:lnTo>
                  <a:lnTo>
                    <a:pt x="144233" y="173723"/>
                  </a:lnTo>
                  <a:lnTo>
                    <a:pt x="146558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78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3831526" y="175969"/>
              <a:ext cx="2965450" cy="742950"/>
            </a:xfrm>
            <a:custGeom>
              <a:avLst/>
              <a:gdLst/>
              <a:ahLst/>
              <a:cxnLst/>
              <a:rect l="l" t="t" r="r" b="b"/>
              <a:pathLst>
                <a:path w="2965450" h="742950">
                  <a:moveTo>
                    <a:pt x="2926930" y="0"/>
                  </a:moveTo>
                  <a:lnTo>
                    <a:pt x="38099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099" y="742441"/>
                  </a:lnTo>
                  <a:lnTo>
                    <a:pt x="2926930" y="742441"/>
                  </a:lnTo>
                  <a:lnTo>
                    <a:pt x="2941724" y="739435"/>
                  </a:lnTo>
                  <a:lnTo>
                    <a:pt x="2953839" y="731250"/>
                  </a:lnTo>
                  <a:lnTo>
                    <a:pt x="2962024" y="719135"/>
                  </a:lnTo>
                  <a:lnTo>
                    <a:pt x="2965030" y="704341"/>
                  </a:lnTo>
                  <a:lnTo>
                    <a:pt x="2965030" y="38099"/>
                  </a:lnTo>
                  <a:lnTo>
                    <a:pt x="2962024" y="23306"/>
                  </a:lnTo>
                  <a:lnTo>
                    <a:pt x="2953839" y="11191"/>
                  </a:lnTo>
                  <a:lnTo>
                    <a:pt x="2941724" y="3006"/>
                  </a:lnTo>
                  <a:lnTo>
                    <a:pt x="2926930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3831526" y="175969"/>
              <a:ext cx="2965450" cy="742950"/>
            </a:xfrm>
            <a:custGeom>
              <a:avLst/>
              <a:gdLst/>
              <a:ahLst/>
              <a:cxnLst/>
              <a:rect l="l" t="t" r="r" b="b"/>
              <a:pathLst>
                <a:path w="2965450" h="742950">
                  <a:moveTo>
                    <a:pt x="2926930" y="742441"/>
                  </a:moveTo>
                  <a:lnTo>
                    <a:pt x="38099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099" y="0"/>
                  </a:lnTo>
                  <a:lnTo>
                    <a:pt x="2926930" y="0"/>
                  </a:lnTo>
                  <a:lnTo>
                    <a:pt x="2941724" y="3006"/>
                  </a:lnTo>
                  <a:lnTo>
                    <a:pt x="2953839" y="11191"/>
                  </a:lnTo>
                  <a:lnTo>
                    <a:pt x="2962024" y="23306"/>
                  </a:lnTo>
                  <a:lnTo>
                    <a:pt x="2965030" y="38099"/>
                  </a:lnTo>
                  <a:lnTo>
                    <a:pt x="2965030" y="704341"/>
                  </a:lnTo>
                  <a:lnTo>
                    <a:pt x="2962024" y="719135"/>
                  </a:lnTo>
                  <a:lnTo>
                    <a:pt x="2953839" y="731250"/>
                  </a:lnTo>
                  <a:lnTo>
                    <a:pt x="2941724" y="739435"/>
                  </a:lnTo>
                  <a:lnTo>
                    <a:pt x="2926930" y="742441"/>
                  </a:lnTo>
                  <a:close/>
                </a:path>
              </a:pathLst>
            </a:custGeom>
            <a:ln w="1256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3831526" y="221803"/>
            <a:ext cx="2964826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Stop and jot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6706918" y="284717"/>
            <a:ext cx="1660525" cy="556260"/>
            <a:chOff x="6706918" y="284717"/>
            <a:chExt cx="1660525" cy="556260"/>
          </a:xfrm>
        </p:grpSpPr>
        <p:sp>
          <p:nvSpPr>
            <p:cNvPr id="15" name="object 15"/>
            <p:cNvSpPr/>
            <p:nvPr/>
          </p:nvSpPr>
          <p:spPr>
            <a:xfrm>
              <a:off x="6713268" y="29106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57AF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713268" y="29106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883638" y="1108951"/>
            <a:ext cx="8425180" cy="5118735"/>
            <a:chOff x="1883638" y="1108951"/>
            <a:chExt cx="8425180" cy="5118735"/>
          </a:xfrm>
        </p:grpSpPr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86483" y="1260513"/>
              <a:ext cx="1129741" cy="63991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886496" y="1260500"/>
              <a:ext cx="1130300" cy="640080"/>
            </a:xfrm>
            <a:custGeom>
              <a:avLst/>
              <a:gdLst/>
              <a:ahLst/>
              <a:cxnLst/>
              <a:rect l="l" t="t" r="r" b="b"/>
              <a:pathLst>
                <a:path w="1130300" h="640080">
                  <a:moveTo>
                    <a:pt x="1129741" y="639927"/>
                  </a:moveTo>
                  <a:lnTo>
                    <a:pt x="0" y="639927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639927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86483" y="2873209"/>
              <a:ext cx="1129741" cy="76319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86483" y="3741191"/>
              <a:ext cx="1129329" cy="76319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86483" y="4609198"/>
              <a:ext cx="1129741" cy="763181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886496" y="2873209"/>
              <a:ext cx="1130300" cy="763270"/>
            </a:xfrm>
            <a:custGeom>
              <a:avLst/>
              <a:gdLst/>
              <a:ahLst/>
              <a:cxnLst/>
              <a:rect l="l" t="t" r="r" b="b"/>
              <a:pathLst>
                <a:path w="1130300" h="763270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86483" y="2005228"/>
              <a:ext cx="1129741" cy="76318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1886496" y="2005228"/>
              <a:ext cx="1130300" cy="3367404"/>
            </a:xfrm>
            <a:custGeom>
              <a:avLst/>
              <a:gdLst/>
              <a:ahLst/>
              <a:cxnLst/>
              <a:rect l="l" t="t" r="r" b="b"/>
              <a:pathLst>
                <a:path w="1130300" h="3367404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  <a:path w="1130300" h="3367404">
                  <a:moveTo>
                    <a:pt x="1129741" y="2499169"/>
                  </a:moveTo>
                  <a:lnTo>
                    <a:pt x="0" y="2499169"/>
                  </a:lnTo>
                  <a:lnTo>
                    <a:pt x="0" y="1735975"/>
                  </a:lnTo>
                  <a:lnTo>
                    <a:pt x="1129741" y="1735975"/>
                  </a:lnTo>
                  <a:lnTo>
                    <a:pt x="1129741" y="2499169"/>
                  </a:lnTo>
                  <a:close/>
                </a:path>
                <a:path w="1130300" h="3367404">
                  <a:moveTo>
                    <a:pt x="1129741" y="3367151"/>
                  </a:moveTo>
                  <a:lnTo>
                    <a:pt x="0" y="3367151"/>
                  </a:lnTo>
                  <a:lnTo>
                    <a:pt x="0" y="2603957"/>
                  </a:lnTo>
                  <a:lnTo>
                    <a:pt x="1129741" y="2603957"/>
                  </a:lnTo>
                  <a:lnTo>
                    <a:pt x="1129741" y="3367151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886483" y="5461165"/>
              <a:ext cx="1129741" cy="763193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886496" y="5461165"/>
              <a:ext cx="1130300" cy="763270"/>
            </a:xfrm>
            <a:custGeom>
              <a:avLst/>
              <a:gdLst/>
              <a:ahLst/>
              <a:cxnLst/>
              <a:rect l="l" t="t" r="r" b="b"/>
              <a:pathLst>
                <a:path w="1130300" h="763270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75762" y="2873209"/>
              <a:ext cx="1129753" cy="76319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175762" y="3741191"/>
              <a:ext cx="1129753" cy="76319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75762" y="4609198"/>
              <a:ext cx="1129753" cy="763181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9175775" y="2873209"/>
              <a:ext cx="1130300" cy="1631314"/>
            </a:xfrm>
            <a:custGeom>
              <a:avLst/>
              <a:gdLst/>
              <a:ahLst/>
              <a:cxnLst/>
              <a:rect l="l" t="t" r="r" b="b"/>
              <a:pathLst>
                <a:path w="1130300" h="1631314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  <a:path w="1130300" h="1631314">
                  <a:moveTo>
                    <a:pt x="1129741" y="1631188"/>
                  </a:moveTo>
                  <a:lnTo>
                    <a:pt x="0" y="1631188"/>
                  </a:lnTo>
                  <a:lnTo>
                    <a:pt x="0" y="867994"/>
                  </a:lnTo>
                  <a:lnTo>
                    <a:pt x="1129741" y="867994"/>
                  </a:lnTo>
                  <a:lnTo>
                    <a:pt x="1129741" y="1631188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3" name="object 3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175762" y="1111821"/>
              <a:ext cx="1129753" cy="76319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175762" y="1979802"/>
              <a:ext cx="1129753" cy="76319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175775" y="1111808"/>
              <a:ext cx="1130300" cy="4260850"/>
            </a:xfrm>
            <a:custGeom>
              <a:avLst/>
              <a:gdLst/>
              <a:ahLst/>
              <a:cxnLst/>
              <a:rect l="l" t="t" r="r" b="b"/>
              <a:pathLst>
                <a:path w="1130300" h="4260850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  <a:path w="1130300" h="4260850">
                  <a:moveTo>
                    <a:pt x="1129741" y="1631188"/>
                  </a:moveTo>
                  <a:lnTo>
                    <a:pt x="0" y="1631188"/>
                  </a:lnTo>
                  <a:lnTo>
                    <a:pt x="0" y="867994"/>
                  </a:lnTo>
                  <a:lnTo>
                    <a:pt x="1129741" y="867994"/>
                  </a:lnTo>
                  <a:lnTo>
                    <a:pt x="1129741" y="1631188"/>
                  </a:lnTo>
                  <a:close/>
                </a:path>
                <a:path w="1130300" h="4260850">
                  <a:moveTo>
                    <a:pt x="1129741" y="4260570"/>
                  </a:moveTo>
                  <a:lnTo>
                    <a:pt x="0" y="4260570"/>
                  </a:lnTo>
                  <a:lnTo>
                    <a:pt x="0" y="3497376"/>
                  </a:lnTo>
                  <a:lnTo>
                    <a:pt x="1129741" y="3497376"/>
                  </a:lnTo>
                  <a:lnTo>
                    <a:pt x="1129741" y="4260570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175762" y="5461165"/>
              <a:ext cx="1129753" cy="763193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9175775" y="5461165"/>
              <a:ext cx="1130300" cy="763270"/>
            </a:xfrm>
            <a:custGeom>
              <a:avLst/>
              <a:gdLst/>
              <a:ahLst/>
              <a:cxnLst/>
              <a:rect l="l" t="t" r="r" b="b"/>
              <a:pathLst>
                <a:path w="1130300" h="763270">
                  <a:moveTo>
                    <a:pt x="1129741" y="763193"/>
                  </a:moveTo>
                  <a:lnTo>
                    <a:pt x="0" y="763193"/>
                  </a:lnTo>
                  <a:lnTo>
                    <a:pt x="0" y="0"/>
                  </a:lnTo>
                  <a:lnTo>
                    <a:pt x="1129741" y="0"/>
                  </a:lnTo>
                  <a:lnTo>
                    <a:pt x="1129741" y="763193"/>
                  </a:lnTo>
                  <a:close/>
                </a:path>
              </a:pathLst>
            </a:custGeom>
            <a:ln w="5397">
              <a:solidFill>
                <a:srgbClr val="092D4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170637" y="2120581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170637" y="2120581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170637" y="2988567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170637" y="2988567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3170637" y="3856554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3170637" y="3856554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3170637" y="4724541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3170637" y="4724541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3170637" y="5576519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3170637" y="5576519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964206" y="1370925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69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964206" y="1370925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69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3170637" y="1314226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458901"/>
                  </a:lnTo>
                  <a:lnTo>
                    <a:pt x="5782" y="487544"/>
                  </a:lnTo>
                  <a:lnTo>
                    <a:pt x="21551" y="510933"/>
                  </a:lnTo>
                  <a:lnTo>
                    <a:pt x="44941" y="526703"/>
                  </a:lnTo>
                  <a:lnTo>
                    <a:pt x="73583" y="532485"/>
                  </a:lnTo>
                  <a:lnTo>
                    <a:pt x="2608033" y="532485"/>
                  </a:lnTo>
                  <a:lnTo>
                    <a:pt x="2636676" y="526703"/>
                  </a:lnTo>
                  <a:lnTo>
                    <a:pt x="2660065" y="510933"/>
                  </a:lnTo>
                  <a:lnTo>
                    <a:pt x="2675835" y="487544"/>
                  </a:lnTo>
                  <a:lnTo>
                    <a:pt x="2681617" y="458901"/>
                  </a:lnTo>
                  <a:lnTo>
                    <a:pt x="2681617" y="73583"/>
                  </a:lnTo>
                  <a:lnTo>
                    <a:pt x="2675835" y="44941"/>
                  </a:lnTo>
                  <a:lnTo>
                    <a:pt x="2660065" y="21551"/>
                  </a:lnTo>
                  <a:lnTo>
                    <a:pt x="2636676" y="5782"/>
                  </a:lnTo>
                  <a:lnTo>
                    <a:pt x="2608033" y="0"/>
                  </a:lnTo>
                  <a:close/>
                </a:path>
              </a:pathLst>
            </a:custGeom>
            <a:solidFill>
              <a:srgbClr val="E3C28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3170637" y="1314226"/>
              <a:ext cx="2682240" cy="532765"/>
            </a:xfrm>
            <a:custGeom>
              <a:avLst/>
              <a:gdLst/>
              <a:ahLst/>
              <a:cxnLst/>
              <a:rect l="l" t="t" r="r" b="b"/>
              <a:pathLst>
                <a:path w="2682240" h="532764">
                  <a:moveTo>
                    <a:pt x="2608033" y="532485"/>
                  </a:moveTo>
                  <a:lnTo>
                    <a:pt x="73583" y="532485"/>
                  </a:lnTo>
                  <a:lnTo>
                    <a:pt x="44941" y="526703"/>
                  </a:lnTo>
                  <a:lnTo>
                    <a:pt x="21551" y="510933"/>
                  </a:lnTo>
                  <a:lnTo>
                    <a:pt x="5782" y="487544"/>
                  </a:lnTo>
                  <a:lnTo>
                    <a:pt x="0" y="458901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2608033" y="0"/>
                  </a:lnTo>
                  <a:lnTo>
                    <a:pt x="2636676" y="5782"/>
                  </a:lnTo>
                  <a:lnTo>
                    <a:pt x="2660065" y="21551"/>
                  </a:lnTo>
                  <a:lnTo>
                    <a:pt x="2675835" y="44941"/>
                  </a:lnTo>
                  <a:lnTo>
                    <a:pt x="2681617" y="73583"/>
                  </a:lnTo>
                  <a:lnTo>
                    <a:pt x="2681617" y="458901"/>
                  </a:lnTo>
                  <a:lnTo>
                    <a:pt x="2675835" y="487544"/>
                  </a:lnTo>
                  <a:lnTo>
                    <a:pt x="2660065" y="510933"/>
                  </a:lnTo>
                  <a:lnTo>
                    <a:pt x="2636676" y="526703"/>
                  </a:lnTo>
                  <a:lnTo>
                    <a:pt x="2608033" y="532485"/>
                  </a:lnTo>
                  <a:close/>
                </a:path>
              </a:pathLst>
            </a:custGeom>
            <a:ln w="10795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3170222" y="1399547"/>
            <a:ext cx="2678858" cy="38163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5080" algn="ctr">
              <a:lnSpc>
                <a:spcPts val="1270"/>
              </a:lnSpc>
              <a:spcBef>
                <a:spcPts val="35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Castle walls need to be strong </a:t>
            </a:r>
            <a:br>
              <a:rPr lang="en-GB"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</a:b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and not burn.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170222" y="2195640"/>
            <a:ext cx="2678858" cy="38163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5080" algn="ctr">
              <a:lnSpc>
                <a:spcPts val="1270"/>
              </a:lnSpc>
              <a:spcBef>
                <a:spcPts val="35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Gates and weapons should be hard and not break.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177901" y="3063511"/>
            <a:ext cx="2670164" cy="379271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5080" algn="ctr">
              <a:lnSpc>
                <a:spcPts val="1270"/>
              </a:lnSpc>
              <a:spcBef>
                <a:spcPts val="35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Early castles and furniture needed a material easy to find.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166684" y="3922187"/>
            <a:ext cx="2682239" cy="379271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5080" algn="ctr">
              <a:lnSpc>
                <a:spcPts val="1270"/>
              </a:lnSpc>
              <a:spcBef>
                <a:spcPts val="35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Later castles and palaces needed </a:t>
            </a:r>
            <a:br>
              <a:rPr lang="en-GB"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</a:b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to be strong and weatherproof.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166683" y="4793285"/>
            <a:ext cx="2678857" cy="379271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R="5080" algn="ctr">
              <a:lnSpc>
                <a:spcPts val="1270"/>
              </a:lnSpc>
              <a:spcBef>
                <a:spcPts val="35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Tapestries and flags for decoration and warmth.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166683" y="5714796"/>
            <a:ext cx="2678857" cy="200696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indent="12700" algn="ctr">
              <a:lnSpc>
                <a:spcPct val="100000"/>
              </a:lnSpc>
              <a:spcBef>
                <a:spcPts val="125"/>
              </a:spcBef>
            </a:pPr>
            <a:r>
              <a:rPr sz="12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Scrolls and letter writing.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960409" y="1417657"/>
            <a:ext cx="1049019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wood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7958809" y="2184078"/>
            <a:ext cx="1059815" cy="354965"/>
            <a:chOff x="7958809" y="2184078"/>
            <a:chExt cx="1059815" cy="354965"/>
          </a:xfrm>
        </p:grpSpPr>
        <p:sp>
          <p:nvSpPr>
            <p:cNvPr id="60" name="object 60"/>
            <p:cNvSpPr/>
            <p:nvPr/>
          </p:nvSpPr>
          <p:spPr>
            <a:xfrm>
              <a:off x="7964207" y="2189476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69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964207" y="2189476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69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7960409" y="2236205"/>
            <a:ext cx="1049019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brick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7958809" y="3024487"/>
            <a:ext cx="1059815" cy="354965"/>
            <a:chOff x="7958809" y="3024487"/>
            <a:chExt cx="1059815" cy="354965"/>
          </a:xfrm>
        </p:grpSpPr>
        <p:sp>
          <p:nvSpPr>
            <p:cNvPr id="64" name="object 64"/>
            <p:cNvSpPr/>
            <p:nvPr/>
          </p:nvSpPr>
          <p:spPr>
            <a:xfrm>
              <a:off x="7964207" y="3029884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7964207" y="3029884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7967651" y="3076618"/>
            <a:ext cx="1041777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paper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7958809" y="3945475"/>
            <a:ext cx="1059815" cy="354965"/>
            <a:chOff x="7958809" y="3945475"/>
            <a:chExt cx="1059815" cy="354965"/>
          </a:xfrm>
        </p:grpSpPr>
        <p:sp>
          <p:nvSpPr>
            <p:cNvPr id="68" name="object 68"/>
            <p:cNvSpPr/>
            <p:nvPr/>
          </p:nvSpPr>
          <p:spPr>
            <a:xfrm>
              <a:off x="7964207" y="3950873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7964207" y="3950873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7960409" y="3997604"/>
            <a:ext cx="1049019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metal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7958809" y="4813462"/>
            <a:ext cx="1059815" cy="354965"/>
            <a:chOff x="7958809" y="4813462"/>
            <a:chExt cx="1059815" cy="354965"/>
          </a:xfrm>
        </p:grpSpPr>
        <p:sp>
          <p:nvSpPr>
            <p:cNvPr id="72" name="object 72"/>
            <p:cNvSpPr/>
            <p:nvPr/>
          </p:nvSpPr>
          <p:spPr>
            <a:xfrm>
              <a:off x="7964207" y="4818859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7964207" y="4818859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7967650" y="4865589"/>
            <a:ext cx="1049019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stone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7958809" y="5665440"/>
            <a:ext cx="1059815" cy="354965"/>
            <a:chOff x="7958809" y="5665440"/>
            <a:chExt cx="1059815" cy="354965"/>
          </a:xfrm>
        </p:grpSpPr>
        <p:sp>
          <p:nvSpPr>
            <p:cNvPr id="76" name="object 76"/>
            <p:cNvSpPr/>
            <p:nvPr/>
          </p:nvSpPr>
          <p:spPr>
            <a:xfrm>
              <a:off x="7964207" y="5670838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0"/>
                  </a:moveTo>
                  <a:lnTo>
                    <a:pt x="73583" y="0"/>
                  </a:lnTo>
                  <a:lnTo>
                    <a:pt x="44941" y="5782"/>
                  </a:lnTo>
                  <a:lnTo>
                    <a:pt x="21551" y="21551"/>
                  </a:lnTo>
                  <a:lnTo>
                    <a:pt x="5782" y="44941"/>
                  </a:lnTo>
                  <a:lnTo>
                    <a:pt x="0" y="73583"/>
                  </a:lnTo>
                  <a:lnTo>
                    <a:pt x="0" y="270268"/>
                  </a:lnTo>
                  <a:lnTo>
                    <a:pt x="5782" y="298911"/>
                  </a:lnTo>
                  <a:lnTo>
                    <a:pt x="21551" y="322300"/>
                  </a:lnTo>
                  <a:lnTo>
                    <a:pt x="44941" y="338070"/>
                  </a:lnTo>
                  <a:lnTo>
                    <a:pt x="73583" y="343852"/>
                  </a:lnTo>
                  <a:lnTo>
                    <a:pt x="975334" y="343852"/>
                  </a:lnTo>
                  <a:lnTo>
                    <a:pt x="1003977" y="338070"/>
                  </a:lnTo>
                  <a:lnTo>
                    <a:pt x="1027366" y="322300"/>
                  </a:lnTo>
                  <a:lnTo>
                    <a:pt x="1043135" y="298911"/>
                  </a:lnTo>
                  <a:lnTo>
                    <a:pt x="1048918" y="270268"/>
                  </a:lnTo>
                  <a:lnTo>
                    <a:pt x="1048918" y="73583"/>
                  </a:lnTo>
                  <a:lnTo>
                    <a:pt x="1043135" y="44941"/>
                  </a:lnTo>
                  <a:lnTo>
                    <a:pt x="1027366" y="21551"/>
                  </a:lnTo>
                  <a:lnTo>
                    <a:pt x="1003977" y="5782"/>
                  </a:lnTo>
                  <a:lnTo>
                    <a:pt x="975334" y="0"/>
                  </a:lnTo>
                  <a:close/>
                </a:path>
              </a:pathLst>
            </a:custGeom>
            <a:solidFill>
              <a:srgbClr val="5C579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7964207" y="5670838"/>
              <a:ext cx="1049020" cy="344170"/>
            </a:xfrm>
            <a:custGeom>
              <a:avLst/>
              <a:gdLst/>
              <a:ahLst/>
              <a:cxnLst/>
              <a:rect l="l" t="t" r="r" b="b"/>
              <a:pathLst>
                <a:path w="1049020" h="344170">
                  <a:moveTo>
                    <a:pt x="975334" y="343852"/>
                  </a:moveTo>
                  <a:lnTo>
                    <a:pt x="73583" y="343852"/>
                  </a:lnTo>
                  <a:lnTo>
                    <a:pt x="44941" y="338070"/>
                  </a:lnTo>
                  <a:lnTo>
                    <a:pt x="21551" y="322300"/>
                  </a:lnTo>
                  <a:lnTo>
                    <a:pt x="5782" y="298911"/>
                  </a:lnTo>
                  <a:lnTo>
                    <a:pt x="0" y="270268"/>
                  </a:lnTo>
                  <a:lnTo>
                    <a:pt x="0" y="73583"/>
                  </a:lnTo>
                  <a:lnTo>
                    <a:pt x="5782" y="44941"/>
                  </a:lnTo>
                  <a:lnTo>
                    <a:pt x="21551" y="21551"/>
                  </a:lnTo>
                  <a:lnTo>
                    <a:pt x="44941" y="5782"/>
                  </a:lnTo>
                  <a:lnTo>
                    <a:pt x="73583" y="0"/>
                  </a:lnTo>
                  <a:lnTo>
                    <a:pt x="975334" y="0"/>
                  </a:lnTo>
                  <a:lnTo>
                    <a:pt x="1003977" y="5782"/>
                  </a:lnTo>
                  <a:lnTo>
                    <a:pt x="1027366" y="21551"/>
                  </a:lnTo>
                  <a:lnTo>
                    <a:pt x="1043135" y="44941"/>
                  </a:lnTo>
                  <a:lnTo>
                    <a:pt x="1048918" y="73583"/>
                  </a:lnTo>
                  <a:lnTo>
                    <a:pt x="1048918" y="270268"/>
                  </a:lnTo>
                  <a:lnTo>
                    <a:pt x="1043135" y="298911"/>
                  </a:lnTo>
                  <a:lnTo>
                    <a:pt x="1027366" y="322300"/>
                  </a:lnTo>
                  <a:lnTo>
                    <a:pt x="1003977" y="338070"/>
                  </a:lnTo>
                  <a:lnTo>
                    <a:pt x="975334" y="343852"/>
                  </a:lnTo>
                  <a:close/>
                </a:path>
              </a:pathLst>
            </a:custGeom>
            <a:ln w="1079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7970983" y="5717567"/>
            <a:ext cx="1038445" cy="2503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fabric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5831540" y="1523801"/>
            <a:ext cx="2152015" cy="4338320"/>
            <a:chOff x="5831540" y="1523801"/>
            <a:chExt cx="2152015" cy="4338320"/>
          </a:xfrm>
        </p:grpSpPr>
        <p:sp>
          <p:nvSpPr>
            <p:cNvPr id="80" name="object 80"/>
            <p:cNvSpPr/>
            <p:nvPr/>
          </p:nvSpPr>
          <p:spPr>
            <a:xfrm>
              <a:off x="5852256" y="1580469"/>
              <a:ext cx="2112010" cy="3410585"/>
            </a:xfrm>
            <a:custGeom>
              <a:avLst/>
              <a:gdLst/>
              <a:ahLst/>
              <a:cxnLst/>
              <a:rect l="l" t="t" r="r" b="b"/>
              <a:pathLst>
                <a:path w="2112009" h="3410585">
                  <a:moveTo>
                    <a:pt x="0" y="0"/>
                  </a:moveTo>
                  <a:lnTo>
                    <a:pt x="2111946" y="3410318"/>
                  </a:lnTo>
                </a:path>
              </a:pathLst>
            </a:custGeom>
            <a:ln w="38100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5852256" y="2386823"/>
              <a:ext cx="2112010" cy="1736089"/>
            </a:xfrm>
            <a:custGeom>
              <a:avLst/>
              <a:gdLst/>
              <a:ahLst/>
              <a:cxnLst/>
              <a:rect l="l" t="t" r="r" b="b"/>
              <a:pathLst>
                <a:path w="2112009" h="1736089">
                  <a:moveTo>
                    <a:pt x="0" y="0"/>
                  </a:moveTo>
                  <a:lnTo>
                    <a:pt x="2111946" y="1735975"/>
                  </a:lnTo>
                </a:path>
              </a:pathLst>
            </a:custGeom>
            <a:ln w="38100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5852256" y="4990783"/>
              <a:ext cx="2112010" cy="852169"/>
            </a:xfrm>
            <a:custGeom>
              <a:avLst/>
              <a:gdLst/>
              <a:ahLst/>
              <a:cxnLst/>
              <a:rect l="l" t="t" r="r" b="b"/>
              <a:pathLst>
                <a:path w="2112009" h="852170">
                  <a:moveTo>
                    <a:pt x="0" y="0"/>
                  </a:moveTo>
                  <a:lnTo>
                    <a:pt x="2111946" y="851979"/>
                  </a:lnTo>
                </a:path>
              </a:pathLst>
            </a:custGeom>
            <a:ln w="38099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5850590" y="1542851"/>
              <a:ext cx="2112010" cy="1713864"/>
            </a:xfrm>
            <a:custGeom>
              <a:avLst/>
              <a:gdLst/>
              <a:ahLst/>
              <a:cxnLst/>
              <a:rect l="l" t="t" r="r" b="b"/>
              <a:pathLst>
                <a:path w="2112009" h="1713864">
                  <a:moveTo>
                    <a:pt x="0" y="1713268"/>
                  </a:moveTo>
                  <a:lnTo>
                    <a:pt x="2111946" y="0"/>
                  </a:lnTo>
                </a:path>
              </a:pathLst>
            </a:custGeom>
            <a:ln w="38100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5850590" y="2361396"/>
              <a:ext cx="2112010" cy="1761489"/>
            </a:xfrm>
            <a:custGeom>
              <a:avLst/>
              <a:gdLst/>
              <a:ahLst/>
              <a:cxnLst/>
              <a:rect l="l" t="t" r="r" b="b"/>
              <a:pathLst>
                <a:path w="2112009" h="1761489">
                  <a:moveTo>
                    <a:pt x="0" y="1761401"/>
                  </a:moveTo>
                  <a:lnTo>
                    <a:pt x="2111946" y="0"/>
                  </a:lnTo>
                </a:path>
              </a:pathLst>
            </a:custGeom>
            <a:ln w="38100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5850590" y="3201807"/>
              <a:ext cx="2112010" cy="2623185"/>
            </a:xfrm>
            <a:custGeom>
              <a:avLst/>
              <a:gdLst/>
              <a:ahLst/>
              <a:cxnLst/>
              <a:rect l="l" t="t" r="r" b="b"/>
              <a:pathLst>
                <a:path w="2112009" h="2623185">
                  <a:moveTo>
                    <a:pt x="0" y="2622880"/>
                  </a:moveTo>
                  <a:lnTo>
                    <a:pt x="2111946" y="0"/>
                  </a:lnTo>
                </a:path>
              </a:pathLst>
            </a:custGeom>
            <a:ln w="38100">
              <a:solidFill>
                <a:srgbClr val="57AF53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7" name="object 16">
            <a:extLst>
              <a:ext uri="{FF2B5EF4-FFF2-40B4-BE49-F238E27FC236}">
                <a16:creationId xmlns:a16="http://schemas.microsoft.com/office/drawing/2014/main" id="{64532F39-AC35-EF0A-B62B-479C35BF1C1F}"/>
              </a:ext>
            </a:extLst>
          </p:cNvPr>
          <p:cNvSpPr txBox="1"/>
          <p:nvPr/>
        </p:nvSpPr>
        <p:spPr>
          <a:xfrm>
            <a:off x="6744078" y="374253"/>
            <a:ext cx="16478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8" name="object 91">
            <a:extLst>
              <a:ext uri="{FF2B5EF4-FFF2-40B4-BE49-F238E27FC236}">
                <a16:creationId xmlns:a16="http://schemas.microsoft.com/office/drawing/2014/main" id="{B229F550-649D-7572-4117-13A15629F234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54"/>
            <a:ext cx="12191247" cy="685704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5502" y="-8359"/>
            <a:ext cx="11953240" cy="6596380"/>
            <a:chOff x="245502" y="-8359"/>
            <a:chExt cx="11953240" cy="6596380"/>
          </a:xfrm>
        </p:grpSpPr>
        <p:sp>
          <p:nvSpPr>
            <p:cNvPr id="4" name="object 4"/>
            <p:cNvSpPr/>
            <p:nvPr/>
          </p:nvSpPr>
          <p:spPr>
            <a:xfrm>
              <a:off x="251852" y="35572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51852" y="35572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15042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646947" y="-2009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46947" y="-2009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764405" y="47556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11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639132" y="172054"/>
            <a:ext cx="2914015" cy="6574155"/>
            <a:chOff x="4639132" y="172054"/>
            <a:chExt cx="2914015" cy="6574155"/>
          </a:xfrm>
        </p:grpSpPr>
        <p:sp>
          <p:nvSpPr>
            <p:cNvPr id="10" name="object 10"/>
            <p:cNvSpPr/>
            <p:nvPr/>
          </p:nvSpPr>
          <p:spPr>
            <a:xfrm>
              <a:off x="4974160" y="638881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974160" y="638881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286" y="6429078"/>
              <a:ext cx="270796" cy="2707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644529" y="177452"/>
              <a:ext cx="2903220" cy="742950"/>
            </a:xfrm>
            <a:custGeom>
              <a:avLst/>
              <a:gdLst/>
              <a:ahLst/>
              <a:cxnLst/>
              <a:rect l="l" t="t" r="r" b="b"/>
              <a:pathLst>
                <a:path w="2903220" h="742950">
                  <a:moveTo>
                    <a:pt x="2864840" y="0"/>
                  </a:moveTo>
                  <a:lnTo>
                    <a:pt x="38099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704342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099" y="742442"/>
                  </a:lnTo>
                  <a:lnTo>
                    <a:pt x="2864840" y="742442"/>
                  </a:lnTo>
                  <a:lnTo>
                    <a:pt x="2879634" y="739435"/>
                  </a:lnTo>
                  <a:lnTo>
                    <a:pt x="2891748" y="731250"/>
                  </a:lnTo>
                  <a:lnTo>
                    <a:pt x="2899934" y="719135"/>
                  </a:lnTo>
                  <a:lnTo>
                    <a:pt x="2902940" y="704342"/>
                  </a:lnTo>
                  <a:lnTo>
                    <a:pt x="2902940" y="38100"/>
                  </a:lnTo>
                  <a:lnTo>
                    <a:pt x="2899934" y="23306"/>
                  </a:lnTo>
                  <a:lnTo>
                    <a:pt x="2891748" y="11191"/>
                  </a:lnTo>
                  <a:lnTo>
                    <a:pt x="2879634" y="3006"/>
                  </a:lnTo>
                  <a:lnTo>
                    <a:pt x="2864840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644529" y="177452"/>
              <a:ext cx="2903220" cy="742950"/>
            </a:xfrm>
            <a:custGeom>
              <a:avLst/>
              <a:gdLst/>
              <a:ahLst/>
              <a:cxnLst/>
              <a:rect l="l" t="t" r="r" b="b"/>
              <a:pathLst>
                <a:path w="2903220" h="742950">
                  <a:moveTo>
                    <a:pt x="2864840" y="742442"/>
                  </a:moveTo>
                  <a:lnTo>
                    <a:pt x="38099" y="742442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2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099" y="0"/>
                  </a:lnTo>
                  <a:lnTo>
                    <a:pt x="2864840" y="0"/>
                  </a:lnTo>
                  <a:lnTo>
                    <a:pt x="2879634" y="3006"/>
                  </a:lnTo>
                  <a:lnTo>
                    <a:pt x="2891748" y="11191"/>
                  </a:lnTo>
                  <a:lnTo>
                    <a:pt x="2899934" y="23306"/>
                  </a:lnTo>
                  <a:lnTo>
                    <a:pt x="2902940" y="38100"/>
                  </a:lnTo>
                  <a:lnTo>
                    <a:pt x="2902940" y="704342"/>
                  </a:lnTo>
                  <a:lnTo>
                    <a:pt x="2899934" y="719135"/>
                  </a:lnTo>
                  <a:lnTo>
                    <a:pt x="2891748" y="731250"/>
                  </a:lnTo>
                  <a:lnTo>
                    <a:pt x="2879634" y="739435"/>
                  </a:lnTo>
                  <a:lnTo>
                    <a:pt x="2864840" y="742442"/>
                  </a:lnTo>
                  <a:close/>
                </a:path>
              </a:pathLst>
            </a:custGeom>
            <a:ln w="10566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827633" y="237757"/>
            <a:ext cx="6534977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Let’s watch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169773" y="507203"/>
            <a:ext cx="11122025" cy="5947410"/>
            <a:chOff x="169773" y="507203"/>
            <a:chExt cx="11122025" cy="5947410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9773" y="579170"/>
              <a:ext cx="2358148" cy="587540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32125" y="2096769"/>
              <a:ext cx="6906742" cy="358471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632129" y="2096764"/>
              <a:ext cx="6906895" cy="3585210"/>
            </a:xfrm>
            <a:custGeom>
              <a:avLst/>
              <a:gdLst/>
              <a:ahLst/>
              <a:cxnLst/>
              <a:rect l="l" t="t" r="r" b="b"/>
              <a:pathLst>
                <a:path w="6906895" h="3585210">
                  <a:moveTo>
                    <a:pt x="6844652" y="3584727"/>
                  </a:moveTo>
                  <a:lnTo>
                    <a:pt x="62077" y="3584727"/>
                  </a:lnTo>
                  <a:lnTo>
                    <a:pt x="37911" y="3579847"/>
                  </a:lnTo>
                  <a:lnTo>
                    <a:pt x="18180" y="3566541"/>
                  </a:lnTo>
                  <a:lnTo>
                    <a:pt x="4877" y="3546804"/>
                  </a:lnTo>
                  <a:lnTo>
                    <a:pt x="0" y="3522637"/>
                  </a:lnTo>
                  <a:lnTo>
                    <a:pt x="0" y="62090"/>
                  </a:lnTo>
                  <a:lnTo>
                    <a:pt x="4877" y="37922"/>
                  </a:lnTo>
                  <a:lnTo>
                    <a:pt x="18180" y="18186"/>
                  </a:lnTo>
                  <a:lnTo>
                    <a:pt x="37911" y="4879"/>
                  </a:lnTo>
                  <a:lnTo>
                    <a:pt x="62077" y="0"/>
                  </a:lnTo>
                  <a:lnTo>
                    <a:pt x="6844652" y="0"/>
                  </a:lnTo>
                  <a:lnTo>
                    <a:pt x="6868820" y="4879"/>
                  </a:lnTo>
                  <a:lnTo>
                    <a:pt x="6888556" y="18186"/>
                  </a:lnTo>
                  <a:lnTo>
                    <a:pt x="6901863" y="37922"/>
                  </a:lnTo>
                  <a:lnTo>
                    <a:pt x="6906742" y="62090"/>
                  </a:lnTo>
                  <a:lnTo>
                    <a:pt x="6906742" y="3522637"/>
                  </a:lnTo>
                  <a:lnTo>
                    <a:pt x="6901863" y="3546804"/>
                  </a:lnTo>
                  <a:lnTo>
                    <a:pt x="6888556" y="3566541"/>
                  </a:lnTo>
                  <a:lnTo>
                    <a:pt x="6868820" y="3579847"/>
                  </a:lnTo>
                  <a:lnTo>
                    <a:pt x="6844652" y="3584727"/>
                  </a:lnTo>
                  <a:close/>
                </a:path>
              </a:pathLst>
            </a:custGeom>
            <a:ln w="5867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62359" y="3083725"/>
              <a:ext cx="1816094" cy="181609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444044" y="3187263"/>
              <a:ext cx="1447165" cy="1447165"/>
            </a:xfrm>
            <a:custGeom>
              <a:avLst/>
              <a:gdLst/>
              <a:ahLst/>
              <a:cxnLst/>
              <a:rect l="l" t="t" r="r" b="b"/>
              <a:pathLst>
                <a:path w="1447165" h="1447164">
                  <a:moveTo>
                    <a:pt x="723480" y="0"/>
                  </a:moveTo>
                  <a:lnTo>
                    <a:pt x="675911" y="1538"/>
                  </a:lnTo>
                  <a:lnTo>
                    <a:pt x="629164" y="6092"/>
                  </a:lnTo>
                  <a:lnTo>
                    <a:pt x="583333" y="13564"/>
                  </a:lnTo>
                  <a:lnTo>
                    <a:pt x="538515" y="23859"/>
                  </a:lnTo>
                  <a:lnTo>
                    <a:pt x="494805" y="36883"/>
                  </a:lnTo>
                  <a:lnTo>
                    <a:pt x="452297" y="52540"/>
                  </a:lnTo>
                  <a:lnTo>
                    <a:pt x="411087" y="70734"/>
                  </a:lnTo>
                  <a:lnTo>
                    <a:pt x="371272" y="91371"/>
                  </a:lnTo>
                  <a:lnTo>
                    <a:pt x="332945" y="114354"/>
                  </a:lnTo>
                  <a:lnTo>
                    <a:pt x="296202" y="139589"/>
                  </a:lnTo>
                  <a:lnTo>
                    <a:pt x="261139" y="166981"/>
                  </a:lnTo>
                  <a:lnTo>
                    <a:pt x="227851" y="196433"/>
                  </a:lnTo>
                  <a:lnTo>
                    <a:pt x="196433" y="227851"/>
                  </a:lnTo>
                  <a:lnTo>
                    <a:pt x="166981" y="261139"/>
                  </a:lnTo>
                  <a:lnTo>
                    <a:pt x="139589" y="296202"/>
                  </a:lnTo>
                  <a:lnTo>
                    <a:pt x="114354" y="332945"/>
                  </a:lnTo>
                  <a:lnTo>
                    <a:pt x="91371" y="371272"/>
                  </a:lnTo>
                  <a:lnTo>
                    <a:pt x="70734" y="411087"/>
                  </a:lnTo>
                  <a:lnTo>
                    <a:pt x="52540" y="452297"/>
                  </a:lnTo>
                  <a:lnTo>
                    <a:pt x="36883" y="494805"/>
                  </a:lnTo>
                  <a:lnTo>
                    <a:pt x="23859" y="538515"/>
                  </a:lnTo>
                  <a:lnTo>
                    <a:pt x="13564" y="583333"/>
                  </a:lnTo>
                  <a:lnTo>
                    <a:pt x="6092" y="629164"/>
                  </a:lnTo>
                  <a:lnTo>
                    <a:pt x="1538" y="675911"/>
                  </a:lnTo>
                  <a:lnTo>
                    <a:pt x="0" y="723480"/>
                  </a:lnTo>
                  <a:lnTo>
                    <a:pt x="1538" y="771049"/>
                  </a:lnTo>
                  <a:lnTo>
                    <a:pt x="6092" y="817797"/>
                  </a:lnTo>
                  <a:lnTo>
                    <a:pt x="13564" y="863627"/>
                  </a:lnTo>
                  <a:lnTo>
                    <a:pt x="23859" y="908446"/>
                  </a:lnTo>
                  <a:lnTo>
                    <a:pt x="36883" y="952156"/>
                  </a:lnTo>
                  <a:lnTo>
                    <a:pt x="52540" y="994664"/>
                  </a:lnTo>
                  <a:lnTo>
                    <a:pt x="70734" y="1035873"/>
                  </a:lnTo>
                  <a:lnTo>
                    <a:pt x="91371" y="1075689"/>
                  </a:lnTo>
                  <a:lnTo>
                    <a:pt x="114354" y="1114016"/>
                  </a:lnTo>
                  <a:lnTo>
                    <a:pt x="139589" y="1150759"/>
                  </a:lnTo>
                  <a:lnTo>
                    <a:pt x="166981" y="1185822"/>
                  </a:lnTo>
                  <a:lnTo>
                    <a:pt x="196433" y="1219110"/>
                  </a:lnTo>
                  <a:lnTo>
                    <a:pt x="227851" y="1250528"/>
                  </a:lnTo>
                  <a:lnTo>
                    <a:pt x="261139" y="1279980"/>
                  </a:lnTo>
                  <a:lnTo>
                    <a:pt x="296202" y="1307371"/>
                  </a:lnTo>
                  <a:lnTo>
                    <a:pt x="332945" y="1332607"/>
                  </a:lnTo>
                  <a:lnTo>
                    <a:pt x="371272" y="1355590"/>
                  </a:lnTo>
                  <a:lnTo>
                    <a:pt x="411087" y="1376227"/>
                  </a:lnTo>
                  <a:lnTo>
                    <a:pt x="452297" y="1394421"/>
                  </a:lnTo>
                  <a:lnTo>
                    <a:pt x="494805" y="1410078"/>
                  </a:lnTo>
                  <a:lnTo>
                    <a:pt x="538515" y="1423102"/>
                  </a:lnTo>
                  <a:lnTo>
                    <a:pt x="583333" y="1433397"/>
                  </a:lnTo>
                  <a:lnTo>
                    <a:pt x="629164" y="1440869"/>
                  </a:lnTo>
                  <a:lnTo>
                    <a:pt x="675911" y="1445422"/>
                  </a:lnTo>
                  <a:lnTo>
                    <a:pt x="723480" y="1446961"/>
                  </a:lnTo>
                  <a:lnTo>
                    <a:pt x="771049" y="1445422"/>
                  </a:lnTo>
                  <a:lnTo>
                    <a:pt x="817797" y="1440869"/>
                  </a:lnTo>
                  <a:lnTo>
                    <a:pt x="863627" y="1433397"/>
                  </a:lnTo>
                  <a:lnTo>
                    <a:pt x="908446" y="1423102"/>
                  </a:lnTo>
                  <a:lnTo>
                    <a:pt x="952156" y="1410078"/>
                  </a:lnTo>
                  <a:lnTo>
                    <a:pt x="994664" y="1394421"/>
                  </a:lnTo>
                  <a:lnTo>
                    <a:pt x="1035873" y="1376227"/>
                  </a:lnTo>
                  <a:lnTo>
                    <a:pt x="1075689" y="1355590"/>
                  </a:lnTo>
                  <a:lnTo>
                    <a:pt x="1114016" y="1332607"/>
                  </a:lnTo>
                  <a:lnTo>
                    <a:pt x="1150759" y="1307371"/>
                  </a:lnTo>
                  <a:lnTo>
                    <a:pt x="1185822" y="1279980"/>
                  </a:lnTo>
                  <a:lnTo>
                    <a:pt x="1219110" y="1250528"/>
                  </a:lnTo>
                  <a:lnTo>
                    <a:pt x="1250528" y="1219110"/>
                  </a:lnTo>
                  <a:lnTo>
                    <a:pt x="1279980" y="1185822"/>
                  </a:lnTo>
                  <a:lnTo>
                    <a:pt x="1307371" y="1150759"/>
                  </a:lnTo>
                  <a:lnTo>
                    <a:pt x="1332607" y="1114016"/>
                  </a:lnTo>
                  <a:lnTo>
                    <a:pt x="1355590" y="1075689"/>
                  </a:lnTo>
                  <a:lnTo>
                    <a:pt x="1376227" y="1035873"/>
                  </a:lnTo>
                  <a:lnTo>
                    <a:pt x="1394421" y="994664"/>
                  </a:lnTo>
                  <a:lnTo>
                    <a:pt x="1410078" y="952156"/>
                  </a:lnTo>
                  <a:lnTo>
                    <a:pt x="1423102" y="908446"/>
                  </a:lnTo>
                  <a:lnTo>
                    <a:pt x="1433397" y="863627"/>
                  </a:lnTo>
                  <a:lnTo>
                    <a:pt x="1440869" y="817797"/>
                  </a:lnTo>
                  <a:lnTo>
                    <a:pt x="1445422" y="771049"/>
                  </a:lnTo>
                  <a:lnTo>
                    <a:pt x="1446961" y="723480"/>
                  </a:lnTo>
                  <a:lnTo>
                    <a:pt x="1445422" y="675911"/>
                  </a:lnTo>
                  <a:lnTo>
                    <a:pt x="1440869" y="629164"/>
                  </a:lnTo>
                  <a:lnTo>
                    <a:pt x="1433397" y="583333"/>
                  </a:lnTo>
                  <a:lnTo>
                    <a:pt x="1423102" y="538515"/>
                  </a:lnTo>
                  <a:lnTo>
                    <a:pt x="1410078" y="494805"/>
                  </a:lnTo>
                  <a:lnTo>
                    <a:pt x="1394421" y="452297"/>
                  </a:lnTo>
                  <a:lnTo>
                    <a:pt x="1376227" y="411087"/>
                  </a:lnTo>
                  <a:lnTo>
                    <a:pt x="1355590" y="371272"/>
                  </a:lnTo>
                  <a:lnTo>
                    <a:pt x="1332607" y="332945"/>
                  </a:lnTo>
                  <a:lnTo>
                    <a:pt x="1307371" y="296202"/>
                  </a:lnTo>
                  <a:lnTo>
                    <a:pt x="1279980" y="261139"/>
                  </a:lnTo>
                  <a:lnTo>
                    <a:pt x="1250528" y="227851"/>
                  </a:lnTo>
                  <a:lnTo>
                    <a:pt x="1219110" y="196433"/>
                  </a:lnTo>
                  <a:lnTo>
                    <a:pt x="1185822" y="166981"/>
                  </a:lnTo>
                  <a:lnTo>
                    <a:pt x="1150759" y="139589"/>
                  </a:lnTo>
                  <a:lnTo>
                    <a:pt x="1114016" y="114354"/>
                  </a:lnTo>
                  <a:lnTo>
                    <a:pt x="1075689" y="91371"/>
                  </a:lnTo>
                  <a:lnTo>
                    <a:pt x="1035873" y="70734"/>
                  </a:lnTo>
                  <a:lnTo>
                    <a:pt x="994664" y="52540"/>
                  </a:lnTo>
                  <a:lnTo>
                    <a:pt x="952156" y="36883"/>
                  </a:lnTo>
                  <a:lnTo>
                    <a:pt x="908446" y="23859"/>
                  </a:lnTo>
                  <a:lnTo>
                    <a:pt x="863627" y="13564"/>
                  </a:lnTo>
                  <a:lnTo>
                    <a:pt x="817797" y="6092"/>
                  </a:lnTo>
                  <a:lnTo>
                    <a:pt x="771049" y="1538"/>
                  </a:lnTo>
                  <a:lnTo>
                    <a:pt x="7234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5987620" y="3670998"/>
              <a:ext cx="485140" cy="480059"/>
            </a:xfrm>
            <a:custGeom>
              <a:avLst/>
              <a:gdLst/>
              <a:ahLst/>
              <a:cxnLst/>
              <a:rect l="l" t="t" r="r" b="b"/>
              <a:pathLst>
                <a:path w="485139" h="480060">
                  <a:moveTo>
                    <a:pt x="44389" y="0"/>
                  </a:moveTo>
                  <a:lnTo>
                    <a:pt x="22366" y="7111"/>
                  </a:lnTo>
                  <a:lnTo>
                    <a:pt x="6250" y="23720"/>
                  </a:lnTo>
                  <a:lnTo>
                    <a:pt x="0" y="47368"/>
                  </a:lnTo>
                  <a:lnTo>
                    <a:pt x="0" y="432127"/>
                  </a:lnTo>
                  <a:lnTo>
                    <a:pt x="6250" y="455775"/>
                  </a:lnTo>
                  <a:lnTo>
                    <a:pt x="22366" y="472385"/>
                  </a:lnTo>
                  <a:lnTo>
                    <a:pt x="44389" y="479496"/>
                  </a:lnTo>
                  <a:lnTo>
                    <a:pt x="68364" y="474647"/>
                  </a:lnTo>
                  <a:lnTo>
                    <a:pt x="458558" y="282267"/>
                  </a:lnTo>
                  <a:lnTo>
                    <a:pt x="478389" y="264090"/>
                  </a:lnTo>
                  <a:lnTo>
                    <a:pt x="485000" y="239748"/>
                  </a:lnTo>
                  <a:lnTo>
                    <a:pt x="478389" y="215405"/>
                  </a:lnTo>
                  <a:lnTo>
                    <a:pt x="458558" y="197228"/>
                  </a:lnTo>
                  <a:lnTo>
                    <a:pt x="68364" y="4848"/>
                  </a:lnTo>
                  <a:lnTo>
                    <a:pt x="44389" y="0"/>
                  </a:lnTo>
                  <a:close/>
                </a:path>
              </a:pathLst>
            </a:custGeom>
            <a:solidFill>
              <a:srgbClr val="8D7E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987620" y="3670998"/>
              <a:ext cx="485140" cy="480059"/>
            </a:xfrm>
            <a:custGeom>
              <a:avLst/>
              <a:gdLst/>
              <a:ahLst/>
              <a:cxnLst/>
              <a:rect l="l" t="t" r="r" b="b"/>
              <a:pathLst>
                <a:path w="485139" h="480060">
                  <a:moveTo>
                    <a:pt x="458558" y="197228"/>
                  </a:moveTo>
                  <a:lnTo>
                    <a:pt x="68364" y="4848"/>
                  </a:lnTo>
                  <a:lnTo>
                    <a:pt x="44389" y="0"/>
                  </a:lnTo>
                  <a:lnTo>
                    <a:pt x="22366" y="7111"/>
                  </a:lnTo>
                  <a:lnTo>
                    <a:pt x="6250" y="23720"/>
                  </a:lnTo>
                  <a:lnTo>
                    <a:pt x="0" y="47368"/>
                  </a:lnTo>
                  <a:lnTo>
                    <a:pt x="0" y="432127"/>
                  </a:lnTo>
                  <a:lnTo>
                    <a:pt x="6250" y="455775"/>
                  </a:lnTo>
                  <a:lnTo>
                    <a:pt x="22366" y="472385"/>
                  </a:lnTo>
                  <a:lnTo>
                    <a:pt x="44389" y="479496"/>
                  </a:lnTo>
                  <a:lnTo>
                    <a:pt x="68364" y="474647"/>
                  </a:lnTo>
                  <a:lnTo>
                    <a:pt x="458558" y="282267"/>
                  </a:lnTo>
                  <a:lnTo>
                    <a:pt x="478389" y="264090"/>
                  </a:lnTo>
                  <a:lnTo>
                    <a:pt x="485000" y="239748"/>
                  </a:lnTo>
                  <a:lnTo>
                    <a:pt x="478389" y="215405"/>
                  </a:lnTo>
                  <a:lnTo>
                    <a:pt x="458558" y="197228"/>
                  </a:lnTo>
                  <a:close/>
                </a:path>
              </a:pathLst>
            </a:custGeom>
            <a:ln w="11734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797907" y="4191472"/>
              <a:ext cx="1490020" cy="149002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9797909" y="4191482"/>
              <a:ext cx="1490345" cy="1490345"/>
            </a:xfrm>
            <a:custGeom>
              <a:avLst/>
              <a:gdLst/>
              <a:ahLst/>
              <a:cxnLst/>
              <a:rect l="l" t="t" r="r" b="b"/>
              <a:pathLst>
                <a:path w="1490345" h="1490345">
                  <a:moveTo>
                    <a:pt x="1490014" y="1490014"/>
                  </a:moveTo>
                  <a:lnTo>
                    <a:pt x="0" y="1490014"/>
                  </a:lnTo>
                  <a:lnTo>
                    <a:pt x="0" y="0"/>
                  </a:lnTo>
                  <a:lnTo>
                    <a:pt x="1490014" y="0"/>
                  </a:lnTo>
                  <a:lnTo>
                    <a:pt x="1490014" y="1490014"/>
                  </a:lnTo>
                  <a:close/>
                </a:path>
              </a:pathLst>
            </a:custGeom>
            <a:ln w="6477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694151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0782618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42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21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21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42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58966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12" y="146431"/>
                  </a:lnTo>
                  <a:lnTo>
                    <a:pt x="12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66" y="200990"/>
                  </a:lnTo>
                  <a:lnTo>
                    <a:pt x="58966" y="193395"/>
                  </a:lnTo>
                  <a:lnTo>
                    <a:pt x="58966" y="154012"/>
                  </a:lnTo>
                  <a:lnTo>
                    <a:pt x="58966" y="146431"/>
                  </a:lnTo>
                  <a:close/>
                </a:path>
                <a:path w="203200" h="203200">
                  <a:moveTo>
                    <a:pt x="122872" y="28181"/>
                  </a:moveTo>
                  <a:lnTo>
                    <a:pt x="122364" y="26949"/>
                  </a:lnTo>
                  <a:lnTo>
                    <a:pt x="104140" y="8712"/>
                  </a:lnTo>
                  <a:lnTo>
                    <a:pt x="102908" y="8204"/>
                  </a:lnTo>
                  <a:lnTo>
                    <a:pt x="100291" y="8204"/>
                  </a:lnTo>
                  <a:lnTo>
                    <a:pt x="99060" y="8712"/>
                  </a:lnTo>
                  <a:lnTo>
                    <a:pt x="97218" y="10566"/>
                  </a:lnTo>
                  <a:lnTo>
                    <a:pt x="96710" y="11798"/>
                  </a:lnTo>
                  <a:lnTo>
                    <a:pt x="96710" y="14414"/>
                  </a:lnTo>
                  <a:lnTo>
                    <a:pt x="97218" y="15633"/>
                  </a:lnTo>
                  <a:lnTo>
                    <a:pt x="106159" y="24599"/>
                  </a:lnTo>
                  <a:lnTo>
                    <a:pt x="82511" y="24599"/>
                  </a:lnTo>
                  <a:lnTo>
                    <a:pt x="80314" y="26797"/>
                  </a:lnTo>
                  <a:lnTo>
                    <a:pt x="80314" y="32194"/>
                  </a:lnTo>
                  <a:lnTo>
                    <a:pt x="82511" y="34378"/>
                  </a:lnTo>
                  <a:lnTo>
                    <a:pt x="106172" y="34378"/>
                  </a:lnTo>
                  <a:lnTo>
                    <a:pt x="96227" y="44323"/>
                  </a:lnTo>
                  <a:lnTo>
                    <a:pt x="96227" y="47434"/>
                  </a:lnTo>
                  <a:lnTo>
                    <a:pt x="99060" y="50266"/>
                  </a:lnTo>
                  <a:lnTo>
                    <a:pt x="100291" y="50774"/>
                  </a:lnTo>
                  <a:lnTo>
                    <a:pt x="101600" y="50774"/>
                  </a:lnTo>
                  <a:lnTo>
                    <a:pt x="102908" y="50774"/>
                  </a:lnTo>
                  <a:lnTo>
                    <a:pt x="104140" y="50266"/>
                  </a:lnTo>
                  <a:lnTo>
                    <a:pt x="122364" y="32042"/>
                  </a:lnTo>
                  <a:lnTo>
                    <a:pt x="122872" y="30810"/>
                  </a:lnTo>
                  <a:lnTo>
                    <a:pt x="122872" y="28181"/>
                  </a:lnTo>
                  <a:close/>
                </a:path>
                <a:path w="203200" h="203200">
                  <a:moveTo>
                    <a:pt x="122885" y="171018"/>
                  </a:moveTo>
                  <a:lnTo>
                    <a:pt x="120688" y="168821"/>
                  </a:lnTo>
                  <a:lnTo>
                    <a:pt x="97015" y="168821"/>
                  </a:lnTo>
                  <a:lnTo>
                    <a:pt x="106972" y="158877"/>
                  </a:lnTo>
                  <a:lnTo>
                    <a:pt x="106972" y="155778"/>
                  </a:lnTo>
                  <a:lnTo>
                    <a:pt x="104140" y="152946"/>
                  </a:lnTo>
                  <a:lnTo>
                    <a:pt x="102908" y="152438"/>
                  </a:lnTo>
                  <a:lnTo>
                    <a:pt x="100291" y="152438"/>
                  </a:lnTo>
                  <a:lnTo>
                    <a:pt x="99060" y="152946"/>
                  </a:lnTo>
                  <a:lnTo>
                    <a:pt x="79844" y="172186"/>
                  </a:lnTo>
                  <a:lnTo>
                    <a:pt x="79844" y="175272"/>
                  </a:lnTo>
                  <a:lnTo>
                    <a:pt x="99060" y="194487"/>
                  </a:lnTo>
                  <a:lnTo>
                    <a:pt x="100291" y="194995"/>
                  </a:lnTo>
                  <a:lnTo>
                    <a:pt x="101600" y="194995"/>
                  </a:lnTo>
                  <a:lnTo>
                    <a:pt x="102908" y="194995"/>
                  </a:lnTo>
                  <a:lnTo>
                    <a:pt x="104140" y="194487"/>
                  </a:lnTo>
                  <a:lnTo>
                    <a:pt x="106972" y="191655"/>
                  </a:lnTo>
                  <a:lnTo>
                    <a:pt x="106972" y="188556"/>
                  </a:lnTo>
                  <a:lnTo>
                    <a:pt x="97015" y="178612"/>
                  </a:lnTo>
                  <a:lnTo>
                    <a:pt x="120688" y="178612"/>
                  </a:lnTo>
                  <a:lnTo>
                    <a:pt x="122885" y="176415"/>
                  </a:lnTo>
                  <a:lnTo>
                    <a:pt x="122885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66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395" y="152120"/>
                  </a:lnTo>
                  <a:lnTo>
                    <a:pt x="193395" y="173723"/>
                  </a:lnTo>
                  <a:lnTo>
                    <a:pt x="191846" y="181368"/>
                  </a:lnTo>
                  <a:lnTo>
                    <a:pt x="187629" y="187629"/>
                  </a:lnTo>
                  <a:lnTo>
                    <a:pt x="181368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68" y="155575"/>
                  </a:lnTo>
                  <a:lnTo>
                    <a:pt x="187629" y="159804"/>
                  </a:lnTo>
                  <a:lnTo>
                    <a:pt x="191846" y="166065"/>
                  </a:lnTo>
                  <a:lnTo>
                    <a:pt x="193395" y="173723"/>
                  </a:lnTo>
                  <a:lnTo>
                    <a:pt x="193395" y="152120"/>
                  </a:lnTo>
                  <a:lnTo>
                    <a:pt x="185178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58" y="162255"/>
                  </a:lnTo>
                  <a:lnTo>
                    <a:pt x="144233" y="173723"/>
                  </a:lnTo>
                  <a:lnTo>
                    <a:pt x="146558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78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04800" y="1138789"/>
            <a:ext cx="11686540" cy="669414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Let’s watch this video to help us learn about the </a:t>
            </a:r>
            <a:r>
              <a:rPr b="1" dirty="0">
                <a:solidFill>
                  <a:srgbClr val="202F49"/>
                </a:solidFill>
                <a:latin typeface="Grammarsaurus" pitchFamily="2" charset="0"/>
                <a:cs typeface="Arial"/>
              </a:rPr>
              <a:t>features of a castle</a:t>
            </a:r>
            <a:r>
              <a:rPr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Can you spot some </a:t>
            </a:r>
            <a:r>
              <a:rPr b="1" dirty="0">
                <a:solidFill>
                  <a:srgbClr val="202F49"/>
                </a:solidFill>
                <a:latin typeface="Grammarsaurus" pitchFamily="2" charset="0"/>
                <a:cs typeface="Arial"/>
              </a:rPr>
              <a:t>materials </a:t>
            </a:r>
            <a:r>
              <a:rPr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used to build castles?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31972" y="5805326"/>
            <a:ext cx="690689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0070C0"/>
                </a:solidFill>
                <a:latin typeface="Grammarsaurus" pitchFamily="2" charset="0"/>
                <a:cs typeface="Arial"/>
              </a:rPr>
              <a:t>https://</a:t>
            </a:r>
            <a:r>
              <a:rPr b="1" dirty="0">
                <a:solidFill>
                  <a:srgbClr val="0070C0"/>
                </a:solidFill>
                <a:latin typeface="Grammarsaurus" pitchFamily="2" charset="0"/>
                <a:cs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www.youtube.com/watch?v=Vs5YAvJPN3I</a:t>
            </a:r>
            <a:endParaRPr dirty="0">
              <a:solidFill>
                <a:srgbClr val="0070C0"/>
              </a:solidFill>
              <a:latin typeface="Grammarsaurus" pitchFamily="2" charset="0"/>
              <a:cs typeface="Arial"/>
            </a:endParaRPr>
          </a:p>
        </p:txBody>
      </p:sp>
      <p:pic>
        <p:nvPicPr>
          <p:cNvPr id="31" name="object 3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298327" y="503914"/>
            <a:ext cx="225221" cy="340975"/>
          </a:xfrm>
          <a:prstGeom prst="rect">
            <a:avLst/>
          </a:prstGeom>
        </p:spPr>
      </p:pic>
      <p:sp>
        <p:nvSpPr>
          <p:cNvPr id="33" name="object 91">
            <a:extLst>
              <a:ext uri="{FF2B5EF4-FFF2-40B4-BE49-F238E27FC236}">
                <a16:creationId xmlns:a16="http://schemas.microsoft.com/office/drawing/2014/main" id="{7D52EE82-631C-33E5-A7D9-4B9FE241D312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8220A1-9EBB-8F1C-C109-96239C9935E1}"/>
              </a:ext>
            </a:extLst>
          </p:cNvPr>
          <p:cNvSpPr txBox="1"/>
          <p:nvPr/>
        </p:nvSpPr>
        <p:spPr>
          <a:xfrm>
            <a:off x="10162258" y="82860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36" name="object 23">
            <a:extLst>
              <a:ext uri="{FF2B5EF4-FFF2-40B4-BE49-F238E27FC236}">
                <a16:creationId xmlns:a16="http://schemas.microsoft.com/office/drawing/2014/main" id="{481B31D3-B50A-A9ED-46E7-90AEA61557A0}"/>
              </a:ext>
            </a:extLst>
          </p:cNvPr>
          <p:cNvSpPr txBox="1"/>
          <p:nvPr/>
        </p:nvSpPr>
        <p:spPr>
          <a:xfrm>
            <a:off x="11277600" y="852387"/>
            <a:ext cx="1040130" cy="123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7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4405" y="46080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67810" y="507203"/>
            <a:ext cx="5429250" cy="6236970"/>
            <a:chOff x="4967810" y="507203"/>
            <a:chExt cx="5429250" cy="6236970"/>
          </a:xfrm>
        </p:grpSpPr>
        <p:sp>
          <p:nvSpPr>
            <p:cNvPr id="4" name="object 4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0013594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0102063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0" y="146431"/>
                  </a:lnTo>
                  <a:lnTo>
                    <a:pt x="0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53" y="200990"/>
                  </a:lnTo>
                  <a:lnTo>
                    <a:pt x="58953" y="193395"/>
                  </a:lnTo>
                  <a:lnTo>
                    <a:pt x="58953" y="154012"/>
                  </a:lnTo>
                  <a:lnTo>
                    <a:pt x="58953" y="14643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29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08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08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29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122872" y="28181"/>
                  </a:moveTo>
                  <a:lnTo>
                    <a:pt x="122364" y="26949"/>
                  </a:lnTo>
                  <a:lnTo>
                    <a:pt x="104140" y="8712"/>
                  </a:lnTo>
                  <a:lnTo>
                    <a:pt x="102908" y="8204"/>
                  </a:lnTo>
                  <a:lnTo>
                    <a:pt x="100291" y="8204"/>
                  </a:lnTo>
                  <a:lnTo>
                    <a:pt x="99060" y="8712"/>
                  </a:lnTo>
                  <a:lnTo>
                    <a:pt x="97218" y="10566"/>
                  </a:lnTo>
                  <a:lnTo>
                    <a:pt x="96697" y="11798"/>
                  </a:lnTo>
                  <a:lnTo>
                    <a:pt x="96697" y="14414"/>
                  </a:lnTo>
                  <a:lnTo>
                    <a:pt x="97218" y="15633"/>
                  </a:lnTo>
                  <a:lnTo>
                    <a:pt x="106159" y="24599"/>
                  </a:lnTo>
                  <a:lnTo>
                    <a:pt x="82511" y="24599"/>
                  </a:lnTo>
                  <a:lnTo>
                    <a:pt x="80314" y="26797"/>
                  </a:lnTo>
                  <a:lnTo>
                    <a:pt x="80314" y="32194"/>
                  </a:lnTo>
                  <a:lnTo>
                    <a:pt x="82511" y="34378"/>
                  </a:lnTo>
                  <a:lnTo>
                    <a:pt x="106172" y="34378"/>
                  </a:lnTo>
                  <a:lnTo>
                    <a:pt x="96227" y="44323"/>
                  </a:lnTo>
                  <a:lnTo>
                    <a:pt x="96227" y="47434"/>
                  </a:lnTo>
                  <a:lnTo>
                    <a:pt x="99060" y="50266"/>
                  </a:lnTo>
                  <a:lnTo>
                    <a:pt x="100291" y="50774"/>
                  </a:lnTo>
                  <a:lnTo>
                    <a:pt x="101600" y="50774"/>
                  </a:lnTo>
                  <a:lnTo>
                    <a:pt x="102908" y="50774"/>
                  </a:lnTo>
                  <a:lnTo>
                    <a:pt x="104140" y="50266"/>
                  </a:lnTo>
                  <a:lnTo>
                    <a:pt x="122364" y="32042"/>
                  </a:lnTo>
                  <a:lnTo>
                    <a:pt x="122872" y="30810"/>
                  </a:lnTo>
                  <a:lnTo>
                    <a:pt x="122872" y="28181"/>
                  </a:lnTo>
                  <a:close/>
                </a:path>
                <a:path w="203200" h="203200">
                  <a:moveTo>
                    <a:pt x="122885" y="171018"/>
                  </a:moveTo>
                  <a:lnTo>
                    <a:pt x="120688" y="168821"/>
                  </a:lnTo>
                  <a:lnTo>
                    <a:pt x="97015" y="168821"/>
                  </a:lnTo>
                  <a:lnTo>
                    <a:pt x="106972" y="158877"/>
                  </a:lnTo>
                  <a:lnTo>
                    <a:pt x="106972" y="155778"/>
                  </a:lnTo>
                  <a:lnTo>
                    <a:pt x="104140" y="152946"/>
                  </a:lnTo>
                  <a:lnTo>
                    <a:pt x="102908" y="152438"/>
                  </a:lnTo>
                  <a:lnTo>
                    <a:pt x="100291" y="152438"/>
                  </a:lnTo>
                  <a:lnTo>
                    <a:pt x="99060" y="152946"/>
                  </a:lnTo>
                  <a:lnTo>
                    <a:pt x="79832" y="172186"/>
                  </a:lnTo>
                  <a:lnTo>
                    <a:pt x="79844" y="175272"/>
                  </a:lnTo>
                  <a:lnTo>
                    <a:pt x="99060" y="194487"/>
                  </a:lnTo>
                  <a:lnTo>
                    <a:pt x="100291" y="194995"/>
                  </a:lnTo>
                  <a:lnTo>
                    <a:pt x="101600" y="194995"/>
                  </a:lnTo>
                  <a:lnTo>
                    <a:pt x="102908" y="194995"/>
                  </a:lnTo>
                  <a:lnTo>
                    <a:pt x="104140" y="194487"/>
                  </a:lnTo>
                  <a:lnTo>
                    <a:pt x="106972" y="191655"/>
                  </a:lnTo>
                  <a:lnTo>
                    <a:pt x="106972" y="188556"/>
                  </a:lnTo>
                  <a:lnTo>
                    <a:pt x="97015" y="178612"/>
                  </a:lnTo>
                  <a:lnTo>
                    <a:pt x="120688" y="178612"/>
                  </a:lnTo>
                  <a:lnTo>
                    <a:pt x="122885" y="176415"/>
                  </a:lnTo>
                  <a:lnTo>
                    <a:pt x="122885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66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395" y="152120"/>
                  </a:lnTo>
                  <a:lnTo>
                    <a:pt x="193395" y="173723"/>
                  </a:lnTo>
                  <a:lnTo>
                    <a:pt x="191846" y="181368"/>
                  </a:lnTo>
                  <a:lnTo>
                    <a:pt x="187617" y="187629"/>
                  </a:lnTo>
                  <a:lnTo>
                    <a:pt x="181368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68" y="155575"/>
                  </a:lnTo>
                  <a:lnTo>
                    <a:pt x="187617" y="159804"/>
                  </a:lnTo>
                  <a:lnTo>
                    <a:pt x="191846" y="166065"/>
                  </a:lnTo>
                  <a:lnTo>
                    <a:pt x="193395" y="173723"/>
                  </a:lnTo>
                  <a:lnTo>
                    <a:pt x="193395" y="152120"/>
                  </a:lnTo>
                  <a:lnTo>
                    <a:pt x="185166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45" y="162255"/>
                  </a:lnTo>
                  <a:lnTo>
                    <a:pt x="144233" y="173723"/>
                  </a:lnTo>
                  <a:lnTo>
                    <a:pt x="146545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66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56498" y="491276"/>
            <a:ext cx="225221" cy="340977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3981940" y="169619"/>
            <a:ext cx="6932295" cy="755650"/>
            <a:chOff x="3981940" y="169619"/>
            <a:chExt cx="6932295" cy="755650"/>
          </a:xfrm>
        </p:grpSpPr>
        <p:sp>
          <p:nvSpPr>
            <p:cNvPr id="14" name="object 14"/>
            <p:cNvSpPr/>
            <p:nvPr/>
          </p:nvSpPr>
          <p:spPr>
            <a:xfrm>
              <a:off x="10539725" y="515790"/>
              <a:ext cx="365125" cy="327025"/>
            </a:xfrm>
            <a:custGeom>
              <a:avLst/>
              <a:gdLst/>
              <a:ahLst/>
              <a:cxnLst/>
              <a:rect l="l" t="t" r="r" b="b"/>
              <a:pathLst>
                <a:path w="365125" h="327025">
                  <a:moveTo>
                    <a:pt x="253311" y="0"/>
                  </a:moveTo>
                  <a:lnTo>
                    <a:pt x="111490" y="0"/>
                  </a:lnTo>
                  <a:lnTo>
                    <a:pt x="100911" y="1410"/>
                  </a:lnTo>
                  <a:lnTo>
                    <a:pt x="5419" y="143116"/>
                  </a:lnTo>
                  <a:lnTo>
                    <a:pt x="0" y="163417"/>
                  </a:lnTo>
                  <a:lnTo>
                    <a:pt x="1354" y="173852"/>
                  </a:lnTo>
                  <a:lnTo>
                    <a:pt x="76336" y="306539"/>
                  </a:lnTo>
                  <a:lnTo>
                    <a:pt x="111490" y="326834"/>
                  </a:lnTo>
                  <a:lnTo>
                    <a:pt x="253311" y="326834"/>
                  </a:lnTo>
                  <a:lnTo>
                    <a:pt x="288464" y="306539"/>
                  </a:lnTo>
                  <a:lnTo>
                    <a:pt x="359381" y="183718"/>
                  </a:lnTo>
                  <a:lnTo>
                    <a:pt x="364801" y="163417"/>
                  </a:lnTo>
                  <a:lnTo>
                    <a:pt x="363446" y="152982"/>
                  </a:lnTo>
                  <a:lnTo>
                    <a:pt x="288464" y="20294"/>
                  </a:lnTo>
                  <a:lnTo>
                    <a:pt x="2533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530232" y="506312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09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09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04" y="185747"/>
                  </a:lnTo>
                  <a:lnTo>
                    <a:pt x="383780" y="172893"/>
                  </a:lnTo>
                  <a:lnTo>
                    <a:pt x="382104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615010" y="567824"/>
              <a:ext cx="191973" cy="21022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988290" y="175969"/>
              <a:ext cx="2142490" cy="742950"/>
            </a:xfrm>
            <a:custGeom>
              <a:avLst/>
              <a:gdLst/>
              <a:ahLst/>
              <a:cxnLst/>
              <a:rect l="l" t="t" r="r" b="b"/>
              <a:pathLst>
                <a:path w="2142490" h="742950">
                  <a:moveTo>
                    <a:pt x="2103894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103894" y="742441"/>
                  </a:lnTo>
                  <a:lnTo>
                    <a:pt x="2118688" y="739435"/>
                  </a:lnTo>
                  <a:lnTo>
                    <a:pt x="2130802" y="731250"/>
                  </a:lnTo>
                  <a:lnTo>
                    <a:pt x="2138988" y="719135"/>
                  </a:lnTo>
                  <a:lnTo>
                    <a:pt x="2141994" y="704341"/>
                  </a:lnTo>
                  <a:lnTo>
                    <a:pt x="2141994" y="38099"/>
                  </a:lnTo>
                  <a:lnTo>
                    <a:pt x="2138988" y="23306"/>
                  </a:lnTo>
                  <a:lnTo>
                    <a:pt x="2130802" y="11191"/>
                  </a:lnTo>
                  <a:lnTo>
                    <a:pt x="2118688" y="3006"/>
                  </a:lnTo>
                  <a:lnTo>
                    <a:pt x="2103894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988290" y="175969"/>
              <a:ext cx="2142490" cy="742950"/>
            </a:xfrm>
            <a:custGeom>
              <a:avLst/>
              <a:gdLst/>
              <a:ahLst/>
              <a:cxnLst/>
              <a:rect l="l" t="t" r="r" b="b"/>
              <a:pathLst>
                <a:path w="2142490" h="742950">
                  <a:moveTo>
                    <a:pt x="2103894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103894" y="0"/>
                  </a:lnTo>
                  <a:lnTo>
                    <a:pt x="2118688" y="3006"/>
                  </a:lnTo>
                  <a:lnTo>
                    <a:pt x="2130802" y="11191"/>
                  </a:lnTo>
                  <a:lnTo>
                    <a:pt x="2138988" y="23306"/>
                  </a:lnTo>
                  <a:lnTo>
                    <a:pt x="2141994" y="38099"/>
                  </a:lnTo>
                  <a:lnTo>
                    <a:pt x="2141994" y="704341"/>
                  </a:lnTo>
                  <a:lnTo>
                    <a:pt x="2138988" y="719135"/>
                  </a:lnTo>
                  <a:lnTo>
                    <a:pt x="2130802" y="731250"/>
                  </a:lnTo>
                  <a:lnTo>
                    <a:pt x="2118688" y="739435"/>
                  </a:lnTo>
                  <a:lnTo>
                    <a:pt x="2103894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3960530" y="219456"/>
            <a:ext cx="2209801" cy="6482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20" name="object 20"/>
          <p:cNvGrpSpPr/>
          <p:nvPr/>
        </p:nvGrpSpPr>
        <p:grpSpPr>
          <a:xfrm>
            <a:off x="247637" y="2035467"/>
            <a:ext cx="11697335" cy="3193415"/>
            <a:chOff x="247637" y="2035467"/>
            <a:chExt cx="11697335" cy="3193415"/>
          </a:xfrm>
        </p:grpSpPr>
        <p:sp>
          <p:nvSpPr>
            <p:cNvPr id="21" name="object 21"/>
            <p:cNvSpPr/>
            <p:nvPr/>
          </p:nvSpPr>
          <p:spPr>
            <a:xfrm>
              <a:off x="253987" y="2041817"/>
              <a:ext cx="11684635" cy="3180715"/>
            </a:xfrm>
            <a:custGeom>
              <a:avLst/>
              <a:gdLst/>
              <a:ahLst/>
              <a:cxnLst/>
              <a:rect l="l" t="t" r="r" b="b"/>
              <a:pathLst>
                <a:path w="11684635" h="3180715">
                  <a:moveTo>
                    <a:pt x="11684025" y="0"/>
                  </a:moveTo>
                  <a:lnTo>
                    <a:pt x="0" y="0"/>
                  </a:lnTo>
                  <a:lnTo>
                    <a:pt x="0" y="3180638"/>
                  </a:lnTo>
                  <a:lnTo>
                    <a:pt x="11684025" y="3180638"/>
                  </a:lnTo>
                  <a:lnTo>
                    <a:pt x="11684025" y="0"/>
                  </a:lnTo>
                  <a:close/>
                </a:path>
              </a:pathLst>
            </a:custGeom>
            <a:solidFill>
              <a:srgbClr val="8D7E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53987" y="2041817"/>
              <a:ext cx="11684635" cy="3180715"/>
            </a:xfrm>
            <a:custGeom>
              <a:avLst/>
              <a:gdLst/>
              <a:ahLst/>
              <a:cxnLst/>
              <a:rect l="l" t="t" r="r" b="b"/>
              <a:pathLst>
                <a:path w="11684635" h="3180715">
                  <a:moveTo>
                    <a:pt x="11684025" y="3180638"/>
                  </a:moveTo>
                  <a:lnTo>
                    <a:pt x="0" y="3180638"/>
                  </a:lnTo>
                  <a:lnTo>
                    <a:pt x="0" y="0"/>
                  </a:lnTo>
                  <a:lnTo>
                    <a:pt x="11684025" y="0"/>
                  </a:lnTo>
                  <a:lnTo>
                    <a:pt x="11684025" y="3180638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405099" y="2317329"/>
            <a:ext cx="5672749" cy="2646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We are going to think about why 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castles were built</a:t>
            </a:r>
            <a:r>
              <a:rPr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.</a:t>
            </a:r>
            <a:b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endParaRPr lang="en-GB" dirty="0">
              <a:solidFill>
                <a:srgbClr val="FFFFFF"/>
              </a:solidFill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I will read out some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statements 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about castles. </a:t>
            </a:r>
            <a:b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b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You need to decide if the statements are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true 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or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false </a:t>
            </a:r>
            <a:b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</a:b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and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tick your answer 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on your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activity worksheet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. </a:t>
            </a:r>
            <a:b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</a:br>
            <a:endParaRPr lang="en-GB" dirty="0">
              <a:solidFill>
                <a:srgbClr val="FFFFFF"/>
              </a:solidFill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Be ready to </a:t>
            </a: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feed back to the class 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before the</a:t>
            </a:r>
            <a:endParaRPr lang="en-GB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en-GB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lang="en-GB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.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974228" y="1233525"/>
            <a:ext cx="3835400" cy="5257800"/>
            <a:chOff x="7974228" y="1233525"/>
            <a:chExt cx="3835400" cy="5257800"/>
          </a:xfrm>
        </p:grpSpPr>
        <p:pic>
          <p:nvPicPr>
            <p:cNvPr id="29" name="object 2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74228" y="1233525"/>
              <a:ext cx="3835394" cy="5257795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077849" y="1336612"/>
              <a:ext cx="3442970" cy="4869180"/>
            </a:xfrm>
            <a:custGeom>
              <a:avLst/>
              <a:gdLst/>
              <a:ahLst/>
              <a:cxnLst/>
              <a:rect l="l" t="t" r="r" b="b"/>
              <a:pathLst>
                <a:path w="3442970" h="4869180">
                  <a:moveTo>
                    <a:pt x="3442817" y="0"/>
                  </a:moveTo>
                  <a:lnTo>
                    <a:pt x="0" y="0"/>
                  </a:lnTo>
                  <a:lnTo>
                    <a:pt x="0" y="4869129"/>
                  </a:lnTo>
                  <a:lnTo>
                    <a:pt x="3442817" y="4869129"/>
                  </a:lnTo>
                  <a:lnTo>
                    <a:pt x="3442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428759" y="6078918"/>
              <a:ext cx="89266" cy="89620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8268209" y="1710132"/>
              <a:ext cx="3062605" cy="4338955"/>
            </a:xfrm>
            <a:custGeom>
              <a:avLst/>
              <a:gdLst/>
              <a:ahLst/>
              <a:cxnLst/>
              <a:rect l="l" t="t" r="r" b="b"/>
              <a:pathLst>
                <a:path w="3062604" h="4338955">
                  <a:moveTo>
                    <a:pt x="2995942" y="12"/>
                  </a:moveTo>
                  <a:lnTo>
                    <a:pt x="66167" y="0"/>
                  </a:lnTo>
                  <a:lnTo>
                    <a:pt x="19377" y="19380"/>
                  </a:lnTo>
                  <a:lnTo>
                    <a:pt x="0" y="66154"/>
                  </a:lnTo>
                  <a:lnTo>
                    <a:pt x="0" y="4272254"/>
                  </a:lnTo>
                  <a:lnTo>
                    <a:pt x="5198" y="4298005"/>
                  </a:lnTo>
                  <a:lnTo>
                    <a:pt x="19375" y="4319033"/>
                  </a:lnTo>
                  <a:lnTo>
                    <a:pt x="40403" y="4333210"/>
                  </a:lnTo>
                  <a:lnTo>
                    <a:pt x="66154" y="4338408"/>
                  </a:lnTo>
                  <a:lnTo>
                    <a:pt x="2995942" y="4338408"/>
                  </a:lnTo>
                  <a:lnTo>
                    <a:pt x="3021693" y="4333210"/>
                  </a:lnTo>
                  <a:lnTo>
                    <a:pt x="3042721" y="4319033"/>
                  </a:lnTo>
                  <a:lnTo>
                    <a:pt x="3056898" y="4298005"/>
                  </a:lnTo>
                  <a:lnTo>
                    <a:pt x="3062097" y="4272254"/>
                  </a:lnTo>
                  <a:lnTo>
                    <a:pt x="3062097" y="66154"/>
                  </a:lnTo>
                  <a:lnTo>
                    <a:pt x="3056898" y="40410"/>
                  </a:lnTo>
                  <a:lnTo>
                    <a:pt x="3042721" y="19386"/>
                  </a:lnTo>
                  <a:lnTo>
                    <a:pt x="3021693" y="5210"/>
                  </a:lnTo>
                  <a:lnTo>
                    <a:pt x="2995942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268209" y="1710132"/>
              <a:ext cx="3062605" cy="4338955"/>
            </a:xfrm>
            <a:custGeom>
              <a:avLst/>
              <a:gdLst/>
              <a:ahLst/>
              <a:cxnLst/>
              <a:rect l="l" t="t" r="r" b="b"/>
              <a:pathLst>
                <a:path w="3062604" h="4338955">
                  <a:moveTo>
                    <a:pt x="2995942" y="4338408"/>
                  </a:moveTo>
                  <a:lnTo>
                    <a:pt x="66154" y="4338408"/>
                  </a:lnTo>
                  <a:lnTo>
                    <a:pt x="40403" y="4333210"/>
                  </a:lnTo>
                  <a:lnTo>
                    <a:pt x="19375" y="4319033"/>
                  </a:lnTo>
                  <a:lnTo>
                    <a:pt x="5198" y="4298005"/>
                  </a:lnTo>
                  <a:lnTo>
                    <a:pt x="0" y="4272254"/>
                  </a:lnTo>
                  <a:lnTo>
                    <a:pt x="0" y="66154"/>
                  </a:lnTo>
                  <a:lnTo>
                    <a:pt x="5198" y="40408"/>
                  </a:lnTo>
                  <a:lnTo>
                    <a:pt x="19377" y="19380"/>
                  </a:lnTo>
                  <a:lnTo>
                    <a:pt x="40408" y="5200"/>
                  </a:lnTo>
                  <a:lnTo>
                    <a:pt x="66167" y="0"/>
                  </a:lnTo>
                  <a:lnTo>
                    <a:pt x="2995942" y="12"/>
                  </a:lnTo>
                  <a:lnTo>
                    <a:pt x="3021693" y="5210"/>
                  </a:lnTo>
                  <a:lnTo>
                    <a:pt x="3042721" y="19386"/>
                  </a:lnTo>
                  <a:lnTo>
                    <a:pt x="3056898" y="40410"/>
                  </a:lnTo>
                  <a:lnTo>
                    <a:pt x="3062097" y="66154"/>
                  </a:lnTo>
                  <a:lnTo>
                    <a:pt x="3062097" y="4272254"/>
                  </a:lnTo>
                  <a:lnTo>
                    <a:pt x="3056898" y="4298005"/>
                  </a:lnTo>
                  <a:lnTo>
                    <a:pt x="3042721" y="4319033"/>
                  </a:lnTo>
                  <a:lnTo>
                    <a:pt x="3021693" y="4333210"/>
                  </a:lnTo>
                  <a:lnTo>
                    <a:pt x="2995942" y="4338408"/>
                  </a:lnTo>
                  <a:close/>
                </a:path>
              </a:pathLst>
            </a:custGeom>
            <a:ln w="5778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0646433" y="2165774"/>
              <a:ext cx="0" cy="6350"/>
            </a:xfrm>
            <a:custGeom>
              <a:avLst/>
              <a:gdLst/>
              <a:ahLst/>
              <a:cxnLst/>
              <a:rect l="l" t="t" r="r" b="b"/>
              <a:pathLst>
                <a:path h="6350">
                  <a:moveTo>
                    <a:pt x="0" y="0"/>
                  </a:moveTo>
                  <a:lnTo>
                    <a:pt x="0" y="5778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0646433" y="2183136"/>
              <a:ext cx="0" cy="3306445"/>
            </a:xfrm>
            <a:custGeom>
              <a:avLst/>
              <a:gdLst/>
              <a:ahLst/>
              <a:cxnLst/>
              <a:rect l="l" t="t" r="r" b="b"/>
              <a:pathLst>
                <a:path h="3306445">
                  <a:moveTo>
                    <a:pt x="0" y="0"/>
                  </a:moveTo>
                  <a:lnTo>
                    <a:pt x="0" y="3306051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646430" y="5494971"/>
              <a:ext cx="0" cy="6350"/>
            </a:xfrm>
            <a:custGeom>
              <a:avLst/>
              <a:gdLst/>
              <a:ahLst/>
              <a:cxnLst/>
              <a:rect l="l" t="t" r="r" b="b"/>
              <a:pathLst>
                <a:path h="6350">
                  <a:moveTo>
                    <a:pt x="0" y="0"/>
                  </a:moveTo>
                  <a:lnTo>
                    <a:pt x="0" y="5778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1012727" y="2165774"/>
              <a:ext cx="0" cy="6350"/>
            </a:xfrm>
            <a:custGeom>
              <a:avLst/>
              <a:gdLst/>
              <a:ahLst/>
              <a:cxnLst/>
              <a:rect l="l" t="t" r="r" b="b"/>
              <a:pathLst>
                <a:path h="6350">
                  <a:moveTo>
                    <a:pt x="0" y="0"/>
                  </a:moveTo>
                  <a:lnTo>
                    <a:pt x="0" y="5778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1012727" y="2183136"/>
              <a:ext cx="0" cy="3306445"/>
            </a:xfrm>
            <a:custGeom>
              <a:avLst/>
              <a:gdLst/>
              <a:ahLst/>
              <a:cxnLst/>
              <a:rect l="l" t="t" r="r" b="b"/>
              <a:pathLst>
                <a:path h="3306445">
                  <a:moveTo>
                    <a:pt x="0" y="0"/>
                  </a:moveTo>
                  <a:lnTo>
                    <a:pt x="0" y="3306051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1012726" y="5494971"/>
              <a:ext cx="0" cy="6350"/>
            </a:xfrm>
            <a:custGeom>
              <a:avLst/>
              <a:gdLst/>
              <a:ahLst/>
              <a:cxnLst/>
              <a:rect l="l" t="t" r="r" b="b"/>
              <a:pathLst>
                <a:path h="6350">
                  <a:moveTo>
                    <a:pt x="0" y="0"/>
                  </a:moveTo>
                  <a:lnTo>
                    <a:pt x="0" y="5778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523945" y="2037458"/>
              <a:ext cx="245110" cy="128905"/>
            </a:xfrm>
            <a:custGeom>
              <a:avLst/>
              <a:gdLst/>
              <a:ahLst/>
              <a:cxnLst/>
              <a:rect l="l" t="t" r="r" b="b"/>
              <a:pathLst>
                <a:path w="245109" h="128905">
                  <a:moveTo>
                    <a:pt x="241452" y="0"/>
                  </a:moveTo>
                  <a:lnTo>
                    <a:pt x="3517" y="0"/>
                  </a:lnTo>
                  <a:lnTo>
                    <a:pt x="0" y="3517"/>
                  </a:lnTo>
                  <a:lnTo>
                    <a:pt x="0" y="124802"/>
                  </a:lnTo>
                  <a:lnTo>
                    <a:pt x="3517" y="128320"/>
                  </a:lnTo>
                  <a:lnTo>
                    <a:pt x="237147" y="128320"/>
                  </a:lnTo>
                  <a:lnTo>
                    <a:pt x="241452" y="128320"/>
                  </a:lnTo>
                  <a:lnTo>
                    <a:pt x="244970" y="124802"/>
                  </a:lnTo>
                  <a:lnTo>
                    <a:pt x="244970" y="3517"/>
                  </a:lnTo>
                  <a:lnTo>
                    <a:pt x="241452" y="0"/>
                  </a:lnTo>
                  <a:close/>
                </a:path>
              </a:pathLst>
            </a:custGeom>
            <a:solidFill>
              <a:srgbClr val="58B1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523945" y="2037458"/>
              <a:ext cx="245110" cy="128905"/>
            </a:xfrm>
            <a:custGeom>
              <a:avLst/>
              <a:gdLst/>
              <a:ahLst/>
              <a:cxnLst/>
              <a:rect l="l" t="t" r="r" b="b"/>
              <a:pathLst>
                <a:path w="245109" h="128905">
                  <a:moveTo>
                    <a:pt x="237147" y="128320"/>
                  </a:moveTo>
                  <a:lnTo>
                    <a:pt x="7823" y="128320"/>
                  </a:lnTo>
                  <a:lnTo>
                    <a:pt x="3517" y="128320"/>
                  </a:lnTo>
                  <a:lnTo>
                    <a:pt x="0" y="124802"/>
                  </a:lnTo>
                  <a:lnTo>
                    <a:pt x="0" y="120497"/>
                  </a:lnTo>
                  <a:lnTo>
                    <a:pt x="0" y="7823"/>
                  </a:lnTo>
                  <a:lnTo>
                    <a:pt x="0" y="3517"/>
                  </a:lnTo>
                  <a:lnTo>
                    <a:pt x="3517" y="0"/>
                  </a:lnTo>
                  <a:lnTo>
                    <a:pt x="7823" y="0"/>
                  </a:lnTo>
                  <a:lnTo>
                    <a:pt x="237147" y="0"/>
                  </a:lnTo>
                  <a:lnTo>
                    <a:pt x="241452" y="0"/>
                  </a:lnTo>
                  <a:lnTo>
                    <a:pt x="244970" y="3517"/>
                  </a:lnTo>
                  <a:lnTo>
                    <a:pt x="244970" y="7823"/>
                  </a:lnTo>
                  <a:lnTo>
                    <a:pt x="244970" y="120497"/>
                  </a:lnTo>
                  <a:lnTo>
                    <a:pt x="244970" y="124802"/>
                  </a:lnTo>
                  <a:lnTo>
                    <a:pt x="241452" y="128320"/>
                  </a:lnTo>
                  <a:lnTo>
                    <a:pt x="237147" y="128320"/>
                  </a:lnTo>
                  <a:close/>
                </a:path>
              </a:pathLst>
            </a:custGeom>
            <a:ln w="5778">
              <a:solidFill>
                <a:srgbClr val="0A19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888339" y="2037458"/>
              <a:ext cx="248920" cy="128905"/>
            </a:xfrm>
            <a:custGeom>
              <a:avLst/>
              <a:gdLst/>
              <a:ahLst/>
              <a:cxnLst/>
              <a:rect l="l" t="t" r="r" b="b"/>
              <a:pathLst>
                <a:path w="248920" h="128905">
                  <a:moveTo>
                    <a:pt x="245249" y="0"/>
                  </a:moveTo>
                  <a:lnTo>
                    <a:pt x="3517" y="0"/>
                  </a:lnTo>
                  <a:lnTo>
                    <a:pt x="0" y="3517"/>
                  </a:lnTo>
                  <a:lnTo>
                    <a:pt x="0" y="124802"/>
                  </a:lnTo>
                  <a:lnTo>
                    <a:pt x="3517" y="128320"/>
                  </a:lnTo>
                  <a:lnTo>
                    <a:pt x="240944" y="128320"/>
                  </a:lnTo>
                  <a:lnTo>
                    <a:pt x="245249" y="128320"/>
                  </a:lnTo>
                  <a:lnTo>
                    <a:pt x="248767" y="124802"/>
                  </a:lnTo>
                  <a:lnTo>
                    <a:pt x="248767" y="3517"/>
                  </a:lnTo>
                  <a:lnTo>
                    <a:pt x="245249" y="0"/>
                  </a:lnTo>
                  <a:close/>
                </a:path>
              </a:pathLst>
            </a:custGeom>
            <a:solidFill>
              <a:srgbClr val="C8524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888339" y="2037458"/>
              <a:ext cx="248920" cy="128905"/>
            </a:xfrm>
            <a:custGeom>
              <a:avLst/>
              <a:gdLst/>
              <a:ahLst/>
              <a:cxnLst/>
              <a:rect l="l" t="t" r="r" b="b"/>
              <a:pathLst>
                <a:path w="248920" h="128905">
                  <a:moveTo>
                    <a:pt x="240944" y="128320"/>
                  </a:moveTo>
                  <a:lnTo>
                    <a:pt x="7823" y="128320"/>
                  </a:lnTo>
                  <a:lnTo>
                    <a:pt x="3517" y="128320"/>
                  </a:lnTo>
                  <a:lnTo>
                    <a:pt x="0" y="124802"/>
                  </a:lnTo>
                  <a:lnTo>
                    <a:pt x="0" y="120497"/>
                  </a:lnTo>
                  <a:lnTo>
                    <a:pt x="0" y="7823"/>
                  </a:lnTo>
                  <a:lnTo>
                    <a:pt x="0" y="3517"/>
                  </a:lnTo>
                  <a:lnTo>
                    <a:pt x="3517" y="0"/>
                  </a:lnTo>
                  <a:lnTo>
                    <a:pt x="7823" y="0"/>
                  </a:lnTo>
                  <a:lnTo>
                    <a:pt x="240944" y="0"/>
                  </a:lnTo>
                  <a:lnTo>
                    <a:pt x="245249" y="0"/>
                  </a:lnTo>
                  <a:lnTo>
                    <a:pt x="248767" y="3517"/>
                  </a:lnTo>
                  <a:lnTo>
                    <a:pt x="248767" y="7823"/>
                  </a:lnTo>
                  <a:lnTo>
                    <a:pt x="248767" y="120497"/>
                  </a:lnTo>
                  <a:lnTo>
                    <a:pt x="248767" y="124802"/>
                  </a:lnTo>
                  <a:lnTo>
                    <a:pt x="245249" y="128320"/>
                  </a:lnTo>
                  <a:lnTo>
                    <a:pt x="240944" y="128320"/>
                  </a:lnTo>
                  <a:close/>
                </a:path>
              </a:pathLst>
            </a:custGeom>
            <a:ln w="5778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0523945" y="2037458"/>
            <a:ext cx="245110" cy="9105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5720">
              <a:lnSpc>
                <a:spcPct val="100000"/>
              </a:lnSpc>
              <a:spcBef>
                <a:spcPts val="110"/>
              </a:spcBef>
            </a:pPr>
            <a:r>
              <a:rPr sz="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True</a:t>
            </a:r>
            <a:endParaRPr sz="5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888338" y="2037458"/>
            <a:ext cx="248920" cy="9105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110"/>
              </a:spcBef>
            </a:pPr>
            <a:r>
              <a:rPr sz="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False</a:t>
            </a:r>
            <a:endParaRPr sz="500">
              <a:latin typeface="Grammarsaurus" pitchFamily="2" charset="0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8483644" y="2227969"/>
            <a:ext cx="2588895" cy="3331845"/>
            <a:chOff x="8483644" y="2227969"/>
            <a:chExt cx="2588895" cy="3331845"/>
          </a:xfrm>
        </p:grpSpPr>
        <p:sp>
          <p:nvSpPr>
            <p:cNvPr id="47" name="object 47"/>
            <p:cNvSpPr/>
            <p:nvPr/>
          </p:nvSpPr>
          <p:spPr>
            <a:xfrm>
              <a:off x="10420034" y="2286502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437212" y="2286502"/>
              <a:ext cx="564515" cy="0"/>
            </a:xfrm>
            <a:custGeom>
              <a:avLst/>
              <a:gdLst/>
              <a:ahLst/>
              <a:cxnLst/>
              <a:rect l="l" t="t" r="r" b="b"/>
              <a:pathLst>
                <a:path w="564515">
                  <a:moveTo>
                    <a:pt x="0" y="0"/>
                  </a:moveTo>
                  <a:lnTo>
                    <a:pt x="564045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1006957" y="2286502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8199" y="2228255"/>
              <a:ext cx="116471" cy="116471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0957381" y="2231144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957381" y="2231144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219872" y="272276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0237317" y="2722761"/>
              <a:ext cx="763905" cy="0"/>
            </a:xfrm>
            <a:custGeom>
              <a:avLst/>
              <a:gdLst/>
              <a:ahLst/>
              <a:cxnLst/>
              <a:rect l="l" t="t" r="r" b="b"/>
              <a:pathLst>
                <a:path w="763904">
                  <a:moveTo>
                    <a:pt x="0" y="0"/>
                  </a:moveTo>
                  <a:lnTo>
                    <a:pt x="763828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1006972" y="272276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6" name="object 5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88199" y="2664520"/>
              <a:ext cx="116471" cy="116471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0957380" y="266741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957380" y="266741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183677" y="329638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200992" y="3296381"/>
              <a:ext cx="802005" cy="0"/>
            </a:xfrm>
            <a:custGeom>
              <a:avLst/>
              <a:gdLst/>
              <a:ahLst/>
              <a:cxnLst/>
              <a:rect l="l" t="t" r="r" b="b"/>
              <a:pathLst>
                <a:path w="802004">
                  <a:moveTo>
                    <a:pt x="0" y="0"/>
                  </a:moveTo>
                  <a:lnTo>
                    <a:pt x="801458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1008211" y="3296382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2" name="object 6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9414" y="3238134"/>
              <a:ext cx="116471" cy="116471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10958597" y="3241023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958597" y="3241023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157177" y="3699970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174523" y="3699972"/>
              <a:ext cx="826769" cy="0"/>
            </a:xfrm>
            <a:custGeom>
              <a:avLst/>
              <a:gdLst/>
              <a:ahLst/>
              <a:cxnLst/>
              <a:rect l="l" t="t" r="r" b="b"/>
              <a:pathLst>
                <a:path w="826770">
                  <a:moveTo>
                    <a:pt x="0" y="0"/>
                  </a:moveTo>
                  <a:lnTo>
                    <a:pt x="826668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1006965" y="3699972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8" name="object 6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8199" y="3641731"/>
              <a:ext cx="116471" cy="116471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0957380" y="364462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957380" y="364462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0320711" y="406515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0338028" y="4065151"/>
              <a:ext cx="663575" cy="0"/>
            </a:xfrm>
            <a:custGeom>
              <a:avLst/>
              <a:gdLst/>
              <a:ahLst/>
              <a:cxnLst/>
              <a:rect l="l" t="t" r="r" b="b"/>
              <a:pathLst>
                <a:path w="663575">
                  <a:moveTo>
                    <a:pt x="0" y="0"/>
                  </a:moveTo>
                  <a:lnTo>
                    <a:pt x="663155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11006947" y="406515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88199" y="4006887"/>
              <a:ext cx="116471" cy="11647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10957379" y="4009777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0957379" y="4009777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10336149" y="4400021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353599" y="4400021"/>
              <a:ext cx="647700" cy="0"/>
            </a:xfrm>
            <a:custGeom>
              <a:avLst/>
              <a:gdLst/>
              <a:ahLst/>
              <a:cxnLst/>
              <a:rect l="l" t="t" r="r" b="b"/>
              <a:pathLst>
                <a:path w="647700">
                  <a:moveTo>
                    <a:pt x="0" y="0"/>
                  </a:moveTo>
                  <a:lnTo>
                    <a:pt x="647534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1006967" y="4400016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0" name="object 8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8199" y="4341757"/>
              <a:ext cx="116471" cy="116471"/>
            </a:xfrm>
            <a:prstGeom prst="rect">
              <a:avLst/>
            </a:prstGeom>
          </p:spPr>
        </p:pic>
        <p:sp>
          <p:nvSpPr>
            <p:cNvPr id="81" name="object 81"/>
            <p:cNvSpPr/>
            <p:nvPr/>
          </p:nvSpPr>
          <p:spPr>
            <a:xfrm>
              <a:off x="10957379" y="4344647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957379" y="4344647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10364436" y="4978074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10381796" y="4978074"/>
              <a:ext cx="619760" cy="0"/>
            </a:xfrm>
            <a:custGeom>
              <a:avLst/>
              <a:gdLst/>
              <a:ahLst/>
              <a:cxnLst/>
              <a:rect l="l" t="t" r="r" b="b"/>
              <a:pathLst>
                <a:path w="619759">
                  <a:moveTo>
                    <a:pt x="0" y="0"/>
                  </a:moveTo>
                  <a:lnTo>
                    <a:pt x="619379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1006967" y="4978069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6" name="object 8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8199" y="4919810"/>
              <a:ext cx="116471" cy="116471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10957379" y="492270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10957379" y="4922700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10239124" y="5500756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10256632" y="5500756"/>
              <a:ext cx="744855" cy="0"/>
            </a:xfrm>
            <a:custGeom>
              <a:avLst/>
              <a:gdLst/>
              <a:ahLst/>
              <a:cxnLst/>
              <a:rect l="l" t="t" r="r" b="b"/>
              <a:pathLst>
                <a:path w="744854">
                  <a:moveTo>
                    <a:pt x="0" y="0"/>
                  </a:moveTo>
                  <a:lnTo>
                    <a:pt x="744474" y="0"/>
                  </a:lnTo>
                </a:path>
              </a:pathLst>
            </a:custGeom>
            <a:ln w="3175">
              <a:solidFill>
                <a:srgbClr val="1D282B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11006972" y="5500756"/>
              <a:ext cx="6350" cy="0"/>
            </a:xfrm>
            <a:custGeom>
              <a:avLst/>
              <a:gdLst/>
              <a:ahLst/>
              <a:cxnLst/>
              <a:rect l="l" t="t" r="r" b="b"/>
              <a:pathLst>
                <a:path w="6350">
                  <a:moveTo>
                    <a:pt x="0" y="0"/>
                  </a:moveTo>
                  <a:lnTo>
                    <a:pt x="5778" y="0"/>
                  </a:lnTo>
                </a:path>
              </a:pathLst>
            </a:custGeom>
            <a:ln w="3175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2" name="object 9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88198" y="5442492"/>
              <a:ext cx="116471" cy="116471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0957379" y="5445381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103314" y="0"/>
                  </a:moveTo>
                  <a:lnTo>
                    <a:pt x="7365" y="0"/>
                  </a:lnTo>
                  <a:lnTo>
                    <a:pt x="0" y="7378"/>
                  </a:lnTo>
                  <a:lnTo>
                    <a:pt x="0" y="103314"/>
                  </a:lnTo>
                  <a:lnTo>
                    <a:pt x="7365" y="110693"/>
                  </a:lnTo>
                  <a:lnTo>
                    <a:pt x="94221" y="110693"/>
                  </a:lnTo>
                  <a:lnTo>
                    <a:pt x="103314" y="110693"/>
                  </a:lnTo>
                  <a:lnTo>
                    <a:pt x="110693" y="103314"/>
                  </a:lnTo>
                  <a:lnTo>
                    <a:pt x="110693" y="7378"/>
                  </a:lnTo>
                  <a:lnTo>
                    <a:pt x="10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0957379" y="5445381"/>
              <a:ext cx="111125" cy="111125"/>
            </a:xfrm>
            <a:custGeom>
              <a:avLst/>
              <a:gdLst/>
              <a:ahLst/>
              <a:cxnLst/>
              <a:rect l="l" t="t" r="r" b="b"/>
              <a:pathLst>
                <a:path w="111125" h="111125">
                  <a:moveTo>
                    <a:pt x="94221" y="110693"/>
                  </a:moveTo>
                  <a:lnTo>
                    <a:pt x="16471" y="110693"/>
                  </a:lnTo>
                  <a:lnTo>
                    <a:pt x="7365" y="110693"/>
                  </a:lnTo>
                  <a:lnTo>
                    <a:pt x="0" y="103314"/>
                  </a:lnTo>
                  <a:lnTo>
                    <a:pt x="0" y="94221"/>
                  </a:lnTo>
                  <a:lnTo>
                    <a:pt x="0" y="16471"/>
                  </a:lnTo>
                  <a:lnTo>
                    <a:pt x="0" y="7378"/>
                  </a:lnTo>
                  <a:lnTo>
                    <a:pt x="7365" y="0"/>
                  </a:lnTo>
                  <a:lnTo>
                    <a:pt x="16471" y="0"/>
                  </a:lnTo>
                  <a:lnTo>
                    <a:pt x="94221" y="0"/>
                  </a:lnTo>
                  <a:lnTo>
                    <a:pt x="103314" y="0"/>
                  </a:lnTo>
                  <a:lnTo>
                    <a:pt x="110693" y="7378"/>
                  </a:lnTo>
                  <a:lnTo>
                    <a:pt x="110693" y="16471"/>
                  </a:lnTo>
                  <a:lnTo>
                    <a:pt x="110693" y="94221"/>
                  </a:lnTo>
                  <a:lnTo>
                    <a:pt x="110693" y="103314"/>
                  </a:lnTo>
                  <a:lnTo>
                    <a:pt x="103314" y="110693"/>
                  </a:lnTo>
                  <a:lnTo>
                    <a:pt x="94221" y="110693"/>
                  </a:lnTo>
                  <a:close/>
                </a:path>
              </a:pathLst>
            </a:custGeom>
            <a:ln w="5778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5" name="object 9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85233" y="2498572"/>
              <a:ext cx="530712" cy="626032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8485231" y="2498586"/>
              <a:ext cx="530860" cy="626110"/>
            </a:xfrm>
            <a:custGeom>
              <a:avLst/>
              <a:gdLst/>
              <a:ahLst/>
              <a:cxnLst/>
              <a:rect l="l" t="t" r="r" b="b"/>
              <a:pathLst>
                <a:path w="530859" h="626110">
                  <a:moveTo>
                    <a:pt x="530720" y="626021"/>
                  </a:moveTo>
                  <a:lnTo>
                    <a:pt x="0" y="626021"/>
                  </a:lnTo>
                  <a:lnTo>
                    <a:pt x="0" y="0"/>
                  </a:lnTo>
                  <a:lnTo>
                    <a:pt x="530720" y="0"/>
                  </a:lnTo>
                  <a:lnTo>
                    <a:pt x="530720" y="626021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8077848" y="1336612"/>
            <a:ext cx="3442970" cy="4880181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sz="2000" b="1" dirty="0">
                <a:solidFill>
                  <a:srgbClr val="1C2D31"/>
                </a:solidFill>
                <a:latin typeface="Grammarsaurus" pitchFamily="2" charset="0"/>
                <a:cs typeface="Arial"/>
              </a:rPr>
              <a:t>Activity</a:t>
            </a:r>
            <a:endParaRPr sz="2000" dirty="0">
              <a:latin typeface="Grammarsaurus" pitchFamily="2" charset="0"/>
              <a:cs typeface="Arial"/>
            </a:endParaRPr>
          </a:p>
          <a:p>
            <a:pPr marL="347345">
              <a:lnSpc>
                <a:spcPct val="100000"/>
              </a:lnSpc>
              <a:spcBef>
                <a:spcPts val="1185"/>
              </a:spcBef>
            </a:pPr>
            <a:r>
              <a:rPr sz="7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Read these </a:t>
            </a:r>
            <a:r>
              <a:rPr sz="700" b="1" dirty="0">
                <a:solidFill>
                  <a:srgbClr val="092E4C"/>
                </a:solidFill>
                <a:latin typeface="Grammarsaurus" pitchFamily="2" charset="0"/>
                <a:cs typeface="Arial"/>
              </a:rPr>
              <a:t>castle statements </a:t>
            </a:r>
            <a:r>
              <a:rPr sz="7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and decide if they are </a:t>
            </a:r>
            <a:r>
              <a:rPr sz="700" b="1" dirty="0">
                <a:solidFill>
                  <a:srgbClr val="092E4C"/>
                </a:solidFill>
                <a:latin typeface="Grammarsaurus" pitchFamily="2" charset="0"/>
                <a:cs typeface="Arial"/>
              </a:rPr>
              <a:t>true </a:t>
            </a:r>
            <a:r>
              <a:rPr sz="7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or </a:t>
            </a:r>
            <a:r>
              <a:rPr sz="700" b="1" dirty="0">
                <a:solidFill>
                  <a:srgbClr val="092E4C"/>
                </a:solidFill>
                <a:latin typeface="Grammarsaurus" pitchFamily="2" charset="0"/>
                <a:cs typeface="Arial"/>
              </a:rPr>
              <a:t>false</a:t>
            </a:r>
            <a:r>
              <a:rPr sz="700" dirty="0">
                <a:solidFill>
                  <a:srgbClr val="092E4C"/>
                </a:solidFill>
                <a:latin typeface="Grammarsaurus" pitchFamily="2" charset="0"/>
                <a:cs typeface="Arial MT"/>
              </a:rPr>
              <a:t>.</a:t>
            </a:r>
            <a:endParaRPr sz="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7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700" dirty="0">
              <a:latin typeface="Grammarsaurus" pitchFamily="2" charset="0"/>
              <a:cs typeface="Arial MT"/>
            </a:endParaRPr>
          </a:p>
          <a:p>
            <a:pPr marL="400050" marR="1110615">
              <a:lnSpc>
                <a:spcPts val="819"/>
              </a:lnSpc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Castles were built to protect important people, such as kings and queens, from attack.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600" dirty="0">
              <a:latin typeface="Grammarsaurus" pitchFamily="2" charset="0"/>
              <a:cs typeface="Arial MT"/>
            </a:endParaRPr>
          </a:p>
          <a:p>
            <a:pPr marL="1017269" marR="1322705" algn="just">
              <a:lnSpc>
                <a:spcPts val="819"/>
              </a:lnSpc>
              <a:spcBef>
                <a:spcPts val="5"/>
              </a:spcBef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Castles were easy to get into. Everyone was welcome.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59"/>
              </a:spcBef>
            </a:pPr>
            <a:endParaRPr sz="300" dirty="0">
              <a:latin typeface="Grammarsaurus" pitchFamily="2" charset="0"/>
              <a:cs typeface="Arial MT"/>
            </a:endParaRPr>
          </a:p>
          <a:p>
            <a:pPr marL="1072515" marR="1351915" algn="just">
              <a:lnSpc>
                <a:spcPts val="819"/>
              </a:lnSpc>
            </a:pPr>
            <a:endParaRPr lang="en-GB" sz="600" dirty="0">
              <a:solidFill>
                <a:srgbClr val="21304A"/>
              </a:solidFill>
              <a:latin typeface="Grammarsaurus" pitchFamily="2" charset="0"/>
              <a:cs typeface="Arial MT"/>
            </a:endParaRPr>
          </a:p>
          <a:p>
            <a:pPr marL="1072515" marR="1351915" algn="just">
              <a:lnSpc>
                <a:spcPts val="819"/>
              </a:lnSpc>
            </a:pPr>
            <a:endParaRPr lang="en-GB" sz="100" dirty="0">
              <a:solidFill>
                <a:srgbClr val="21304A"/>
              </a:solidFill>
              <a:latin typeface="Grammarsaurus" pitchFamily="2" charset="0"/>
              <a:cs typeface="Arial MT"/>
            </a:endParaRPr>
          </a:p>
          <a:p>
            <a:pPr marL="1072515" marR="1351915" algn="just">
              <a:lnSpc>
                <a:spcPts val="819"/>
              </a:lnSpc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The first castles were made from wood.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670"/>
              </a:spcBef>
            </a:pPr>
            <a:endParaRPr sz="600" dirty="0">
              <a:latin typeface="Grammarsaurus" pitchFamily="2" charset="0"/>
              <a:cs typeface="Arial MT"/>
            </a:endParaRPr>
          </a:p>
          <a:p>
            <a:pPr marL="1071245" marR="1365885" algn="just">
              <a:lnSpc>
                <a:spcPts val="819"/>
              </a:lnSpc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The castles that lasted the longest, and remain today, were built of stone.</a:t>
            </a:r>
            <a:endParaRPr sz="600" dirty="0">
              <a:latin typeface="Grammarsaurus" pitchFamily="2" charset="0"/>
              <a:cs typeface="Arial MT"/>
            </a:endParaRPr>
          </a:p>
          <a:p>
            <a:pPr marL="1071245" marR="1110615">
              <a:lnSpc>
                <a:spcPts val="819"/>
              </a:lnSpc>
              <a:spcBef>
                <a:spcPts val="500"/>
              </a:spcBef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Battlements were added to the tops of castle walls to look fancy.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600" dirty="0">
              <a:latin typeface="Grammarsaurus" pitchFamily="2" charset="0"/>
              <a:cs typeface="Arial MT"/>
            </a:endParaRPr>
          </a:p>
          <a:p>
            <a:pPr marL="1071245" marR="1206500">
              <a:lnSpc>
                <a:spcPts val="819"/>
              </a:lnSpc>
              <a:spcBef>
                <a:spcPts val="5"/>
              </a:spcBef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The water around some castles is called a moat.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495"/>
              </a:spcBef>
            </a:pPr>
            <a:endParaRPr sz="600" dirty="0">
              <a:latin typeface="Grammarsaurus" pitchFamily="2" charset="0"/>
              <a:cs typeface="Arial MT"/>
            </a:endParaRPr>
          </a:p>
          <a:p>
            <a:pPr marL="1071245" marR="1163955">
              <a:lnSpc>
                <a:spcPts val="819"/>
              </a:lnSpc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Castles were built at the bottom of a hill.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600" dirty="0">
              <a:latin typeface="Grammarsaurus" pitchFamily="2" charset="0"/>
              <a:cs typeface="Arial MT"/>
            </a:endParaRPr>
          </a:p>
          <a:p>
            <a:pPr marL="397510" marR="1289050">
              <a:lnSpc>
                <a:spcPts val="819"/>
              </a:lnSpc>
            </a:pPr>
            <a:endParaRPr lang="en-GB" sz="600" dirty="0">
              <a:solidFill>
                <a:srgbClr val="21304A"/>
              </a:solidFill>
              <a:latin typeface="Grammarsaurus" pitchFamily="2" charset="0"/>
              <a:cs typeface="Arial MT"/>
            </a:endParaRPr>
          </a:p>
          <a:p>
            <a:pPr marL="397510" marR="1289050">
              <a:lnSpc>
                <a:spcPts val="819"/>
              </a:lnSpc>
            </a:pPr>
            <a:r>
              <a:rPr sz="600" dirty="0">
                <a:solidFill>
                  <a:srgbClr val="21304A"/>
                </a:solidFill>
                <a:latin typeface="Grammarsaurus" pitchFamily="2" charset="0"/>
                <a:cs typeface="Arial MT"/>
              </a:rPr>
              <a:t>Castles were a symbol of power. They were big to show people how much money the king or queen had.</a:t>
            </a: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1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sz="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br>
              <a:rPr lang="en-GB" sz="600" dirty="0">
                <a:latin typeface="Grammarsaurus" pitchFamily="2" charset="0"/>
                <a:cs typeface="Arial MT"/>
              </a:rPr>
            </a:br>
            <a:endParaRPr sz="400" dirty="0">
              <a:latin typeface="Grammarsaurus" pitchFamily="2" charset="0"/>
              <a:cs typeface="Arial MT"/>
            </a:endParaRPr>
          </a:p>
          <a:p>
            <a:pPr marL="104139" algn="ctr">
              <a:lnSpc>
                <a:spcPct val="100000"/>
              </a:lnSpc>
            </a:pPr>
            <a:r>
              <a:rPr sz="300" b="1" dirty="0">
                <a:solidFill>
                  <a:srgbClr val="43536B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8458200" y="3200400"/>
            <a:ext cx="581660" cy="2181225"/>
            <a:chOff x="8478367" y="3166033"/>
            <a:chExt cx="581660" cy="2181225"/>
          </a:xfrm>
        </p:grpSpPr>
        <p:pic>
          <p:nvPicPr>
            <p:cNvPr id="99" name="object 9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485232" y="4719396"/>
              <a:ext cx="530713" cy="626033"/>
            </a:xfrm>
            <a:prstGeom prst="rect">
              <a:avLst/>
            </a:prstGeom>
          </p:spPr>
        </p:pic>
        <p:sp>
          <p:nvSpPr>
            <p:cNvPr id="100" name="object 100"/>
            <p:cNvSpPr/>
            <p:nvPr/>
          </p:nvSpPr>
          <p:spPr>
            <a:xfrm>
              <a:off x="8485230" y="4719409"/>
              <a:ext cx="530860" cy="626110"/>
            </a:xfrm>
            <a:custGeom>
              <a:avLst/>
              <a:gdLst/>
              <a:ahLst/>
              <a:cxnLst/>
              <a:rect l="l" t="t" r="r" b="b"/>
              <a:pathLst>
                <a:path w="530859" h="626110">
                  <a:moveTo>
                    <a:pt x="530720" y="626021"/>
                  </a:moveTo>
                  <a:lnTo>
                    <a:pt x="0" y="626021"/>
                  </a:lnTo>
                  <a:lnTo>
                    <a:pt x="0" y="0"/>
                  </a:lnTo>
                  <a:lnTo>
                    <a:pt x="530720" y="0"/>
                  </a:lnTo>
                  <a:lnTo>
                    <a:pt x="530720" y="626021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1" name="object 10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479578" y="3166033"/>
              <a:ext cx="580042" cy="396170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478367" y="3642385"/>
              <a:ext cx="578178" cy="307009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8486451" y="3168949"/>
              <a:ext cx="571500" cy="393700"/>
            </a:xfrm>
            <a:custGeom>
              <a:avLst/>
              <a:gdLst/>
              <a:ahLst/>
              <a:cxnLst/>
              <a:rect l="l" t="t" r="r" b="b"/>
              <a:pathLst>
                <a:path w="571500" h="393700">
                  <a:moveTo>
                    <a:pt x="571309" y="393255"/>
                  </a:moveTo>
                  <a:lnTo>
                    <a:pt x="0" y="393255"/>
                  </a:lnTo>
                  <a:lnTo>
                    <a:pt x="0" y="0"/>
                  </a:lnTo>
                  <a:lnTo>
                    <a:pt x="571309" y="0"/>
                  </a:lnTo>
                  <a:lnTo>
                    <a:pt x="571309" y="393255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4" name="object 10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485225" y="4264304"/>
              <a:ext cx="571322" cy="388959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8485237" y="4263603"/>
              <a:ext cx="571500" cy="389890"/>
            </a:xfrm>
            <a:custGeom>
              <a:avLst/>
              <a:gdLst/>
              <a:ahLst/>
              <a:cxnLst/>
              <a:rect l="l" t="t" r="r" b="b"/>
              <a:pathLst>
                <a:path w="571500" h="389889">
                  <a:moveTo>
                    <a:pt x="571309" y="389661"/>
                  </a:moveTo>
                  <a:lnTo>
                    <a:pt x="0" y="389661"/>
                  </a:lnTo>
                  <a:lnTo>
                    <a:pt x="0" y="0"/>
                  </a:lnTo>
                  <a:lnTo>
                    <a:pt x="571309" y="0"/>
                  </a:lnTo>
                  <a:lnTo>
                    <a:pt x="571309" y="389661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8485237" y="3634407"/>
              <a:ext cx="571500" cy="306070"/>
            </a:xfrm>
            <a:custGeom>
              <a:avLst/>
              <a:gdLst/>
              <a:ahLst/>
              <a:cxnLst/>
              <a:rect l="l" t="t" r="r" b="b"/>
              <a:pathLst>
                <a:path w="571500" h="306070">
                  <a:moveTo>
                    <a:pt x="571309" y="305892"/>
                  </a:moveTo>
                  <a:lnTo>
                    <a:pt x="0" y="305892"/>
                  </a:lnTo>
                  <a:lnTo>
                    <a:pt x="0" y="0"/>
                  </a:lnTo>
                  <a:lnTo>
                    <a:pt x="571309" y="0"/>
                  </a:lnTo>
                  <a:lnTo>
                    <a:pt x="571309" y="305892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7" name="object 10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485233" y="4009357"/>
              <a:ext cx="571312" cy="190240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8485237" y="4009355"/>
              <a:ext cx="571500" cy="191770"/>
            </a:xfrm>
            <a:custGeom>
              <a:avLst/>
              <a:gdLst/>
              <a:ahLst/>
              <a:cxnLst/>
              <a:rect l="l" t="t" r="r" b="b"/>
              <a:pathLst>
                <a:path w="571500" h="191770">
                  <a:moveTo>
                    <a:pt x="571309" y="191719"/>
                  </a:moveTo>
                  <a:lnTo>
                    <a:pt x="0" y="191719"/>
                  </a:lnTo>
                  <a:lnTo>
                    <a:pt x="0" y="0"/>
                  </a:lnTo>
                  <a:lnTo>
                    <a:pt x="571309" y="0"/>
                  </a:lnTo>
                  <a:lnTo>
                    <a:pt x="571309" y="191719"/>
                  </a:lnTo>
                  <a:close/>
                </a:path>
              </a:pathLst>
            </a:custGeom>
            <a:ln w="3175">
              <a:solidFill>
                <a:srgbClr val="21304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109" name="object 10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27431" y="694436"/>
            <a:ext cx="2358161" cy="5875401"/>
          </a:xfrm>
          <a:prstGeom prst="rect">
            <a:avLst/>
          </a:prstGeom>
        </p:spPr>
      </p:pic>
      <p:sp>
        <p:nvSpPr>
          <p:cNvPr id="111" name="object 91">
            <a:extLst>
              <a:ext uri="{FF2B5EF4-FFF2-40B4-BE49-F238E27FC236}">
                <a16:creationId xmlns:a16="http://schemas.microsoft.com/office/drawing/2014/main" id="{9642841F-FB93-EFB4-04A3-B6CB71DAC4B3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A409791-F7D3-5CBE-E1DE-5F87AA93F737}"/>
              </a:ext>
            </a:extLst>
          </p:cNvPr>
          <p:cNvSpPr txBox="1"/>
          <p:nvPr/>
        </p:nvSpPr>
        <p:spPr>
          <a:xfrm>
            <a:off x="10058400" y="832450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118B9F1-A658-E020-870A-8F2C80F14D50}"/>
              </a:ext>
            </a:extLst>
          </p:cNvPr>
          <p:cNvSpPr txBox="1"/>
          <p:nvPr/>
        </p:nvSpPr>
        <p:spPr>
          <a:xfrm>
            <a:off x="9472923" y="824367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114" name="object 23">
            <a:extLst>
              <a:ext uri="{FF2B5EF4-FFF2-40B4-BE49-F238E27FC236}">
                <a16:creationId xmlns:a16="http://schemas.microsoft.com/office/drawing/2014/main" id="{8930214B-074F-0F16-AAEF-B6CC9CC197F0}"/>
              </a:ext>
            </a:extLst>
          </p:cNvPr>
          <p:cNvSpPr txBox="1"/>
          <p:nvPr/>
        </p:nvSpPr>
        <p:spPr>
          <a:xfrm>
            <a:off x="11151870" y="852387"/>
            <a:ext cx="1040130" cy="123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7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4405" y="46080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229663" y="169619"/>
            <a:ext cx="2994025" cy="6574790"/>
            <a:chOff x="4229663" y="169619"/>
            <a:chExt cx="2994025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236013" y="175969"/>
              <a:ext cx="2142490" cy="742950"/>
            </a:xfrm>
            <a:custGeom>
              <a:avLst/>
              <a:gdLst/>
              <a:ahLst/>
              <a:cxnLst/>
              <a:rect l="l" t="t" r="r" b="b"/>
              <a:pathLst>
                <a:path w="2142490" h="742950">
                  <a:moveTo>
                    <a:pt x="2103894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103894" y="742441"/>
                  </a:lnTo>
                  <a:lnTo>
                    <a:pt x="2118688" y="739435"/>
                  </a:lnTo>
                  <a:lnTo>
                    <a:pt x="2130802" y="731250"/>
                  </a:lnTo>
                  <a:lnTo>
                    <a:pt x="2138988" y="719135"/>
                  </a:lnTo>
                  <a:lnTo>
                    <a:pt x="2141994" y="704341"/>
                  </a:lnTo>
                  <a:lnTo>
                    <a:pt x="2141994" y="38099"/>
                  </a:lnTo>
                  <a:lnTo>
                    <a:pt x="2138988" y="23306"/>
                  </a:lnTo>
                  <a:lnTo>
                    <a:pt x="2130802" y="11191"/>
                  </a:lnTo>
                  <a:lnTo>
                    <a:pt x="2118688" y="3006"/>
                  </a:lnTo>
                  <a:lnTo>
                    <a:pt x="2103894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236013" y="175969"/>
              <a:ext cx="2142490" cy="742950"/>
            </a:xfrm>
            <a:custGeom>
              <a:avLst/>
              <a:gdLst/>
              <a:ahLst/>
              <a:cxnLst/>
              <a:rect l="l" t="t" r="r" b="b"/>
              <a:pathLst>
                <a:path w="2142490" h="742950">
                  <a:moveTo>
                    <a:pt x="2103894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103894" y="0"/>
                  </a:lnTo>
                  <a:lnTo>
                    <a:pt x="2118688" y="3006"/>
                  </a:lnTo>
                  <a:lnTo>
                    <a:pt x="2130802" y="11191"/>
                  </a:lnTo>
                  <a:lnTo>
                    <a:pt x="2138988" y="23306"/>
                  </a:lnTo>
                  <a:lnTo>
                    <a:pt x="2141994" y="38099"/>
                  </a:lnTo>
                  <a:lnTo>
                    <a:pt x="2141994" y="704341"/>
                  </a:lnTo>
                  <a:lnTo>
                    <a:pt x="2138988" y="719135"/>
                  </a:lnTo>
                  <a:lnTo>
                    <a:pt x="2130802" y="731250"/>
                  </a:lnTo>
                  <a:lnTo>
                    <a:pt x="2118688" y="739435"/>
                  </a:lnTo>
                  <a:lnTo>
                    <a:pt x="2103894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267201" y="221803"/>
            <a:ext cx="211866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6302438" y="284695"/>
            <a:ext cx="1660525" cy="556260"/>
            <a:chOff x="6302438" y="284695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6308788" y="29104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57AF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308788" y="29104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324600" y="381000"/>
            <a:ext cx="160020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76300" y="502376"/>
            <a:ext cx="8288020" cy="5902960"/>
            <a:chOff x="376300" y="502376"/>
            <a:chExt cx="8288020" cy="590296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6300" y="529399"/>
              <a:ext cx="2358161" cy="587540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280749" y="502376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8369223" y="581380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146431"/>
                  </a:moveTo>
                  <a:lnTo>
                    <a:pt x="56756" y="144233"/>
                  </a:lnTo>
                  <a:lnTo>
                    <a:pt x="49161" y="144233"/>
                  </a:lnTo>
                  <a:lnTo>
                    <a:pt x="49161" y="154012"/>
                  </a:lnTo>
                  <a:lnTo>
                    <a:pt x="49161" y="193395"/>
                  </a:lnTo>
                  <a:lnTo>
                    <a:pt x="9779" y="193395"/>
                  </a:lnTo>
                  <a:lnTo>
                    <a:pt x="9779" y="154012"/>
                  </a:lnTo>
                  <a:lnTo>
                    <a:pt x="49161" y="154012"/>
                  </a:lnTo>
                  <a:lnTo>
                    <a:pt x="49161" y="144233"/>
                  </a:lnTo>
                  <a:lnTo>
                    <a:pt x="2197" y="144233"/>
                  </a:lnTo>
                  <a:lnTo>
                    <a:pt x="0" y="146431"/>
                  </a:lnTo>
                  <a:lnTo>
                    <a:pt x="0" y="200990"/>
                  </a:lnTo>
                  <a:lnTo>
                    <a:pt x="2197" y="203187"/>
                  </a:lnTo>
                  <a:lnTo>
                    <a:pt x="56756" y="203187"/>
                  </a:lnTo>
                  <a:lnTo>
                    <a:pt x="58953" y="200990"/>
                  </a:lnTo>
                  <a:lnTo>
                    <a:pt x="58953" y="193395"/>
                  </a:lnTo>
                  <a:lnTo>
                    <a:pt x="58953" y="154012"/>
                  </a:lnTo>
                  <a:lnTo>
                    <a:pt x="58953" y="14643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29" y="18021"/>
                  </a:lnTo>
                  <a:lnTo>
                    <a:pt x="51066" y="9791"/>
                  </a:lnTo>
                  <a:lnTo>
                    <a:pt x="50304" y="8648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34"/>
                  </a:lnTo>
                  <a:lnTo>
                    <a:pt x="43383" y="43395"/>
                  </a:lnTo>
                  <a:lnTo>
                    <a:pt x="37122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44" y="43395"/>
                  </a:lnTo>
                  <a:lnTo>
                    <a:pt x="11328" y="37134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44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22" y="11341"/>
                  </a:lnTo>
                  <a:lnTo>
                    <a:pt x="43383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32" y="2336"/>
                  </a:lnTo>
                  <a:lnTo>
                    <a:pt x="29476" y="12"/>
                  </a:lnTo>
                  <a:lnTo>
                    <a:pt x="18008" y="2336"/>
                  </a:lnTo>
                  <a:lnTo>
                    <a:pt x="8636" y="8648"/>
                  </a:lnTo>
                  <a:lnTo>
                    <a:pt x="2311" y="18021"/>
                  </a:lnTo>
                  <a:lnTo>
                    <a:pt x="0" y="29489"/>
                  </a:lnTo>
                  <a:lnTo>
                    <a:pt x="2311" y="40957"/>
                  </a:lnTo>
                  <a:lnTo>
                    <a:pt x="8636" y="50317"/>
                  </a:lnTo>
                  <a:lnTo>
                    <a:pt x="18008" y="56642"/>
                  </a:lnTo>
                  <a:lnTo>
                    <a:pt x="29476" y="58966"/>
                  </a:lnTo>
                  <a:lnTo>
                    <a:pt x="40932" y="56642"/>
                  </a:lnTo>
                  <a:lnTo>
                    <a:pt x="50304" y="50317"/>
                  </a:lnTo>
                  <a:lnTo>
                    <a:pt x="51079" y="49174"/>
                  </a:lnTo>
                  <a:lnTo>
                    <a:pt x="56629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122859" y="28168"/>
                  </a:moveTo>
                  <a:lnTo>
                    <a:pt x="122351" y="26936"/>
                  </a:lnTo>
                  <a:lnTo>
                    <a:pt x="104127" y="8699"/>
                  </a:lnTo>
                  <a:lnTo>
                    <a:pt x="102895" y="8191"/>
                  </a:lnTo>
                  <a:lnTo>
                    <a:pt x="100279" y="8191"/>
                  </a:lnTo>
                  <a:lnTo>
                    <a:pt x="99047" y="8699"/>
                  </a:lnTo>
                  <a:lnTo>
                    <a:pt x="97205" y="10553"/>
                  </a:lnTo>
                  <a:lnTo>
                    <a:pt x="96685" y="11785"/>
                  </a:lnTo>
                  <a:lnTo>
                    <a:pt x="96685" y="14401"/>
                  </a:lnTo>
                  <a:lnTo>
                    <a:pt x="97205" y="15621"/>
                  </a:lnTo>
                  <a:lnTo>
                    <a:pt x="106146" y="24587"/>
                  </a:lnTo>
                  <a:lnTo>
                    <a:pt x="82499" y="24587"/>
                  </a:lnTo>
                  <a:lnTo>
                    <a:pt x="80302" y="26784"/>
                  </a:lnTo>
                  <a:lnTo>
                    <a:pt x="80302" y="32181"/>
                  </a:lnTo>
                  <a:lnTo>
                    <a:pt x="82499" y="34366"/>
                  </a:lnTo>
                  <a:lnTo>
                    <a:pt x="106159" y="34366"/>
                  </a:lnTo>
                  <a:lnTo>
                    <a:pt x="96215" y="44310"/>
                  </a:lnTo>
                  <a:lnTo>
                    <a:pt x="96215" y="47421"/>
                  </a:lnTo>
                  <a:lnTo>
                    <a:pt x="99047" y="50253"/>
                  </a:lnTo>
                  <a:lnTo>
                    <a:pt x="100279" y="50761"/>
                  </a:lnTo>
                  <a:lnTo>
                    <a:pt x="101587" y="50761"/>
                  </a:lnTo>
                  <a:lnTo>
                    <a:pt x="102895" y="50761"/>
                  </a:lnTo>
                  <a:lnTo>
                    <a:pt x="104127" y="50253"/>
                  </a:lnTo>
                  <a:lnTo>
                    <a:pt x="122351" y="32029"/>
                  </a:lnTo>
                  <a:lnTo>
                    <a:pt x="122859" y="30797"/>
                  </a:lnTo>
                  <a:lnTo>
                    <a:pt x="122859" y="28168"/>
                  </a:lnTo>
                  <a:close/>
                </a:path>
                <a:path w="203200" h="203200">
                  <a:moveTo>
                    <a:pt x="122872" y="171018"/>
                  </a:moveTo>
                  <a:lnTo>
                    <a:pt x="120675" y="168821"/>
                  </a:lnTo>
                  <a:lnTo>
                    <a:pt x="97002" y="168821"/>
                  </a:lnTo>
                  <a:lnTo>
                    <a:pt x="106959" y="158877"/>
                  </a:lnTo>
                  <a:lnTo>
                    <a:pt x="106959" y="155778"/>
                  </a:lnTo>
                  <a:lnTo>
                    <a:pt x="104127" y="152946"/>
                  </a:lnTo>
                  <a:lnTo>
                    <a:pt x="102895" y="152438"/>
                  </a:lnTo>
                  <a:lnTo>
                    <a:pt x="100279" y="152438"/>
                  </a:lnTo>
                  <a:lnTo>
                    <a:pt x="99047" y="152946"/>
                  </a:lnTo>
                  <a:lnTo>
                    <a:pt x="79832" y="172186"/>
                  </a:lnTo>
                  <a:lnTo>
                    <a:pt x="79832" y="175272"/>
                  </a:lnTo>
                  <a:lnTo>
                    <a:pt x="99047" y="194487"/>
                  </a:lnTo>
                  <a:lnTo>
                    <a:pt x="100279" y="194995"/>
                  </a:lnTo>
                  <a:lnTo>
                    <a:pt x="101587" y="194995"/>
                  </a:lnTo>
                  <a:lnTo>
                    <a:pt x="102895" y="194995"/>
                  </a:lnTo>
                  <a:lnTo>
                    <a:pt x="104127" y="194487"/>
                  </a:lnTo>
                  <a:lnTo>
                    <a:pt x="106959" y="191655"/>
                  </a:lnTo>
                  <a:lnTo>
                    <a:pt x="106959" y="188556"/>
                  </a:lnTo>
                  <a:lnTo>
                    <a:pt x="97002" y="178612"/>
                  </a:lnTo>
                  <a:lnTo>
                    <a:pt x="120675" y="178612"/>
                  </a:lnTo>
                  <a:lnTo>
                    <a:pt x="122872" y="176415"/>
                  </a:lnTo>
                  <a:lnTo>
                    <a:pt x="122872" y="171018"/>
                  </a:lnTo>
                  <a:close/>
                </a:path>
                <a:path w="203200" h="203200">
                  <a:moveTo>
                    <a:pt x="195465" y="100037"/>
                  </a:moveTo>
                  <a:lnTo>
                    <a:pt x="192633" y="97205"/>
                  </a:lnTo>
                  <a:lnTo>
                    <a:pt x="191401" y="96697"/>
                  </a:lnTo>
                  <a:lnTo>
                    <a:pt x="188785" y="96697"/>
                  </a:lnTo>
                  <a:lnTo>
                    <a:pt x="187566" y="97205"/>
                  </a:lnTo>
                  <a:lnTo>
                    <a:pt x="178600" y="106184"/>
                  </a:lnTo>
                  <a:lnTo>
                    <a:pt x="178600" y="82499"/>
                  </a:lnTo>
                  <a:lnTo>
                    <a:pt x="176403" y="80314"/>
                  </a:lnTo>
                  <a:lnTo>
                    <a:pt x="171005" y="80314"/>
                  </a:lnTo>
                  <a:lnTo>
                    <a:pt x="168808" y="82499"/>
                  </a:lnTo>
                  <a:lnTo>
                    <a:pt x="168808" y="106184"/>
                  </a:lnTo>
                  <a:lnTo>
                    <a:pt x="159854" y="97205"/>
                  </a:lnTo>
                  <a:lnTo>
                    <a:pt x="158623" y="96697"/>
                  </a:lnTo>
                  <a:lnTo>
                    <a:pt x="156006" y="96697"/>
                  </a:lnTo>
                  <a:lnTo>
                    <a:pt x="154774" y="97205"/>
                  </a:lnTo>
                  <a:lnTo>
                    <a:pt x="151955" y="100037"/>
                  </a:lnTo>
                  <a:lnTo>
                    <a:pt x="151955" y="103149"/>
                  </a:lnTo>
                  <a:lnTo>
                    <a:pt x="171170" y="122364"/>
                  </a:lnTo>
                  <a:lnTo>
                    <a:pt x="172389" y="122872"/>
                  </a:lnTo>
                  <a:lnTo>
                    <a:pt x="173697" y="122872"/>
                  </a:lnTo>
                  <a:lnTo>
                    <a:pt x="174967" y="122872"/>
                  </a:lnTo>
                  <a:lnTo>
                    <a:pt x="176161" y="122402"/>
                  </a:lnTo>
                  <a:lnTo>
                    <a:pt x="195465" y="103149"/>
                  </a:lnTo>
                  <a:lnTo>
                    <a:pt x="195465" y="100037"/>
                  </a:lnTo>
                  <a:close/>
                </a:path>
                <a:path w="203200" h="203200">
                  <a:moveTo>
                    <a:pt x="203174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69"/>
                  </a:lnTo>
                  <a:lnTo>
                    <a:pt x="193382" y="152095"/>
                  </a:lnTo>
                  <a:lnTo>
                    <a:pt x="193382" y="173723"/>
                  </a:lnTo>
                  <a:lnTo>
                    <a:pt x="191833" y="181368"/>
                  </a:lnTo>
                  <a:lnTo>
                    <a:pt x="187617" y="187629"/>
                  </a:lnTo>
                  <a:lnTo>
                    <a:pt x="181356" y="191858"/>
                  </a:lnTo>
                  <a:lnTo>
                    <a:pt x="173697" y="193408"/>
                  </a:lnTo>
                  <a:lnTo>
                    <a:pt x="166039" y="191858"/>
                  </a:lnTo>
                  <a:lnTo>
                    <a:pt x="159791" y="187629"/>
                  </a:lnTo>
                  <a:lnTo>
                    <a:pt x="155562" y="181368"/>
                  </a:lnTo>
                  <a:lnTo>
                    <a:pt x="154012" y="173723"/>
                  </a:lnTo>
                  <a:lnTo>
                    <a:pt x="155562" y="166065"/>
                  </a:lnTo>
                  <a:lnTo>
                    <a:pt x="159791" y="159804"/>
                  </a:lnTo>
                  <a:lnTo>
                    <a:pt x="166039" y="155575"/>
                  </a:lnTo>
                  <a:lnTo>
                    <a:pt x="173697" y="154025"/>
                  </a:lnTo>
                  <a:lnTo>
                    <a:pt x="181356" y="155575"/>
                  </a:lnTo>
                  <a:lnTo>
                    <a:pt x="187617" y="159804"/>
                  </a:lnTo>
                  <a:lnTo>
                    <a:pt x="191833" y="166065"/>
                  </a:lnTo>
                  <a:lnTo>
                    <a:pt x="193382" y="173723"/>
                  </a:lnTo>
                  <a:lnTo>
                    <a:pt x="193382" y="152095"/>
                  </a:lnTo>
                  <a:lnTo>
                    <a:pt x="185166" y="146545"/>
                  </a:lnTo>
                  <a:lnTo>
                    <a:pt x="173697" y="144233"/>
                  </a:lnTo>
                  <a:lnTo>
                    <a:pt x="162242" y="146545"/>
                  </a:lnTo>
                  <a:lnTo>
                    <a:pt x="152869" y="152869"/>
                  </a:lnTo>
                  <a:lnTo>
                    <a:pt x="146545" y="162255"/>
                  </a:lnTo>
                  <a:lnTo>
                    <a:pt x="144221" y="173723"/>
                  </a:lnTo>
                  <a:lnTo>
                    <a:pt x="146545" y="185178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697" y="203200"/>
                  </a:lnTo>
                  <a:lnTo>
                    <a:pt x="185166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78"/>
                  </a:lnTo>
                  <a:lnTo>
                    <a:pt x="203174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395" y="0"/>
                  </a:lnTo>
                  <a:lnTo>
                    <a:pt x="193395" y="9791"/>
                  </a:lnTo>
                  <a:lnTo>
                    <a:pt x="193395" y="49174"/>
                  </a:lnTo>
                  <a:lnTo>
                    <a:pt x="154012" y="49174"/>
                  </a:lnTo>
                  <a:lnTo>
                    <a:pt x="154012" y="9791"/>
                  </a:lnTo>
                  <a:lnTo>
                    <a:pt x="193395" y="9791"/>
                  </a:lnTo>
                  <a:lnTo>
                    <a:pt x="193395" y="0"/>
                  </a:lnTo>
                  <a:lnTo>
                    <a:pt x="146418" y="0"/>
                  </a:lnTo>
                  <a:lnTo>
                    <a:pt x="144233" y="2197"/>
                  </a:lnTo>
                  <a:lnTo>
                    <a:pt x="144233" y="56756"/>
                  </a:lnTo>
                  <a:lnTo>
                    <a:pt x="146418" y="58953"/>
                  </a:lnTo>
                  <a:lnTo>
                    <a:pt x="200990" y="58953"/>
                  </a:lnTo>
                  <a:lnTo>
                    <a:pt x="203187" y="56756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23652" y="486449"/>
            <a:ext cx="225221" cy="340964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8797387" y="501484"/>
            <a:ext cx="1834266" cy="5140142"/>
            <a:chOff x="8797387" y="501484"/>
            <a:chExt cx="1834266" cy="5140142"/>
          </a:xfrm>
        </p:grpSpPr>
        <p:sp>
          <p:nvSpPr>
            <p:cNvPr id="23" name="object 23"/>
            <p:cNvSpPr/>
            <p:nvPr/>
          </p:nvSpPr>
          <p:spPr>
            <a:xfrm>
              <a:off x="8806880" y="510962"/>
              <a:ext cx="365125" cy="327025"/>
            </a:xfrm>
            <a:custGeom>
              <a:avLst/>
              <a:gdLst/>
              <a:ahLst/>
              <a:cxnLst/>
              <a:rect l="l" t="t" r="r" b="b"/>
              <a:pathLst>
                <a:path w="365125" h="327025">
                  <a:moveTo>
                    <a:pt x="253311" y="0"/>
                  </a:moveTo>
                  <a:lnTo>
                    <a:pt x="111490" y="0"/>
                  </a:lnTo>
                  <a:lnTo>
                    <a:pt x="100911" y="1410"/>
                  </a:lnTo>
                  <a:lnTo>
                    <a:pt x="5419" y="143116"/>
                  </a:lnTo>
                  <a:lnTo>
                    <a:pt x="0" y="163417"/>
                  </a:lnTo>
                  <a:lnTo>
                    <a:pt x="1354" y="173852"/>
                  </a:lnTo>
                  <a:lnTo>
                    <a:pt x="76336" y="306527"/>
                  </a:lnTo>
                  <a:lnTo>
                    <a:pt x="111490" y="326834"/>
                  </a:lnTo>
                  <a:lnTo>
                    <a:pt x="253311" y="326834"/>
                  </a:lnTo>
                  <a:lnTo>
                    <a:pt x="288464" y="306527"/>
                  </a:lnTo>
                  <a:lnTo>
                    <a:pt x="359381" y="183718"/>
                  </a:lnTo>
                  <a:lnTo>
                    <a:pt x="364801" y="163417"/>
                  </a:lnTo>
                  <a:lnTo>
                    <a:pt x="363446" y="152982"/>
                  </a:lnTo>
                  <a:lnTo>
                    <a:pt x="288464" y="20294"/>
                  </a:lnTo>
                  <a:lnTo>
                    <a:pt x="2533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797387" y="501484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09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09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04" y="185747"/>
                  </a:lnTo>
                  <a:lnTo>
                    <a:pt x="383780" y="172893"/>
                  </a:lnTo>
                  <a:lnTo>
                    <a:pt x="382104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882165" y="562997"/>
              <a:ext cx="191973" cy="21022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9827314" y="1425274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70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9827314" y="5628926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70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631653" y="1425274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70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0631653" y="5628926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0" y="0"/>
                  </a:moveTo>
                  <a:lnTo>
                    <a:pt x="0" y="1270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9552001" y="1137159"/>
            <a:ext cx="1359535" cy="294640"/>
            <a:chOff x="9552001" y="1137159"/>
            <a:chExt cx="1359535" cy="294640"/>
          </a:xfrm>
        </p:grpSpPr>
        <p:sp>
          <p:nvSpPr>
            <p:cNvPr id="34" name="object 34"/>
            <p:cNvSpPr/>
            <p:nvPr/>
          </p:nvSpPr>
          <p:spPr>
            <a:xfrm>
              <a:off x="9558351" y="1143509"/>
              <a:ext cx="538480" cy="281940"/>
            </a:xfrm>
            <a:custGeom>
              <a:avLst/>
              <a:gdLst/>
              <a:ahLst/>
              <a:cxnLst/>
              <a:rect l="l" t="t" r="r" b="b"/>
              <a:pathLst>
                <a:path w="538479" h="281940">
                  <a:moveTo>
                    <a:pt x="530199" y="0"/>
                  </a:moveTo>
                  <a:lnTo>
                    <a:pt x="7734" y="0"/>
                  </a:lnTo>
                  <a:lnTo>
                    <a:pt x="0" y="7734"/>
                  </a:lnTo>
                  <a:lnTo>
                    <a:pt x="0" y="274040"/>
                  </a:lnTo>
                  <a:lnTo>
                    <a:pt x="7734" y="281774"/>
                  </a:lnTo>
                  <a:lnTo>
                    <a:pt x="520750" y="281774"/>
                  </a:lnTo>
                  <a:lnTo>
                    <a:pt x="530199" y="281774"/>
                  </a:lnTo>
                  <a:lnTo>
                    <a:pt x="537933" y="274040"/>
                  </a:lnTo>
                  <a:lnTo>
                    <a:pt x="537933" y="7734"/>
                  </a:lnTo>
                  <a:lnTo>
                    <a:pt x="530199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9558351" y="1143509"/>
              <a:ext cx="538480" cy="281940"/>
            </a:xfrm>
            <a:custGeom>
              <a:avLst/>
              <a:gdLst/>
              <a:ahLst/>
              <a:cxnLst/>
              <a:rect l="l" t="t" r="r" b="b"/>
              <a:pathLst>
                <a:path w="538479" h="281940">
                  <a:moveTo>
                    <a:pt x="520750" y="281774"/>
                  </a:moveTo>
                  <a:lnTo>
                    <a:pt x="17183" y="281774"/>
                  </a:lnTo>
                  <a:lnTo>
                    <a:pt x="7734" y="281774"/>
                  </a:lnTo>
                  <a:lnTo>
                    <a:pt x="0" y="274040"/>
                  </a:lnTo>
                  <a:lnTo>
                    <a:pt x="0" y="264591"/>
                  </a:lnTo>
                  <a:lnTo>
                    <a:pt x="0" y="17183"/>
                  </a:lnTo>
                  <a:lnTo>
                    <a:pt x="0" y="7734"/>
                  </a:lnTo>
                  <a:lnTo>
                    <a:pt x="7734" y="0"/>
                  </a:lnTo>
                  <a:lnTo>
                    <a:pt x="17183" y="0"/>
                  </a:lnTo>
                  <a:lnTo>
                    <a:pt x="520750" y="0"/>
                  </a:lnTo>
                  <a:lnTo>
                    <a:pt x="530199" y="0"/>
                  </a:lnTo>
                  <a:lnTo>
                    <a:pt x="537933" y="7734"/>
                  </a:lnTo>
                  <a:lnTo>
                    <a:pt x="537933" y="17183"/>
                  </a:lnTo>
                  <a:lnTo>
                    <a:pt x="537933" y="264591"/>
                  </a:lnTo>
                  <a:lnTo>
                    <a:pt x="537933" y="274040"/>
                  </a:lnTo>
                  <a:lnTo>
                    <a:pt x="530199" y="281774"/>
                  </a:lnTo>
                  <a:lnTo>
                    <a:pt x="520750" y="281774"/>
                  </a:lnTo>
                  <a:close/>
                </a:path>
              </a:pathLst>
            </a:custGeom>
            <a:ln w="1270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358520" y="1143509"/>
              <a:ext cx="546735" cy="281940"/>
            </a:xfrm>
            <a:custGeom>
              <a:avLst/>
              <a:gdLst/>
              <a:ahLst/>
              <a:cxnLst/>
              <a:rect l="l" t="t" r="r" b="b"/>
              <a:pathLst>
                <a:path w="546734" h="281940">
                  <a:moveTo>
                    <a:pt x="538530" y="0"/>
                  </a:moveTo>
                  <a:lnTo>
                    <a:pt x="7734" y="0"/>
                  </a:lnTo>
                  <a:lnTo>
                    <a:pt x="0" y="7734"/>
                  </a:lnTo>
                  <a:lnTo>
                    <a:pt x="0" y="274040"/>
                  </a:lnTo>
                  <a:lnTo>
                    <a:pt x="7734" y="281774"/>
                  </a:lnTo>
                  <a:lnTo>
                    <a:pt x="529081" y="281774"/>
                  </a:lnTo>
                  <a:lnTo>
                    <a:pt x="538530" y="281774"/>
                  </a:lnTo>
                  <a:lnTo>
                    <a:pt x="546265" y="274040"/>
                  </a:lnTo>
                  <a:lnTo>
                    <a:pt x="546265" y="7734"/>
                  </a:lnTo>
                  <a:lnTo>
                    <a:pt x="538530" y="0"/>
                  </a:lnTo>
                  <a:close/>
                </a:path>
              </a:pathLst>
            </a:custGeom>
            <a:solidFill>
              <a:srgbClr val="C6524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358520" y="1143509"/>
              <a:ext cx="546735" cy="281940"/>
            </a:xfrm>
            <a:custGeom>
              <a:avLst/>
              <a:gdLst/>
              <a:ahLst/>
              <a:cxnLst/>
              <a:rect l="l" t="t" r="r" b="b"/>
              <a:pathLst>
                <a:path w="546734" h="281940">
                  <a:moveTo>
                    <a:pt x="529081" y="281774"/>
                  </a:moveTo>
                  <a:lnTo>
                    <a:pt x="17183" y="281774"/>
                  </a:lnTo>
                  <a:lnTo>
                    <a:pt x="7734" y="281774"/>
                  </a:lnTo>
                  <a:lnTo>
                    <a:pt x="0" y="274040"/>
                  </a:lnTo>
                  <a:lnTo>
                    <a:pt x="0" y="264591"/>
                  </a:lnTo>
                  <a:lnTo>
                    <a:pt x="0" y="17183"/>
                  </a:lnTo>
                  <a:lnTo>
                    <a:pt x="0" y="7734"/>
                  </a:lnTo>
                  <a:lnTo>
                    <a:pt x="7734" y="0"/>
                  </a:lnTo>
                  <a:lnTo>
                    <a:pt x="17183" y="0"/>
                  </a:lnTo>
                  <a:lnTo>
                    <a:pt x="529081" y="0"/>
                  </a:lnTo>
                  <a:lnTo>
                    <a:pt x="538530" y="0"/>
                  </a:lnTo>
                  <a:lnTo>
                    <a:pt x="546265" y="7734"/>
                  </a:lnTo>
                  <a:lnTo>
                    <a:pt x="546265" y="17183"/>
                  </a:lnTo>
                  <a:lnTo>
                    <a:pt x="546265" y="264591"/>
                  </a:lnTo>
                  <a:lnTo>
                    <a:pt x="546265" y="274040"/>
                  </a:lnTo>
                  <a:lnTo>
                    <a:pt x="538530" y="281774"/>
                  </a:lnTo>
                  <a:lnTo>
                    <a:pt x="529081" y="281774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9533136" y="1167664"/>
            <a:ext cx="551123" cy="2158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sz="12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True</a:t>
            </a:r>
            <a:endParaRPr sz="12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0345477" y="1171696"/>
            <a:ext cx="551123" cy="19620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sz="12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False</a:t>
            </a:r>
            <a:endParaRPr sz="1200" dirty="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9190183" y="1549776"/>
            <a:ext cx="1657528" cy="4213523"/>
            <a:chOff x="9190183" y="1549776"/>
            <a:chExt cx="1657528" cy="4213523"/>
          </a:xfrm>
        </p:grpSpPr>
        <p:sp>
          <p:nvSpPr>
            <p:cNvPr id="41" name="object 41"/>
            <p:cNvSpPr/>
            <p:nvPr/>
          </p:nvSpPr>
          <p:spPr>
            <a:xfrm>
              <a:off x="9190183" y="1690354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619003" y="1690354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4" name="object 4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1568822"/>
              <a:ext cx="243065" cy="243065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9705785" y="1568822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6" name="object 4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1568822"/>
              <a:ext cx="243065" cy="243065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0510116" y="1568822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0619023" y="2534852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1" name="object 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2413308"/>
              <a:ext cx="243065" cy="243065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9705785" y="2413308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2413308"/>
              <a:ext cx="243065" cy="24306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10510116" y="2413308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621742" y="3047438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8" name="object 5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8456" y="2925911"/>
              <a:ext cx="243065" cy="24306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9708456" y="2925911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0" name="object 6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2786" y="2925911"/>
              <a:ext cx="243065" cy="243065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10512786" y="2925911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5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618988" y="3558736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5" name="object 6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3437229"/>
              <a:ext cx="243065" cy="243065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9705785" y="3437229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7" name="object 6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3437229"/>
              <a:ext cx="243065" cy="243065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0510116" y="3437229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0618971" y="409077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2" name="object 7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3969292"/>
              <a:ext cx="243065" cy="243065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9705785" y="3969292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4" name="object 7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3969292"/>
              <a:ext cx="243065" cy="243065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10510116" y="3969292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619014" y="4628672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79" name="object 7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4507091"/>
              <a:ext cx="243065" cy="243065"/>
            </a:xfrm>
            <a:prstGeom prst="rect">
              <a:avLst/>
            </a:prstGeom>
          </p:spPr>
        </p:pic>
        <p:sp>
          <p:nvSpPr>
            <p:cNvPr id="80" name="object 80"/>
            <p:cNvSpPr/>
            <p:nvPr/>
          </p:nvSpPr>
          <p:spPr>
            <a:xfrm>
              <a:off x="9705785" y="4507091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1" name="object 8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4507091"/>
              <a:ext cx="243065" cy="243065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10510116" y="4507091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0619014" y="5100267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6" name="object 8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4978685"/>
              <a:ext cx="243065" cy="243065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9705785" y="4978685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4978685"/>
              <a:ext cx="243065" cy="243065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10510116" y="4978685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10619011" y="564150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3" name="object 9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05785" y="5520095"/>
              <a:ext cx="243065" cy="243065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9705785" y="5520095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95" name="object 9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10116" y="5520095"/>
              <a:ext cx="243065" cy="243065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10510116" y="5520095"/>
              <a:ext cx="243204" cy="243204"/>
            </a:xfrm>
            <a:custGeom>
              <a:avLst/>
              <a:gdLst/>
              <a:ahLst/>
              <a:cxnLst/>
              <a:rect l="l" t="t" r="r" b="b"/>
              <a:pathLst>
                <a:path w="243204" h="243204">
                  <a:moveTo>
                    <a:pt x="206908" y="243065"/>
                  </a:moveTo>
                  <a:lnTo>
                    <a:pt x="36169" y="243065"/>
                  </a:lnTo>
                  <a:lnTo>
                    <a:pt x="22090" y="240223"/>
                  </a:lnTo>
                  <a:lnTo>
                    <a:pt x="10593" y="232473"/>
                  </a:lnTo>
                  <a:lnTo>
                    <a:pt x="2842" y="220980"/>
                  </a:lnTo>
                  <a:lnTo>
                    <a:pt x="0" y="206908"/>
                  </a:lnTo>
                  <a:lnTo>
                    <a:pt x="0" y="36156"/>
                  </a:lnTo>
                  <a:lnTo>
                    <a:pt x="2842" y="22084"/>
                  </a:lnTo>
                  <a:lnTo>
                    <a:pt x="10593" y="10591"/>
                  </a:lnTo>
                  <a:lnTo>
                    <a:pt x="22090" y="2842"/>
                  </a:lnTo>
                  <a:lnTo>
                    <a:pt x="36169" y="0"/>
                  </a:lnTo>
                  <a:lnTo>
                    <a:pt x="206908" y="0"/>
                  </a:lnTo>
                  <a:lnTo>
                    <a:pt x="220980" y="2842"/>
                  </a:lnTo>
                  <a:lnTo>
                    <a:pt x="232473" y="10591"/>
                  </a:lnTo>
                  <a:lnTo>
                    <a:pt x="240223" y="22084"/>
                  </a:lnTo>
                  <a:lnTo>
                    <a:pt x="243065" y="36156"/>
                  </a:lnTo>
                  <a:lnTo>
                    <a:pt x="243065" y="206908"/>
                  </a:lnTo>
                  <a:lnTo>
                    <a:pt x="240223" y="220980"/>
                  </a:lnTo>
                  <a:lnTo>
                    <a:pt x="232473" y="232473"/>
                  </a:lnTo>
                  <a:lnTo>
                    <a:pt x="220980" y="240223"/>
                  </a:lnTo>
                  <a:lnTo>
                    <a:pt x="206908" y="243065"/>
                  </a:lnTo>
                  <a:close/>
                </a:path>
              </a:pathLst>
            </a:custGeom>
            <a:ln w="12700">
              <a:solidFill>
                <a:srgbClr val="202F49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9723761" y="1549776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9723761" y="1549776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10533386" y="2397244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10533386" y="2397244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10533386" y="3946314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10533386" y="3946314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10533386" y="4951998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10533386" y="4951998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9734096" y="2905448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9734096" y="2905448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9734096" y="3413733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9734096" y="3413733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9734096" y="4476067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9734096" y="4476067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9734096" y="5492581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281654" y="0"/>
                  </a:moveTo>
                  <a:lnTo>
                    <a:pt x="269563" y="2350"/>
                  </a:lnTo>
                  <a:lnTo>
                    <a:pt x="258940" y="9401"/>
                  </a:lnTo>
                  <a:lnTo>
                    <a:pt x="107746" y="160594"/>
                  </a:lnTo>
                  <a:lnTo>
                    <a:pt x="54851" y="107686"/>
                  </a:lnTo>
                  <a:lnTo>
                    <a:pt x="44222" y="100628"/>
                  </a:lnTo>
                  <a:lnTo>
                    <a:pt x="32131" y="98274"/>
                  </a:lnTo>
                  <a:lnTo>
                    <a:pt x="20039" y="100623"/>
                  </a:lnTo>
                  <a:lnTo>
                    <a:pt x="9410" y="107673"/>
                  </a:lnTo>
                  <a:lnTo>
                    <a:pt x="2352" y="118302"/>
                  </a:lnTo>
                  <a:lnTo>
                    <a:pt x="0" y="130394"/>
                  </a:lnTo>
                  <a:lnTo>
                    <a:pt x="2352" y="142485"/>
                  </a:lnTo>
                  <a:lnTo>
                    <a:pt x="9410" y="153114"/>
                  </a:lnTo>
                  <a:lnTo>
                    <a:pt x="91046" y="234762"/>
                  </a:lnTo>
                  <a:lnTo>
                    <a:pt x="99225" y="238153"/>
                  </a:lnTo>
                  <a:lnTo>
                    <a:pt x="107746" y="238153"/>
                  </a:lnTo>
                  <a:lnTo>
                    <a:pt x="116268" y="238153"/>
                  </a:lnTo>
                  <a:lnTo>
                    <a:pt x="124434" y="234762"/>
                  </a:lnTo>
                  <a:lnTo>
                    <a:pt x="304368" y="54841"/>
                  </a:lnTo>
                  <a:lnTo>
                    <a:pt x="311426" y="44212"/>
                  </a:lnTo>
                  <a:lnTo>
                    <a:pt x="313778" y="32121"/>
                  </a:lnTo>
                  <a:lnTo>
                    <a:pt x="311426" y="20030"/>
                  </a:lnTo>
                  <a:lnTo>
                    <a:pt x="304368" y="9401"/>
                  </a:lnTo>
                  <a:lnTo>
                    <a:pt x="293744" y="2350"/>
                  </a:lnTo>
                  <a:lnTo>
                    <a:pt x="281654" y="0"/>
                  </a:lnTo>
                  <a:close/>
                </a:path>
              </a:pathLst>
            </a:custGeom>
            <a:solidFill>
              <a:srgbClr val="56AE5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9734096" y="5492581"/>
              <a:ext cx="314325" cy="238760"/>
            </a:xfrm>
            <a:custGeom>
              <a:avLst/>
              <a:gdLst/>
              <a:ahLst/>
              <a:cxnLst/>
              <a:rect l="l" t="t" r="r" b="b"/>
              <a:pathLst>
                <a:path w="314325" h="238760">
                  <a:moveTo>
                    <a:pt x="107746" y="238153"/>
                  </a:moveTo>
                  <a:lnTo>
                    <a:pt x="99225" y="238153"/>
                  </a:lnTo>
                  <a:lnTo>
                    <a:pt x="91046" y="234762"/>
                  </a:lnTo>
                  <a:lnTo>
                    <a:pt x="85026" y="228742"/>
                  </a:lnTo>
                  <a:lnTo>
                    <a:pt x="9410" y="153114"/>
                  </a:lnTo>
                  <a:lnTo>
                    <a:pt x="2352" y="142485"/>
                  </a:lnTo>
                  <a:lnTo>
                    <a:pt x="0" y="130394"/>
                  </a:lnTo>
                  <a:lnTo>
                    <a:pt x="2352" y="118302"/>
                  </a:lnTo>
                  <a:lnTo>
                    <a:pt x="9410" y="107673"/>
                  </a:lnTo>
                  <a:lnTo>
                    <a:pt x="20039" y="100623"/>
                  </a:lnTo>
                  <a:lnTo>
                    <a:pt x="32131" y="98274"/>
                  </a:lnTo>
                  <a:lnTo>
                    <a:pt x="44222" y="100628"/>
                  </a:lnTo>
                  <a:lnTo>
                    <a:pt x="54851" y="107686"/>
                  </a:lnTo>
                  <a:lnTo>
                    <a:pt x="107746" y="160594"/>
                  </a:lnTo>
                  <a:lnTo>
                    <a:pt x="258940" y="9401"/>
                  </a:lnTo>
                  <a:lnTo>
                    <a:pt x="269563" y="2350"/>
                  </a:lnTo>
                  <a:lnTo>
                    <a:pt x="281654" y="0"/>
                  </a:lnTo>
                  <a:lnTo>
                    <a:pt x="293744" y="2350"/>
                  </a:lnTo>
                  <a:lnTo>
                    <a:pt x="304368" y="9401"/>
                  </a:lnTo>
                  <a:lnTo>
                    <a:pt x="311426" y="20030"/>
                  </a:lnTo>
                  <a:lnTo>
                    <a:pt x="313778" y="32121"/>
                  </a:lnTo>
                  <a:lnTo>
                    <a:pt x="311426" y="44212"/>
                  </a:lnTo>
                  <a:lnTo>
                    <a:pt x="304368" y="54841"/>
                  </a:lnTo>
                  <a:lnTo>
                    <a:pt x="130454" y="228742"/>
                  </a:lnTo>
                  <a:lnTo>
                    <a:pt x="124434" y="234762"/>
                  </a:lnTo>
                  <a:lnTo>
                    <a:pt x="116268" y="238153"/>
                  </a:lnTo>
                  <a:lnTo>
                    <a:pt x="107746" y="238153"/>
                  </a:lnTo>
                  <a:close/>
                </a:path>
              </a:pathLst>
            </a:custGeom>
            <a:ln w="6350">
              <a:solidFill>
                <a:srgbClr val="09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4" name="object 32"/>
          <p:cNvSpPr txBox="1"/>
          <p:nvPr/>
        </p:nvSpPr>
        <p:spPr>
          <a:xfrm>
            <a:off x="2739577" y="1436310"/>
            <a:ext cx="6907400" cy="47993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0">
              <a:lnSpc>
                <a:spcPct val="120300"/>
              </a:lnSpc>
              <a:spcBef>
                <a:spcPts val="100"/>
              </a:spcBef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Castles were built to protect important people, such as kings and queens, from attack.</a:t>
            </a:r>
            <a:br>
              <a:rPr lang="en-GB"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endParaRPr sz="1000" dirty="0">
              <a:latin typeface="Grammarsaurus" pitchFamily="2" charset="0"/>
              <a:cs typeface="Arial MT"/>
            </a:endParaRPr>
          </a:p>
          <a:p>
            <a:pPr marL="12700" marR="1758950">
              <a:lnSpc>
                <a:spcPct val="189800"/>
              </a:lnSpc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Castles were easy to get into. Everyone was welcome.</a:t>
            </a:r>
            <a:br>
              <a:rPr lang="en-GB"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br>
              <a:rPr lang="en-GB" sz="2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The first castles were made from wood.</a:t>
            </a:r>
            <a:br>
              <a:rPr lang="en-GB"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endParaRPr sz="200" dirty="0"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89800"/>
              </a:lnSpc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The castles that lasted the longest, and remain today, were built of stone.</a:t>
            </a:r>
            <a:br>
              <a:rPr lang="en-GB"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endParaRPr lang="en-GB" sz="200" dirty="0">
              <a:solidFill>
                <a:srgbClr val="202F49"/>
              </a:solidFill>
              <a:latin typeface="Grammarsaurus" pitchFamily="2" charset="0"/>
              <a:cs typeface="Arial MT"/>
            </a:endParaRPr>
          </a:p>
          <a:p>
            <a:pPr marL="12700" marR="5080">
              <a:lnSpc>
                <a:spcPct val="189800"/>
              </a:lnSpc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Battlements were added to the tops of castle walls to look fancy.</a:t>
            </a:r>
            <a:br>
              <a:rPr lang="en-GB"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</a:br>
            <a:endParaRPr sz="300" dirty="0">
              <a:latin typeface="Grammarsaurus" pitchFamily="2" charset="0"/>
              <a:cs typeface="Arial MT"/>
            </a:endParaRPr>
          </a:p>
          <a:p>
            <a:pPr marL="12700" marR="2229485">
              <a:lnSpc>
                <a:spcPct val="189800"/>
              </a:lnSpc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The water around some castles is called a moat. Castles were built at the bottom of a hill.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509905">
              <a:lnSpc>
                <a:spcPct val="120300"/>
              </a:lnSpc>
              <a:spcBef>
                <a:spcPts val="1505"/>
              </a:spcBef>
            </a:pPr>
            <a:r>
              <a:rPr sz="1600" dirty="0">
                <a:solidFill>
                  <a:srgbClr val="202F49"/>
                </a:solidFill>
                <a:latin typeface="Grammarsaurus" pitchFamily="2" charset="0"/>
                <a:cs typeface="Arial MT"/>
              </a:rPr>
              <a:t>Castles were a symbol of power. They were big to show people how much money the king or queen had.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115" name="object 91">
            <a:extLst>
              <a:ext uri="{FF2B5EF4-FFF2-40B4-BE49-F238E27FC236}">
                <a16:creationId xmlns:a16="http://schemas.microsoft.com/office/drawing/2014/main" id="{D60CE540-658D-1522-29D6-B702B9AD702B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9D20C402-4D6F-5760-5813-6DF75F51880A}"/>
              </a:ext>
            </a:extLst>
          </p:cNvPr>
          <p:cNvSpPr txBox="1"/>
          <p:nvPr/>
        </p:nvSpPr>
        <p:spPr>
          <a:xfrm>
            <a:off x="8305800" y="837767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3C1F084-7FD0-4DA3-C890-5592FF31E7EE}"/>
              </a:ext>
            </a:extLst>
          </p:cNvPr>
          <p:cNvSpPr txBox="1"/>
          <p:nvPr/>
        </p:nvSpPr>
        <p:spPr>
          <a:xfrm>
            <a:off x="7772400" y="837767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118" name="object 23">
            <a:extLst>
              <a:ext uri="{FF2B5EF4-FFF2-40B4-BE49-F238E27FC236}">
                <a16:creationId xmlns:a16="http://schemas.microsoft.com/office/drawing/2014/main" id="{0F676B21-DA99-90F3-1E25-3287B8D1FDD2}"/>
              </a:ext>
            </a:extLst>
          </p:cNvPr>
          <p:cNvSpPr txBox="1"/>
          <p:nvPr/>
        </p:nvSpPr>
        <p:spPr>
          <a:xfrm>
            <a:off x="9399270" y="838200"/>
            <a:ext cx="1040130" cy="123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7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4405" y="46080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14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822466" y="169619"/>
            <a:ext cx="6137275" cy="6574790"/>
            <a:chOff x="4822466" y="169619"/>
            <a:chExt cx="6137275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0058860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0147325" y="515797"/>
              <a:ext cx="802640" cy="327025"/>
            </a:xfrm>
            <a:custGeom>
              <a:avLst/>
              <a:gdLst/>
              <a:ahLst/>
              <a:cxnLst/>
              <a:rect l="l" t="t" r="r" b="b"/>
              <a:pathLst>
                <a:path w="802640" h="327025">
                  <a:moveTo>
                    <a:pt x="50761" y="170700"/>
                  </a:moveTo>
                  <a:lnTo>
                    <a:pt x="50253" y="169468"/>
                  </a:lnTo>
                  <a:lnTo>
                    <a:pt x="32016" y="151244"/>
                  </a:lnTo>
                  <a:lnTo>
                    <a:pt x="30784" y="150723"/>
                  </a:lnTo>
                  <a:lnTo>
                    <a:pt x="28181" y="150723"/>
                  </a:lnTo>
                  <a:lnTo>
                    <a:pt x="26949" y="151231"/>
                  </a:lnTo>
                  <a:lnTo>
                    <a:pt x="7721" y="170459"/>
                  </a:lnTo>
                  <a:lnTo>
                    <a:pt x="7721" y="173558"/>
                  </a:lnTo>
                  <a:lnTo>
                    <a:pt x="10553" y="176403"/>
                  </a:lnTo>
                  <a:lnTo>
                    <a:pt x="11785" y="176898"/>
                  </a:lnTo>
                  <a:lnTo>
                    <a:pt x="14389" y="176898"/>
                  </a:lnTo>
                  <a:lnTo>
                    <a:pt x="15621" y="176403"/>
                  </a:lnTo>
                  <a:lnTo>
                    <a:pt x="24587" y="167436"/>
                  </a:lnTo>
                  <a:lnTo>
                    <a:pt x="24587" y="191096"/>
                  </a:lnTo>
                  <a:lnTo>
                    <a:pt x="26771" y="193294"/>
                  </a:lnTo>
                  <a:lnTo>
                    <a:pt x="29476" y="193294"/>
                  </a:lnTo>
                  <a:lnTo>
                    <a:pt x="32169" y="193294"/>
                  </a:lnTo>
                  <a:lnTo>
                    <a:pt x="34366" y="191096"/>
                  </a:lnTo>
                  <a:lnTo>
                    <a:pt x="34366" y="167436"/>
                  </a:lnTo>
                  <a:lnTo>
                    <a:pt x="43332" y="176403"/>
                  </a:lnTo>
                  <a:lnTo>
                    <a:pt x="44551" y="176898"/>
                  </a:lnTo>
                  <a:lnTo>
                    <a:pt x="47167" y="176898"/>
                  </a:lnTo>
                  <a:lnTo>
                    <a:pt x="48399" y="176403"/>
                  </a:lnTo>
                  <a:lnTo>
                    <a:pt x="50253" y="174548"/>
                  </a:lnTo>
                  <a:lnTo>
                    <a:pt x="50761" y="173316"/>
                  </a:lnTo>
                  <a:lnTo>
                    <a:pt x="50761" y="170700"/>
                  </a:lnTo>
                  <a:close/>
                </a:path>
                <a:path w="802640" h="327025">
                  <a:moveTo>
                    <a:pt x="58953" y="99898"/>
                  </a:moveTo>
                  <a:lnTo>
                    <a:pt x="56642" y="88430"/>
                  </a:lnTo>
                  <a:lnTo>
                    <a:pt x="51079" y="80200"/>
                  </a:lnTo>
                  <a:lnTo>
                    <a:pt x="50317" y="79070"/>
                  </a:lnTo>
                  <a:lnTo>
                    <a:pt x="49161" y="78295"/>
                  </a:lnTo>
                  <a:lnTo>
                    <a:pt x="49161" y="99898"/>
                  </a:lnTo>
                  <a:lnTo>
                    <a:pt x="47612" y="107556"/>
                  </a:lnTo>
                  <a:lnTo>
                    <a:pt x="43395" y="113804"/>
                  </a:lnTo>
                  <a:lnTo>
                    <a:pt x="37134" y="118033"/>
                  </a:lnTo>
                  <a:lnTo>
                    <a:pt x="29476" y="119583"/>
                  </a:lnTo>
                  <a:lnTo>
                    <a:pt x="21818" y="118033"/>
                  </a:lnTo>
                  <a:lnTo>
                    <a:pt x="15557" y="113804"/>
                  </a:lnTo>
                  <a:lnTo>
                    <a:pt x="11328" y="107556"/>
                  </a:lnTo>
                  <a:lnTo>
                    <a:pt x="9779" y="99898"/>
                  </a:lnTo>
                  <a:lnTo>
                    <a:pt x="11328" y="92240"/>
                  </a:lnTo>
                  <a:lnTo>
                    <a:pt x="15557" y="85979"/>
                  </a:lnTo>
                  <a:lnTo>
                    <a:pt x="21818" y="81749"/>
                  </a:lnTo>
                  <a:lnTo>
                    <a:pt x="29476" y="80200"/>
                  </a:lnTo>
                  <a:lnTo>
                    <a:pt x="37134" y="81749"/>
                  </a:lnTo>
                  <a:lnTo>
                    <a:pt x="43395" y="85979"/>
                  </a:lnTo>
                  <a:lnTo>
                    <a:pt x="47612" y="92240"/>
                  </a:lnTo>
                  <a:lnTo>
                    <a:pt x="49161" y="99898"/>
                  </a:lnTo>
                  <a:lnTo>
                    <a:pt x="49161" y="78295"/>
                  </a:lnTo>
                  <a:lnTo>
                    <a:pt x="40944" y="72745"/>
                  </a:lnTo>
                  <a:lnTo>
                    <a:pt x="29476" y="70421"/>
                  </a:lnTo>
                  <a:lnTo>
                    <a:pt x="18021" y="72745"/>
                  </a:lnTo>
                  <a:lnTo>
                    <a:pt x="8648" y="79070"/>
                  </a:lnTo>
                  <a:lnTo>
                    <a:pt x="2324" y="88430"/>
                  </a:lnTo>
                  <a:lnTo>
                    <a:pt x="0" y="99898"/>
                  </a:lnTo>
                  <a:lnTo>
                    <a:pt x="2324" y="111366"/>
                  </a:lnTo>
                  <a:lnTo>
                    <a:pt x="8648" y="120738"/>
                  </a:lnTo>
                  <a:lnTo>
                    <a:pt x="18021" y="127050"/>
                  </a:lnTo>
                  <a:lnTo>
                    <a:pt x="29476" y="129374"/>
                  </a:lnTo>
                  <a:lnTo>
                    <a:pt x="40944" y="127050"/>
                  </a:lnTo>
                  <a:lnTo>
                    <a:pt x="50317" y="120738"/>
                  </a:lnTo>
                  <a:lnTo>
                    <a:pt x="51092" y="119583"/>
                  </a:lnTo>
                  <a:lnTo>
                    <a:pt x="56642" y="111366"/>
                  </a:lnTo>
                  <a:lnTo>
                    <a:pt x="58953" y="99898"/>
                  </a:lnTo>
                  <a:close/>
                </a:path>
                <a:path w="802640" h="327025">
                  <a:moveTo>
                    <a:pt x="58966" y="216839"/>
                  </a:moveTo>
                  <a:lnTo>
                    <a:pt x="56769" y="214642"/>
                  </a:lnTo>
                  <a:lnTo>
                    <a:pt x="49174" y="214642"/>
                  </a:lnTo>
                  <a:lnTo>
                    <a:pt x="49174" y="224421"/>
                  </a:lnTo>
                  <a:lnTo>
                    <a:pt x="49174" y="263804"/>
                  </a:lnTo>
                  <a:lnTo>
                    <a:pt x="9791" y="263804"/>
                  </a:lnTo>
                  <a:lnTo>
                    <a:pt x="9791" y="224421"/>
                  </a:lnTo>
                  <a:lnTo>
                    <a:pt x="49174" y="224421"/>
                  </a:lnTo>
                  <a:lnTo>
                    <a:pt x="49174" y="214642"/>
                  </a:lnTo>
                  <a:lnTo>
                    <a:pt x="2197" y="214642"/>
                  </a:lnTo>
                  <a:lnTo>
                    <a:pt x="12" y="216839"/>
                  </a:lnTo>
                  <a:lnTo>
                    <a:pt x="12" y="271399"/>
                  </a:lnTo>
                  <a:lnTo>
                    <a:pt x="2197" y="273596"/>
                  </a:lnTo>
                  <a:lnTo>
                    <a:pt x="56769" y="273596"/>
                  </a:lnTo>
                  <a:lnTo>
                    <a:pt x="58966" y="271399"/>
                  </a:lnTo>
                  <a:lnTo>
                    <a:pt x="58966" y="263804"/>
                  </a:lnTo>
                  <a:lnTo>
                    <a:pt x="58966" y="224421"/>
                  </a:lnTo>
                  <a:lnTo>
                    <a:pt x="58966" y="216839"/>
                  </a:lnTo>
                  <a:close/>
                </a:path>
                <a:path w="802640" h="327025">
                  <a:moveTo>
                    <a:pt x="122872" y="98590"/>
                  </a:moveTo>
                  <a:lnTo>
                    <a:pt x="122364" y="97358"/>
                  </a:lnTo>
                  <a:lnTo>
                    <a:pt x="104140" y="79121"/>
                  </a:lnTo>
                  <a:lnTo>
                    <a:pt x="102908" y="78613"/>
                  </a:lnTo>
                  <a:lnTo>
                    <a:pt x="100291" y="78613"/>
                  </a:lnTo>
                  <a:lnTo>
                    <a:pt x="99060" y="79121"/>
                  </a:lnTo>
                  <a:lnTo>
                    <a:pt x="97218" y="80975"/>
                  </a:lnTo>
                  <a:lnTo>
                    <a:pt x="96697" y="82207"/>
                  </a:lnTo>
                  <a:lnTo>
                    <a:pt x="96697" y="84823"/>
                  </a:lnTo>
                  <a:lnTo>
                    <a:pt x="97218" y="86042"/>
                  </a:lnTo>
                  <a:lnTo>
                    <a:pt x="106159" y="95008"/>
                  </a:lnTo>
                  <a:lnTo>
                    <a:pt x="82511" y="95008"/>
                  </a:lnTo>
                  <a:lnTo>
                    <a:pt x="80314" y="97205"/>
                  </a:lnTo>
                  <a:lnTo>
                    <a:pt x="80314" y="102603"/>
                  </a:lnTo>
                  <a:lnTo>
                    <a:pt x="82511" y="104787"/>
                  </a:lnTo>
                  <a:lnTo>
                    <a:pt x="106172" y="104787"/>
                  </a:lnTo>
                  <a:lnTo>
                    <a:pt x="96227" y="114731"/>
                  </a:lnTo>
                  <a:lnTo>
                    <a:pt x="96227" y="117843"/>
                  </a:lnTo>
                  <a:lnTo>
                    <a:pt x="99060" y="120675"/>
                  </a:lnTo>
                  <a:lnTo>
                    <a:pt x="100291" y="121183"/>
                  </a:lnTo>
                  <a:lnTo>
                    <a:pt x="101600" y="121183"/>
                  </a:lnTo>
                  <a:lnTo>
                    <a:pt x="102908" y="121183"/>
                  </a:lnTo>
                  <a:lnTo>
                    <a:pt x="104140" y="120675"/>
                  </a:lnTo>
                  <a:lnTo>
                    <a:pt x="122364" y="102450"/>
                  </a:lnTo>
                  <a:lnTo>
                    <a:pt x="122872" y="101219"/>
                  </a:lnTo>
                  <a:lnTo>
                    <a:pt x="122872" y="98590"/>
                  </a:lnTo>
                  <a:close/>
                </a:path>
                <a:path w="802640" h="327025">
                  <a:moveTo>
                    <a:pt x="122885" y="241427"/>
                  </a:moveTo>
                  <a:lnTo>
                    <a:pt x="120688" y="239229"/>
                  </a:lnTo>
                  <a:lnTo>
                    <a:pt x="97015" y="239229"/>
                  </a:lnTo>
                  <a:lnTo>
                    <a:pt x="106972" y="229285"/>
                  </a:lnTo>
                  <a:lnTo>
                    <a:pt x="106972" y="226187"/>
                  </a:lnTo>
                  <a:lnTo>
                    <a:pt x="104140" y="223354"/>
                  </a:lnTo>
                  <a:lnTo>
                    <a:pt x="102908" y="222846"/>
                  </a:lnTo>
                  <a:lnTo>
                    <a:pt x="100291" y="222846"/>
                  </a:lnTo>
                  <a:lnTo>
                    <a:pt x="99060" y="223354"/>
                  </a:lnTo>
                  <a:lnTo>
                    <a:pt x="79844" y="242595"/>
                  </a:lnTo>
                  <a:lnTo>
                    <a:pt x="79844" y="245681"/>
                  </a:lnTo>
                  <a:lnTo>
                    <a:pt x="99060" y="264896"/>
                  </a:lnTo>
                  <a:lnTo>
                    <a:pt x="100291" y="265404"/>
                  </a:lnTo>
                  <a:lnTo>
                    <a:pt x="101600" y="265404"/>
                  </a:lnTo>
                  <a:lnTo>
                    <a:pt x="102908" y="265404"/>
                  </a:lnTo>
                  <a:lnTo>
                    <a:pt x="104140" y="264896"/>
                  </a:lnTo>
                  <a:lnTo>
                    <a:pt x="106972" y="262064"/>
                  </a:lnTo>
                  <a:lnTo>
                    <a:pt x="106972" y="258965"/>
                  </a:lnTo>
                  <a:lnTo>
                    <a:pt x="97015" y="249021"/>
                  </a:lnTo>
                  <a:lnTo>
                    <a:pt x="120688" y="249021"/>
                  </a:lnTo>
                  <a:lnTo>
                    <a:pt x="122885" y="246824"/>
                  </a:lnTo>
                  <a:lnTo>
                    <a:pt x="122885" y="241427"/>
                  </a:lnTo>
                  <a:close/>
                </a:path>
                <a:path w="802640" h="327025">
                  <a:moveTo>
                    <a:pt x="195465" y="170459"/>
                  </a:moveTo>
                  <a:lnTo>
                    <a:pt x="192633" y="167627"/>
                  </a:lnTo>
                  <a:lnTo>
                    <a:pt x="191401" y="167119"/>
                  </a:lnTo>
                  <a:lnTo>
                    <a:pt x="188785" y="167119"/>
                  </a:lnTo>
                  <a:lnTo>
                    <a:pt x="187553" y="167627"/>
                  </a:lnTo>
                  <a:lnTo>
                    <a:pt x="178600" y="176606"/>
                  </a:lnTo>
                  <a:lnTo>
                    <a:pt x="178600" y="152920"/>
                  </a:lnTo>
                  <a:lnTo>
                    <a:pt x="176403" y="150736"/>
                  </a:lnTo>
                  <a:lnTo>
                    <a:pt x="171005" y="150736"/>
                  </a:lnTo>
                  <a:lnTo>
                    <a:pt x="168808" y="152920"/>
                  </a:lnTo>
                  <a:lnTo>
                    <a:pt x="168808" y="176606"/>
                  </a:lnTo>
                  <a:lnTo>
                    <a:pt x="159854" y="167627"/>
                  </a:lnTo>
                  <a:lnTo>
                    <a:pt x="158623" y="167119"/>
                  </a:lnTo>
                  <a:lnTo>
                    <a:pt x="156006" y="167119"/>
                  </a:lnTo>
                  <a:lnTo>
                    <a:pt x="154774" y="167627"/>
                  </a:lnTo>
                  <a:lnTo>
                    <a:pt x="151955" y="170459"/>
                  </a:lnTo>
                  <a:lnTo>
                    <a:pt x="151955" y="173570"/>
                  </a:lnTo>
                  <a:lnTo>
                    <a:pt x="171170" y="192786"/>
                  </a:lnTo>
                  <a:lnTo>
                    <a:pt x="172389" y="193294"/>
                  </a:lnTo>
                  <a:lnTo>
                    <a:pt x="173697" y="193294"/>
                  </a:lnTo>
                  <a:lnTo>
                    <a:pt x="174967" y="193294"/>
                  </a:lnTo>
                  <a:lnTo>
                    <a:pt x="176161" y="192824"/>
                  </a:lnTo>
                  <a:lnTo>
                    <a:pt x="195465" y="173570"/>
                  </a:lnTo>
                  <a:lnTo>
                    <a:pt x="195465" y="170459"/>
                  </a:lnTo>
                  <a:close/>
                </a:path>
                <a:path w="802640" h="327025">
                  <a:moveTo>
                    <a:pt x="203187" y="244132"/>
                  </a:moveTo>
                  <a:lnTo>
                    <a:pt x="200863" y="232664"/>
                  </a:lnTo>
                  <a:lnTo>
                    <a:pt x="195313" y="224434"/>
                  </a:lnTo>
                  <a:lnTo>
                    <a:pt x="194551" y="223291"/>
                  </a:lnTo>
                  <a:lnTo>
                    <a:pt x="193395" y="222516"/>
                  </a:lnTo>
                  <a:lnTo>
                    <a:pt x="193395" y="244132"/>
                  </a:lnTo>
                  <a:lnTo>
                    <a:pt x="191846" y="251777"/>
                  </a:lnTo>
                  <a:lnTo>
                    <a:pt x="187629" y="258038"/>
                  </a:lnTo>
                  <a:lnTo>
                    <a:pt x="181368" y="262267"/>
                  </a:lnTo>
                  <a:lnTo>
                    <a:pt x="173710" y="263817"/>
                  </a:lnTo>
                  <a:lnTo>
                    <a:pt x="166052" y="262267"/>
                  </a:lnTo>
                  <a:lnTo>
                    <a:pt x="159791" y="258038"/>
                  </a:lnTo>
                  <a:lnTo>
                    <a:pt x="155575" y="251777"/>
                  </a:lnTo>
                  <a:lnTo>
                    <a:pt x="154025" y="244132"/>
                  </a:lnTo>
                  <a:lnTo>
                    <a:pt x="155575" y="236474"/>
                  </a:lnTo>
                  <a:lnTo>
                    <a:pt x="159791" y="230212"/>
                  </a:lnTo>
                  <a:lnTo>
                    <a:pt x="166052" y="225983"/>
                  </a:lnTo>
                  <a:lnTo>
                    <a:pt x="173710" y="224434"/>
                  </a:lnTo>
                  <a:lnTo>
                    <a:pt x="181368" y="225983"/>
                  </a:lnTo>
                  <a:lnTo>
                    <a:pt x="187629" y="230212"/>
                  </a:lnTo>
                  <a:lnTo>
                    <a:pt x="191846" y="236474"/>
                  </a:lnTo>
                  <a:lnTo>
                    <a:pt x="193395" y="244132"/>
                  </a:lnTo>
                  <a:lnTo>
                    <a:pt x="193395" y="222516"/>
                  </a:lnTo>
                  <a:lnTo>
                    <a:pt x="185178" y="216966"/>
                  </a:lnTo>
                  <a:lnTo>
                    <a:pt x="173710" y="214642"/>
                  </a:lnTo>
                  <a:lnTo>
                    <a:pt x="162242" y="216966"/>
                  </a:lnTo>
                  <a:lnTo>
                    <a:pt x="152882" y="223291"/>
                  </a:lnTo>
                  <a:lnTo>
                    <a:pt x="146558" y="232664"/>
                  </a:lnTo>
                  <a:lnTo>
                    <a:pt x="144233" y="244132"/>
                  </a:lnTo>
                  <a:lnTo>
                    <a:pt x="146558" y="255600"/>
                  </a:lnTo>
                  <a:lnTo>
                    <a:pt x="152882" y="264960"/>
                  </a:lnTo>
                  <a:lnTo>
                    <a:pt x="162242" y="271284"/>
                  </a:lnTo>
                  <a:lnTo>
                    <a:pt x="173710" y="273608"/>
                  </a:lnTo>
                  <a:lnTo>
                    <a:pt x="185178" y="271284"/>
                  </a:lnTo>
                  <a:lnTo>
                    <a:pt x="194551" y="264960"/>
                  </a:lnTo>
                  <a:lnTo>
                    <a:pt x="195326" y="263817"/>
                  </a:lnTo>
                  <a:lnTo>
                    <a:pt x="200863" y="255600"/>
                  </a:lnTo>
                  <a:lnTo>
                    <a:pt x="203187" y="244132"/>
                  </a:lnTo>
                  <a:close/>
                </a:path>
                <a:path w="802640" h="327025">
                  <a:moveTo>
                    <a:pt x="203200" y="72605"/>
                  </a:moveTo>
                  <a:lnTo>
                    <a:pt x="201002" y="70408"/>
                  </a:lnTo>
                  <a:lnTo>
                    <a:pt x="193408" y="70408"/>
                  </a:lnTo>
                  <a:lnTo>
                    <a:pt x="193408" y="80200"/>
                  </a:lnTo>
                  <a:lnTo>
                    <a:pt x="193408" y="119583"/>
                  </a:lnTo>
                  <a:lnTo>
                    <a:pt x="154025" y="119583"/>
                  </a:lnTo>
                  <a:lnTo>
                    <a:pt x="154025" y="80200"/>
                  </a:lnTo>
                  <a:lnTo>
                    <a:pt x="193408" y="80200"/>
                  </a:lnTo>
                  <a:lnTo>
                    <a:pt x="193408" y="70408"/>
                  </a:lnTo>
                  <a:lnTo>
                    <a:pt x="146431" y="70408"/>
                  </a:lnTo>
                  <a:lnTo>
                    <a:pt x="144233" y="72605"/>
                  </a:lnTo>
                  <a:lnTo>
                    <a:pt x="144233" y="127177"/>
                  </a:lnTo>
                  <a:lnTo>
                    <a:pt x="146431" y="129362"/>
                  </a:lnTo>
                  <a:lnTo>
                    <a:pt x="201002" y="129362"/>
                  </a:lnTo>
                  <a:lnTo>
                    <a:pt x="203200" y="127177"/>
                  </a:lnTo>
                  <a:lnTo>
                    <a:pt x="203200" y="119583"/>
                  </a:lnTo>
                  <a:lnTo>
                    <a:pt x="203200" y="80200"/>
                  </a:lnTo>
                  <a:lnTo>
                    <a:pt x="203200" y="72605"/>
                  </a:lnTo>
                  <a:close/>
                </a:path>
                <a:path w="802640" h="327025">
                  <a:moveTo>
                    <a:pt x="802462" y="163410"/>
                  </a:moveTo>
                  <a:lnTo>
                    <a:pt x="726122" y="20294"/>
                  </a:lnTo>
                  <a:lnTo>
                    <a:pt x="690968" y="0"/>
                  </a:lnTo>
                  <a:lnTo>
                    <a:pt x="549148" y="0"/>
                  </a:lnTo>
                  <a:lnTo>
                    <a:pt x="513994" y="20294"/>
                  </a:lnTo>
                  <a:lnTo>
                    <a:pt x="443077" y="143116"/>
                  </a:lnTo>
                  <a:lnTo>
                    <a:pt x="437654" y="163410"/>
                  </a:lnTo>
                  <a:lnTo>
                    <a:pt x="439013" y="173850"/>
                  </a:lnTo>
                  <a:lnTo>
                    <a:pt x="513994" y="306539"/>
                  </a:lnTo>
                  <a:lnTo>
                    <a:pt x="549148" y="326834"/>
                  </a:lnTo>
                  <a:lnTo>
                    <a:pt x="690968" y="326834"/>
                  </a:lnTo>
                  <a:lnTo>
                    <a:pt x="726122" y="306539"/>
                  </a:lnTo>
                  <a:lnTo>
                    <a:pt x="797039" y="183718"/>
                  </a:lnTo>
                  <a:lnTo>
                    <a:pt x="802462" y="163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575498" y="506312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22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22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11" y="185747"/>
                  </a:lnTo>
                  <a:lnTo>
                    <a:pt x="383790" y="172893"/>
                  </a:lnTo>
                  <a:lnTo>
                    <a:pt x="382111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60276" y="567824"/>
              <a:ext cx="191973" cy="210223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828816" y="175969"/>
              <a:ext cx="2534920" cy="742950"/>
            </a:xfrm>
            <a:custGeom>
              <a:avLst/>
              <a:gdLst/>
              <a:ahLst/>
              <a:cxnLst/>
              <a:rect l="l" t="t" r="r" b="b"/>
              <a:pathLst>
                <a:path w="2534920" h="742950">
                  <a:moveTo>
                    <a:pt x="2496261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496261" y="742441"/>
                  </a:lnTo>
                  <a:lnTo>
                    <a:pt x="2511054" y="739435"/>
                  </a:lnTo>
                  <a:lnTo>
                    <a:pt x="2523169" y="731250"/>
                  </a:lnTo>
                  <a:lnTo>
                    <a:pt x="2531354" y="719135"/>
                  </a:lnTo>
                  <a:lnTo>
                    <a:pt x="2534361" y="704341"/>
                  </a:lnTo>
                  <a:lnTo>
                    <a:pt x="2534361" y="38099"/>
                  </a:lnTo>
                  <a:lnTo>
                    <a:pt x="2531354" y="23306"/>
                  </a:lnTo>
                  <a:lnTo>
                    <a:pt x="2523169" y="11191"/>
                  </a:lnTo>
                  <a:lnTo>
                    <a:pt x="2511054" y="3006"/>
                  </a:lnTo>
                  <a:lnTo>
                    <a:pt x="2496261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828816" y="175969"/>
              <a:ext cx="2534920" cy="742950"/>
            </a:xfrm>
            <a:custGeom>
              <a:avLst/>
              <a:gdLst/>
              <a:ahLst/>
              <a:cxnLst/>
              <a:rect l="l" t="t" r="r" b="b"/>
              <a:pathLst>
                <a:path w="2534920" h="742950">
                  <a:moveTo>
                    <a:pt x="2496261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496261" y="0"/>
                  </a:lnTo>
                  <a:lnTo>
                    <a:pt x="2511054" y="3006"/>
                  </a:lnTo>
                  <a:lnTo>
                    <a:pt x="2523169" y="11191"/>
                  </a:lnTo>
                  <a:lnTo>
                    <a:pt x="2531354" y="23306"/>
                  </a:lnTo>
                  <a:lnTo>
                    <a:pt x="2534361" y="38099"/>
                  </a:lnTo>
                  <a:lnTo>
                    <a:pt x="2534361" y="704341"/>
                  </a:lnTo>
                  <a:lnTo>
                    <a:pt x="2531354" y="719135"/>
                  </a:lnTo>
                  <a:lnTo>
                    <a:pt x="2523169" y="731250"/>
                  </a:lnTo>
                  <a:lnTo>
                    <a:pt x="2511054" y="739435"/>
                  </a:lnTo>
                  <a:lnTo>
                    <a:pt x="2496261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828081" y="232573"/>
            <a:ext cx="6534977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247637" y="1936597"/>
            <a:ext cx="11697335" cy="1639570"/>
            <a:chOff x="247637" y="1936597"/>
            <a:chExt cx="11697335" cy="1639570"/>
          </a:xfrm>
        </p:grpSpPr>
        <p:sp>
          <p:nvSpPr>
            <p:cNvPr id="15" name="object 15"/>
            <p:cNvSpPr/>
            <p:nvPr/>
          </p:nvSpPr>
          <p:spPr>
            <a:xfrm>
              <a:off x="253987" y="1942947"/>
              <a:ext cx="11684635" cy="1626870"/>
            </a:xfrm>
            <a:custGeom>
              <a:avLst/>
              <a:gdLst/>
              <a:ahLst/>
              <a:cxnLst/>
              <a:rect l="l" t="t" r="r" b="b"/>
              <a:pathLst>
                <a:path w="11684635" h="1626870">
                  <a:moveTo>
                    <a:pt x="11684025" y="0"/>
                  </a:moveTo>
                  <a:lnTo>
                    <a:pt x="0" y="0"/>
                  </a:lnTo>
                  <a:lnTo>
                    <a:pt x="0" y="1626539"/>
                  </a:lnTo>
                  <a:lnTo>
                    <a:pt x="11684025" y="1626539"/>
                  </a:lnTo>
                  <a:lnTo>
                    <a:pt x="11684025" y="0"/>
                  </a:lnTo>
                  <a:close/>
                </a:path>
              </a:pathLst>
            </a:custGeom>
            <a:solidFill>
              <a:srgbClr val="8D7E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53987" y="1942947"/>
              <a:ext cx="11684635" cy="1626870"/>
            </a:xfrm>
            <a:custGeom>
              <a:avLst/>
              <a:gdLst/>
              <a:ahLst/>
              <a:cxnLst/>
              <a:rect l="l" t="t" r="r" b="b"/>
              <a:pathLst>
                <a:path w="11684635" h="1626870">
                  <a:moveTo>
                    <a:pt x="11684025" y="1626539"/>
                  </a:moveTo>
                  <a:lnTo>
                    <a:pt x="0" y="1626539"/>
                  </a:lnTo>
                  <a:lnTo>
                    <a:pt x="0" y="0"/>
                  </a:lnTo>
                  <a:lnTo>
                    <a:pt x="11684025" y="0"/>
                  </a:lnTo>
                  <a:lnTo>
                    <a:pt x="11684025" y="1626539"/>
                  </a:lnTo>
                  <a:close/>
                </a:path>
              </a:pathLst>
            </a:custGeom>
            <a:ln w="12700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362200" y="1208094"/>
            <a:ext cx="7785125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Discuss 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this question with your </a:t>
            </a: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learning partner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76601" y="3715093"/>
            <a:ext cx="6705600" cy="712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16500"/>
              </a:lnSpc>
              <a:spcBef>
                <a:spcPts val="100"/>
              </a:spcBef>
            </a:pP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with the class before </a:t>
            </a:r>
            <a:br>
              <a:rPr lang="en-GB"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the </a:t>
            </a: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76601" y="4769083"/>
            <a:ext cx="6629397" cy="1229119"/>
          </a:xfrm>
          <a:prstGeom prst="rect">
            <a:avLst/>
          </a:prstGeom>
        </p:spPr>
        <p:txBody>
          <a:bodyPr vert="horz" wrap="square" lIns="0" tIns="1562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230"/>
              </a:spcBef>
            </a:pP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5080" algn="ctr">
              <a:lnSpc>
                <a:spcPct val="103200"/>
              </a:lnSpc>
              <a:spcBef>
                <a:spcPts val="1050"/>
              </a:spcBef>
            </a:pP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“The first castles built from wood aren’t around today because…”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24200" y="2277370"/>
            <a:ext cx="6781799" cy="9100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5600"/>
              </a:lnSpc>
              <a:spcBef>
                <a:spcPts val="100"/>
              </a:spcBef>
            </a:pPr>
            <a:r>
              <a:rPr sz="28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Why do you think the </a:t>
            </a:r>
            <a:r>
              <a:rPr sz="28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first castles </a:t>
            </a:r>
            <a:r>
              <a:rPr sz="28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built from </a:t>
            </a:r>
            <a:r>
              <a:rPr sz="28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wood </a:t>
            </a:r>
            <a:r>
              <a:rPr sz="28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aren’t around today?</a:t>
            </a:r>
            <a:endParaRPr sz="2800"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39901" y="1071202"/>
            <a:ext cx="3173730" cy="5316220"/>
            <a:chOff x="239901" y="1071202"/>
            <a:chExt cx="3173730" cy="5316220"/>
          </a:xfrm>
        </p:grpSpPr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9901" y="1071202"/>
              <a:ext cx="3173732" cy="531613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610283" y="425069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38" y="233140"/>
                  </a:lnTo>
                  <a:lnTo>
                    <a:pt x="898307" y="225931"/>
                  </a:lnTo>
                  <a:lnTo>
                    <a:pt x="905516" y="215262"/>
                  </a:lnTo>
                  <a:lnTo>
                    <a:pt x="908164" y="202234"/>
                  </a:lnTo>
                  <a:lnTo>
                    <a:pt x="908164" y="33566"/>
                  </a:lnTo>
                  <a:lnTo>
                    <a:pt x="905516" y="20531"/>
                  </a:lnTo>
                  <a:lnTo>
                    <a:pt x="898307" y="9858"/>
                  </a:lnTo>
                  <a:lnTo>
                    <a:pt x="887638" y="2647"/>
                  </a:lnTo>
                  <a:lnTo>
                    <a:pt x="874610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610281" y="425069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6" y="2647"/>
                  </a:lnTo>
                  <a:lnTo>
                    <a:pt x="9863" y="9858"/>
                  </a:lnTo>
                  <a:lnTo>
                    <a:pt x="2649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3" y="215262"/>
                  </a:lnTo>
                  <a:lnTo>
                    <a:pt x="9865" y="225931"/>
                  </a:lnTo>
                  <a:lnTo>
                    <a:pt x="20537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45" y="233140"/>
                  </a:lnTo>
                  <a:lnTo>
                    <a:pt x="898109" y="226072"/>
                  </a:lnTo>
                  <a:lnTo>
                    <a:pt x="33566" y="226072"/>
                  </a:lnTo>
                  <a:lnTo>
                    <a:pt x="24289" y="224196"/>
                  </a:lnTo>
                  <a:lnTo>
                    <a:pt x="16709" y="219082"/>
                  </a:lnTo>
                  <a:lnTo>
                    <a:pt x="11595" y="211504"/>
                  </a:lnTo>
                  <a:lnTo>
                    <a:pt x="9718" y="202234"/>
                  </a:lnTo>
                  <a:lnTo>
                    <a:pt x="9715" y="33566"/>
                  </a:lnTo>
                  <a:lnTo>
                    <a:pt x="11591" y="24288"/>
                  </a:lnTo>
                  <a:lnTo>
                    <a:pt x="16706" y="16706"/>
                  </a:lnTo>
                  <a:lnTo>
                    <a:pt x="24288" y="11591"/>
                  </a:lnTo>
                  <a:lnTo>
                    <a:pt x="33566" y="9715"/>
                  </a:lnTo>
                  <a:lnTo>
                    <a:pt x="898102" y="9715"/>
                  </a:lnTo>
                  <a:lnTo>
                    <a:pt x="887640" y="2647"/>
                  </a:lnTo>
                  <a:lnTo>
                    <a:pt x="874610" y="0"/>
                  </a:lnTo>
                  <a:close/>
                </a:path>
                <a:path w="908685" h="236220">
                  <a:moveTo>
                    <a:pt x="898102" y="9715"/>
                  </a:moveTo>
                  <a:lnTo>
                    <a:pt x="874610" y="9715"/>
                  </a:lnTo>
                  <a:lnTo>
                    <a:pt x="883888" y="11591"/>
                  </a:lnTo>
                  <a:lnTo>
                    <a:pt x="891470" y="16706"/>
                  </a:lnTo>
                  <a:lnTo>
                    <a:pt x="896585" y="24288"/>
                  </a:lnTo>
                  <a:lnTo>
                    <a:pt x="898461" y="33566"/>
                  </a:lnTo>
                  <a:lnTo>
                    <a:pt x="898461" y="202234"/>
                  </a:lnTo>
                  <a:lnTo>
                    <a:pt x="896585" y="211504"/>
                  </a:lnTo>
                  <a:lnTo>
                    <a:pt x="891470" y="219082"/>
                  </a:lnTo>
                  <a:lnTo>
                    <a:pt x="883888" y="224196"/>
                  </a:lnTo>
                  <a:lnTo>
                    <a:pt x="874610" y="226072"/>
                  </a:lnTo>
                  <a:lnTo>
                    <a:pt x="898109" y="226072"/>
                  </a:lnTo>
                  <a:lnTo>
                    <a:pt x="898318" y="225931"/>
                  </a:lnTo>
                  <a:lnTo>
                    <a:pt x="905529" y="215262"/>
                  </a:lnTo>
                  <a:lnTo>
                    <a:pt x="908177" y="202234"/>
                  </a:lnTo>
                  <a:lnTo>
                    <a:pt x="908177" y="33566"/>
                  </a:lnTo>
                  <a:lnTo>
                    <a:pt x="905527" y="20531"/>
                  </a:lnTo>
                  <a:lnTo>
                    <a:pt x="898313" y="9858"/>
                  </a:lnTo>
                  <a:lnTo>
                    <a:pt x="898102" y="971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9279881" y="1078349"/>
            <a:ext cx="2769235" cy="5537835"/>
            <a:chOff x="9279881" y="1078349"/>
            <a:chExt cx="2769235" cy="5537835"/>
          </a:xfrm>
        </p:grpSpPr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79881" y="1078349"/>
              <a:ext cx="2768893" cy="5537787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0106411" y="4174751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998677" y="235788"/>
                  </a:lnTo>
                  <a:lnTo>
                    <a:pt x="1011704" y="233140"/>
                  </a:lnTo>
                  <a:lnTo>
                    <a:pt x="1022373" y="225931"/>
                  </a:lnTo>
                  <a:lnTo>
                    <a:pt x="1029582" y="215262"/>
                  </a:lnTo>
                  <a:lnTo>
                    <a:pt x="1032230" y="202234"/>
                  </a:lnTo>
                  <a:lnTo>
                    <a:pt x="1032230" y="33566"/>
                  </a:lnTo>
                  <a:lnTo>
                    <a:pt x="1029582" y="20531"/>
                  </a:lnTo>
                  <a:lnTo>
                    <a:pt x="1022373" y="9858"/>
                  </a:lnTo>
                  <a:lnTo>
                    <a:pt x="1011704" y="2647"/>
                  </a:lnTo>
                  <a:lnTo>
                    <a:pt x="998677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106408" y="4174752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1" y="215262"/>
                  </a:lnTo>
                  <a:lnTo>
                    <a:pt x="9860" y="225931"/>
                  </a:lnTo>
                  <a:lnTo>
                    <a:pt x="20532" y="233140"/>
                  </a:lnTo>
                  <a:lnTo>
                    <a:pt x="33566" y="235788"/>
                  </a:lnTo>
                  <a:lnTo>
                    <a:pt x="998677" y="235788"/>
                  </a:lnTo>
                  <a:lnTo>
                    <a:pt x="1011712" y="233140"/>
                  </a:lnTo>
                  <a:lnTo>
                    <a:pt x="1022384" y="225931"/>
                  </a:lnTo>
                  <a:lnTo>
                    <a:pt x="1022718" y="225437"/>
                  </a:lnTo>
                  <a:lnTo>
                    <a:pt x="33566" y="225437"/>
                  </a:lnTo>
                  <a:lnTo>
                    <a:pt x="24538" y="223610"/>
                  </a:lnTo>
                  <a:lnTo>
                    <a:pt x="17160" y="218632"/>
                  </a:lnTo>
                  <a:lnTo>
                    <a:pt x="12181" y="211255"/>
                  </a:lnTo>
                  <a:lnTo>
                    <a:pt x="10353" y="202234"/>
                  </a:lnTo>
                  <a:lnTo>
                    <a:pt x="10350" y="33566"/>
                  </a:lnTo>
                  <a:lnTo>
                    <a:pt x="12177" y="24537"/>
                  </a:lnTo>
                  <a:lnTo>
                    <a:pt x="17157" y="17157"/>
                  </a:lnTo>
                  <a:lnTo>
                    <a:pt x="24537" y="12177"/>
                  </a:lnTo>
                  <a:lnTo>
                    <a:pt x="33566" y="10350"/>
                  </a:lnTo>
                  <a:lnTo>
                    <a:pt x="1022712" y="10350"/>
                  </a:lnTo>
                  <a:lnTo>
                    <a:pt x="1022380" y="9858"/>
                  </a:lnTo>
                  <a:lnTo>
                    <a:pt x="1011706" y="2647"/>
                  </a:lnTo>
                  <a:lnTo>
                    <a:pt x="998677" y="0"/>
                  </a:lnTo>
                  <a:close/>
                </a:path>
                <a:path w="1032509" h="236220">
                  <a:moveTo>
                    <a:pt x="1022712" y="10350"/>
                  </a:moveTo>
                  <a:lnTo>
                    <a:pt x="998677" y="10350"/>
                  </a:lnTo>
                  <a:lnTo>
                    <a:pt x="1007705" y="12177"/>
                  </a:lnTo>
                  <a:lnTo>
                    <a:pt x="1015085" y="17157"/>
                  </a:lnTo>
                  <a:lnTo>
                    <a:pt x="1020065" y="24537"/>
                  </a:lnTo>
                  <a:lnTo>
                    <a:pt x="1021892" y="33566"/>
                  </a:lnTo>
                  <a:lnTo>
                    <a:pt x="1021892" y="202234"/>
                  </a:lnTo>
                  <a:lnTo>
                    <a:pt x="1020065" y="211255"/>
                  </a:lnTo>
                  <a:lnTo>
                    <a:pt x="1015085" y="218632"/>
                  </a:lnTo>
                  <a:lnTo>
                    <a:pt x="1007705" y="223610"/>
                  </a:lnTo>
                  <a:lnTo>
                    <a:pt x="998677" y="225437"/>
                  </a:lnTo>
                  <a:lnTo>
                    <a:pt x="1022718" y="225437"/>
                  </a:lnTo>
                  <a:lnTo>
                    <a:pt x="1029595" y="215262"/>
                  </a:lnTo>
                  <a:lnTo>
                    <a:pt x="1032243" y="202234"/>
                  </a:lnTo>
                  <a:lnTo>
                    <a:pt x="1032243" y="33566"/>
                  </a:lnTo>
                  <a:lnTo>
                    <a:pt x="1029593" y="20531"/>
                  </a:lnTo>
                  <a:lnTo>
                    <a:pt x="1022712" y="10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11092771" y="510078"/>
            <a:ext cx="383540" cy="345440"/>
            <a:chOff x="11092771" y="510078"/>
            <a:chExt cx="383540" cy="345440"/>
          </a:xfrm>
        </p:grpSpPr>
        <p:sp>
          <p:nvSpPr>
            <p:cNvPr id="33" name="object 33"/>
            <p:cNvSpPr/>
            <p:nvPr/>
          </p:nvSpPr>
          <p:spPr>
            <a:xfrm>
              <a:off x="11102254" y="519543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1092771" y="510078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5CAA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76115" y="578924"/>
              <a:ext cx="209791" cy="211175"/>
            </a:xfrm>
            <a:prstGeom prst="rect">
              <a:avLst/>
            </a:prstGeom>
          </p:spPr>
        </p:pic>
      </p:grpSp>
      <p:sp>
        <p:nvSpPr>
          <p:cNvPr id="37" name="object 91">
            <a:extLst>
              <a:ext uri="{FF2B5EF4-FFF2-40B4-BE49-F238E27FC236}">
                <a16:creationId xmlns:a16="http://schemas.microsoft.com/office/drawing/2014/main" id="{4DD7A53B-F606-DB88-45C1-40FAFEC31AC8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01EE53B1-2BDB-C921-9AF3-6230A12CCCA8}"/>
              </a:ext>
            </a:extLst>
          </p:cNvPr>
          <p:cNvSpPr txBox="1"/>
          <p:nvPr/>
        </p:nvSpPr>
        <p:spPr>
          <a:xfrm>
            <a:off x="1680871" y="4297941"/>
            <a:ext cx="1206737" cy="3568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King Henry VIII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74CED2-8677-F7E6-A09D-9AF1F11DB619}"/>
              </a:ext>
            </a:extLst>
          </p:cNvPr>
          <p:cNvSpPr txBox="1"/>
          <p:nvPr/>
        </p:nvSpPr>
        <p:spPr>
          <a:xfrm>
            <a:off x="10058829" y="82860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532AEA-B758-5DA9-ED15-A289C9163FE7}"/>
              </a:ext>
            </a:extLst>
          </p:cNvPr>
          <p:cNvSpPr txBox="1"/>
          <p:nvPr/>
        </p:nvSpPr>
        <p:spPr>
          <a:xfrm>
            <a:off x="9525000" y="82648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43" name="object 23">
            <a:extLst>
              <a:ext uri="{FF2B5EF4-FFF2-40B4-BE49-F238E27FC236}">
                <a16:creationId xmlns:a16="http://schemas.microsoft.com/office/drawing/2014/main" id="{EE78E8D1-85E7-B232-6F6D-A7FB4FC47C51}"/>
              </a:ext>
            </a:extLst>
          </p:cNvPr>
          <p:cNvSpPr txBox="1"/>
          <p:nvPr/>
        </p:nvSpPr>
        <p:spPr>
          <a:xfrm>
            <a:off x="10574933" y="861936"/>
            <a:ext cx="1464667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880"/>
              </a:lnSpc>
              <a:spcBef>
                <a:spcPts val="100"/>
              </a:spcBef>
            </a:pP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</a:t>
            </a:r>
            <a:r>
              <a:rPr lang="en-GB" sz="800" dirty="0">
                <a:latin typeface="Grammarsaurus" pitchFamily="2" charset="0"/>
                <a:cs typeface="Arial"/>
              </a:rPr>
              <a:t> </a:t>
            </a:r>
            <a:br>
              <a:rPr lang="en-GB" sz="800" dirty="0"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</a:t>
            </a:r>
            <a:b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questions</a:t>
            </a:r>
            <a:endParaRPr lang="en-GB" sz="8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15">
            <a:extLst>
              <a:ext uri="{FF2B5EF4-FFF2-40B4-BE49-F238E27FC236}">
                <a16:creationId xmlns:a16="http://schemas.microsoft.com/office/drawing/2014/main" id="{94D93B0D-AB1D-756E-F720-33A70335D871}"/>
              </a:ext>
            </a:extLst>
          </p:cNvPr>
          <p:cNvSpPr txBox="1"/>
          <p:nvPr/>
        </p:nvSpPr>
        <p:spPr>
          <a:xfrm>
            <a:off x="10127563" y="4206508"/>
            <a:ext cx="1226237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900" dirty="0">
                <a:latin typeface="Grammarsaurus" pitchFamily="2" charset="0"/>
              </a:rPr>
              <a:t>Queen Elizabeth II</a:t>
            </a:r>
            <a:endParaRPr sz="9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4405" y="46080"/>
            <a:ext cx="360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67810" y="506312"/>
            <a:ext cx="5991860" cy="6238240"/>
            <a:chOff x="4967810" y="506312"/>
            <a:chExt cx="5991860" cy="623824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0058860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0147325" y="515797"/>
              <a:ext cx="802640" cy="327025"/>
            </a:xfrm>
            <a:custGeom>
              <a:avLst/>
              <a:gdLst/>
              <a:ahLst/>
              <a:cxnLst/>
              <a:rect l="l" t="t" r="r" b="b"/>
              <a:pathLst>
                <a:path w="802640" h="327025">
                  <a:moveTo>
                    <a:pt x="50761" y="170700"/>
                  </a:moveTo>
                  <a:lnTo>
                    <a:pt x="50253" y="169468"/>
                  </a:lnTo>
                  <a:lnTo>
                    <a:pt x="32016" y="151244"/>
                  </a:lnTo>
                  <a:lnTo>
                    <a:pt x="30784" y="150723"/>
                  </a:lnTo>
                  <a:lnTo>
                    <a:pt x="28181" y="150723"/>
                  </a:lnTo>
                  <a:lnTo>
                    <a:pt x="26949" y="151231"/>
                  </a:lnTo>
                  <a:lnTo>
                    <a:pt x="7721" y="170459"/>
                  </a:lnTo>
                  <a:lnTo>
                    <a:pt x="7721" y="173558"/>
                  </a:lnTo>
                  <a:lnTo>
                    <a:pt x="10553" y="176403"/>
                  </a:lnTo>
                  <a:lnTo>
                    <a:pt x="11785" y="176898"/>
                  </a:lnTo>
                  <a:lnTo>
                    <a:pt x="14389" y="176898"/>
                  </a:lnTo>
                  <a:lnTo>
                    <a:pt x="15621" y="176403"/>
                  </a:lnTo>
                  <a:lnTo>
                    <a:pt x="24587" y="167436"/>
                  </a:lnTo>
                  <a:lnTo>
                    <a:pt x="24587" y="191096"/>
                  </a:lnTo>
                  <a:lnTo>
                    <a:pt x="26771" y="193294"/>
                  </a:lnTo>
                  <a:lnTo>
                    <a:pt x="29476" y="193294"/>
                  </a:lnTo>
                  <a:lnTo>
                    <a:pt x="32169" y="193294"/>
                  </a:lnTo>
                  <a:lnTo>
                    <a:pt x="34366" y="191096"/>
                  </a:lnTo>
                  <a:lnTo>
                    <a:pt x="34366" y="167436"/>
                  </a:lnTo>
                  <a:lnTo>
                    <a:pt x="43332" y="176403"/>
                  </a:lnTo>
                  <a:lnTo>
                    <a:pt x="44551" y="176898"/>
                  </a:lnTo>
                  <a:lnTo>
                    <a:pt x="47167" y="176898"/>
                  </a:lnTo>
                  <a:lnTo>
                    <a:pt x="48399" y="176403"/>
                  </a:lnTo>
                  <a:lnTo>
                    <a:pt x="50253" y="174548"/>
                  </a:lnTo>
                  <a:lnTo>
                    <a:pt x="50761" y="173316"/>
                  </a:lnTo>
                  <a:lnTo>
                    <a:pt x="50761" y="170700"/>
                  </a:lnTo>
                  <a:close/>
                </a:path>
                <a:path w="802640" h="327025">
                  <a:moveTo>
                    <a:pt x="58953" y="99898"/>
                  </a:moveTo>
                  <a:lnTo>
                    <a:pt x="56642" y="88430"/>
                  </a:lnTo>
                  <a:lnTo>
                    <a:pt x="51079" y="80200"/>
                  </a:lnTo>
                  <a:lnTo>
                    <a:pt x="50317" y="79070"/>
                  </a:lnTo>
                  <a:lnTo>
                    <a:pt x="49161" y="78295"/>
                  </a:lnTo>
                  <a:lnTo>
                    <a:pt x="49161" y="99898"/>
                  </a:lnTo>
                  <a:lnTo>
                    <a:pt x="47612" y="107556"/>
                  </a:lnTo>
                  <a:lnTo>
                    <a:pt x="43395" y="113804"/>
                  </a:lnTo>
                  <a:lnTo>
                    <a:pt x="37134" y="118033"/>
                  </a:lnTo>
                  <a:lnTo>
                    <a:pt x="29476" y="119583"/>
                  </a:lnTo>
                  <a:lnTo>
                    <a:pt x="21818" y="118033"/>
                  </a:lnTo>
                  <a:lnTo>
                    <a:pt x="15557" y="113804"/>
                  </a:lnTo>
                  <a:lnTo>
                    <a:pt x="11328" y="107556"/>
                  </a:lnTo>
                  <a:lnTo>
                    <a:pt x="9779" y="99898"/>
                  </a:lnTo>
                  <a:lnTo>
                    <a:pt x="11328" y="92240"/>
                  </a:lnTo>
                  <a:lnTo>
                    <a:pt x="15557" y="85979"/>
                  </a:lnTo>
                  <a:lnTo>
                    <a:pt x="21818" y="81749"/>
                  </a:lnTo>
                  <a:lnTo>
                    <a:pt x="29476" y="80200"/>
                  </a:lnTo>
                  <a:lnTo>
                    <a:pt x="37134" y="81749"/>
                  </a:lnTo>
                  <a:lnTo>
                    <a:pt x="43395" y="85979"/>
                  </a:lnTo>
                  <a:lnTo>
                    <a:pt x="47612" y="92240"/>
                  </a:lnTo>
                  <a:lnTo>
                    <a:pt x="49161" y="99898"/>
                  </a:lnTo>
                  <a:lnTo>
                    <a:pt x="49161" y="78295"/>
                  </a:lnTo>
                  <a:lnTo>
                    <a:pt x="40944" y="72745"/>
                  </a:lnTo>
                  <a:lnTo>
                    <a:pt x="29476" y="70421"/>
                  </a:lnTo>
                  <a:lnTo>
                    <a:pt x="18021" y="72745"/>
                  </a:lnTo>
                  <a:lnTo>
                    <a:pt x="8648" y="79070"/>
                  </a:lnTo>
                  <a:lnTo>
                    <a:pt x="2324" y="88430"/>
                  </a:lnTo>
                  <a:lnTo>
                    <a:pt x="0" y="99898"/>
                  </a:lnTo>
                  <a:lnTo>
                    <a:pt x="2324" y="111366"/>
                  </a:lnTo>
                  <a:lnTo>
                    <a:pt x="8648" y="120738"/>
                  </a:lnTo>
                  <a:lnTo>
                    <a:pt x="18021" y="127050"/>
                  </a:lnTo>
                  <a:lnTo>
                    <a:pt x="29476" y="129374"/>
                  </a:lnTo>
                  <a:lnTo>
                    <a:pt x="40944" y="127050"/>
                  </a:lnTo>
                  <a:lnTo>
                    <a:pt x="50317" y="120738"/>
                  </a:lnTo>
                  <a:lnTo>
                    <a:pt x="51092" y="119583"/>
                  </a:lnTo>
                  <a:lnTo>
                    <a:pt x="56642" y="111366"/>
                  </a:lnTo>
                  <a:lnTo>
                    <a:pt x="58953" y="99898"/>
                  </a:lnTo>
                  <a:close/>
                </a:path>
                <a:path w="802640" h="327025">
                  <a:moveTo>
                    <a:pt x="58966" y="216839"/>
                  </a:moveTo>
                  <a:lnTo>
                    <a:pt x="56769" y="214642"/>
                  </a:lnTo>
                  <a:lnTo>
                    <a:pt x="49174" y="214642"/>
                  </a:lnTo>
                  <a:lnTo>
                    <a:pt x="49174" y="224421"/>
                  </a:lnTo>
                  <a:lnTo>
                    <a:pt x="49174" y="263804"/>
                  </a:lnTo>
                  <a:lnTo>
                    <a:pt x="9791" y="263804"/>
                  </a:lnTo>
                  <a:lnTo>
                    <a:pt x="9791" y="224421"/>
                  </a:lnTo>
                  <a:lnTo>
                    <a:pt x="49174" y="224421"/>
                  </a:lnTo>
                  <a:lnTo>
                    <a:pt x="49174" y="214642"/>
                  </a:lnTo>
                  <a:lnTo>
                    <a:pt x="2197" y="214642"/>
                  </a:lnTo>
                  <a:lnTo>
                    <a:pt x="12" y="216839"/>
                  </a:lnTo>
                  <a:lnTo>
                    <a:pt x="12" y="271399"/>
                  </a:lnTo>
                  <a:lnTo>
                    <a:pt x="2197" y="273596"/>
                  </a:lnTo>
                  <a:lnTo>
                    <a:pt x="56769" y="273596"/>
                  </a:lnTo>
                  <a:lnTo>
                    <a:pt x="58966" y="271399"/>
                  </a:lnTo>
                  <a:lnTo>
                    <a:pt x="58966" y="263804"/>
                  </a:lnTo>
                  <a:lnTo>
                    <a:pt x="58966" y="224421"/>
                  </a:lnTo>
                  <a:lnTo>
                    <a:pt x="58966" y="216839"/>
                  </a:lnTo>
                  <a:close/>
                </a:path>
                <a:path w="802640" h="327025">
                  <a:moveTo>
                    <a:pt x="122872" y="98590"/>
                  </a:moveTo>
                  <a:lnTo>
                    <a:pt x="122364" y="97358"/>
                  </a:lnTo>
                  <a:lnTo>
                    <a:pt x="104140" y="79121"/>
                  </a:lnTo>
                  <a:lnTo>
                    <a:pt x="102908" y="78613"/>
                  </a:lnTo>
                  <a:lnTo>
                    <a:pt x="100291" y="78613"/>
                  </a:lnTo>
                  <a:lnTo>
                    <a:pt x="99060" y="79121"/>
                  </a:lnTo>
                  <a:lnTo>
                    <a:pt x="97218" y="80975"/>
                  </a:lnTo>
                  <a:lnTo>
                    <a:pt x="96697" y="82207"/>
                  </a:lnTo>
                  <a:lnTo>
                    <a:pt x="96697" y="84823"/>
                  </a:lnTo>
                  <a:lnTo>
                    <a:pt x="97218" y="86042"/>
                  </a:lnTo>
                  <a:lnTo>
                    <a:pt x="106159" y="95008"/>
                  </a:lnTo>
                  <a:lnTo>
                    <a:pt x="82511" y="95008"/>
                  </a:lnTo>
                  <a:lnTo>
                    <a:pt x="80314" y="97205"/>
                  </a:lnTo>
                  <a:lnTo>
                    <a:pt x="80314" y="102603"/>
                  </a:lnTo>
                  <a:lnTo>
                    <a:pt x="82511" y="104787"/>
                  </a:lnTo>
                  <a:lnTo>
                    <a:pt x="106172" y="104787"/>
                  </a:lnTo>
                  <a:lnTo>
                    <a:pt x="96227" y="114731"/>
                  </a:lnTo>
                  <a:lnTo>
                    <a:pt x="96227" y="117843"/>
                  </a:lnTo>
                  <a:lnTo>
                    <a:pt x="99060" y="120675"/>
                  </a:lnTo>
                  <a:lnTo>
                    <a:pt x="100291" y="121183"/>
                  </a:lnTo>
                  <a:lnTo>
                    <a:pt x="101600" y="121183"/>
                  </a:lnTo>
                  <a:lnTo>
                    <a:pt x="102908" y="121183"/>
                  </a:lnTo>
                  <a:lnTo>
                    <a:pt x="104140" y="120675"/>
                  </a:lnTo>
                  <a:lnTo>
                    <a:pt x="122364" y="102450"/>
                  </a:lnTo>
                  <a:lnTo>
                    <a:pt x="122872" y="101219"/>
                  </a:lnTo>
                  <a:lnTo>
                    <a:pt x="122872" y="98590"/>
                  </a:lnTo>
                  <a:close/>
                </a:path>
                <a:path w="802640" h="327025">
                  <a:moveTo>
                    <a:pt x="122885" y="241427"/>
                  </a:moveTo>
                  <a:lnTo>
                    <a:pt x="120688" y="239229"/>
                  </a:lnTo>
                  <a:lnTo>
                    <a:pt x="97015" y="239229"/>
                  </a:lnTo>
                  <a:lnTo>
                    <a:pt x="106972" y="229285"/>
                  </a:lnTo>
                  <a:lnTo>
                    <a:pt x="106972" y="226187"/>
                  </a:lnTo>
                  <a:lnTo>
                    <a:pt x="104140" y="223354"/>
                  </a:lnTo>
                  <a:lnTo>
                    <a:pt x="102908" y="222846"/>
                  </a:lnTo>
                  <a:lnTo>
                    <a:pt x="100291" y="222846"/>
                  </a:lnTo>
                  <a:lnTo>
                    <a:pt x="99060" y="223354"/>
                  </a:lnTo>
                  <a:lnTo>
                    <a:pt x="79844" y="242595"/>
                  </a:lnTo>
                  <a:lnTo>
                    <a:pt x="79844" y="245681"/>
                  </a:lnTo>
                  <a:lnTo>
                    <a:pt x="99060" y="264896"/>
                  </a:lnTo>
                  <a:lnTo>
                    <a:pt x="100291" y="265404"/>
                  </a:lnTo>
                  <a:lnTo>
                    <a:pt x="101600" y="265404"/>
                  </a:lnTo>
                  <a:lnTo>
                    <a:pt x="102908" y="265404"/>
                  </a:lnTo>
                  <a:lnTo>
                    <a:pt x="104140" y="264896"/>
                  </a:lnTo>
                  <a:lnTo>
                    <a:pt x="106972" y="262064"/>
                  </a:lnTo>
                  <a:lnTo>
                    <a:pt x="106972" y="258965"/>
                  </a:lnTo>
                  <a:lnTo>
                    <a:pt x="97015" y="249021"/>
                  </a:lnTo>
                  <a:lnTo>
                    <a:pt x="120688" y="249021"/>
                  </a:lnTo>
                  <a:lnTo>
                    <a:pt x="122885" y="246824"/>
                  </a:lnTo>
                  <a:lnTo>
                    <a:pt x="122885" y="241427"/>
                  </a:lnTo>
                  <a:close/>
                </a:path>
                <a:path w="802640" h="327025">
                  <a:moveTo>
                    <a:pt x="195465" y="170459"/>
                  </a:moveTo>
                  <a:lnTo>
                    <a:pt x="192633" y="167627"/>
                  </a:lnTo>
                  <a:lnTo>
                    <a:pt x="191401" y="167119"/>
                  </a:lnTo>
                  <a:lnTo>
                    <a:pt x="188785" y="167119"/>
                  </a:lnTo>
                  <a:lnTo>
                    <a:pt x="187553" y="167627"/>
                  </a:lnTo>
                  <a:lnTo>
                    <a:pt x="178600" y="176606"/>
                  </a:lnTo>
                  <a:lnTo>
                    <a:pt x="178600" y="152920"/>
                  </a:lnTo>
                  <a:lnTo>
                    <a:pt x="176403" y="150736"/>
                  </a:lnTo>
                  <a:lnTo>
                    <a:pt x="171005" y="150736"/>
                  </a:lnTo>
                  <a:lnTo>
                    <a:pt x="168808" y="152920"/>
                  </a:lnTo>
                  <a:lnTo>
                    <a:pt x="168808" y="176606"/>
                  </a:lnTo>
                  <a:lnTo>
                    <a:pt x="159854" y="167627"/>
                  </a:lnTo>
                  <a:lnTo>
                    <a:pt x="158623" y="167119"/>
                  </a:lnTo>
                  <a:lnTo>
                    <a:pt x="156006" y="167119"/>
                  </a:lnTo>
                  <a:lnTo>
                    <a:pt x="154774" y="167627"/>
                  </a:lnTo>
                  <a:lnTo>
                    <a:pt x="151955" y="170459"/>
                  </a:lnTo>
                  <a:lnTo>
                    <a:pt x="151955" y="173570"/>
                  </a:lnTo>
                  <a:lnTo>
                    <a:pt x="171170" y="192786"/>
                  </a:lnTo>
                  <a:lnTo>
                    <a:pt x="172389" y="193294"/>
                  </a:lnTo>
                  <a:lnTo>
                    <a:pt x="173697" y="193294"/>
                  </a:lnTo>
                  <a:lnTo>
                    <a:pt x="174967" y="193294"/>
                  </a:lnTo>
                  <a:lnTo>
                    <a:pt x="176161" y="192824"/>
                  </a:lnTo>
                  <a:lnTo>
                    <a:pt x="195465" y="173570"/>
                  </a:lnTo>
                  <a:lnTo>
                    <a:pt x="195465" y="170459"/>
                  </a:lnTo>
                  <a:close/>
                </a:path>
                <a:path w="802640" h="327025">
                  <a:moveTo>
                    <a:pt x="203187" y="244132"/>
                  </a:moveTo>
                  <a:lnTo>
                    <a:pt x="200863" y="232664"/>
                  </a:lnTo>
                  <a:lnTo>
                    <a:pt x="195313" y="224434"/>
                  </a:lnTo>
                  <a:lnTo>
                    <a:pt x="194551" y="223291"/>
                  </a:lnTo>
                  <a:lnTo>
                    <a:pt x="193395" y="222516"/>
                  </a:lnTo>
                  <a:lnTo>
                    <a:pt x="193395" y="244132"/>
                  </a:lnTo>
                  <a:lnTo>
                    <a:pt x="191846" y="251777"/>
                  </a:lnTo>
                  <a:lnTo>
                    <a:pt x="187629" y="258038"/>
                  </a:lnTo>
                  <a:lnTo>
                    <a:pt x="181368" y="262267"/>
                  </a:lnTo>
                  <a:lnTo>
                    <a:pt x="173710" y="263817"/>
                  </a:lnTo>
                  <a:lnTo>
                    <a:pt x="166052" y="262267"/>
                  </a:lnTo>
                  <a:lnTo>
                    <a:pt x="159791" y="258038"/>
                  </a:lnTo>
                  <a:lnTo>
                    <a:pt x="155575" y="251777"/>
                  </a:lnTo>
                  <a:lnTo>
                    <a:pt x="154025" y="244132"/>
                  </a:lnTo>
                  <a:lnTo>
                    <a:pt x="155575" y="236474"/>
                  </a:lnTo>
                  <a:lnTo>
                    <a:pt x="159791" y="230212"/>
                  </a:lnTo>
                  <a:lnTo>
                    <a:pt x="166052" y="225983"/>
                  </a:lnTo>
                  <a:lnTo>
                    <a:pt x="173710" y="224434"/>
                  </a:lnTo>
                  <a:lnTo>
                    <a:pt x="181368" y="225983"/>
                  </a:lnTo>
                  <a:lnTo>
                    <a:pt x="187629" y="230212"/>
                  </a:lnTo>
                  <a:lnTo>
                    <a:pt x="191846" y="236474"/>
                  </a:lnTo>
                  <a:lnTo>
                    <a:pt x="193395" y="244132"/>
                  </a:lnTo>
                  <a:lnTo>
                    <a:pt x="193395" y="222516"/>
                  </a:lnTo>
                  <a:lnTo>
                    <a:pt x="185178" y="216966"/>
                  </a:lnTo>
                  <a:lnTo>
                    <a:pt x="173710" y="214642"/>
                  </a:lnTo>
                  <a:lnTo>
                    <a:pt x="162242" y="216966"/>
                  </a:lnTo>
                  <a:lnTo>
                    <a:pt x="152882" y="223291"/>
                  </a:lnTo>
                  <a:lnTo>
                    <a:pt x="146558" y="232664"/>
                  </a:lnTo>
                  <a:lnTo>
                    <a:pt x="144233" y="244132"/>
                  </a:lnTo>
                  <a:lnTo>
                    <a:pt x="146558" y="255600"/>
                  </a:lnTo>
                  <a:lnTo>
                    <a:pt x="152882" y="264960"/>
                  </a:lnTo>
                  <a:lnTo>
                    <a:pt x="162242" y="271284"/>
                  </a:lnTo>
                  <a:lnTo>
                    <a:pt x="173710" y="273608"/>
                  </a:lnTo>
                  <a:lnTo>
                    <a:pt x="185178" y="271284"/>
                  </a:lnTo>
                  <a:lnTo>
                    <a:pt x="194551" y="264960"/>
                  </a:lnTo>
                  <a:lnTo>
                    <a:pt x="195326" y="263817"/>
                  </a:lnTo>
                  <a:lnTo>
                    <a:pt x="200863" y="255600"/>
                  </a:lnTo>
                  <a:lnTo>
                    <a:pt x="203187" y="244132"/>
                  </a:lnTo>
                  <a:close/>
                </a:path>
                <a:path w="802640" h="327025">
                  <a:moveTo>
                    <a:pt x="203200" y="72605"/>
                  </a:moveTo>
                  <a:lnTo>
                    <a:pt x="201002" y="70408"/>
                  </a:lnTo>
                  <a:lnTo>
                    <a:pt x="193408" y="70408"/>
                  </a:lnTo>
                  <a:lnTo>
                    <a:pt x="193408" y="80200"/>
                  </a:lnTo>
                  <a:lnTo>
                    <a:pt x="193408" y="119583"/>
                  </a:lnTo>
                  <a:lnTo>
                    <a:pt x="154025" y="119583"/>
                  </a:lnTo>
                  <a:lnTo>
                    <a:pt x="154025" y="80200"/>
                  </a:lnTo>
                  <a:lnTo>
                    <a:pt x="193408" y="80200"/>
                  </a:lnTo>
                  <a:lnTo>
                    <a:pt x="193408" y="70408"/>
                  </a:lnTo>
                  <a:lnTo>
                    <a:pt x="146431" y="70408"/>
                  </a:lnTo>
                  <a:lnTo>
                    <a:pt x="144233" y="72605"/>
                  </a:lnTo>
                  <a:lnTo>
                    <a:pt x="144233" y="127177"/>
                  </a:lnTo>
                  <a:lnTo>
                    <a:pt x="146431" y="129362"/>
                  </a:lnTo>
                  <a:lnTo>
                    <a:pt x="201002" y="129362"/>
                  </a:lnTo>
                  <a:lnTo>
                    <a:pt x="203200" y="127177"/>
                  </a:lnTo>
                  <a:lnTo>
                    <a:pt x="203200" y="119583"/>
                  </a:lnTo>
                  <a:lnTo>
                    <a:pt x="203200" y="80200"/>
                  </a:lnTo>
                  <a:lnTo>
                    <a:pt x="203200" y="72605"/>
                  </a:lnTo>
                  <a:close/>
                </a:path>
                <a:path w="802640" h="327025">
                  <a:moveTo>
                    <a:pt x="802462" y="163410"/>
                  </a:moveTo>
                  <a:lnTo>
                    <a:pt x="726122" y="20294"/>
                  </a:lnTo>
                  <a:lnTo>
                    <a:pt x="690968" y="0"/>
                  </a:lnTo>
                  <a:lnTo>
                    <a:pt x="549148" y="0"/>
                  </a:lnTo>
                  <a:lnTo>
                    <a:pt x="513994" y="20294"/>
                  </a:lnTo>
                  <a:lnTo>
                    <a:pt x="443077" y="143116"/>
                  </a:lnTo>
                  <a:lnTo>
                    <a:pt x="437654" y="163410"/>
                  </a:lnTo>
                  <a:lnTo>
                    <a:pt x="439013" y="173850"/>
                  </a:lnTo>
                  <a:lnTo>
                    <a:pt x="513994" y="306539"/>
                  </a:lnTo>
                  <a:lnTo>
                    <a:pt x="549148" y="326834"/>
                  </a:lnTo>
                  <a:lnTo>
                    <a:pt x="690968" y="326834"/>
                  </a:lnTo>
                  <a:lnTo>
                    <a:pt x="726122" y="306539"/>
                  </a:lnTo>
                  <a:lnTo>
                    <a:pt x="797039" y="183718"/>
                  </a:lnTo>
                  <a:lnTo>
                    <a:pt x="802462" y="163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575498" y="506312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22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22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11" y="185747"/>
                  </a:lnTo>
                  <a:lnTo>
                    <a:pt x="383790" y="172893"/>
                  </a:lnTo>
                  <a:lnTo>
                    <a:pt x="382111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660275" y="567824"/>
              <a:ext cx="191973" cy="210223"/>
            </a:xfrm>
            <a:prstGeom prst="rect">
              <a:avLst/>
            </a:prstGeom>
          </p:spPr>
        </p:pic>
      </p:grpSp>
      <p:grpSp>
        <p:nvGrpSpPr>
          <p:cNvPr id="12" name="object 12"/>
          <p:cNvGrpSpPr/>
          <p:nvPr/>
        </p:nvGrpSpPr>
        <p:grpSpPr>
          <a:xfrm>
            <a:off x="239901" y="510078"/>
            <a:ext cx="11236325" cy="5877560"/>
            <a:chOff x="239901" y="510078"/>
            <a:chExt cx="11236325" cy="5877560"/>
          </a:xfrm>
        </p:grpSpPr>
        <p:sp>
          <p:nvSpPr>
            <p:cNvPr id="13" name="object 13"/>
            <p:cNvSpPr/>
            <p:nvPr/>
          </p:nvSpPr>
          <p:spPr>
            <a:xfrm>
              <a:off x="11102254" y="519543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1092771" y="510078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8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5CAA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76115" y="578924"/>
              <a:ext cx="209791" cy="21117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9901" y="1071202"/>
              <a:ext cx="3173732" cy="531613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610283" y="425069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38" y="233140"/>
                  </a:lnTo>
                  <a:lnTo>
                    <a:pt x="898307" y="225931"/>
                  </a:lnTo>
                  <a:lnTo>
                    <a:pt x="905516" y="215262"/>
                  </a:lnTo>
                  <a:lnTo>
                    <a:pt x="908164" y="202234"/>
                  </a:lnTo>
                  <a:lnTo>
                    <a:pt x="908164" y="33566"/>
                  </a:lnTo>
                  <a:lnTo>
                    <a:pt x="905516" y="20531"/>
                  </a:lnTo>
                  <a:lnTo>
                    <a:pt x="898307" y="9858"/>
                  </a:lnTo>
                  <a:lnTo>
                    <a:pt x="887638" y="2647"/>
                  </a:lnTo>
                  <a:lnTo>
                    <a:pt x="874610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610281" y="425069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6" y="2647"/>
                  </a:lnTo>
                  <a:lnTo>
                    <a:pt x="9863" y="9858"/>
                  </a:lnTo>
                  <a:lnTo>
                    <a:pt x="2649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3" y="215262"/>
                  </a:lnTo>
                  <a:lnTo>
                    <a:pt x="9865" y="225931"/>
                  </a:lnTo>
                  <a:lnTo>
                    <a:pt x="20537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45" y="233140"/>
                  </a:lnTo>
                  <a:lnTo>
                    <a:pt x="898109" y="226072"/>
                  </a:lnTo>
                  <a:lnTo>
                    <a:pt x="33566" y="226072"/>
                  </a:lnTo>
                  <a:lnTo>
                    <a:pt x="24289" y="224196"/>
                  </a:lnTo>
                  <a:lnTo>
                    <a:pt x="16709" y="219082"/>
                  </a:lnTo>
                  <a:lnTo>
                    <a:pt x="11595" y="211504"/>
                  </a:lnTo>
                  <a:lnTo>
                    <a:pt x="9718" y="202234"/>
                  </a:lnTo>
                  <a:lnTo>
                    <a:pt x="9715" y="33566"/>
                  </a:lnTo>
                  <a:lnTo>
                    <a:pt x="11591" y="24288"/>
                  </a:lnTo>
                  <a:lnTo>
                    <a:pt x="16706" y="16706"/>
                  </a:lnTo>
                  <a:lnTo>
                    <a:pt x="24288" y="11591"/>
                  </a:lnTo>
                  <a:lnTo>
                    <a:pt x="33566" y="9715"/>
                  </a:lnTo>
                  <a:lnTo>
                    <a:pt x="898102" y="9715"/>
                  </a:lnTo>
                  <a:lnTo>
                    <a:pt x="887640" y="2647"/>
                  </a:lnTo>
                  <a:lnTo>
                    <a:pt x="874610" y="0"/>
                  </a:lnTo>
                  <a:close/>
                </a:path>
                <a:path w="908685" h="236220">
                  <a:moveTo>
                    <a:pt x="898102" y="9715"/>
                  </a:moveTo>
                  <a:lnTo>
                    <a:pt x="874610" y="9715"/>
                  </a:lnTo>
                  <a:lnTo>
                    <a:pt x="883888" y="11591"/>
                  </a:lnTo>
                  <a:lnTo>
                    <a:pt x="891470" y="16706"/>
                  </a:lnTo>
                  <a:lnTo>
                    <a:pt x="896585" y="24288"/>
                  </a:lnTo>
                  <a:lnTo>
                    <a:pt x="898461" y="33566"/>
                  </a:lnTo>
                  <a:lnTo>
                    <a:pt x="898461" y="202234"/>
                  </a:lnTo>
                  <a:lnTo>
                    <a:pt x="896585" y="211504"/>
                  </a:lnTo>
                  <a:lnTo>
                    <a:pt x="891470" y="219082"/>
                  </a:lnTo>
                  <a:lnTo>
                    <a:pt x="883888" y="224196"/>
                  </a:lnTo>
                  <a:lnTo>
                    <a:pt x="874610" y="226072"/>
                  </a:lnTo>
                  <a:lnTo>
                    <a:pt x="898109" y="226072"/>
                  </a:lnTo>
                  <a:lnTo>
                    <a:pt x="898318" y="225931"/>
                  </a:lnTo>
                  <a:lnTo>
                    <a:pt x="905529" y="215262"/>
                  </a:lnTo>
                  <a:lnTo>
                    <a:pt x="908177" y="202234"/>
                  </a:lnTo>
                  <a:lnTo>
                    <a:pt x="908177" y="33566"/>
                  </a:lnTo>
                  <a:lnTo>
                    <a:pt x="905527" y="20531"/>
                  </a:lnTo>
                  <a:lnTo>
                    <a:pt x="898313" y="9858"/>
                  </a:lnTo>
                  <a:lnTo>
                    <a:pt x="898102" y="971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xfrm>
            <a:off x="3733800" y="1929701"/>
            <a:ext cx="6477000" cy="1819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43865">
              <a:lnSpc>
                <a:spcPct val="109800"/>
              </a:lnSpc>
              <a:spcBef>
                <a:spcPts val="100"/>
              </a:spcBef>
            </a:pPr>
            <a:r>
              <a:rPr sz="2000" dirty="0">
                <a:latin typeface="Grammarsaurus" pitchFamily="2" charset="0"/>
              </a:rPr>
              <a:t>The first castles built from wood aren’t </a:t>
            </a:r>
            <a:br>
              <a:rPr lang="en-GB" sz="2000" dirty="0">
                <a:latin typeface="Grammarsaurus" pitchFamily="2" charset="0"/>
              </a:rPr>
            </a:br>
            <a:r>
              <a:rPr sz="2000" dirty="0">
                <a:latin typeface="Grammarsaurus" pitchFamily="2" charset="0"/>
              </a:rPr>
              <a:t>around today because…</a:t>
            </a:r>
          </a:p>
          <a:p>
            <a:pPr marL="12700" marR="5080">
              <a:lnSpc>
                <a:spcPct val="109800"/>
              </a:lnSpc>
              <a:spcBef>
                <a:spcPts val="1000"/>
              </a:spcBef>
            </a:pPr>
            <a:r>
              <a:rPr sz="2000" dirty="0">
                <a:solidFill>
                  <a:srgbClr val="57AF53"/>
                </a:solidFill>
                <a:latin typeface="Grammarsaurus" pitchFamily="2" charset="0"/>
              </a:rPr>
              <a:t>wood </a:t>
            </a:r>
            <a:r>
              <a:rPr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can break and rot over time. The wooden </a:t>
            </a:r>
            <a:br>
              <a:rPr lang="en-GB"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</a:br>
            <a:r>
              <a:rPr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castles got </a:t>
            </a:r>
            <a:r>
              <a:rPr sz="2000" dirty="0">
                <a:solidFill>
                  <a:srgbClr val="57AF53"/>
                </a:solidFill>
                <a:latin typeface="Grammarsaurus" pitchFamily="2" charset="0"/>
              </a:rPr>
              <a:t>old, burned </a:t>
            </a:r>
            <a:r>
              <a:rPr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or </a:t>
            </a:r>
            <a:r>
              <a:rPr sz="2000" dirty="0">
                <a:solidFill>
                  <a:srgbClr val="57AF53"/>
                </a:solidFill>
                <a:latin typeface="Grammarsaurus" pitchFamily="2" charset="0"/>
              </a:rPr>
              <a:t>fell down</a:t>
            </a:r>
            <a:r>
              <a:rPr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, so they </a:t>
            </a:r>
            <a:br>
              <a:rPr lang="en-GB"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</a:br>
            <a:r>
              <a:rPr sz="2000" b="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didn’t last.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733800" y="4025201"/>
            <a:ext cx="6477000" cy="1013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9800"/>
              </a:lnSpc>
              <a:spcBef>
                <a:spcPts val="100"/>
              </a:spcBef>
            </a:pPr>
            <a:r>
              <a:rPr sz="2000" b="1" dirty="0">
                <a:solidFill>
                  <a:srgbClr val="57AF53"/>
                </a:solidFill>
                <a:latin typeface="Grammarsaurus" pitchFamily="2" charset="0"/>
                <a:cs typeface="Arial"/>
              </a:rPr>
              <a:t>Stone </a:t>
            </a:r>
            <a:r>
              <a:rPr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is a much </a:t>
            </a:r>
            <a:r>
              <a:rPr sz="2000" b="1" dirty="0">
                <a:solidFill>
                  <a:srgbClr val="57AF53"/>
                </a:solidFill>
                <a:latin typeface="Grammarsaurus" pitchFamily="2" charset="0"/>
                <a:cs typeface="Arial"/>
              </a:rPr>
              <a:t>stronger material </a:t>
            </a:r>
            <a:r>
              <a:rPr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that lasts </a:t>
            </a:r>
            <a:br>
              <a:rPr lang="en-GB"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longer than wood. This is why the castles still </a:t>
            </a:r>
            <a:br>
              <a:rPr lang="en-GB"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</a:br>
            <a:r>
              <a:rPr sz="2000" dirty="0">
                <a:solidFill>
                  <a:srgbClr val="57AF53"/>
                </a:solidFill>
                <a:latin typeface="Grammarsaurus" pitchFamily="2" charset="0"/>
                <a:cs typeface="Arial MT"/>
              </a:rPr>
              <a:t>standing today are those made from stone.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237547" y="1078349"/>
            <a:ext cx="2769235" cy="5537835"/>
            <a:chOff x="9237547" y="1078349"/>
            <a:chExt cx="2769235" cy="5537835"/>
          </a:xfrm>
        </p:grpSpPr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37547" y="1078349"/>
              <a:ext cx="2768893" cy="5537787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0064078" y="4174751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998677" y="235788"/>
                  </a:lnTo>
                  <a:lnTo>
                    <a:pt x="1011704" y="233140"/>
                  </a:lnTo>
                  <a:lnTo>
                    <a:pt x="1022373" y="225931"/>
                  </a:lnTo>
                  <a:lnTo>
                    <a:pt x="1029582" y="215262"/>
                  </a:lnTo>
                  <a:lnTo>
                    <a:pt x="1032230" y="202234"/>
                  </a:lnTo>
                  <a:lnTo>
                    <a:pt x="1032230" y="33566"/>
                  </a:lnTo>
                  <a:lnTo>
                    <a:pt x="1029582" y="20531"/>
                  </a:lnTo>
                  <a:lnTo>
                    <a:pt x="1022373" y="9858"/>
                  </a:lnTo>
                  <a:lnTo>
                    <a:pt x="1011704" y="2647"/>
                  </a:lnTo>
                  <a:lnTo>
                    <a:pt x="998677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064075" y="4174752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1" y="215262"/>
                  </a:lnTo>
                  <a:lnTo>
                    <a:pt x="9860" y="225931"/>
                  </a:lnTo>
                  <a:lnTo>
                    <a:pt x="20532" y="233140"/>
                  </a:lnTo>
                  <a:lnTo>
                    <a:pt x="33566" y="235788"/>
                  </a:lnTo>
                  <a:lnTo>
                    <a:pt x="998677" y="235788"/>
                  </a:lnTo>
                  <a:lnTo>
                    <a:pt x="1011712" y="233140"/>
                  </a:lnTo>
                  <a:lnTo>
                    <a:pt x="1022384" y="225931"/>
                  </a:lnTo>
                  <a:lnTo>
                    <a:pt x="1022718" y="225437"/>
                  </a:lnTo>
                  <a:lnTo>
                    <a:pt x="33566" y="225437"/>
                  </a:lnTo>
                  <a:lnTo>
                    <a:pt x="24538" y="223610"/>
                  </a:lnTo>
                  <a:lnTo>
                    <a:pt x="17160" y="218632"/>
                  </a:lnTo>
                  <a:lnTo>
                    <a:pt x="12181" y="211255"/>
                  </a:lnTo>
                  <a:lnTo>
                    <a:pt x="10353" y="202234"/>
                  </a:lnTo>
                  <a:lnTo>
                    <a:pt x="10350" y="33566"/>
                  </a:lnTo>
                  <a:lnTo>
                    <a:pt x="12177" y="24537"/>
                  </a:lnTo>
                  <a:lnTo>
                    <a:pt x="17157" y="17157"/>
                  </a:lnTo>
                  <a:lnTo>
                    <a:pt x="24537" y="12177"/>
                  </a:lnTo>
                  <a:lnTo>
                    <a:pt x="33566" y="10350"/>
                  </a:lnTo>
                  <a:lnTo>
                    <a:pt x="1022712" y="10350"/>
                  </a:lnTo>
                  <a:lnTo>
                    <a:pt x="1022380" y="9858"/>
                  </a:lnTo>
                  <a:lnTo>
                    <a:pt x="1011706" y="2647"/>
                  </a:lnTo>
                  <a:lnTo>
                    <a:pt x="998677" y="0"/>
                  </a:lnTo>
                  <a:close/>
                </a:path>
                <a:path w="1032509" h="236220">
                  <a:moveTo>
                    <a:pt x="1022712" y="10350"/>
                  </a:moveTo>
                  <a:lnTo>
                    <a:pt x="998677" y="10350"/>
                  </a:lnTo>
                  <a:lnTo>
                    <a:pt x="1007705" y="12177"/>
                  </a:lnTo>
                  <a:lnTo>
                    <a:pt x="1015085" y="17157"/>
                  </a:lnTo>
                  <a:lnTo>
                    <a:pt x="1020065" y="24537"/>
                  </a:lnTo>
                  <a:lnTo>
                    <a:pt x="1021892" y="33566"/>
                  </a:lnTo>
                  <a:lnTo>
                    <a:pt x="1021892" y="202234"/>
                  </a:lnTo>
                  <a:lnTo>
                    <a:pt x="1020065" y="211255"/>
                  </a:lnTo>
                  <a:lnTo>
                    <a:pt x="1015085" y="218632"/>
                  </a:lnTo>
                  <a:lnTo>
                    <a:pt x="1007705" y="223610"/>
                  </a:lnTo>
                  <a:lnTo>
                    <a:pt x="998677" y="225437"/>
                  </a:lnTo>
                  <a:lnTo>
                    <a:pt x="1022718" y="225437"/>
                  </a:lnTo>
                  <a:lnTo>
                    <a:pt x="1029595" y="215262"/>
                  </a:lnTo>
                  <a:lnTo>
                    <a:pt x="1032243" y="202234"/>
                  </a:lnTo>
                  <a:lnTo>
                    <a:pt x="1032243" y="33566"/>
                  </a:lnTo>
                  <a:lnTo>
                    <a:pt x="1029593" y="20531"/>
                  </a:lnTo>
                  <a:lnTo>
                    <a:pt x="1022712" y="10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4038163" y="169619"/>
            <a:ext cx="2547620" cy="755650"/>
            <a:chOff x="4038163" y="169619"/>
            <a:chExt cx="2547620" cy="755650"/>
          </a:xfrm>
        </p:grpSpPr>
        <p:sp>
          <p:nvSpPr>
            <p:cNvPr id="28" name="object 28"/>
            <p:cNvSpPr/>
            <p:nvPr/>
          </p:nvSpPr>
          <p:spPr>
            <a:xfrm>
              <a:off x="4044513" y="175969"/>
              <a:ext cx="2534920" cy="742950"/>
            </a:xfrm>
            <a:custGeom>
              <a:avLst/>
              <a:gdLst/>
              <a:ahLst/>
              <a:cxnLst/>
              <a:rect l="l" t="t" r="r" b="b"/>
              <a:pathLst>
                <a:path w="2534920" h="742950">
                  <a:moveTo>
                    <a:pt x="2496261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496261" y="742441"/>
                  </a:lnTo>
                  <a:lnTo>
                    <a:pt x="2511054" y="739435"/>
                  </a:lnTo>
                  <a:lnTo>
                    <a:pt x="2523169" y="731250"/>
                  </a:lnTo>
                  <a:lnTo>
                    <a:pt x="2531354" y="719135"/>
                  </a:lnTo>
                  <a:lnTo>
                    <a:pt x="2534361" y="704341"/>
                  </a:lnTo>
                  <a:lnTo>
                    <a:pt x="2534361" y="38099"/>
                  </a:lnTo>
                  <a:lnTo>
                    <a:pt x="2531354" y="23306"/>
                  </a:lnTo>
                  <a:lnTo>
                    <a:pt x="2523169" y="11191"/>
                  </a:lnTo>
                  <a:lnTo>
                    <a:pt x="2511054" y="3006"/>
                  </a:lnTo>
                  <a:lnTo>
                    <a:pt x="2496261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044513" y="175969"/>
              <a:ext cx="2534920" cy="742950"/>
            </a:xfrm>
            <a:custGeom>
              <a:avLst/>
              <a:gdLst/>
              <a:ahLst/>
              <a:cxnLst/>
              <a:rect l="l" t="t" r="r" b="b"/>
              <a:pathLst>
                <a:path w="2534920" h="742950">
                  <a:moveTo>
                    <a:pt x="2496261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496261" y="0"/>
                  </a:lnTo>
                  <a:lnTo>
                    <a:pt x="2511054" y="3006"/>
                  </a:lnTo>
                  <a:lnTo>
                    <a:pt x="2523169" y="11191"/>
                  </a:lnTo>
                  <a:lnTo>
                    <a:pt x="2531354" y="23306"/>
                  </a:lnTo>
                  <a:lnTo>
                    <a:pt x="2534361" y="38099"/>
                  </a:lnTo>
                  <a:lnTo>
                    <a:pt x="2534361" y="704341"/>
                  </a:lnTo>
                  <a:lnTo>
                    <a:pt x="2531354" y="719135"/>
                  </a:lnTo>
                  <a:lnTo>
                    <a:pt x="2523169" y="731250"/>
                  </a:lnTo>
                  <a:lnTo>
                    <a:pt x="2511054" y="739435"/>
                  </a:lnTo>
                  <a:lnTo>
                    <a:pt x="2496261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4072881" y="232386"/>
            <a:ext cx="2504138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31" name="object 31"/>
          <p:cNvGrpSpPr/>
          <p:nvPr/>
        </p:nvGrpSpPr>
        <p:grpSpPr>
          <a:xfrm>
            <a:off x="6493927" y="278845"/>
            <a:ext cx="1660525" cy="556260"/>
            <a:chOff x="6493927" y="278845"/>
            <a:chExt cx="1660525" cy="556260"/>
          </a:xfrm>
        </p:grpSpPr>
        <p:sp>
          <p:nvSpPr>
            <p:cNvPr id="32" name="object 32"/>
            <p:cNvSpPr/>
            <p:nvPr/>
          </p:nvSpPr>
          <p:spPr>
            <a:xfrm>
              <a:off x="6500277" y="28519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57AF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500277" y="285195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500277" y="388339"/>
            <a:ext cx="1639660" cy="426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91">
            <a:extLst>
              <a:ext uri="{FF2B5EF4-FFF2-40B4-BE49-F238E27FC236}">
                <a16:creationId xmlns:a16="http://schemas.microsoft.com/office/drawing/2014/main" id="{17C5B2F1-E214-7470-EC0D-8932FDF909D8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39" name="object 10">
            <a:extLst>
              <a:ext uri="{FF2B5EF4-FFF2-40B4-BE49-F238E27FC236}">
                <a16:creationId xmlns:a16="http://schemas.microsoft.com/office/drawing/2014/main" id="{0FDB9E1A-412E-E16C-E968-CDE86243CD9E}"/>
              </a:ext>
            </a:extLst>
          </p:cNvPr>
          <p:cNvSpPr txBox="1"/>
          <p:nvPr/>
        </p:nvSpPr>
        <p:spPr>
          <a:xfrm>
            <a:off x="1684248" y="4275020"/>
            <a:ext cx="1206737" cy="3924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King Henry VIII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B891B9-5FFF-73FD-C008-E32C03FCB358}"/>
              </a:ext>
            </a:extLst>
          </p:cNvPr>
          <p:cNvSpPr txBox="1"/>
          <p:nvPr/>
        </p:nvSpPr>
        <p:spPr>
          <a:xfrm>
            <a:off x="10058829" y="82860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557ADFD-182E-3A30-78E0-E4DAD807950B}"/>
              </a:ext>
            </a:extLst>
          </p:cNvPr>
          <p:cNvSpPr txBox="1"/>
          <p:nvPr/>
        </p:nvSpPr>
        <p:spPr>
          <a:xfrm>
            <a:off x="9525000" y="82648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43" name="object 23">
            <a:extLst>
              <a:ext uri="{FF2B5EF4-FFF2-40B4-BE49-F238E27FC236}">
                <a16:creationId xmlns:a16="http://schemas.microsoft.com/office/drawing/2014/main" id="{08274BAB-279B-D2DF-79AA-16C071C3C718}"/>
              </a:ext>
            </a:extLst>
          </p:cNvPr>
          <p:cNvSpPr txBox="1"/>
          <p:nvPr/>
        </p:nvSpPr>
        <p:spPr>
          <a:xfrm>
            <a:off x="10574933" y="861936"/>
            <a:ext cx="1464667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880"/>
              </a:lnSpc>
              <a:spcBef>
                <a:spcPts val="100"/>
              </a:spcBef>
            </a:pP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</a:t>
            </a:r>
            <a:r>
              <a:rPr lang="en-GB" sz="800" dirty="0">
                <a:latin typeface="Grammarsaurus" pitchFamily="2" charset="0"/>
                <a:cs typeface="Arial"/>
              </a:rPr>
              <a:t> </a:t>
            </a:r>
            <a:br>
              <a:rPr lang="en-GB" sz="800" dirty="0"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</a:t>
            </a:r>
            <a:b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questions</a:t>
            </a:r>
            <a:endParaRPr lang="en-GB" sz="8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24EF50A5-94B0-1BA0-FBA6-CDB68CDB4A7D}"/>
              </a:ext>
            </a:extLst>
          </p:cNvPr>
          <p:cNvSpPr txBox="1"/>
          <p:nvPr/>
        </p:nvSpPr>
        <p:spPr>
          <a:xfrm>
            <a:off x="10109099" y="4206508"/>
            <a:ext cx="1226237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900" dirty="0">
                <a:latin typeface="Grammarsaurus" pitchFamily="2" charset="0"/>
              </a:rPr>
              <a:t>Queen Elizabeth II</a:t>
            </a:r>
            <a:endParaRPr sz="9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5957" y="-6349"/>
            <a:ext cx="11952605" cy="6593205"/>
            <a:chOff x="245957" y="-6349"/>
            <a:chExt cx="11952605" cy="6593205"/>
          </a:xfrm>
        </p:grpSpPr>
        <p:sp>
          <p:nvSpPr>
            <p:cNvPr id="4" name="object 4"/>
            <p:cNvSpPr/>
            <p:nvPr/>
          </p:nvSpPr>
          <p:spPr>
            <a:xfrm>
              <a:off x="252307" y="3542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52307" y="3542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15042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647403" y="0"/>
              <a:ext cx="544830" cy="650875"/>
            </a:xfrm>
            <a:custGeom>
              <a:avLst/>
              <a:gdLst/>
              <a:ahLst/>
              <a:cxnLst/>
              <a:rect l="l" t="t" r="r" b="b"/>
              <a:pathLst>
                <a:path w="544829" h="650875">
                  <a:moveTo>
                    <a:pt x="544596" y="0"/>
                  </a:moveTo>
                  <a:lnTo>
                    <a:pt x="2438" y="0"/>
                  </a:lnTo>
                  <a:lnTo>
                    <a:pt x="1569" y="10406"/>
                  </a:lnTo>
                  <a:lnTo>
                    <a:pt x="712" y="24385"/>
                  </a:lnTo>
                  <a:lnTo>
                    <a:pt x="181" y="38449"/>
                  </a:lnTo>
                  <a:lnTo>
                    <a:pt x="0" y="52604"/>
                  </a:lnTo>
                  <a:lnTo>
                    <a:pt x="1960" y="101204"/>
                  </a:lnTo>
                  <a:lnTo>
                    <a:pt x="7740" y="148740"/>
                  </a:lnTo>
                  <a:lnTo>
                    <a:pt x="17191" y="195063"/>
                  </a:lnTo>
                  <a:lnTo>
                    <a:pt x="30163" y="240025"/>
                  </a:lnTo>
                  <a:lnTo>
                    <a:pt x="46505" y="283479"/>
                  </a:lnTo>
                  <a:lnTo>
                    <a:pt x="66068" y="325276"/>
                  </a:lnTo>
                  <a:lnTo>
                    <a:pt x="88701" y="365268"/>
                  </a:lnTo>
                  <a:lnTo>
                    <a:pt x="114255" y="403307"/>
                  </a:lnTo>
                  <a:lnTo>
                    <a:pt x="142579" y="439245"/>
                  </a:lnTo>
                  <a:lnTo>
                    <a:pt x="173524" y="472934"/>
                  </a:lnTo>
                  <a:lnTo>
                    <a:pt x="206940" y="504225"/>
                  </a:lnTo>
                  <a:lnTo>
                    <a:pt x="242676" y="532972"/>
                  </a:lnTo>
                  <a:lnTo>
                    <a:pt x="280583" y="559024"/>
                  </a:lnTo>
                  <a:lnTo>
                    <a:pt x="320511" y="582235"/>
                  </a:lnTo>
                  <a:lnTo>
                    <a:pt x="362309" y="602456"/>
                  </a:lnTo>
                  <a:lnTo>
                    <a:pt x="405828" y="619540"/>
                  </a:lnTo>
                  <a:lnTo>
                    <a:pt x="450918" y="633337"/>
                  </a:lnTo>
                  <a:lnTo>
                    <a:pt x="497429" y="643701"/>
                  </a:lnTo>
                  <a:lnTo>
                    <a:pt x="544596" y="650395"/>
                  </a:lnTo>
                  <a:lnTo>
                    <a:pt x="544596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47403" y="0"/>
              <a:ext cx="544830" cy="650875"/>
            </a:xfrm>
            <a:custGeom>
              <a:avLst/>
              <a:gdLst/>
              <a:ahLst/>
              <a:cxnLst/>
              <a:rect l="l" t="t" r="r" b="b"/>
              <a:pathLst>
                <a:path w="544829" h="650875">
                  <a:moveTo>
                    <a:pt x="2438" y="0"/>
                  </a:moveTo>
                  <a:lnTo>
                    <a:pt x="1569" y="10406"/>
                  </a:lnTo>
                  <a:lnTo>
                    <a:pt x="712" y="24385"/>
                  </a:lnTo>
                  <a:lnTo>
                    <a:pt x="181" y="38449"/>
                  </a:lnTo>
                  <a:lnTo>
                    <a:pt x="0" y="52604"/>
                  </a:lnTo>
                  <a:lnTo>
                    <a:pt x="1960" y="101204"/>
                  </a:lnTo>
                  <a:lnTo>
                    <a:pt x="7740" y="148740"/>
                  </a:lnTo>
                  <a:lnTo>
                    <a:pt x="17191" y="195063"/>
                  </a:lnTo>
                  <a:lnTo>
                    <a:pt x="30163" y="240025"/>
                  </a:lnTo>
                  <a:lnTo>
                    <a:pt x="46505" y="283479"/>
                  </a:lnTo>
                  <a:lnTo>
                    <a:pt x="66068" y="325276"/>
                  </a:lnTo>
                  <a:lnTo>
                    <a:pt x="88701" y="365268"/>
                  </a:lnTo>
                  <a:lnTo>
                    <a:pt x="114255" y="403307"/>
                  </a:lnTo>
                  <a:lnTo>
                    <a:pt x="142579" y="439245"/>
                  </a:lnTo>
                  <a:lnTo>
                    <a:pt x="173524" y="472934"/>
                  </a:lnTo>
                  <a:lnTo>
                    <a:pt x="206940" y="504225"/>
                  </a:lnTo>
                  <a:lnTo>
                    <a:pt x="242676" y="532972"/>
                  </a:lnTo>
                  <a:lnTo>
                    <a:pt x="280583" y="559024"/>
                  </a:lnTo>
                  <a:lnTo>
                    <a:pt x="320511" y="582235"/>
                  </a:lnTo>
                  <a:lnTo>
                    <a:pt x="362309" y="602456"/>
                  </a:lnTo>
                  <a:lnTo>
                    <a:pt x="405828" y="619540"/>
                  </a:lnTo>
                  <a:lnTo>
                    <a:pt x="450918" y="633337"/>
                  </a:lnTo>
                  <a:lnTo>
                    <a:pt x="497429" y="643701"/>
                  </a:lnTo>
                  <a:lnTo>
                    <a:pt x="544596" y="650395"/>
                  </a:lnTo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881383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1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284988" y="169619"/>
            <a:ext cx="3621404" cy="6574790"/>
            <a:chOff x="4284988" y="169619"/>
            <a:chExt cx="3621404" cy="6574790"/>
          </a:xfrm>
        </p:grpSpPr>
        <p:sp>
          <p:nvSpPr>
            <p:cNvPr id="10" name="object 10"/>
            <p:cNvSpPr/>
            <p:nvPr/>
          </p:nvSpPr>
          <p:spPr>
            <a:xfrm>
              <a:off x="4974616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974616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741" y="6427596"/>
              <a:ext cx="270796" cy="2707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291338" y="175969"/>
              <a:ext cx="3608704" cy="742950"/>
            </a:xfrm>
            <a:custGeom>
              <a:avLst/>
              <a:gdLst/>
              <a:ahLst/>
              <a:cxnLst/>
              <a:rect l="l" t="t" r="r" b="b"/>
              <a:pathLst>
                <a:path w="3608704" h="742950">
                  <a:moveTo>
                    <a:pt x="3569995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3569995" y="742441"/>
                  </a:lnTo>
                  <a:lnTo>
                    <a:pt x="3584788" y="739435"/>
                  </a:lnTo>
                  <a:lnTo>
                    <a:pt x="3596903" y="731250"/>
                  </a:lnTo>
                  <a:lnTo>
                    <a:pt x="3605089" y="719135"/>
                  </a:lnTo>
                  <a:lnTo>
                    <a:pt x="3608095" y="704341"/>
                  </a:lnTo>
                  <a:lnTo>
                    <a:pt x="3608095" y="38099"/>
                  </a:lnTo>
                  <a:lnTo>
                    <a:pt x="3605089" y="23306"/>
                  </a:lnTo>
                  <a:lnTo>
                    <a:pt x="3596903" y="11191"/>
                  </a:lnTo>
                  <a:lnTo>
                    <a:pt x="3584788" y="3006"/>
                  </a:lnTo>
                  <a:lnTo>
                    <a:pt x="3569995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291338" y="175969"/>
              <a:ext cx="3608704" cy="742950"/>
            </a:xfrm>
            <a:custGeom>
              <a:avLst/>
              <a:gdLst/>
              <a:ahLst/>
              <a:cxnLst/>
              <a:rect l="l" t="t" r="r" b="b"/>
              <a:pathLst>
                <a:path w="3608704" h="742950">
                  <a:moveTo>
                    <a:pt x="3569995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3569995" y="0"/>
                  </a:lnTo>
                  <a:lnTo>
                    <a:pt x="3584788" y="3006"/>
                  </a:lnTo>
                  <a:lnTo>
                    <a:pt x="3596903" y="11191"/>
                  </a:lnTo>
                  <a:lnTo>
                    <a:pt x="3605089" y="23306"/>
                  </a:lnTo>
                  <a:lnTo>
                    <a:pt x="3608095" y="38099"/>
                  </a:lnTo>
                  <a:lnTo>
                    <a:pt x="3608095" y="704341"/>
                  </a:lnTo>
                  <a:lnTo>
                    <a:pt x="3605089" y="719135"/>
                  </a:lnTo>
                  <a:lnTo>
                    <a:pt x="3596903" y="731250"/>
                  </a:lnTo>
                  <a:lnTo>
                    <a:pt x="3584788" y="739435"/>
                  </a:lnTo>
                  <a:lnTo>
                    <a:pt x="3569995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0" y="872171"/>
            <a:ext cx="11442065" cy="5316220"/>
            <a:chOff x="0" y="872171"/>
            <a:chExt cx="11442065" cy="5316220"/>
          </a:xfrm>
        </p:grpSpPr>
        <p:sp>
          <p:nvSpPr>
            <p:cNvPr id="17" name="object 17"/>
            <p:cNvSpPr/>
            <p:nvPr/>
          </p:nvSpPr>
          <p:spPr>
            <a:xfrm>
              <a:off x="1347285" y="1578481"/>
              <a:ext cx="10088245" cy="4377055"/>
            </a:xfrm>
            <a:custGeom>
              <a:avLst/>
              <a:gdLst/>
              <a:ahLst/>
              <a:cxnLst/>
              <a:rect l="l" t="t" r="r" b="b"/>
              <a:pathLst>
                <a:path w="10088245" h="4377055">
                  <a:moveTo>
                    <a:pt x="10023576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857961" y="4376699"/>
                  </a:lnTo>
                  <a:lnTo>
                    <a:pt x="10023576" y="4376699"/>
                  </a:lnTo>
                  <a:lnTo>
                    <a:pt x="10048685" y="4371630"/>
                  </a:lnTo>
                  <a:lnTo>
                    <a:pt x="10069193" y="4357804"/>
                  </a:lnTo>
                  <a:lnTo>
                    <a:pt x="10083021" y="4337298"/>
                  </a:lnTo>
                  <a:lnTo>
                    <a:pt x="10088092" y="4312183"/>
                  </a:lnTo>
                  <a:lnTo>
                    <a:pt x="10088092" y="64528"/>
                  </a:lnTo>
                  <a:lnTo>
                    <a:pt x="10083021" y="39412"/>
                  </a:lnTo>
                  <a:lnTo>
                    <a:pt x="10069193" y="18900"/>
                  </a:lnTo>
                  <a:lnTo>
                    <a:pt x="10048685" y="5071"/>
                  </a:lnTo>
                  <a:lnTo>
                    <a:pt x="100235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347285" y="1578481"/>
              <a:ext cx="10088245" cy="4377055"/>
            </a:xfrm>
            <a:custGeom>
              <a:avLst/>
              <a:gdLst/>
              <a:ahLst/>
              <a:cxnLst/>
              <a:rect l="l" t="t" r="r" b="b"/>
              <a:pathLst>
                <a:path w="10088245" h="4377055">
                  <a:moveTo>
                    <a:pt x="0" y="64528"/>
                  </a:move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10023576" y="0"/>
                  </a:lnTo>
                  <a:lnTo>
                    <a:pt x="10048685" y="5071"/>
                  </a:lnTo>
                  <a:lnTo>
                    <a:pt x="10069193" y="18900"/>
                  </a:lnTo>
                  <a:lnTo>
                    <a:pt x="10083021" y="39412"/>
                  </a:lnTo>
                  <a:lnTo>
                    <a:pt x="10088092" y="64528"/>
                  </a:lnTo>
                  <a:lnTo>
                    <a:pt x="10088092" y="4312183"/>
                  </a:lnTo>
                  <a:lnTo>
                    <a:pt x="10083021" y="4337298"/>
                  </a:lnTo>
                  <a:lnTo>
                    <a:pt x="10069193" y="4357804"/>
                  </a:lnTo>
                  <a:lnTo>
                    <a:pt x="10048685" y="4371630"/>
                  </a:lnTo>
                  <a:lnTo>
                    <a:pt x="10023576" y="4376699"/>
                  </a:lnTo>
                  <a:lnTo>
                    <a:pt x="857961" y="4376699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946120" y="1226262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954449" y="546163"/>
                  </a:lnTo>
                  <a:lnTo>
                    <a:pt x="3979566" y="541092"/>
                  </a:lnTo>
                  <a:lnTo>
                    <a:pt x="4000077" y="527262"/>
                  </a:lnTo>
                  <a:lnTo>
                    <a:pt x="4013907" y="506751"/>
                  </a:lnTo>
                  <a:lnTo>
                    <a:pt x="4018978" y="481634"/>
                  </a:lnTo>
                  <a:lnTo>
                    <a:pt x="4018978" y="64528"/>
                  </a:lnTo>
                  <a:lnTo>
                    <a:pt x="4013907" y="39412"/>
                  </a:lnTo>
                  <a:lnTo>
                    <a:pt x="4000077" y="18900"/>
                  </a:lnTo>
                  <a:lnTo>
                    <a:pt x="3979566" y="5071"/>
                  </a:lnTo>
                  <a:lnTo>
                    <a:pt x="3954449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946120" y="1226262"/>
              <a:ext cx="4019550" cy="546735"/>
            </a:xfrm>
            <a:custGeom>
              <a:avLst/>
              <a:gdLst/>
              <a:ahLst/>
              <a:cxnLst/>
              <a:rect l="l" t="t" r="r" b="b"/>
              <a:pathLst>
                <a:path w="4019550" h="546735">
                  <a:moveTo>
                    <a:pt x="3954449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954449" y="0"/>
                  </a:lnTo>
                  <a:lnTo>
                    <a:pt x="3979566" y="5071"/>
                  </a:lnTo>
                  <a:lnTo>
                    <a:pt x="4000077" y="18900"/>
                  </a:lnTo>
                  <a:lnTo>
                    <a:pt x="4013907" y="39412"/>
                  </a:lnTo>
                  <a:lnTo>
                    <a:pt x="4018978" y="64528"/>
                  </a:lnTo>
                  <a:lnTo>
                    <a:pt x="4018978" y="481634"/>
                  </a:lnTo>
                  <a:lnTo>
                    <a:pt x="4013907" y="506751"/>
                  </a:lnTo>
                  <a:lnTo>
                    <a:pt x="4000077" y="527262"/>
                  </a:lnTo>
                  <a:lnTo>
                    <a:pt x="3979566" y="541092"/>
                  </a:lnTo>
                  <a:lnTo>
                    <a:pt x="3954449" y="546163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513841" y="1226262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81634"/>
                  </a:lnTo>
                  <a:lnTo>
                    <a:pt x="5071" y="506751"/>
                  </a:lnTo>
                  <a:lnTo>
                    <a:pt x="18900" y="527262"/>
                  </a:lnTo>
                  <a:lnTo>
                    <a:pt x="39412" y="541092"/>
                  </a:lnTo>
                  <a:lnTo>
                    <a:pt x="64528" y="546163"/>
                  </a:lnTo>
                  <a:lnTo>
                    <a:pt x="3284131" y="546163"/>
                  </a:lnTo>
                  <a:lnTo>
                    <a:pt x="3309247" y="541092"/>
                  </a:lnTo>
                  <a:lnTo>
                    <a:pt x="3329759" y="527262"/>
                  </a:lnTo>
                  <a:lnTo>
                    <a:pt x="3343588" y="506751"/>
                  </a:lnTo>
                  <a:lnTo>
                    <a:pt x="3348659" y="481634"/>
                  </a:lnTo>
                  <a:lnTo>
                    <a:pt x="3348659" y="64528"/>
                  </a:lnTo>
                  <a:lnTo>
                    <a:pt x="3343588" y="39412"/>
                  </a:lnTo>
                  <a:lnTo>
                    <a:pt x="3329759" y="18900"/>
                  </a:lnTo>
                  <a:lnTo>
                    <a:pt x="3309247" y="5071"/>
                  </a:lnTo>
                  <a:lnTo>
                    <a:pt x="3284131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513841" y="1226262"/>
              <a:ext cx="3348990" cy="546735"/>
            </a:xfrm>
            <a:custGeom>
              <a:avLst/>
              <a:gdLst/>
              <a:ahLst/>
              <a:cxnLst/>
              <a:rect l="l" t="t" r="r" b="b"/>
              <a:pathLst>
                <a:path w="3348990" h="546735">
                  <a:moveTo>
                    <a:pt x="3284131" y="546163"/>
                  </a:moveTo>
                  <a:lnTo>
                    <a:pt x="64528" y="546163"/>
                  </a:lnTo>
                  <a:lnTo>
                    <a:pt x="39412" y="541092"/>
                  </a:lnTo>
                  <a:lnTo>
                    <a:pt x="18900" y="527262"/>
                  </a:lnTo>
                  <a:lnTo>
                    <a:pt x="5071" y="506751"/>
                  </a:lnTo>
                  <a:lnTo>
                    <a:pt x="0" y="48163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3284131" y="0"/>
                  </a:lnTo>
                  <a:lnTo>
                    <a:pt x="3309247" y="5071"/>
                  </a:lnTo>
                  <a:lnTo>
                    <a:pt x="3329759" y="18900"/>
                  </a:lnTo>
                  <a:lnTo>
                    <a:pt x="3343588" y="39412"/>
                  </a:lnTo>
                  <a:lnTo>
                    <a:pt x="3348659" y="64528"/>
                  </a:lnTo>
                  <a:lnTo>
                    <a:pt x="3348659" y="481634"/>
                  </a:lnTo>
                  <a:lnTo>
                    <a:pt x="3343588" y="506751"/>
                  </a:lnTo>
                  <a:lnTo>
                    <a:pt x="3329759" y="527262"/>
                  </a:lnTo>
                  <a:lnTo>
                    <a:pt x="3309247" y="541092"/>
                  </a:lnTo>
                  <a:lnTo>
                    <a:pt x="3284131" y="546163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0124095" y="5237506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5CAA3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0124095" y="5237506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9641568" y="466921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7" y="91110"/>
                  </a:lnTo>
                  <a:lnTo>
                    <a:pt x="29094" y="88977"/>
                  </a:lnTo>
                  <a:lnTo>
                    <a:pt x="18150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641568" y="466921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50" y="91105"/>
                  </a:lnTo>
                  <a:lnTo>
                    <a:pt x="29094" y="88977"/>
                  </a:lnTo>
                  <a:lnTo>
                    <a:pt x="40037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5820863" y="401403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255012" y="0"/>
                  </a:moveTo>
                  <a:lnTo>
                    <a:pt x="244067" y="2128"/>
                  </a:lnTo>
                  <a:lnTo>
                    <a:pt x="234446" y="8515"/>
                  </a:lnTo>
                  <a:lnTo>
                    <a:pt x="97553" y="145408"/>
                  </a:lnTo>
                  <a:lnTo>
                    <a:pt x="49661" y="97504"/>
                  </a:lnTo>
                  <a:lnTo>
                    <a:pt x="40035" y="91110"/>
                  </a:lnTo>
                  <a:lnTo>
                    <a:pt x="29089" y="88977"/>
                  </a:lnTo>
                  <a:lnTo>
                    <a:pt x="18145" y="91105"/>
                  </a:lnTo>
                  <a:lnTo>
                    <a:pt x="8526" y="97491"/>
                  </a:lnTo>
                  <a:lnTo>
                    <a:pt x="2132" y="107117"/>
                  </a:lnTo>
                  <a:lnTo>
                    <a:pt x="0" y="118063"/>
                  </a:lnTo>
                  <a:lnTo>
                    <a:pt x="2127" y="129007"/>
                  </a:lnTo>
                  <a:lnTo>
                    <a:pt x="8513" y="138626"/>
                  </a:lnTo>
                  <a:lnTo>
                    <a:pt x="82440" y="212566"/>
                  </a:lnTo>
                  <a:lnTo>
                    <a:pt x="89844" y="215626"/>
                  </a:lnTo>
                  <a:lnTo>
                    <a:pt x="97553" y="215626"/>
                  </a:lnTo>
                  <a:lnTo>
                    <a:pt x="105262" y="215626"/>
                  </a:lnTo>
                  <a:lnTo>
                    <a:pt x="112666" y="212566"/>
                  </a:lnTo>
                  <a:lnTo>
                    <a:pt x="275569" y="49650"/>
                  </a:lnTo>
                  <a:lnTo>
                    <a:pt x="281963" y="40031"/>
                  </a:lnTo>
                  <a:lnTo>
                    <a:pt x="284094" y="29087"/>
                  </a:lnTo>
                  <a:lnTo>
                    <a:pt x="281963" y="18141"/>
                  </a:lnTo>
                  <a:lnTo>
                    <a:pt x="275569" y="8515"/>
                  </a:lnTo>
                  <a:lnTo>
                    <a:pt x="265956" y="2128"/>
                  </a:lnTo>
                  <a:lnTo>
                    <a:pt x="255012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5820863" y="4014033"/>
              <a:ext cx="284480" cy="215900"/>
            </a:xfrm>
            <a:custGeom>
              <a:avLst/>
              <a:gdLst/>
              <a:ahLst/>
              <a:cxnLst/>
              <a:rect l="l" t="t" r="r" b="b"/>
              <a:pathLst>
                <a:path w="284479" h="215900">
                  <a:moveTo>
                    <a:pt x="97553" y="215626"/>
                  </a:moveTo>
                  <a:lnTo>
                    <a:pt x="89844" y="215626"/>
                  </a:lnTo>
                  <a:lnTo>
                    <a:pt x="82440" y="212566"/>
                  </a:lnTo>
                  <a:lnTo>
                    <a:pt x="76979" y="207105"/>
                  </a:lnTo>
                  <a:lnTo>
                    <a:pt x="8513" y="138626"/>
                  </a:lnTo>
                  <a:lnTo>
                    <a:pt x="2127" y="129007"/>
                  </a:lnTo>
                  <a:lnTo>
                    <a:pt x="0" y="118063"/>
                  </a:lnTo>
                  <a:lnTo>
                    <a:pt x="2132" y="107117"/>
                  </a:lnTo>
                  <a:lnTo>
                    <a:pt x="8526" y="97491"/>
                  </a:lnTo>
                  <a:lnTo>
                    <a:pt x="18145" y="91105"/>
                  </a:lnTo>
                  <a:lnTo>
                    <a:pt x="29089" y="88977"/>
                  </a:lnTo>
                  <a:lnTo>
                    <a:pt x="40035" y="91110"/>
                  </a:lnTo>
                  <a:lnTo>
                    <a:pt x="49661" y="97504"/>
                  </a:lnTo>
                  <a:lnTo>
                    <a:pt x="97553" y="145408"/>
                  </a:lnTo>
                  <a:lnTo>
                    <a:pt x="234446" y="8515"/>
                  </a:lnTo>
                  <a:lnTo>
                    <a:pt x="244067" y="2128"/>
                  </a:lnTo>
                  <a:lnTo>
                    <a:pt x="255012" y="0"/>
                  </a:lnTo>
                  <a:lnTo>
                    <a:pt x="265956" y="2128"/>
                  </a:lnTo>
                  <a:lnTo>
                    <a:pt x="275569" y="8515"/>
                  </a:lnTo>
                  <a:lnTo>
                    <a:pt x="281963" y="18141"/>
                  </a:lnTo>
                  <a:lnTo>
                    <a:pt x="284094" y="29087"/>
                  </a:lnTo>
                  <a:lnTo>
                    <a:pt x="281963" y="40031"/>
                  </a:lnTo>
                  <a:lnTo>
                    <a:pt x="275569" y="49650"/>
                  </a:lnTo>
                  <a:lnTo>
                    <a:pt x="118114" y="207105"/>
                  </a:lnTo>
                  <a:lnTo>
                    <a:pt x="112666" y="212566"/>
                  </a:lnTo>
                  <a:lnTo>
                    <a:pt x="105262" y="215626"/>
                  </a:lnTo>
                  <a:lnTo>
                    <a:pt x="97553" y="215626"/>
                  </a:lnTo>
                  <a:close/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9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872171"/>
              <a:ext cx="2785051" cy="531613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981701" y="405166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38" y="233140"/>
                  </a:lnTo>
                  <a:lnTo>
                    <a:pt x="898307" y="225931"/>
                  </a:lnTo>
                  <a:lnTo>
                    <a:pt x="905516" y="215262"/>
                  </a:lnTo>
                  <a:lnTo>
                    <a:pt x="908164" y="202234"/>
                  </a:lnTo>
                  <a:lnTo>
                    <a:pt x="908164" y="33566"/>
                  </a:lnTo>
                  <a:lnTo>
                    <a:pt x="905516" y="20531"/>
                  </a:lnTo>
                  <a:lnTo>
                    <a:pt x="898307" y="9858"/>
                  </a:lnTo>
                  <a:lnTo>
                    <a:pt x="887638" y="2647"/>
                  </a:lnTo>
                  <a:lnTo>
                    <a:pt x="874610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981710" y="405166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598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1" y="215262"/>
                  </a:lnTo>
                  <a:lnTo>
                    <a:pt x="9859" y="225931"/>
                  </a:lnTo>
                  <a:lnTo>
                    <a:pt x="20526" y="233140"/>
                  </a:lnTo>
                  <a:lnTo>
                    <a:pt x="33553" y="235788"/>
                  </a:lnTo>
                  <a:lnTo>
                    <a:pt x="874598" y="235788"/>
                  </a:lnTo>
                  <a:lnTo>
                    <a:pt x="887633" y="233140"/>
                  </a:lnTo>
                  <a:lnTo>
                    <a:pt x="898096" y="226072"/>
                  </a:lnTo>
                  <a:lnTo>
                    <a:pt x="33553" y="226072"/>
                  </a:lnTo>
                  <a:lnTo>
                    <a:pt x="24277" y="224196"/>
                  </a:lnTo>
                  <a:lnTo>
                    <a:pt x="16696" y="219082"/>
                  </a:lnTo>
                  <a:lnTo>
                    <a:pt x="11582" y="211504"/>
                  </a:lnTo>
                  <a:lnTo>
                    <a:pt x="9705" y="202234"/>
                  </a:lnTo>
                  <a:lnTo>
                    <a:pt x="9702" y="33566"/>
                  </a:lnTo>
                  <a:lnTo>
                    <a:pt x="11579" y="24288"/>
                  </a:lnTo>
                  <a:lnTo>
                    <a:pt x="16694" y="16706"/>
                  </a:lnTo>
                  <a:lnTo>
                    <a:pt x="24276" y="11591"/>
                  </a:lnTo>
                  <a:lnTo>
                    <a:pt x="33553" y="9715"/>
                  </a:lnTo>
                  <a:lnTo>
                    <a:pt x="898089" y="9715"/>
                  </a:lnTo>
                  <a:lnTo>
                    <a:pt x="887627" y="2647"/>
                  </a:lnTo>
                  <a:lnTo>
                    <a:pt x="874598" y="0"/>
                  </a:lnTo>
                  <a:close/>
                </a:path>
                <a:path w="908685" h="236220">
                  <a:moveTo>
                    <a:pt x="898089" y="9715"/>
                  </a:moveTo>
                  <a:lnTo>
                    <a:pt x="874598" y="9715"/>
                  </a:lnTo>
                  <a:lnTo>
                    <a:pt x="883875" y="11591"/>
                  </a:lnTo>
                  <a:lnTo>
                    <a:pt x="891457" y="16706"/>
                  </a:lnTo>
                  <a:lnTo>
                    <a:pt x="896572" y="24288"/>
                  </a:lnTo>
                  <a:lnTo>
                    <a:pt x="898448" y="33566"/>
                  </a:lnTo>
                  <a:lnTo>
                    <a:pt x="898448" y="202234"/>
                  </a:lnTo>
                  <a:lnTo>
                    <a:pt x="896572" y="211504"/>
                  </a:lnTo>
                  <a:lnTo>
                    <a:pt x="891457" y="219082"/>
                  </a:lnTo>
                  <a:lnTo>
                    <a:pt x="883875" y="224196"/>
                  </a:lnTo>
                  <a:lnTo>
                    <a:pt x="874598" y="226072"/>
                  </a:lnTo>
                  <a:lnTo>
                    <a:pt x="898096" y="226072"/>
                  </a:lnTo>
                  <a:lnTo>
                    <a:pt x="898305" y="225931"/>
                  </a:lnTo>
                  <a:lnTo>
                    <a:pt x="905516" y="215262"/>
                  </a:lnTo>
                  <a:lnTo>
                    <a:pt x="908164" y="202234"/>
                  </a:lnTo>
                  <a:lnTo>
                    <a:pt x="908164" y="33566"/>
                  </a:lnTo>
                  <a:lnTo>
                    <a:pt x="905514" y="20531"/>
                  </a:lnTo>
                  <a:lnTo>
                    <a:pt x="898301" y="9858"/>
                  </a:lnTo>
                  <a:lnTo>
                    <a:pt x="898089" y="971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066800" y="4101600"/>
            <a:ext cx="1311932" cy="2215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King Henry VIII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2513092" y="1714775"/>
            <a:ext cx="4027170" cy="4104640"/>
            <a:chOff x="2513092" y="1714775"/>
            <a:chExt cx="4027170" cy="4104640"/>
          </a:xfrm>
        </p:grpSpPr>
        <p:sp>
          <p:nvSpPr>
            <p:cNvPr id="34" name="object 34"/>
            <p:cNvSpPr/>
            <p:nvPr/>
          </p:nvSpPr>
          <p:spPr>
            <a:xfrm>
              <a:off x="6533909" y="1721125"/>
              <a:ext cx="0" cy="4091940"/>
            </a:xfrm>
            <a:custGeom>
              <a:avLst/>
              <a:gdLst/>
              <a:ahLst/>
              <a:cxnLst/>
              <a:rect l="l" t="t" r="r" b="b"/>
              <a:pathLst>
                <a:path h="4091940">
                  <a:moveTo>
                    <a:pt x="0" y="0"/>
                  </a:moveTo>
                  <a:lnTo>
                    <a:pt x="0" y="4091419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2514680" y="2568101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2514680" y="3214994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514680" y="3855369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514680" y="4495742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514680" y="5136116"/>
              <a:ext cx="3571240" cy="0"/>
            </a:xfrm>
            <a:custGeom>
              <a:avLst/>
              <a:gdLst/>
              <a:ahLst/>
              <a:cxnLst/>
              <a:rect l="l" t="t" r="r" b="b"/>
              <a:pathLst>
                <a:path w="3571240">
                  <a:moveTo>
                    <a:pt x="0" y="0"/>
                  </a:moveTo>
                  <a:lnTo>
                    <a:pt x="3570681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2513846" y="1977598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652213" y="2098812"/>
              <a:ext cx="325755" cy="302260"/>
            </a:xfrm>
            <a:custGeom>
              <a:avLst/>
              <a:gdLst/>
              <a:ahLst/>
              <a:cxnLst/>
              <a:rect l="l" t="t" r="r" b="b"/>
              <a:pathLst>
                <a:path w="325755" h="302260">
                  <a:moveTo>
                    <a:pt x="162801" y="0"/>
                  </a:moveTo>
                  <a:lnTo>
                    <a:pt x="122064" y="8223"/>
                  </a:lnTo>
                  <a:lnTo>
                    <a:pt x="88796" y="30651"/>
                  </a:lnTo>
                  <a:lnTo>
                    <a:pt x="66366" y="63918"/>
                  </a:lnTo>
                  <a:lnTo>
                    <a:pt x="58140" y="104660"/>
                  </a:lnTo>
                  <a:lnTo>
                    <a:pt x="66366" y="145397"/>
                  </a:lnTo>
                  <a:lnTo>
                    <a:pt x="88796" y="178665"/>
                  </a:lnTo>
                  <a:lnTo>
                    <a:pt x="122064" y="201095"/>
                  </a:lnTo>
                  <a:lnTo>
                    <a:pt x="162801" y="209321"/>
                  </a:lnTo>
                  <a:lnTo>
                    <a:pt x="203543" y="201095"/>
                  </a:lnTo>
                  <a:lnTo>
                    <a:pt x="225831" y="186067"/>
                  </a:lnTo>
                  <a:lnTo>
                    <a:pt x="162801" y="186067"/>
                  </a:lnTo>
                  <a:lnTo>
                    <a:pt x="131114" y="179670"/>
                  </a:lnTo>
                  <a:lnTo>
                    <a:pt x="105238" y="162223"/>
                  </a:lnTo>
                  <a:lnTo>
                    <a:pt x="87791" y="136347"/>
                  </a:lnTo>
                  <a:lnTo>
                    <a:pt x="81394" y="104660"/>
                  </a:lnTo>
                  <a:lnTo>
                    <a:pt x="87791" y="72974"/>
                  </a:lnTo>
                  <a:lnTo>
                    <a:pt x="105238" y="47097"/>
                  </a:lnTo>
                  <a:lnTo>
                    <a:pt x="131114" y="29651"/>
                  </a:lnTo>
                  <a:lnTo>
                    <a:pt x="162801" y="23253"/>
                  </a:lnTo>
                  <a:lnTo>
                    <a:pt x="225837" y="23253"/>
                  </a:lnTo>
                  <a:lnTo>
                    <a:pt x="203543" y="8223"/>
                  </a:lnTo>
                  <a:lnTo>
                    <a:pt x="162801" y="0"/>
                  </a:lnTo>
                  <a:close/>
                </a:path>
                <a:path w="325755" h="302260">
                  <a:moveTo>
                    <a:pt x="225837" y="23253"/>
                  </a:moveTo>
                  <a:lnTo>
                    <a:pt x="162801" y="23253"/>
                  </a:lnTo>
                  <a:lnTo>
                    <a:pt x="194487" y="29651"/>
                  </a:lnTo>
                  <a:lnTo>
                    <a:pt x="220364" y="47097"/>
                  </a:lnTo>
                  <a:lnTo>
                    <a:pt x="237810" y="72974"/>
                  </a:lnTo>
                  <a:lnTo>
                    <a:pt x="244208" y="104660"/>
                  </a:lnTo>
                  <a:lnTo>
                    <a:pt x="237810" y="136347"/>
                  </a:lnTo>
                  <a:lnTo>
                    <a:pt x="220364" y="162223"/>
                  </a:lnTo>
                  <a:lnTo>
                    <a:pt x="194487" y="179670"/>
                  </a:lnTo>
                  <a:lnTo>
                    <a:pt x="162801" y="186067"/>
                  </a:lnTo>
                  <a:lnTo>
                    <a:pt x="225831" y="186067"/>
                  </a:lnTo>
                  <a:lnTo>
                    <a:pt x="236810" y="178665"/>
                  </a:lnTo>
                  <a:lnTo>
                    <a:pt x="259238" y="145397"/>
                  </a:lnTo>
                  <a:lnTo>
                    <a:pt x="267462" y="104660"/>
                  </a:lnTo>
                  <a:lnTo>
                    <a:pt x="259238" y="63918"/>
                  </a:lnTo>
                  <a:lnTo>
                    <a:pt x="236810" y="30651"/>
                  </a:lnTo>
                  <a:lnTo>
                    <a:pt x="225837" y="23253"/>
                  </a:lnTo>
                  <a:close/>
                </a:path>
                <a:path w="325755" h="302260">
                  <a:moveTo>
                    <a:pt x="169227" y="34886"/>
                  </a:moveTo>
                  <a:lnTo>
                    <a:pt x="156375" y="34886"/>
                  </a:lnTo>
                  <a:lnTo>
                    <a:pt x="151168" y="40093"/>
                  </a:lnTo>
                  <a:lnTo>
                    <a:pt x="151155" y="107746"/>
                  </a:lnTo>
                  <a:lnTo>
                    <a:pt x="152374" y="110718"/>
                  </a:lnTo>
                  <a:lnTo>
                    <a:pt x="154546" y="112915"/>
                  </a:lnTo>
                  <a:lnTo>
                    <a:pt x="182435" y="140766"/>
                  </a:lnTo>
                  <a:lnTo>
                    <a:pt x="189750" y="140766"/>
                  </a:lnTo>
                  <a:lnTo>
                    <a:pt x="198907" y="131546"/>
                  </a:lnTo>
                  <a:lnTo>
                    <a:pt x="198882" y="124180"/>
                  </a:lnTo>
                  <a:lnTo>
                    <a:pt x="174434" y="99898"/>
                  </a:lnTo>
                  <a:lnTo>
                    <a:pt x="174434" y="40093"/>
                  </a:lnTo>
                  <a:lnTo>
                    <a:pt x="169227" y="34886"/>
                  </a:lnTo>
                  <a:close/>
                </a:path>
                <a:path w="325755" h="302260">
                  <a:moveTo>
                    <a:pt x="300380" y="279095"/>
                  </a:moveTo>
                  <a:lnTo>
                    <a:pt x="234670" y="279095"/>
                  </a:lnTo>
                  <a:lnTo>
                    <a:pt x="241825" y="290962"/>
                  </a:lnTo>
                  <a:lnTo>
                    <a:pt x="252598" y="298888"/>
                  </a:lnTo>
                  <a:lnTo>
                    <a:pt x="265554" y="302194"/>
                  </a:lnTo>
                  <a:lnTo>
                    <a:pt x="279260" y="300202"/>
                  </a:lnTo>
                  <a:lnTo>
                    <a:pt x="286217" y="296804"/>
                  </a:lnTo>
                  <a:lnTo>
                    <a:pt x="292192" y="292020"/>
                  </a:lnTo>
                  <a:lnTo>
                    <a:pt x="296980" y="286050"/>
                  </a:lnTo>
                  <a:lnTo>
                    <a:pt x="300380" y="279095"/>
                  </a:lnTo>
                  <a:close/>
                </a:path>
                <a:path w="325755" h="302260">
                  <a:moveTo>
                    <a:pt x="90932" y="279095"/>
                  </a:moveTo>
                  <a:lnTo>
                    <a:pt x="25349" y="279095"/>
                  </a:lnTo>
                  <a:lnTo>
                    <a:pt x="29586" y="286050"/>
                  </a:lnTo>
                  <a:lnTo>
                    <a:pt x="32606" y="290962"/>
                  </a:lnTo>
                  <a:lnTo>
                    <a:pt x="43487" y="298888"/>
                  </a:lnTo>
                  <a:lnTo>
                    <a:pt x="43721" y="298888"/>
                  </a:lnTo>
                  <a:lnTo>
                    <a:pt x="56340" y="302044"/>
                  </a:lnTo>
                  <a:lnTo>
                    <a:pt x="70040" y="299986"/>
                  </a:lnTo>
                  <a:lnTo>
                    <a:pt x="76907" y="296604"/>
                  </a:lnTo>
                  <a:lnTo>
                    <a:pt x="82805" y="291865"/>
                  </a:lnTo>
                  <a:lnTo>
                    <a:pt x="87474" y="286050"/>
                  </a:lnTo>
                  <a:lnTo>
                    <a:pt x="90932" y="279095"/>
                  </a:lnTo>
                  <a:close/>
                </a:path>
                <a:path w="325755" h="302260">
                  <a:moveTo>
                    <a:pt x="195592" y="279095"/>
                  </a:moveTo>
                  <a:lnTo>
                    <a:pt x="130009" y="279095"/>
                  </a:lnTo>
                  <a:lnTo>
                    <a:pt x="134250" y="286050"/>
                  </a:lnTo>
                  <a:lnTo>
                    <a:pt x="137272" y="290962"/>
                  </a:lnTo>
                  <a:lnTo>
                    <a:pt x="148153" y="298888"/>
                  </a:lnTo>
                  <a:lnTo>
                    <a:pt x="148386" y="298888"/>
                  </a:lnTo>
                  <a:lnTo>
                    <a:pt x="161003" y="302044"/>
                  </a:lnTo>
                  <a:lnTo>
                    <a:pt x="174701" y="299986"/>
                  </a:lnTo>
                  <a:lnTo>
                    <a:pt x="181569" y="296604"/>
                  </a:lnTo>
                  <a:lnTo>
                    <a:pt x="187471" y="291865"/>
                  </a:lnTo>
                  <a:lnTo>
                    <a:pt x="192140" y="286050"/>
                  </a:lnTo>
                  <a:lnTo>
                    <a:pt x="195592" y="279095"/>
                  </a:lnTo>
                  <a:close/>
                </a:path>
                <a:path w="325755" h="302260">
                  <a:moveTo>
                    <a:pt x="51714" y="255841"/>
                  </a:moveTo>
                  <a:lnTo>
                    <a:pt x="5207" y="255841"/>
                  </a:lnTo>
                  <a:lnTo>
                    <a:pt x="0" y="261048"/>
                  </a:lnTo>
                  <a:lnTo>
                    <a:pt x="0" y="273888"/>
                  </a:lnTo>
                  <a:lnTo>
                    <a:pt x="5207" y="279095"/>
                  </a:lnTo>
                  <a:lnTo>
                    <a:pt x="51714" y="279095"/>
                  </a:lnTo>
                  <a:lnTo>
                    <a:pt x="46507" y="273888"/>
                  </a:lnTo>
                  <a:lnTo>
                    <a:pt x="46507" y="261048"/>
                  </a:lnTo>
                  <a:lnTo>
                    <a:pt x="51714" y="255841"/>
                  </a:lnTo>
                  <a:close/>
                </a:path>
                <a:path w="325755" h="302260">
                  <a:moveTo>
                    <a:pt x="156375" y="255841"/>
                  </a:moveTo>
                  <a:lnTo>
                    <a:pt x="64566" y="255841"/>
                  </a:lnTo>
                  <a:lnTo>
                    <a:pt x="69773" y="261048"/>
                  </a:lnTo>
                  <a:lnTo>
                    <a:pt x="69773" y="273888"/>
                  </a:lnTo>
                  <a:lnTo>
                    <a:pt x="64566" y="279095"/>
                  </a:lnTo>
                  <a:lnTo>
                    <a:pt x="156375" y="279095"/>
                  </a:lnTo>
                  <a:lnTo>
                    <a:pt x="151168" y="273888"/>
                  </a:lnTo>
                  <a:lnTo>
                    <a:pt x="151168" y="261048"/>
                  </a:lnTo>
                  <a:lnTo>
                    <a:pt x="156375" y="255841"/>
                  </a:lnTo>
                  <a:close/>
                </a:path>
                <a:path w="325755" h="302260">
                  <a:moveTo>
                    <a:pt x="261048" y="255841"/>
                  </a:moveTo>
                  <a:lnTo>
                    <a:pt x="169227" y="255841"/>
                  </a:lnTo>
                  <a:lnTo>
                    <a:pt x="174434" y="261048"/>
                  </a:lnTo>
                  <a:lnTo>
                    <a:pt x="174434" y="273888"/>
                  </a:lnTo>
                  <a:lnTo>
                    <a:pt x="169227" y="279095"/>
                  </a:lnTo>
                  <a:lnTo>
                    <a:pt x="261048" y="279095"/>
                  </a:lnTo>
                  <a:lnTo>
                    <a:pt x="255841" y="273888"/>
                  </a:lnTo>
                  <a:lnTo>
                    <a:pt x="255841" y="261048"/>
                  </a:lnTo>
                  <a:lnTo>
                    <a:pt x="261048" y="255841"/>
                  </a:lnTo>
                  <a:close/>
                </a:path>
                <a:path w="325755" h="302260">
                  <a:moveTo>
                    <a:pt x="320408" y="255841"/>
                  </a:moveTo>
                  <a:lnTo>
                    <a:pt x="273888" y="255841"/>
                  </a:lnTo>
                  <a:lnTo>
                    <a:pt x="279095" y="261048"/>
                  </a:lnTo>
                  <a:lnTo>
                    <a:pt x="279095" y="273888"/>
                  </a:lnTo>
                  <a:lnTo>
                    <a:pt x="273888" y="279095"/>
                  </a:lnTo>
                  <a:lnTo>
                    <a:pt x="320408" y="279095"/>
                  </a:lnTo>
                  <a:lnTo>
                    <a:pt x="325615" y="273888"/>
                  </a:lnTo>
                  <a:lnTo>
                    <a:pt x="325615" y="261048"/>
                  </a:lnTo>
                  <a:lnTo>
                    <a:pt x="320408" y="255841"/>
                  </a:lnTo>
                  <a:close/>
                </a:path>
                <a:path w="325755" h="302260">
                  <a:moveTo>
                    <a:pt x="59940" y="232892"/>
                  </a:moveTo>
                  <a:lnTo>
                    <a:pt x="25349" y="255841"/>
                  </a:lnTo>
                  <a:lnTo>
                    <a:pt x="90932" y="255841"/>
                  </a:lnTo>
                  <a:lnTo>
                    <a:pt x="83725" y="244011"/>
                  </a:lnTo>
                  <a:lnTo>
                    <a:pt x="72915" y="236137"/>
                  </a:lnTo>
                  <a:lnTo>
                    <a:pt x="59940" y="232892"/>
                  </a:lnTo>
                  <a:close/>
                </a:path>
                <a:path w="325755" h="302260">
                  <a:moveTo>
                    <a:pt x="164601" y="232892"/>
                  </a:moveTo>
                  <a:lnTo>
                    <a:pt x="130009" y="255841"/>
                  </a:lnTo>
                  <a:lnTo>
                    <a:pt x="195592" y="255841"/>
                  </a:lnTo>
                  <a:lnTo>
                    <a:pt x="188386" y="244011"/>
                  </a:lnTo>
                  <a:lnTo>
                    <a:pt x="177576" y="236137"/>
                  </a:lnTo>
                  <a:lnTo>
                    <a:pt x="164601" y="232892"/>
                  </a:lnTo>
                  <a:close/>
                </a:path>
                <a:path w="325755" h="302260">
                  <a:moveTo>
                    <a:pt x="269490" y="232736"/>
                  </a:moveTo>
                  <a:lnTo>
                    <a:pt x="234670" y="255841"/>
                  </a:lnTo>
                  <a:lnTo>
                    <a:pt x="300380" y="255841"/>
                  </a:lnTo>
                  <a:lnTo>
                    <a:pt x="293248" y="244011"/>
                  </a:lnTo>
                  <a:lnTo>
                    <a:pt x="292005" y="243076"/>
                  </a:lnTo>
                  <a:lnTo>
                    <a:pt x="282574" y="236137"/>
                  </a:lnTo>
                  <a:lnTo>
                    <a:pt x="282805" y="236137"/>
                  </a:lnTo>
                  <a:lnTo>
                    <a:pt x="269490" y="23273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2513846" y="262477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3" name="object 4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6587" y="2761778"/>
              <a:ext cx="145414" cy="18698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2631083" y="2720207"/>
              <a:ext cx="353695" cy="353695"/>
            </a:xfrm>
            <a:custGeom>
              <a:avLst/>
              <a:gdLst/>
              <a:ahLst/>
              <a:cxnLst/>
              <a:rect l="l" t="t" r="r" b="b"/>
              <a:pathLst>
                <a:path w="353694" h="353694">
                  <a:moveTo>
                    <a:pt x="90944" y="218300"/>
                  </a:moveTo>
                  <a:lnTo>
                    <a:pt x="0" y="309244"/>
                  </a:lnTo>
                  <a:lnTo>
                    <a:pt x="44043" y="353263"/>
                  </a:lnTo>
                  <a:lnTo>
                    <a:pt x="73313" y="323989"/>
                  </a:lnTo>
                  <a:lnTo>
                    <a:pt x="44043" y="323989"/>
                  </a:lnTo>
                  <a:lnTo>
                    <a:pt x="29273" y="309244"/>
                  </a:lnTo>
                  <a:lnTo>
                    <a:pt x="90881" y="247637"/>
                  </a:lnTo>
                  <a:lnTo>
                    <a:pt x="120268" y="247637"/>
                  </a:lnTo>
                  <a:lnTo>
                    <a:pt x="130352" y="237553"/>
                  </a:lnTo>
                  <a:lnTo>
                    <a:pt x="169483" y="237553"/>
                  </a:lnTo>
                  <a:lnTo>
                    <a:pt x="162746" y="233006"/>
                  </a:lnTo>
                  <a:lnTo>
                    <a:pt x="105638" y="233006"/>
                  </a:lnTo>
                  <a:lnTo>
                    <a:pt x="90944" y="218300"/>
                  </a:lnTo>
                  <a:close/>
                </a:path>
                <a:path w="353694" h="353694">
                  <a:moveTo>
                    <a:pt x="120268" y="247637"/>
                  </a:moveTo>
                  <a:lnTo>
                    <a:pt x="91008" y="247637"/>
                  </a:lnTo>
                  <a:lnTo>
                    <a:pt x="105702" y="262343"/>
                  </a:lnTo>
                  <a:lnTo>
                    <a:pt x="44043" y="323989"/>
                  </a:lnTo>
                  <a:lnTo>
                    <a:pt x="73313" y="323989"/>
                  </a:lnTo>
                  <a:lnTo>
                    <a:pt x="134950" y="262343"/>
                  </a:lnTo>
                  <a:lnTo>
                    <a:pt x="134083" y="261451"/>
                  </a:lnTo>
                  <a:lnTo>
                    <a:pt x="120268" y="247637"/>
                  </a:lnTo>
                  <a:close/>
                </a:path>
                <a:path w="353694" h="353694">
                  <a:moveTo>
                    <a:pt x="169483" y="237553"/>
                  </a:moveTo>
                  <a:lnTo>
                    <a:pt x="130352" y="237553"/>
                  </a:lnTo>
                  <a:lnTo>
                    <a:pt x="149336" y="251205"/>
                  </a:lnTo>
                  <a:lnTo>
                    <a:pt x="170572" y="261451"/>
                  </a:lnTo>
                  <a:lnTo>
                    <a:pt x="193662" y="267893"/>
                  </a:lnTo>
                  <a:lnTo>
                    <a:pt x="218211" y="270128"/>
                  </a:lnTo>
                  <a:lnTo>
                    <a:pt x="260855" y="263231"/>
                  </a:lnTo>
                  <a:lnTo>
                    <a:pt x="287511" y="249427"/>
                  </a:lnTo>
                  <a:lnTo>
                    <a:pt x="218211" y="249427"/>
                  </a:lnTo>
                  <a:lnTo>
                    <a:pt x="173740" y="240425"/>
                  </a:lnTo>
                  <a:lnTo>
                    <a:pt x="169483" y="237553"/>
                  </a:lnTo>
                  <a:close/>
                </a:path>
                <a:path w="353694" h="353694">
                  <a:moveTo>
                    <a:pt x="287511" y="20700"/>
                  </a:moveTo>
                  <a:lnTo>
                    <a:pt x="218211" y="20700"/>
                  </a:lnTo>
                  <a:lnTo>
                    <a:pt x="262682" y="29703"/>
                  </a:lnTo>
                  <a:lnTo>
                    <a:pt x="299038" y="54236"/>
                  </a:lnTo>
                  <a:lnTo>
                    <a:pt x="323572" y="90593"/>
                  </a:lnTo>
                  <a:lnTo>
                    <a:pt x="332574" y="135064"/>
                  </a:lnTo>
                  <a:lnTo>
                    <a:pt x="323572" y="179535"/>
                  </a:lnTo>
                  <a:lnTo>
                    <a:pt x="299038" y="215892"/>
                  </a:lnTo>
                  <a:lnTo>
                    <a:pt x="262682" y="240425"/>
                  </a:lnTo>
                  <a:lnTo>
                    <a:pt x="218211" y="249427"/>
                  </a:lnTo>
                  <a:lnTo>
                    <a:pt x="287511" y="249427"/>
                  </a:lnTo>
                  <a:lnTo>
                    <a:pt x="297926" y="244034"/>
                  </a:lnTo>
                  <a:lnTo>
                    <a:pt x="327181" y="214779"/>
                  </a:lnTo>
                  <a:lnTo>
                    <a:pt x="346378" y="177708"/>
                  </a:lnTo>
                  <a:lnTo>
                    <a:pt x="353275" y="135064"/>
                  </a:lnTo>
                  <a:lnTo>
                    <a:pt x="346378" y="92420"/>
                  </a:lnTo>
                  <a:lnTo>
                    <a:pt x="327181" y="55349"/>
                  </a:lnTo>
                  <a:lnTo>
                    <a:pt x="297926" y="26094"/>
                  </a:lnTo>
                  <a:lnTo>
                    <a:pt x="287511" y="20700"/>
                  </a:lnTo>
                  <a:close/>
                </a:path>
                <a:path w="353694" h="353694">
                  <a:moveTo>
                    <a:pt x="218211" y="0"/>
                  </a:moveTo>
                  <a:lnTo>
                    <a:pt x="175567" y="6897"/>
                  </a:lnTo>
                  <a:lnTo>
                    <a:pt x="138496" y="26094"/>
                  </a:lnTo>
                  <a:lnTo>
                    <a:pt x="109241" y="55349"/>
                  </a:lnTo>
                  <a:lnTo>
                    <a:pt x="90044" y="92420"/>
                  </a:lnTo>
                  <a:lnTo>
                    <a:pt x="83146" y="135064"/>
                  </a:lnTo>
                  <a:lnTo>
                    <a:pt x="85382" y="159608"/>
                  </a:lnTo>
                  <a:lnTo>
                    <a:pt x="91824" y="182699"/>
                  </a:lnTo>
                  <a:lnTo>
                    <a:pt x="102070" y="203937"/>
                  </a:lnTo>
                  <a:lnTo>
                    <a:pt x="115722" y="222923"/>
                  </a:lnTo>
                  <a:lnTo>
                    <a:pt x="105638" y="233006"/>
                  </a:lnTo>
                  <a:lnTo>
                    <a:pt x="162746" y="233006"/>
                  </a:lnTo>
                  <a:lnTo>
                    <a:pt x="137383" y="215892"/>
                  </a:lnTo>
                  <a:lnTo>
                    <a:pt x="112850" y="179535"/>
                  </a:lnTo>
                  <a:lnTo>
                    <a:pt x="103847" y="135064"/>
                  </a:lnTo>
                  <a:lnTo>
                    <a:pt x="112850" y="90593"/>
                  </a:lnTo>
                  <a:lnTo>
                    <a:pt x="137383" y="54236"/>
                  </a:lnTo>
                  <a:lnTo>
                    <a:pt x="173740" y="29703"/>
                  </a:lnTo>
                  <a:lnTo>
                    <a:pt x="218211" y="20700"/>
                  </a:lnTo>
                  <a:lnTo>
                    <a:pt x="287511" y="20700"/>
                  </a:lnTo>
                  <a:lnTo>
                    <a:pt x="260855" y="6897"/>
                  </a:lnTo>
                  <a:lnTo>
                    <a:pt x="2182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2513846" y="3271950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2645534" y="3380326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5" h="324485">
                  <a:moveTo>
                    <a:pt x="124180" y="0"/>
                  </a:moveTo>
                  <a:lnTo>
                    <a:pt x="75963" y="9800"/>
                  </a:lnTo>
                  <a:lnTo>
                    <a:pt x="36477" y="36482"/>
                  </a:lnTo>
                  <a:lnTo>
                    <a:pt x="9798" y="75968"/>
                  </a:lnTo>
                  <a:lnTo>
                    <a:pt x="41" y="123977"/>
                  </a:lnTo>
                  <a:lnTo>
                    <a:pt x="0" y="124180"/>
                  </a:lnTo>
                  <a:lnTo>
                    <a:pt x="6217" y="162814"/>
                  </a:lnTo>
                  <a:lnTo>
                    <a:pt x="23536" y="196467"/>
                  </a:lnTo>
                  <a:lnTo>
                    <a:pt x="49956" y="223155"/>
                  </a:lnTo>
                  <a:lnTo>
                    <a:pt x="83477" y="240893"/>
                  </a:lnTo>
                  <a:lnTo>
                    <a:pt x="99067" y="270358"/>
                  </a:lnTo>
                  <a:lnTo>
                    <a:pt x="101329" y="274532"/>
                  </a:lnTo>
                  <a:lnTo>
                    <a:pt x="127909" y="300845"/>
                  </a:lnTo>
                  <a:lnTo>
                    <a:pt x="161567" y="318165"/>
                  </a:lnTo>
                  <a:lnTo>
                    <a:pt x="200202" y="324383"/>
                  </a:lnTo>
                  <a:lnTo>
                    <a:pt x="248420" y="314583"/>
                  </a:lnTo>
                  <a:lnTo>
                    <a:pt x="262052" y="305371"/>
                  </a:lnTo>
                  <a:lnTo>
                    <a:pt x="200202" y="305371"/>
                  </a:lnTo>
                  <a:lnTo>
                    <a:pt x="170566" y="301066"/>
                  </a:lnTo>
                  <a:lnTo>
                    <a:pt x="144219" y="288980"/>
                  </a:lnTo>
                  <a:lnTo>
                    <a:pt x="122394" y="270358"/>
                  </a:lnTo>
                  <a:lnTo>
                    <a:pt x="106324" y="246443"/>
                  </a:lnTo>
                  <a:lnTo>
                    <a:pt x="153512" y="244236"/>
                  </a:lnTo>
                  <a:lnTo>
                    <a:pt x="187872" y="228705"/>
                  </a:lnTo>
                  <a:lnTo>
                    <a:pt x="125185" y="228705"/>
                  </a:lnTo>
                  <a:lnTo>
                    <a:pt x="116263" y="228419"/>
                  </a:lnTo>
                  <a:lnTo>
                    <a:pt x="107439" y="227385"/>
                  </a:lnTo>
                  <a:lnTo>
                    <a:pt x="99323" y="225731"/>
                  </a:lnTo>
                  <a:lnTo>
                    <a:pt x="98778" y="225731"/>
                  </a:lnTo>
                  <a:lnTo>
                    <a:pt x="97217" y="218046"/>
                  </a:lnTo>
                  <a:lnTo>
                    <a:pt x="77939" y="218046"/>
                  </a:lnTo>
                  <a:lnTo>
                    <a:pt x="54019" y="201983"/>
                  </a:lnTo>
                  <a:lnTo>
                    <a:pt x="35398" y="180162"/>
                  </a:lnTo>
                  <a:lnTo>
                    <a:pt x="23315" y="153816"/>
                  </a:lnTo>
                  <a:lnTo>
                    <a:pt x="19011" y="124180"/>
                  </a:lnTo>
                  <a:lnTo>
                    <a:pt x="27250" y="83477"/>
                  </a:lnTo>
                  <a:lnTo>
                    <a:pt x="27289" y="83284"/>
                  </a:lnTo>
                  <a:lnTo>
                    <a:pt x="49779" y="49956"/>
                  </a:lnTo>
                  <a:lnTo>
                    <a:pt x="83284" y="27289"/>
                  </a:lnTo>
                  <a:lnTo>
                    <a:pt x="124180" y="19011"/>
                  </a:lnTo>
                  <a:lnTo>
                    <a:pt x="187674" y="19011"/>
                  </a:lnTo>
                  <a:lnTo>
                    <a:pt x="162810" y="6217"/>
                  </a:lnTo>
                  <a:lnTo>
                    <a:pt x="124180" y="0"/>
                  </a:lnTo>
                  <a:close/>
                </a:path>
                <a:path w="324485" h="324485">
                  <a:moveTo>
                    <a:pt x="279477" y="106324"/>
                  </a:moveTo>
                  <a:lnTo>
                    <a:pt x="246443" y="106324"/>
                  </a:lnTo>
                  <a:lnTo>
                    <a:pt x="270358" y="122394"/>
                  </a:lnTo>
                  <a:lnTo>
                    <a:pt x="288980" y="144219"/>
                  </a:lnTo>
                  <a:lnTo>
                    <a:pt x="301066" y="170566"/>
                  </a:lnTo>
                  <a:lnTo>
                    <a:pt x="305226" y="199203"/>
                  </a:lnTo>
                  <a:lnTo>
                    <a:pt x="305330" y="200406"/>
                  </a:lnTo>
                  <a:lnTo>
                    <a:pt x="297135" y="240893"/>
                  </a:lnTo>
                  <a:lnTo>
                    <a:pt x="297093" y="241099"/>
                  </a:lnTo>
                  <a:lnTo>
                    <a:pt x="274532" y="274532"/>
                  </a:lnTo>
                  <a:lnTo>
                    <a:pt x="241099" y="297093"/>
                  </a:lnTo>
                  <a:lnTo>
                    <a:pt x="200202" y="305371"/>
                  </a:lnTo>
                  <a:lnTo>
                    <a:pt x="262052" y="305371"/>
                  </a:lnTo>
                  <a:lnTo>
                    <a:pt x="287905" y="287901"/>
                  </a:lnTo>
                  <a:lnTo>
                    <a:pt x="314584" y="248414"/>
                  </a:lnTo>
                  <a:lnTo>
                    <a:pt x="324342" y="200406"/>
                  </a:lnTo>
                  <a:lnTo>
                    <a:pt x="324383" y="200202"/>
                  </a:lnTo>
                  <a:lnTo>
                    <a:pt x="318165" y="161567"/>
                  </a:lnTo>
                  <a:lnTo>
                    <a:pt x="300845" y="127909"/>
                  </a:lnTo>
                  <a:lnTo>
                    <a:pt x="279477" y="106324"/>
                  </a:lnTo>
                  <a:close/>
                </a:path>
                <a:path w="324485" h="324485">
                  <a:moveTo>
                    <a:pt x="123024" y="190220"/>
                  </a:moveTo>
                  <a:lnTo>
                    <a:pt x="96139" y="190220"/>
                  </a:lnTo>
                  <a:lnTo>
                    <a:pt x="134162" y="228231"/>
                  </a:lnTo>
                  <a:lnTo>
                    <a:pt x="125185" y="228705"/>
                  </a:lnTo>
                  <a:lnTo>
                    <a:pt x="187872" y="228705"/>
                  </a:lnTo>
                  <a:lnTo>
                    <a:pt x="194451" y="225731"/>
                  </a:lnTo>
                  <a:lnTo>
                    <a:pt x="196557" y="223621"/>
                  </a:lnTo>
                  <a:lnTo>
                    <a:pt x="156425" y="223621"/>
                  </a:lnTo>
                  <a:lnTo>
                    <a:pt x="123024" y="190220"/>
                  </a:lnTo>
                  <a:close/>
                </a:path>
                <a:path w="324485" h="324485">
                  <a:moveTo>
                    <a:pt x="135816" y="149263"/>
                  </a:moveTo>
                  <a:lnTo>
                    <a:pt x="108953" y="149263"/>
                  </a:lnTo>
                  <a:lnTo>
                    <a:pt x="175107" y="215430"/>
                  </a:lnTo>
                  <a:lnTo>
                    <a:pt x="169214" y="218744"/>
                  </a:lnTo>
                  <a:lnTo>
                    <a:pt x="162953" y="221488"/>
                  </a:lnTo>
                  <a:lnTo>
                    <a:pt x="156425" y="223621"/>
                  </a:lnTo>
                  <a:lnTo>
                    <a:pt x="196557" y="223621"/>
                  </a:lnTo>
                  <a:lnTo>
                    <a:pt x="215674" y="204470"/>
                  </a:lnTo>
                  <a:lnTo>
                    <a:pt x="191033" y="204470"/>
                  </a:lnTo>
                  <a:lnTo>
                    <a:pt x="135816" y="149263"/>
                  </a:lnTo>
                  <a:close/>
                </a:path>
                <a:path w="324485" h="324485">
                  <a:moveTo>
                    <a:pt x="206260" y="76657"/>
                  </a:moveTo>
                  <a:lnTo>
                    <a:pt x="200202" y="76657"/>
                  </a:lnTo>
                  <a:lnTo>
                    <a:pt x="152089" y="86410"/>
                  </a:lnTo>
                  <a:lnTo>
                    <a:pt x="112822" y="112960"/>
                  </a:lnTo>
                  <a:lnTo>
                    <a:pt x="86358" y="152245"/>
                  </a:lnTo>
                  <a:lnTo>
                    <a:pt x="76657" y="200202"/>
                  </a:lnTo>
                  <a:lnTo>
                    <a:pt x="76657" y="206260"/>
                  </a:lnTo>
                  <a:lnTo>
                    <a:pt x="77101" y="212217"/>
                  </a:lnTo>
                  <a:lnTo>
                    <a:pt x="77939" y="218046"/>
                  </a:lnTo>
                  <a:lnTo>
                    <a:pt x="97217" y="218046"/>
                  </a:lnTo>
                  <a:lnTo>
                    <a:pt x="96992" y="216940"/>
                  </a:lnTo>
                  <a:lnTo>
                    <a:pt x="95961" y="208122"/>
                  </a:lnTo>
                  <a:lnTo>
                    <a:pt x="95843" y="204470"/>
                  </a:lnTo>
                  <a:lnTo>
                    <a:pt x="95762" y="201983"/>
                  </a:lnTo>
                  <a:lnTo>
                    <a:pt x="95672" y="199203"/>
                  </a:lnTo>
                  <a:lnTo>
                    <a:pt x="96096" y="191033"/>
                  </a:lnTo>
                  <a:lnTo>
                    <a:pt x="96139" y="190220"/>
                  </a:lnTo>
                  <a:lnTo>
                    <a:pt x="123024" y="190220"/>
                  </a:lnTo>
                  <a:lnTo>
                    <a:pt x="100761" y="167957"/>
                  </a:lnTo>
                  <a:lnTo>
                    <a:pt x="102838" y="161567"/>
                  </a:lnTo>
                  <a:lnTo>
                    <a:pt x="102882" y="161429"/>
                  </a:lnTo>
                  <a:lnTo>
                    <a:pt x="105638" y="155168"/>
                  </a:lnTo>
                  <a:lnTo>
                    <a:pt x="108953" y="149263"/>
                  </a:lnTo>
                  <a:lnTo>
                    <a:pt x="135816" y="149263"/>
                  </a:lnTo>
                  <a:lnTo>
                    <a:pt x="119900" y="133350"/>
                  </a:lnTo>
                  <a:lnTo>
                    <a:pt x="123977" y="128473"/>
                  </a:lnTo>
                  <a:lnTo>
                    <a:pt x="128473" y="123977"/>
                  </a:lnTo>
                  <a:lnTo>
                    <a:pt x="133350" y="119900"/>
                  </a:lnTo>
                  <a:lnTo>
                    <a:pt x="160223" y="119900"/>
                  </a:lnTo>
                  <a:lnTo>
                    <a:pt x="149263" y="108940"/>
                  </a:lnTo>
                  <a:lnTo>
                    <a:pt x="155168" y="105638"/>
                  </a:lnTo>
                  <a:lnTo>
                    <a:pt x="161429" y="102882"/>
                  </a:lnTo>
                  <a:lnTo>
                    <a:pt x="167957" y="100761"/>
                  </a:lnTo>
                  <a:lnTo>
                    <a:pt x="194841" y="100761"/>
                  </a:lnTo>
                  <a:lnTo>
                    <a:pt x="190220" y="96139"/>
                  </a:lnTo>
                  <a:lnTo>
                    <a:pt x="199197" y="95672"/>
                  </a:lnTo>
                  <a:lnTo>
                    <a:pt x="263942" y="95672"/>
                  </a:lnTo>
                  <a:lnTo>
                    <a:pt x="240893" y="83477"/>
                  </a:lnTo>
                  <a:lnTo>
                    <a:pt x="237964" y="77939"/>
                  </a:lnTo>
                  <a:lnTo>
                    <a:pt x="218046" y="77939"/>
                  </a:lnTo>
                  <a:lnTo>
                    <a:pt x="212217" y="77101"/>
                  </a:lnTo>
                  <a:lnTo>
                    <a:pt x="206260" y="76657"/>
                  </a:lnTo>
                  <a:close/>
                </a:path>
                <a:path w="324485" h="324485">
                  <a:moveTo>
                    <a:pt x="160223" y="119900"/>
                  </a:moveTo>
                  <a:lnTo>
                    <a:pt x="133350" y="119900"/>
                  </a:lnTo>
                  <a:lnTo>
                    <a:pt x="204470" y="191033"/>
                  </a:lnTo>
                  <a:lnTo>
                    <a:pt x="200406" y="195910"/>
                  </a:lnTo>
                  <a:lnTo>
                    <a:pt x="195910" y="200406"/>
                  </a:lnTo>
                  <a:lnTo>
                    <a:pt x="191033" y="204470"/>
                  </a:lnTo>
                  <a:lnTo>
                    <a:pt x="215674" y="204470"/>
                  </a:lnTo>
                  <a:lnTo>
                    <a:pt x="225808" y="194318"/>
                  </a:lnTo>
                  <a:lnTo>
                    <a:pt x="234463" y="175107"/>
                  </a:lnTo>
                  <a:lnTo>
                    <a:pt x="215430" y="175107"/>
                  </a:lnTo>
                  <a:lnTo>
                    <a:pt x="160223" y="119900"/>
                  </a:lnTo>
                  <a:close/>
                </a:path>
                <a:path w="324485" h="324485">
                  <a:moveTo>
                    <a:pt x="194841" y="100761"/>
                  </a:moveTo>
                  <a:lnTo>
                    <a:pt x="167957" y="100761"/>
                  </a:lnTo>
                  <a:lnTo>
                    <a:pt x="223621" y="156413"/>
                  </a:lnTo>
                  <a:lnTo>
                    <a:pt x="221545" y="162814"/>
                  </a:lnTo>
                  <a:lnTo>
                    <a:pt x="221500" y="162953"/>
                  </a:lnTo>
                  <a:lnTo>
                    <a:pt x="218744" y="169214"/>
                  </a:lnTo>
                  <a:lnTo>
                    <a:pt x="215430" y="175107"/>
                  </a:lnTo>
                  <a:lnTo>
                    <a:pt x="234463" y="175107"/>
                  </a:lnTo>
                  <a:lnTo>
                    <a:pt x="244249" y="153386"/>
                  </a:lnTo>
                  <a:lnTo>
                    <a:pt x="245145" y="134162"/>
                  </a:lnTo>
                  <a:lnTo>
                    <a:pt x="228231" y="134162"/>
                  </a:lnTo>
                  <a:lnTo>
                    <a:pt x="194841" y="100761"/>
                  </a:lnTo>
                  <a:close/>
                </a:path>
                <a:path w="324485" h="324485">
                  <a:moveTo>
                    <a:pt x="263942" y="95672"/>
                  </a:moveTo>
                  <a:lnTo>
                    <a:pt x="199197" y="95672"/>
                  </a:lnTo>
                  <a:lnTo>
                    <a:pt x="208118" y="95961"/>
                  </a:lnTo>
                  <a:lnTo>
                    <a:pt x="216938" y="96992"/>
                  </a:lnTo>
                  <a:lnTo>
                    <a:pt x="225615" y="98755"/>
                  </a:lnTo>
                  <a:lnTo>
                    <a:pt x="227385" y="107432"/>
                  </a:lnTo>
                  <a:lnTo>
                    <a:pt x="228419" y="116254"/>
                  </a:lnTo>
                  <a:lnTo>
                    <a:pt x="228535" y="119900"/>
                  </a:lnTo>
                  <a:lnTo>
                    <a:pt x="228615" y="122394"/>
                  </a:lnTo>
                  <a:lnTo>
                    <a:pt x="228705" y="125178"/>
                  </a:lnTo>
                  <a:lnTo>
                    <a:pt x="228274" y="133350"/>
                  </a:lnTo>
                  <a:lnTo>
                    <a:pt x="228231" y="134162"/>
                  </a:lnTo>
                  <a:lnTo>
                    <a:pt x="245145" y="134162"/>
                  </a:lnTo>
                  <a:lnTo>
                    <a:pt x="246321" y="108940"/>
                  </a:lnTo>
                  <a:lnTo>
                    <a:pt x="246443" y="106324"/>
                  </a:lnTo>
                  <a:lnTo>
                    <a:pt x="279477" y="106324"/>
                  </a:lnTo>
                  <a:lnTo>
                    <a:pt x="274421" y="101217"/>
                  </a:lnTo>
                  <a:lnTo>
                    <a:pt x="263942" y="95672"/>
                  </a:lnTo>
                  <a:close/>
                </a:path>
                <a:path w="324485" h="324485">
                  <a:moveTo>
                    <a:pt x="187674" y="19011"/>
                  </a:moveTo>
                  <a:lnTo>
                    <a:pt x="124180" y="19011"/>
                  </a:lnTo>
                  <a:lnTo>
                    <a:pt x="153816" y="23315"/>
                  </a:lnTo>
                  <a:lnTo>
                    <a:pt x="180162" y="35398"/>
                  </a:lnTo>
                  <a:lnTo>
                    <a:pt x="201983" y="54019"/>
                  </a:lnTo>
                  <a:lnTo>
                    <a:pt x="218046" y="77939"/>
                  </a:lnTo>
                  <a:lnTo>
                    <a:pt x="237964" y="77939"/>
                  </a:lnTo>
                  <a:lnTo>
                    <a:pt x="223159" y="49956"/>
                  </a:lnTo>
                  <a:lnTo>
                    <a:pt x="196467" y="23536"/>
                  </a:lnTo>
                  <a:lnTo>
                    <a:pt x="187674" y="190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2513846" y="390878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6CB8D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50642" y="4253941"/>
              <a:ext cx="91160" cy="91160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73649" y="4253939"/>
              <a:ext cx="91160" cy="9116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73654" y="4030941"/>
              <a:ext cx="91147" cy="91147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650641" y="4030941"/>
              <a:ext cx="91160" cy="91147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74821" y="4043615"/>
              <a:ext cx="65798" cy="6581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774085" y="4266618"/>
              <a:ext cx="66548" cy="6581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85586" y="4155112"/>
              <a:ext cx="67284" cy="65811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62579" y="4155120"/>
              <a:ext cx="66548" cy="65811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2513846" y="454915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57" name="object 5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98353" y="4836156"/>
              <a:ext cx="100685" cy="105206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4788" y="4709727"/>
              <a:ext cx="100685" cy="105206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2649714" y="4663417"/>
              <a:ext cx="324485" cy="324485"/>
            </a:xfrm>
            <a:custGeom>
              <a:avLst/>
              <a:gdLst/>
              <a:ahLst/>
              <a:cxnLst/>
              <a:rect l="l" t="t" r="r" b="b"/>
              <a:pathLst>
                <a:path w="324485" h="324485">
                  <a:moveTo>
                    <a:pt x="225418" y="0"/>
                  </a:moveTo>
                  <a:lnTo>
                    <a:pt x="188160" y="7234"/>
                  </a:lnTo>
                  <a:lnTo>
                    <a:pt x="155441" y="28936"/>
                  </a:lnTo>
                  <a:lnTo>
                    <a:pt x="133681" y="61679"/>
                  </a:lnTo>
                  <a:lnTo>
                    <a:pt x="126428" y="98909"/>
                  </a:lnTo>
                  <a:lnTo>
                    <a:pt x="133681" y="136141"/>
                  </a:lnTo>
                  <a:lnTo>
                    <a:pt x="172986" y="195308"/>
                  </a:lnTo>
                  <a:lnTo>
                    <a:pt x="178835" y="225342"/>
                  </a:lnTo>
                  <a:lnTo>
                    <a:pt x="172986" y="255376"/>
                  </a:lnTo>
                  <a:lnTo>
                    <a:pt x="155441" y="281793"/>
                  </a:lnTo>
                  <a:lnTo>
                    <a:pt x="129045" y="299303"/>
                  </a:lnTo>
                  <a:lnTo>
                    <a:pt x="98990" y="305139"/>
                  </a:lnTo>
                  <a:lnTo>
                    <a:pt x="68934" y="299303"/>
                  </a:lnTo>
                  <a:lnTo>
                    <a:pt x="42538" y="281793"/>
                  </a:lnTo>
                  <a:lnTo>
                    <a:pt x="24986" y="255376"/>
                  </a:lnTo>
                  <a:lnTo>
                    <a:pt x="19135" y="225342"/>
                  </a:lnTo>
                  <a:lnTo>
                    <a:pt x="24986" y="195308"/>
                  </a:lnTo>
                  <a:lnTo>
                    <a:pt x="42538" y="168890"/>
                  </a:lnTo>
                  <a:lnTo>
                    <a:pt x="46945" y="164484"/>
                  </a:lnTo>
                  <a:lnTo>
                    <a:pt x="51746" y="160674"/>
                  </a:lnTo>
                  <a:lnTo>
                    <a:pt x="56915" y="157460"/>
                  </a:lnTo>
                  <a:lnTo>
                    <a:pt x="53117" y="170681"/>
                  </a:lnTo>
                  <a:lnTo>
                    <a:pt x="71507" y="175964"/>
                  </a:lnTo>
                  <a:lnTo>
                    <a:pt x="82772" y="136683"/>
                  </a:lnTo>
                  <a:lnTo>
                    <a:pt x="50844" y="111169"/>
                  </a:lnTo>
                  <a:lnTo>
                    <a:pt x="38906" y="126117"/>
                  </a:lnTo>
                  <a:lnTo>
                    <a:pt x="53244" y="137585"/>
                  </a:lnTo>
                  <a:lnTo>
                    <a:pt x="46710" y="141320"/>
                  </a:lnTo>
                  <a:lnTo>
                    <a:pt x="7253" y="188107"/>
                  </a:lnTo>
                  <a:lnTo>
                    <a:pt x="0" y="225337"/>
                  </a:lnTo>
                  <a:lnTo>
                    <a:pt x="7253" y="262569"/>
                  </a:lnTo>
                  <a:lnTo>
                    <a:pt x="29013" y="295319"/>
                  </a:lnTo>
                  <a:lnTo>
                    <a:pt x="61730" y="317022"/>
                  </a:lnTo>
                  <a:lnTo>
                    <a:pt x="98985" y="324256"/>
                  </a:lnTo>
                  <a:lnTo>
                    <a:pt x="136242" y="317022"/>
                  </a:lnTo>
                  <a:lnTo>
                    <a:pt x="168967" y="295319"/>
                  </a:lnTo>
                  <a:lnTo>
                    <a:pt x="190719" y="262575"/>
                  </a:lnTo>
                  <a:lnTo>
                    <a:pt x="197970" y="225342"/>
                  </a:lnTo>
                  <a:lnTo>
                    <a:pt x="190719" y="188109"/>
                  </a:lnTo>
                  <a:lnTo>
                    <a:pt x="168967" y="155365"/>
                  </a:lnTo>
                  <a:lnTo>
                    <a:pt x="158952" y="143183"/>
                  </a:lnTo>
                  <a:lnTo>
                    <a:pt x="151617" y="129482"/>
                  </a:lnTo>
                  <a:lnTo>
                    <a:pt x="147109" y="114610"/>
                  </a:lnTo>
                  <a:lnTo>
                    <a:pt x="145573" y="98913"/>
                  </a:lnTo>
                  <a:lnTo>
                    <a:pt x="147109" y="83217"/>
                  </a:lnTo>
                  <a:lnTo>
                    <a:pt x="168967" y="42462"/>
                  </a:lnTo>
                  <a:lnTo>
                    <a:pt x="225418" y="19116"/>
                  </a:lnTo>
                  <a:lnTo>
                    <a:pt x="255474" y="24953"/>
                  </a:lnTo>
                  <a:lnTo>
                    <a:pt x="281870" y="42462"/>
                  </a:lnTo>
                  <a:lnTo>
                    <a:pt x="301069" y="73303"/>
                  </a:lnTo>
                  <a:lnTo>
                    <a:pt x="304742" y="107938"/>
                  </a:lnTo>
                  <a:lnTo>
                    <a:pt x="293385" y="140919"/>
                  </a:lnTo>
                  <a:lnTo>
                    <a:pt x="267493" y="166795"/>
                  </a:lnTo>
                  <a:lnTo>
                    <a:pt x="271278" y="153574"/>
                  </a:lnTo>
                  <a:lnTo>
                    <a:pt x="252888" y="148291"/>
                  </a:lnTo>
                  <a:lnTo>
                    <a:pt x="241623" y="187585"/>
                  </a:lnTo>
                  <a:lnTo>
                    <a:pt x="273551" y="213086"/>
                  </a:lnTo>
                  <a:lnTo>
                    <a:pt x="285502" y="198139"/>
                  </a:lnTo>
                  <a:lnTo>
                    <a:pt x="271151" y="186670"/>
                  </a:lnTo>
                  <a:lnTo>
                    <a:pt x="292889" y="171308"/>
                  </a:lnTo>
                  <a:lnTo>
                    <a:pt x="309694" y="150860"/>
                  </a:lnTo>
                  <a:lnTo>
                    <a:pt x="320534" y="126377"/>
                  </a:lnTo>
                  <a:lnTo>
                    <a:pt x="324377" y="98913"/>
                  </a:lnTo>
                  <a:lnTo>
                    <a:pt x="322475" y="79453"/>
                  </a:lnTo>
                  <a:lnTo>
                    <a:pt x="316891" y="61020"/>
                  </a:lnTo>
                  <a:lnTo>
                    <a:pt x="307805" y="44039"/>
                  </a:lnTo>
                  <a:lnTo>
                    <a:pt x="295395" y="28936"/>
                  </a:lnTo>
                  <a:lnTo>
                    <a:pt x="262676" y="7234"/>
                  </a:lnTo>
                  <a:lnTo>
                    <a:pt x="225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2513846" y="5192906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5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8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44136" y="523198"/>
                  </a:lnTo>
                  <a:lnTo>
                    <a:pt x="472417" y="494918"/>
                  </a:lnTo>
                  <a:lnTo>
                    <a:pt x="581828" y="3054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472417" y="38633"/>
                  </a:lnTo>
                  <a:lnTo>
                    <a:pt x="444136" y="10353"/>
                  </a:lnTo>
                  <a:lnTo>
                    <a:pt x="405501" y="0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665162" y="5294814"/>
              <a:ext cx="304165" cy="324485"/>
            </a:xfrm>
            <a:custGeom>
              <a:avLst/>
              <a:gdLst/>
              <a:ahLst/>
              <a:cxnLst/>
              <a:rect l="l" t="t" r="r" b="b"/>
              <a:pathLst>
                <a:path w="304164" h="324485">
                  <a:moveTo>
                    <a:pt x="218579" y="0"/>
                  </a:moveTo>
                  <a:lnTo>
                    <a:pt x="28511" y="0"/>
                  </a:lnTo>
                  <a:lnTo>
                    <a:pt x="17423" y="2243"/>
                  </a:lnTo>
                  <a:lnTo>
                    <a:pt x="8359" y="8359"/>
                  </a:lnTo>
                  <a:lnTo>
                    <a:pt x="2243" y="17423"/>
                  </a:lnTo>
                  <a:lnTo>
                    <a:pt x="0" y="28511"/>
                  </a:lnTo>
                  <a:lnTo>
                    <a:pt x="0" y="76034"/>
                  </a:lnTo>
                  <a:lnTo>
                    <a:pt x="38011" y="76034"/>
                  </a:lnTo>
                  <a:lnTo>
                    <a:pt x="38011" y="295871"/>
                  </a:lnTo>
                  <a:lnTo>
                    <a:pt x="40255" y="306959"/>
                  </a:lnTo>
                  <a:lnTo>
                    <a:pt x="46370" y="316023"/>
                  </a:lnTo>
                  <a:lnTo>
                    <a:pt x="55434" y="322139"/>
                  </a:lnTo>
                  <a:lnTo>
                    <a:pt x="66522" y="324383"/>
                  </a:lnTo>
                  <a:lnTo>
                    <a:pt x="256590" y="324383"/>
                  </a:lnTo>
                  <a:lnTo>
                    <a:pt x="267678" y="322139"/>
                  </a:lnTo>
                  <a:lnTo>
                    <a:pt x="276742" y="316023"/>
                  </a:lnTo>
                  <a:lnTo>
                    <a:pt x="282858" y="306959"/>
                  </a:lnTo>
                  <a:lnTo>
                    <a:pt x="283179" y="305371"/>
                  </a:lnTo>
                  <a:lnTo>
                    <a:pt x="61290" y="305371"/>
                  </a:lnTo>
                  <a:lnTo>
                    <a:pt x="57023" y="301104"/>
                  </a:lnTo>
                  <a:lnTo>
                    <a:pt x="57023" y="57035"/>
                  </a:lnTo>
                  <a:lnTo>
                    <a:pt x="19011" y="57035"/>
                  </a:lnTo>
                  <a:lnTo>
                    <a:pt x="19011" y="23279"/>
                  </a:lnTo>
                  <a:lnTo>
                    <a:pt x="23279" y="19011"/>
                  </a:lnTo>
                  <a:lnTo>
                    <a:pt x="245168" y="19011"/>
                  </a:lnTo>
                  <a:lnTo>
                    <a:pt x="244847" y="17423"/>
                  </a:lnTo>
                  <a:lnTo>
                    <a:pt x="238731" y="8359"/>
                  </a:lnTo>
                  <a:lnTo>
                    <a:pt x="229667" y="2243"/>
                  </a:lnTo>
                  <a:lnTo>
                    <a:pt x="218579" y="0"/>
                  </a:lnTo>
                  <a:close/>
                </a:path>
                <a:path w="304164" h="324485">
                  <a:moveTo>
                    <a:pt x="285102" y="267360"/>
                  </a:moveTo>
                  <a:lnTo>
                    <a:pt x="76022" y="267360"/>
                  </a:lnTo>
                  <a:lnTo>
                    <a:pt x="76022" y="301104"/>
                  </a:lnTo>
                  <a:lnTo>
                    <a:pt x="71767" y="305371"/>
                  </a:lnTo>
                  <a:lnTo>
                    <a:pt x="93395" y="305371"/>
                  </a:lnTo>
                  <a:lnTo>
                    <a:pt x="94462" y="302399"/>
                  </a:lnTo>
                  <a:lnTo>
                    <a:pt x="95034" y="299199"/>
                  </a:lnTo>
                  <a:lnTo>
                    <a:pt x="95034" y="286372"/>
                  </a:lnTo>
                  <a:lnTo>
                    <a:pt x="285102" y="286372"/>
                  </a:lnTo>
                  <a:lnTo>
                    <a:pt x="285102" y="267360"/>
                  </a:lnTo>
                  <a:close/>
                </a:path>
                <a:path w="304164" h="324485">
                  <a:moveTo>
                    <a:pt x="285102" y="286372"/>
                  </a:moveTo>
                  <a:lnTo>
                    <a:pt x="266090" y="286372"/>
                  </a:lnTo>
                  <a:lnTo>
                    <a:pt x="266090" y="301104"/>
                  </a:lnTo>
                  <a:lnTo>
                    <a:pt x="261823" y="305371"/>
                  </a:lnTo>
                  <a:lnTo>
                    <a:pt x="283179" y="305371"/>
                  </a:lnTo>
                  <a:lnTo>
                    <a:pt x="285102" y="295871"/>
                  </a:lnTo>
                  <a:lnTo>
                    <a:pt x="285102" y="286372"/>
                  </a:lnTo>
                  <a:close/>
                </a:path>
                <a:path w="304164" h="324485">
                  <a:moveTo>
                    <a:pt x="247091" y="181241"/>
                  </a:moveTo>
                  <a:lnTo>
                    <a:pt x="228079" y="181241"/>
                  </a:lnTo>
                  <a:lnTo>
                    <a:pt x="228079" y="267360"/>
                  </a:lnTo>
                  <a:lnTo>
                    <a:pt x="247091" y="267360"/>
                  </a:lnTo>
                  <a:lnTo>
                    <a:pt x="247091" y="181241"/>
                  </a:lnTo>
                  <a:close/>
                </a:path>
                <a:path w="304164" h="324485">
                  <a:moveTo>
                    <a:pt x="245168" y="19011"/>
                  </a:moveTo>
                  <a:lnTo>
                    <a:pt x="223812" y="19011"/>
                  </a:lnTo>
                  <a:lnTo>
                    <a:pt x="228079" y="23279"/>
                  </a:lnTo>
                  <a:lnTo>
                    <a:pt x="228079" y="47523"/>
                  </a:lnTo>
                  <a:lnTo>
                    <a:pt x="226314" y="48856"/>
                  </a:lnTo>
                  <a:lnTo>
                    <a:pt x="224599" y="50317"/>
                  </a:lnTo>
                  <a:lnTo>
                    <a:pt x="112814" y="162864"/>
                  </a:lnTo>
                  <a:lnTo>
                    <a:pt x="112814" y="216623"/>
                  </a:lnTo>
                  <a:lnTo>
                    <a:pt x="88595" y="240093"/>
                  </a:lnTo>
                  <a:lnTo>
                    <a:pt x="102031" y="253530"/>
                  </a:lnTo>
                  <a:lnTo>
                    <a:pt x="126123" y="229311"/>
                  </a:lnTo>
                  <a:lnTo>
                    <a:pt x="179882" y="229311"/>
                  </a:lnTo>
                  <a:lnTo>
                    <a:pt x="198817" y="210426"/>
                  </a:lnTo>
                  <a:lnTo>
                    <a:pt x="145135" y="210426"/>
                  </a:lnTo>
                  <a:lnTo>
                    <a:pt x="158348" y="196977"/>
                  </a:lnTo>
                  <a:lnTo>
                    <a:pt x="131699" y="196977"/>
                  </a:lnTo>
                  <a:lnTo>
                    <a:pt x="131699" y="170103"/>
                  </a:lnTo>
                  <a:lnTo>
                    <a:pt x="171792" y="129997"/>
                  </a:lnTo>
                  <a:lnTo>
                    <a:pt x="191834" y="129997"/>
                  </a:lnTo>
                  <a:lnTo>
                    <a:pt x="186829" y="114973"/>
                  </a:lnTo>
                  <a:lnTo>
                    <a:pt x="236423" y="65379"/>
                  </a:lnTo>
                  <a:lnTo>
                    <a:pt x="245854" y="59121"/>
                  </a:lnTo>
                  <a:lnTo>
                    <a:pt x="256589" y="57035"/>
                  </a:lnTo>
                  <a:lnTo>
                    <a:pt x="293568" y="57035"/>
                  </a:lnTo>
                  <a:lnTo>
                    <a:pt x="290182" y="51930"/>
                  </a:lnTo>
                  <a:lnTo>
                    <a:pt x="280643" y="44550"/>
                  </a:lnTo>
                  <a:lnTo>
                    <a:pt x="269917" y="39936"/>
                  </a:lnTo>
                  <a:lnTo>
                    <a:pt x="264170" y="39001"/>
                  </a:lnTo>
                  <a:lnTo>
                    <a:pt x="247091" y="39001"/>
                  </a:lnTo>
                  <a:lnTo>
                    <a:pt x="247091" y="28511"/>
                  </a:lnTo>
                  <a:lnTo>
                    <a:pt x="245168" y="19011"/>
                  </a:lnTo>
                  <a:close/>
                </a:path>
                <a:path w="304164" h="324485">
                  <a:moveTo>
                    <a:pt x="220566" y="188734"/>
                  </a:moveTo>
                  <a:lnTo>
                    <a:pt x="193332" y="188734"/>
                  </a:lnTo>
                  <a:lnTo>
                    <a:pt x="172021" y="210426"/>
                  </a:lnTo>
                  <a:lnTo>
                    <a:pt x="198817" y="210426"/>
                  </a:lnTo>
                  <a:lnTo>
                    <a:pt x="220566" y="188734"/>
                  </a:lnTo>
                  <a:close/>
                </a:path>
                <a:path w="304164" h="324485">
                  <a:moveTo>
                    <a:pt x="191834" y="129997"/>
                  </a:moveTo>
                  <a:lnTo>
                    <a:pt x="171792" y="129997"/>
                  </a:lnTo>
                  <a:lnTo>
                    <a:pt x="178523" y="150164"/>
                  </a:lnTo>
                  <a:lnTo>
                    <a:pt x="131699" y="196977"/>
                  </a:lnTo>
                  <a:lnTo>
                    <a:pt x="158348" y="196977"/>
                  </a:lnTo>
                  <a:lnTo>
                    <a:pt x="166446" y="188734"/>
                  </a:lnTo>
                  <a:lnTo>
                    <a:pt x="220566" y="188734"/>
                  </a:lnTo>
                  <a:lnTo>
                    <a:pt x="228079" y="181241"/>
                  </a:lnTo>
                  <a:lnTo>
                    <a:pt x="247091" y="181241"/>
                  </a:lnTo>
                  <a:lnTo>
                    <a:pt x="247091" y="170103"/>
                  </a:lnTo>
                  <a:lnTo>
                    <a:pt x="185458" y="170103"/>
                  </a:lnTo>
                  <a:lnTo>
                    <a:pt x="220017" y="135140"/>
                  </a:lnTo>
                  <a:lnTo>
                    <a:pt x="193548" y="135140"/>
                  </a:lnTo>
                  <a:lnTo>
                    <a:pt x="191834" y="129997"/>
                  </a:lnTo>
                  <a:close/>
                </a:path>
                <a:path w="304164" h="324485">
                  <a:moveTo>
                    <a:pt x="274362" y="134950"/>
                  </a:moveTo>
                  <a:lnTo>
                    <a:pt x="247091" y="134950"/>
                  </a:lnTo>
                  <a:lnTo>
                    <a:pt x="212331" y="170103"/>
                  </a:lnTo>
                  <a:lnTo>
                    <a:pt x="247091" y="170103"/>
                  </a:lnTo>
                  <a:lnTo>
                    <a:pt x="247091" y="162229"/>
                  </a:lnTo>
                  <a:lnTo>
                    <a:pt x="274362" y="134950"/>
                  </a:lnTo>
                  <a:close/>
                </a:path>
                <a:path w="304164" h="324485">
                  <a:moveTo>
                    <a:pt x="249872" y="78816"/>
                  </a:moveTo>
                  <a:lnTo>
                    <a:pt x="193548" y="135140"/>
                  </a:lnTo>
                  <a:lnTo>
                    <a:pt x="220017" y="135140"/>
                  </a:lnTo>
                  <a:lnTo>
                    <a:pt x="220205" y="134950"/>
                  </a:lnTo>
                  <a:lnTo>
                    <a:pt x="274362" y="134950"/>
                  </a:lnTo>
                  <a:lnTo>
                    <a:pt x="290182" y="119126"/>
                  </a:lnTo>
                  <a:lnTo>
                    <a:pt x="292297" y="115938"/>
                  </a:lnTo>
                  <a:lnTo>
                    <a:pt x="239217" y="115938"/>
                  </a:lnTo>
                  <a:lnTo>
                    <a:pt x="263309" y="92252"/>
                  </a:lnTo>
                  <a:lnTo>
                    <a:pt x="249872" y="78816"/>
                  </a:lnTo>
                  <a:close/>
                </a:path>
                <a:path w="304164" h="324485">
                  <a:moveTo>
                    <a:pt x="293568" y="57035"/>
                  </a:moveTo>
                  <a:lnTo>
                    <a:pt x="256589" y="57035"/>
                  </a:lnTo>
                  <a:lnTo>
                    <a:pt x="267321" y="59121"/>
                  </a:lnTo>
                  <a:lnTo>
                    <a:pt x="276745" y="65379"/>
                  </a:lnTo>
                  <a:lnTo>
                    <a:pt x="283003" y="74803"/>
                  </a:lnTo>
                  <a:lnTo>
                    <a:pt x="285089" y="85534"/>
                  </a:lnTo>
                  <a:lnTo>
                    <a:pt x="283003" y="96265"/>
                  </a:lnTo>
                  <a:lnTo>
                    <a:pt x="276745" y="105689"/>
                  </a:lnTo>
                  <a:lnTo>
                    <a:pt x="266090" y="115938"/>
                  </a:lnTo>
                  <a:lnTo>
                    <a:pt x="292297" y="115938"/>
                  </a:lnTo>
                  <a:lnTo>
                    <a:pt x="300605" y="103420"/>
                  </a:lnTo>
                  <a:lnTo>
                    <a:pt x="304078" y="85534"/>
                  </a:lnTo>
                  <a:lnTo>
                    <a:pt x="300605" y="67642"/>
                  </a:lnTo>
                  <a:lnTo>
                    <a:pt x="293568" y="57035"/>
                  </a:lnTo>
                  <a:close/>
                </a:path>
                <a:path w="304164" h="324485">
                  <a:moveTo>
                    <a:pt x="55384" y="19011"/>
                  </a:moveTo>
                  <a:lnTo>
                    <a:pt x="33756" y="19011"/>
                  </a:lnTo>
                  <a:lnTo>
                    <a:pt x="38011" y="23279"/>
                  </a:lnTo>
                  <a:lnTo>
                    <a:pt x="38011" y="57035"/>
                  </a:lnTo>
                  <a:lnTo>
                    <a:pt x="57023" y="57035"/>
                  </a:lnTo>
                  <a:lnTo>
                    <a:pt x="57023" y="25184"/>
                  </a:lnTo>
                  <a:lnTo>
                    <a:pt x="56438" y="21983"/>
                  </a:lnTo>
                  <a:lnTo>
                    <a:pt x="55384" y="19011"/>
                  </a:lnTo>
                  <a:close/>
                </a:path>
                <a:path w="304164" h="324485">
                  <a:moveTo>
                    <a:pt x="258551" y="38087"/>
                  </a:moveTo>
                  <a:lnTo>
                    <a:pt x="247091" y="39001"/>
                  </a:lnTo>
                  <a:lnTo>
                    <a:pt x="264170" y="39001"/>
                  </a:lnTo>
                  <a:lnTo>
                    <a:pt x="258551" y="3808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2" name="object 62"/>
          <p:cNvSpPr txBox="1"/>
          <p:nvPr/>
        </p:nvSpPr>
        <p:spPr>
          <a:xfrm>
            <a:off x="3237270" y="4021910"/>
            <a:ext cx="4306529" cy="2744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dirty="0">
                <a:solidFill>
                  <a:srgbClr val="6CB8D2"/>
                </a:solidFill>
                <a:latin typeface="Grammarsaurus" pitchFamily="2" charset="0"/>
                <a:cs typeface="Arial"/>
              </a:rPr>
              <a:t>Cause and consequence</a:t>
            </a:r>
            <a:endParaRPr sz="1700" dirty="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237270" y="4629673"/>
            <a:ext cx="51447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Change and continuity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237270" y="5297275"/>
            <a:ext cx="415413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Historical significance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935426" y="1742056"/>
            <a:ext cx="7670165" cy="185563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336550">
              <a:lnSpc>
                <a:spcPct val="100000"/>
              </a:lnSpc>
              <a:spcBef>
                <a:spcPts val="5"/>
              </a:spcBef>
              <a:tabLst>
                <a:tab pos="4756785" algn="l"/>
              </a:tabLst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Chronology	Understanding timelines</a:t>
            </a:r>
            <a:endParaRPr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dirty="0">
              <a:latin typeface="Grammarsaurus" pitchFamily="2" charset="0"/>
              <a:cs typeface="Arial"/>
            </a:endParaRPr>
          </a:p>
          <a:p>
            <a:pPr marL="336550">
              <a:lnSpc>
                <a:spcPct val="100000"/>
              </a:lnSpc>
              <a:tabLst>
                <a:tab pos="4756785" algn="l"/>
              </a:tabLst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Evidence and interpretation	Studying evidence</a:t>
            </a:r>
            <a:endParaRPr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endParaRPr dirty="0">
              <a:latin typeface="Grammarsaurus" pitchFamily="2" charset="0"/>
              <a:cs typeface="Arial"/>
            </a:endParaRPr>
          </a:p>
          <a:p>
            <a:pPr marL="336550">
              <a:lnSpc>
                <a:spcPct val="100000"/>
              </a:lnSpc>
              <a:tabLst>
                <a:tab pos="4756785" algn="l"/>
              </a:tabLst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Similarity and difference	Sifting arguments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657286" y="3873898"/>
            <a:ext cx="3315514" cy="516936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>
              <a:lnSpc>
                <a:spcPct val="74700"/>
              </a:lnSpc>
              <a:spcBef>
                <a:spcPts val="705"/>
              </a:spcBef>
            </a:pPr>
            <a:r>
              <a:rPr b="1" dirty="0">
                <a:solidFill>
                  <a:srgbClr val="A1A1A1"/>
                </a:solidFill>
                <a:latin typeface="Grammarsaurus" pitchFamily="2" charset="0"/>
                <a:cs typeface="Arial"/>
              </a:rPr>
              <a:t>Developing perspective and judgement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657285" y="4660739"/>
            <a:ext cx="4224097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E181A3"/>
                </a:solidFill>
                <a:latin typeface="Grammarsaurus" pitchFamily="2" charset="0"/>
                <a:cs typeface="Arial"/>
              </a:rPr>
              <a:t>Thinking critically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657284" y="5189401"/>
            <a:ext cx="3467915" cy="516936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>
              <a:lnSpc>
                <a:spcPct val="74700"/>
              </a:lnSpc>
              <a:spcBef>
                <a:spcPts val="705"/>
              </a:spcBef>
            </a:pPr>
            <a:r>
              <a:rPr b="1" dirty="0">
                <a:solidFill>
                  <a:srgbClr val="5CAA3E"/>
                </a:solidFill>
                <a:latin typeface="Grammarsaurus" pitchFamily="2" charset="0"/>
                <a:cs typeface="Arial"/>
              </a:rPr>
              <a:t>Asking and answering </a:t>
            </a:r>
            <a:br>
              <a:rPr lang="en-GB" b="1" dirty="0">
                <a:solidFill>
                  <a:srgbClr val="5CAA3E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5CAA3E"/>
                </a:solidFill>
                <a:latin typeface="Grammarsaurus" pitchFamily="2" charset="0"/>
                <a:cs typeface="Arial"/>
              </a:rPr>
              <a:t>questions</a:t>
            </a:r>
            <a:endParaRPr dirty="0">
              <a:latin typeface="Grammarsaurus" pitchFamily="2" charset="0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6933865" y="1977598"/>
            <a:ext cx="4032250" cy="3749040"/>
            <a:chOff x="6933865" y="1977598"/>
            <a:chExt cx="4032250" cy="3749040"/>
          </a:xfrm>
        </p:grpSpPr>
        <p:sp>
          <p:nvSpPr>
            <p:cNvPr id="70" name="object 70"/>
            <p:cNvSpPr/>
            <p:nvPr/>
          </p:nvSpPr>
          <p:spPr>
            <a:xfrm>
              <a:off x="6934697" y="2568101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34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6934697" y="3214994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34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6934697" y="3855369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34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934697" y="4495742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34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6934697" y="5136116"/>
              <a:ext cx="4031615" cy="0"/>
            </a:xfrm>
            <a:custGeom>
              <a:avLst/>
              <a:gdLst/>
              <a:ahLst/>
              <a:cxnLst/>
              <a:rect l="l" t="t" r="r" b="b"/>
              <a:pathLst>
                <a:path w="4031615">
                  <a:moveTo>
                    <a:pt x="0" y="0"/>
                  </a:moveTo>
                  <a:lnTo>
                    <a:pt x="4031234" y="0"/>
                  </a:lnTo>
                </a:path>
              </a:pathLst>
            </a:custGeom>
            <a:ln w="3175">
              <a:solidFill>
                <a:srgbClr val="8C9A9A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948517" y="1992217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933857" y="197760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74535" y="293090"/>
                  </a:moveTo>
                  <a:lnTo>
                    <a:pt x="439318" y="257873"/>
                  </a:lnTo>
                  <a:lnTo>
                    <a:pt x="425894" y="271310"/>
                  </a:lnTo>
                  <a:lnTo>
                    <a:pt x="438175" y="283591"/>
                  </a:lnTo>
                  <a:lnTo>
                    <a:pt x="414502" y="283591"/>
                  </a:lnTo>
                  <a:lnTo>
                    <a:pt x="411632" y="275501"/>
                  </a:lnTo>
                  <a:lnTo>
                    <a:pt x="405218" y="269087"/>
                  </a:lnTo>
                  <a:lnTo>
                    <a:pt x="397141" y="266230"/>
                  </a:lnTo>
                  <a:lnTo>
                    <a:pt x="397141" y="287858"/>
                  </a:lnTo>
                  <a:lnTo>
                    <a:pt x="397141" y="298323"/>
                  </a:lnTo>
                  <a:lnTo>
                    <a:pt x="392887" y="302590"/>
                  </a:lnTo>
                  <a:lnTo>
                    <a:pt x="382397" y="302590"/>
                  </a:lnTo>
                  <a:lnTo>
                    <a:pt x="378142" y="298323"/>
                  </a:lnTo>
                  <a:lnTo>
                    <a:pt x="378142" y="287858"/>
                  </a:lnTo>
                  <a:lnTo>
                    <a:pt x="382397" y="283591"/>
                  </a:lnTo>
                  <a:lnTo>
                    <a:pt x="392887" y="283591"/>
                  </a:lnTo>
                  <a:lnTo>
                    <a:pt x="397141" y="287858"/>
                  </a:lnTo>
                  <a:lnTo>
                    <a:pt x="397141" y="266230"/>
                  </a:lnTo>
                  <a:lnTo>
                    <a:pt x="397141" y="226593"/>
                  </a:lnTo>
                  <a:lnTo>
                    <a:pt x="435140" y="226593"/>
                  </a:lnTo>
                  <a:lnTo>
                    <a:pt x="435140" y="207594"/>
                  </a:lnTo>
                  <a:lnTo>
                    <a:pt x="435140" y="169595"/>
                  </a:lnTo>
                  <a:lnTo>
                    <a:pt x="435140" y="150596"/>
                  </a:lnTo>
                  <a:lnTo>
                    <a:pt x="416140" y="150596"/>
                  </a:lnTo>
                  <a:lnTo>
                    <a:pt x="416140" y="169595"/>
                  </a:lnTo>
                  <a:lnTo>
                    <a:pt x="416140" y="207594"/>
                  </a:lnTo>
                  <a:lnTo>
                    <a:pt x="359143" y="207594"/>
                  </a:lnTo>
                  <a:lnTo>
                    <a:pt x="359143" y="169595"/>
                  </a:lnTo>
                  <a:lnTo>
                    <a:pt x="416140" y="169595"/>
                  </a:lnTo>
                  <a:lnTo>
                    <a:pt x="416140" y="150596"/>
                  </a:lnTo>
                  <a:lnTo>
                    <a:pt x="340144" y="150596"/>
                  </a:lnTo>
                  <a:lnTo>
                    <a:pt x="340144" y="226593"/>
                  </a:lnTo>
                  <a:lnTo>
                    <a:pt x="378142" y="226593"/>
                  </a:lnTo>
                  <a:lnTo>
                    <a:pt x="378142" y="266230"/>
                  </a:lnTo>
                  <a:lnTo>
                    <a:pt x="370065" y="269087"/>
                  </a:lnTo>
                  <a:lnTo>
                    <a:pt x="363651" y="275501"/>
                  </a:lnTo>
                  <a:lnTo>
                    <a:pt x="360781" y="283591"/>
                  </a:lnTo>
                  <a:lnTo>
                    <a:pt x="319506" y="283591"/>
                  </a:lnTo>
                  <a:lnTo>
                    <a:pt x="315404" y="275958"/>
                  </a:lnTo>
                  <a:lnTo>
                    <a:pt x="309257" y="269938"/>
                  </a:lnTo>
                  <a:lnTo>
                    <a:pt x="302145" y="266319"/>
                  </a:lnTo>
                  <a:lnTo>
                    <a:pt x="302145" y="287858"/>
                  </a:lnTo>
                  <a:lnTo>
                    <a:pt x="302145" y="298323"/>
                  </a:lnTo>
                  <a:lnTo>
                    <a:pt x="297891" y="302590"/>
                  </a:lnTo>
                  <a:lnTo>
                    <a:pt x="287413" y="302590"/>
                  </a:lnTo>
                  <a:lnTo>
                    <a:pt x="283146" y="298323"/>
                  </a:lnTo>
                  <a:lnTo>
                    <a:pt x="283146" y="287858"/>
                  </a:lnTo>
                  <a:lnTo>
                    <a:pt x="287413" y="283591"/>
                  </a:lnTo>
                  <a:lnTo>
                    <a:pt x="297891" y="283591"/>
                  </a:lnTo>
                  <a:lnTo>
                    <a:pt x="302145" y="287858"/>
                  </a:lnTo>
                  <a:lnTo>
                    <a:pt x="302145" y="266319"/>
                  </a:lnTo>
                  <a:lnTo>
                    <a:pt x="301523" y="266001"/>
                  </a:lnTo>
                  <a:lnTo>
                    <a:pt x="292646" y="264591"/>
                  </a:lnTo>
                  <a:lnTo>
                    <a:pt x="283768" y="266001"/>
                  </a:lnTo>
                  <a:lnTo>
                    <a:pt x="276047" y="269938"/>
                  </a:lnTo>
                  <a:lnTo>
                    <a:pt x="269900" y="275958"/>
                  </a:lnTo>
                  <a:lnTo>
                    <a:pt x="265785" y="283591"/>
                  </a:lnTo>
                  <a:lnTo>
                    <a:pt x="224523" y="283591"/>
                  </a:lnTo>
                  <a:lnTo>
                    <a:pt x="221653" y="275501"/>
                  </a:lnTo>
                  <a:lnTo>
                    <a:pt x="215239" y="269087"/>
                  </a:lnTo>
                  <a:lnTo>
                    <a:pt x="207162" y="266230"/>
                  </a:lnTo>
                  <a:lnTo>
                    <a:pt x="207162" y="287858"/>
                  </a:lnTo>
                  <a:lnTo>
                    <a:pt x="207162" y="298323"/>
                  </a:lnTo>
                  <a:lnTo>
                    <a:pt x="202895" y="302590"/>
                  </a:lnTo>
                  <a:lnTo>
                    <a:pt x="192417" y="302590"/>
                  </a:lnTo>
                  <a:lnTo>
                    <a:pt x="188163" y="298323"/>
                  </a:lnTo>
                  <a:lnTo>
                    <a:pt x="188163" y="287858"/>
                  </a:lnTo>
                  <a:lnTo>
                    <a:pt x="192417" y="283591"/>
                  </a:lnTo>
                  <a:lnTo>
                    <a:pt x="202895" y="283591"/>
                  </a:lnTo>
                  <a:lnTo>
                    <a:pt x="207162" y="287858"/>
                  </a:lnTo>
                  <a:lnTo>
                    <a:pt x="207162" y="266230"/>
                  </a:lnTo>
                  <a:lnTo>
                    <a:pt x="207162" y="226593"/>
                  </a:lnTo>
                  <a:lnTo>
                    <a:pt x="245148" y="226593"/>
                  </a:lnTo>
                  <a:lnTo>
                    <a:pt x="245148" y="207594"/>
                  </a:lnTo>
                  <a:lnTo>
                    <a:pt x="245148" y="169595"/>
                  </a:lnTo>
                  <a:lnTo>
                    <a:pt x="245148" y="150596"/>
                  </a:lnTo>
                  <a:lnTo>
                    <a:pt x="226161" y="150596"/>
                  </a:lnTo>
                  <a:lnTo>
                    <a:pt x="226161" y="169595"/>
                  </a:lnTo>
                  <a:lnTo>
                    <a:pt x="226161" y="207594"/>
                  </a:lnTo>
                  <a:lnTo>
                    <a:pt x="169164" y="207594"/>
                  </a:lnTo>
                  <a:lnTo>
                    <a:pt x="169164" y="169595"/>
                  </a:lnTo>
                  <a:lnTo>
                    <a:pt x="226161" y="169595"/>
                  </a:lnTo>
                  <a:lnTo>
                    <a:pt x="226161" y="150596"/>
                  </a:lnTo>
                  <a:lnTo>
                    <a:pt x="150164" y="150596"/>
                  </a:lnTo>
                  <a:lnTo>
                    <a:pt x="150164" y="226593"/>
                  </a:lnTo>
                  <a:lnTo>
                    <a:pt x="188163" y="226593"/>
                  </a:lnTo>
                  <a:lnTo>
                    <a:pt x="188163" y="266230"/>
                  </a:lnTo>
                  <a:lnTo>
                    <a:pt x="180073" y="269087"/>
                  </a:lnTo>
                  <a:lnTo>
                    <a:pt x="173659" y="275501"/>
                  </a:lnTo>
                  <a:lnTo>
                    <a:pt x="170789" y="283591"/>
                  </a:lnTo>
                  <a:lnTo>
                    <a:pt x="150164" y="283591"/>
                  </a:lnTo>
                  <a:lnTo>
                    <a:pt x="150164" y="302590"/>
                  </a:lnTo>
                  <a:lnTo>
                    <a:pt x="170789" y="302590"/>
                  </a:lnTo>
                  <a:lnTo>
                    <a:pt x="174904" y="310222"/>
                  </a:lnTo>
                  <a:lnTo>
                    <a:pt x="181051" y="316230"/>
                  </a:lnTo>
                  <a:lnTo>
                    <a:pt x="188772" y="320167"/>
                  </a:lnTo>
                  <a:lnTo>
                    <a:pt x="197650" y="321589"/>
                  </a:lnTo>
                  <a:lnTo>
                    <a:pt x="206527" y="320167"/>
                  </a:lnTo>
                  <a:lnTo>
                    <a:pt x="214261" y="316230"/>
                  </a:lnTo>
                  <a:lnTo>
                    <a:pt x="220408" y="310222"/>
                  </a:lnTo>
                  <a:lnTo>
                    <a:pt x="224523" y="302590"/>
                  </a:lnTo>
                  <a:lnTo>
                    <a:pt x="265785" y="302590"/>
                  </a:lnTo>
                  <a:lnTo>
                    <a:pt x="268655" y="310680"/>
                  </a:lnTo>
                  <a:lnTo>
                    <a:pt x="275069" y="317093"/>
                  </a:lnTo>
                  <a:lnTo>
                    <a:pt x="283146" y="319951"/>
                  </a:lnTo>
                  <a:lnTo>
                    <a:pt x="283146" y="359587"/>
                  </a:lnTo>
                  <a:lnTo>
                    <a:pt x="245148" y="359587"/>
                  </a:lnTo>
                  <a:lnTo>
                    <a:pt x="245148" y="435584"/>
                  </a:lnTo>
                  <a:lnTo>
                    <a:pt x="340144" y="435584"/>
                  </a:lnTo>
                  <a:lnTo>
                    <a:pt x="340144" y="416585"/>
                  </a:lnTo>
                  <a:lnTo>
                    <a:pt x="340144" y="378587"/>
                  </a:lnTo>
                  <a:lnTo>
                    <a:pt x="340144" y="359587"/>
                  </a:lnTo>
                  <a:lnTo>
                    <a:pt x="321144" y="359587"/>
                  </a:lnTo>
                  <a:lnTo>
                    <a:pt x="321144" y="378587"/>
                  </a:lnTo>
                  <a:lnTo>
                    <a:pt x="321144" y="416585"/>
                  </a:lnTo>
                  <a:lnTo>
                    <a:pt x="264147" y="416585"/>
                  </a:lnTo>
                  <a:lnTo>
                    <a:pt x="264147" y="378587"/>
                  </a:lnTo>
                  <a:lnTo>
                    <a:pt x="321144" y="378587"/>
                  </a:lnTo>
                  <a:lnTo>
                    <a:pt x="321144" y="359587"/>
                  </a:lnTo>
                  <a:lnTo>
                    <a:pt x="302145" y="359587"/>
                  </a:lnTo>
                  <a:lnTo>
                    <a:pt x="302145" y="319951"/>
                  </a:lnTo>
                  <a:lnTo>
                    <a:pt x="310235" y="317093"/>
                  </a:lnTo>
                  <a:lnTo>
                    <a:pt x="316649" y="310680"/>
                  </a:lnTo>
                  <a:lnTo>
                    <a:pt x="319506" y="302590"/>
                  </a:lnTo>
                  <a:lnTo>
                    <a:pt x="360781" y="302590"/>
                  </a:lnTo>
                  <a:lnTo>
                    <a:pt x="364896" y="310222"/>
                  </a:lnTo>
                  <a:lnTo>
                    <a:pt x="371043" y="316230"/>
                  </a:lnTo>
                  <a:lnTo>
                    <a:pt x="378764" y="320167"/>
                  </a:lnTo>
                  <a:lnTo>
                    <a:pt x="387642" y="321589"/>
                  </a:lnTo>
                  <a:lnTo>
                    <a:pt x="396506" y="320167"/>
                  </a:lnTo>
                  <a:lnTo>
                    <a:pt x="404241" y="316230"/>
                  </a:lnTo>
                  <a:lnTo>
                    <a:pt x="410400" y="310222"/>
                  </a:lnTo>
                  <a:lnTo>
                    <a:pt x="414502" y="302590"/>
                  </a:lnTo>
                  <a:lnTo>
                    <a:pt x="438175" y="302590"/>
                  </a:lnTo>
                  <a:lnTo>
                    <a:pt x="425894" y="314871"/>
                  </a:lnTo>
                  <a:lnTo>
                    <a:pt x="439318" y="328307"/>
                  </a:lnTo>
                  <a:lnTo>
                    <a:pt x="474535" y="293090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304"/>
                  </a:lnTo>
                  <a:lnTo>
                    <a:pt x="186677" y="504304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44" y="10350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44" y="52320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948517" y="2639395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6933857" y="2624784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371919" y="222719"/>
                  </a:moveTo>
                  <a:lnTo>
                    <a:pt x="314693" y="222719"/>
                  </a:lnTo>
                  <a:lnTo>
                    <a:pt x="314693" y="241808"/>
                  </a:lnTo>
                  <a:lnTo>
                    <a:pt x="371919" y="241808"/>
                  </a:lnTo>
                  <a:lnTo>
                    <a:pt x="371919" y="222719"/>
                  </a:lnTo>
                  <a:close/>
                </a:path>
                <a:path w="592454" h="534035">
                  <a:moveTo>
                    <a:pt x="371932" y="337197"/>
                  </a:moveTo>
                  <a:lnTo>
                    <a:pt x="333768" y="337197"/>
                  </a:lnTo>
                  <a:lnTo>
                    <a:pt x="333768" y="356285"/>
                  </a:lnTo>
                  <a:lnTo>
                    <a:pt x="371932" y="356285"/>
                  </a:lnTo>
                  <a:lnTo>
                    <a:pt x="371932" y="337197"/>
                  </a:lnTo>
                  <a:close/>
                </a:path>
                <a:path w="592454" h="534035">
                  <a:moveTo>
                    <a:pt x="371932" y="299034"/>
                  </a:moveTo>
                  <a:lnTo>
                    <a:pt x="333768" y="299034"/>
                  </a:lnTo>
                  <a:lnTo>
                    <a:pt x="333768" y="318122"/>
                  </a:lnTo>
                  <a:lnTo>
                    <a:pt x="371932" y="318122"/>
                  </a:lnTo>
                  <a:lnTo>
                    <a:pt x="371932" y="299034"/>
                  </a:lnTo>
                  <a:close/>
                </a:path>
                <a:path w="592454" h="534035">
                  <a:moveTo>
                    <a:pt x="371932" y="260883"/>
                  </a:moveTo>
                  <a:lnTo>
                    <a:pt x="333768" y="260883"/>
                  </a:lnTo>
                  <a:lnTo>
                    <a:pt x="333768" y="279971"/>
                  </a:lnTo>
                  <a:lnTo>
                    <a:pt x="371932" y="279971"/>
                  </a:lnTo>
                  <a:lnTo>
                    <a:pt x="371932" y="260883"/>
                  </a:lnTo>
                  <a:close/>
                </a:path>
                <a:path w="592454" h="534035">
                  <a:moveTo>
                    <a:pt x="371932" y="146354"/>
                  </a:moveTo>
                  <a:lnTo>
                    <a:pt x="219290" y="146354"/>
                  </a:lnTo>
                  <a:lnTo>
                    <a:pt x="219290" y="165404"/>
                  </a:lnTo>
                  <a:lnTo>
                    <a:pt x="219290" y="184454"/>
                  </a:lnTo>
                  <a:lnTo>
                    <a:pt x="219290" y="203504"/>
                  </a:lnTo>
                  <a:lnTo>
                    <a:pt x="371932" y="203504"/>
                  </a:lnTo>
                  <a:lnTo>
                    <a:pt x="371932" y="184556"/>
                  </a:lnTo>
                  <a:lnTo>
                    <a:pt x="371932" y="165481"/>
                  </a:lnTo>
                  <a:lnTo>
                    <a:pt x="352856" y="165481"/>
                  </a:lnTo>
                  <a:lnTo>
                    <a:pt x="352856" y="184454"/>
                  </a:lnTo>
                  <a:lnTo>
                    <a:pt x="238366" y="184454"/>
                  </a:lnTo>
                  <a:lnTo>
                    <a:pt x="238366" y="165404"/>
                  </a:lnTo>
                  <a:lnTo>
                    <a:pt x="371932" y="165404"/>
                  </a:lnTo>
                  <a:lnTo>
                    <a:pt x="371932" y="146354"/>
                  </a:lnTo>
                  <a:close/>
                </a:path>
                <a:path w="592454" h="534035">
                  <a:moveTo>
                    <a:pt x="371944" y="375361"/>
                  </a:moveTo>
                  <a:lnTo>
                    <a:pt x="295617" y="375361"/>
                  </a:lnTo>
                  <a:lnTo>
                    <a:pt x="295617" y="394449"/>
                  </a:lnTo>
                  <a:lnTo>
                    <a:pt x="371944" y="394449"/>
                  </a:lnTo>
                  <a:lnTo>
                    <a:pt x="371944" y="375361"/>
                  </a:lnTo>
                  <a:close/>
                </a:path>
                <a:path w="592454" h="534035">
                  <a:moveTo>
                    <a:pt x="410095" y="108242"/>
                  </a:moveTo>
                  <a:lnTo>
                    <a:pt x="391007" y="108242"/>
                  </a:lnTo>
                  <a:lnTo>
                    <a:pt x="391007" y="127317"/>
                  </a:lnTo>
                  <a:lnTo>
                    <a:pt x="391007" y="413537"/>
                  </a:lnTo>
                  <a:lnTo>
                    <a:pt x="200202" y="413537"/>
                  </a:lnTo>
                  <a:lnTo>
                    <a:pt x="200202" y="389064"/>
                  </a:lnTo>
                  <a:lnTo>
                    <a:pt x="200202" y="369989"/>
                  </a:lnTo>
                  <a:lnTo>
                    <a:pt x="207759" y="362419"/>
                  </a:lnTo>
                  <a:lnTo>
                    <a:pt x="225806" y="365734"/>
                  </a:lnTo>
                  <a:lnTo>
                    <a:pt x="243903" y="364083"/>
                  </a:lnTo>
                  <a:lnTo>
                    <a:pt x="248297" y="362419"/>
                  </a:lnTo>
                  <a:lnTo>
                    <a:pt x="261010" y="357568"/>
                  </a:lnTo>
                  <a:lnTo>
                    <a:pt x="275437" y="346722"/>
                  </a:lnTo>
                  <a:lnTo>
                    <a:pt x="276047" y="346278"/>
                  </a:lnTo>
                  <a:lnTo>
                    <a:pt x="290690" y="324192"/>
                  </a:lnTo>
                  <a:lnTo>
                    <a:pt x="295567" y="299046"/>
                  </a:lnTo>
                  <a:lnTo>
                    <a:pt x="290690" y="273900"/>
                  </a:lnTo>
                  <a:lnTo>
                    <a:pt x="276504" y="252526"/>
                  </a:lnTo>
                  <a:lnTo>
                    <a:pt x="276504" y="299046"/>
                  </a:lnTo>
                  <a:lnTo>
                    <a:pt x="273011" y="317004"/>
                  </a:lnTo>
                  <a:lnTo>
                    <a:pt x="262547" y="332778"/>
                  </a:lnTo>
                  <a:lnTo>
                    <a:pt x="246773" y="343242"/>
                  </a:lnTo>
                  <a:lnTo>
                    <a:pt x="228815" y="346722"/>
                  </a:lnTo>
                  <a:lnTo>
                    <a:pt x="210858" y="343242"/>
                  </a:lnTo>
                  <a:lnTo>
                    <a:pt x="206095" y="340080"/>
                  </a:lnTo>
                  <a:lnTo>
                    <a:pt x="195084" y="332778"/>
                  </a:lnTo>
                  <a:lnTo>
                    <a:pt x="189890" y="324942"/>
                  </a:lnTo>
                  <a:lnTo>
                    <a:pt x="189890" y="353314"/>
                  </a:lnTo>
                  <a:lnTo>
                    <a:pt x="145973" y="397217"/>
                  </a:lnTo>
                  <a:lnTo>
                    <a:pt x="139928" y="397217"/>
                  </a:lnTo>
                  <a:lnTo>
                    <a:pt x="132486" y="389775"/>
                  </a:lnTo>
                  <a:lnTo>
                    <a:pt x="132473" y="383743"/>
                  </a:lnTo>
                  <a:lnTo>
                    <a:pt x="176123" y="340080"/>
                  </a:lnTo>
                  <a:lnTo>
                    <a:pt x="179971" y="345020"/>
                  </a:lnTo>
                  <a:lnTo>
                    <a:pt x="184556" y="349491"/>
                  </a:lnTo>
                  <a:lnTo>
                    <a:pt x="189890" y="353314"/>
                  </a:lnTo>
                  <a:lnTo>
                    <a:pt x="189890" y="324942"/>
                  </a:lnTo>
                  <a:lnTo>
                    <a:pt x="184632" y="317004"/>
                  </a:lnTo>
                  <a:lnTo>
                    <a:pt x="181140" y="299046"/>
                  </a:lnTo>
                  <a:lnTo>
                    <a:pt x="184632" y="281089"/>
                  </a:lnTo>
                  <a:lnTo>
                    <a:pt x="195084" y="265315"/>
                  </a:lnTo>
                  <a:lnTo>
                    <a:pt x="210858" y="254850"/>
                  </a:lnTo>
                  <a:lnTo>
                    <a:pt x="228815" y="251371"/>
                  </a:lnTo>
                  <a:lnTo>
                    <a:pt x="246773" y="254850"/>
                  </a:lnTo>
                  <a:lnTo>
                    <a:pt x="262547" y="265315"/>
                  </a:lnTo>
                  <a:lnTo>
                    <a:pt x="273011" y="281089"/>
                  </a:lnTo>
                  <a:lnTo>
                    <a:pt x="276504" y="299046"/>
                  </a:lnTo>
                  <a:lnTo>
                    <a:pt x="276504" y="252526"/>
                  </a:lnTo>
                  <a:lnTo>
                    <a:pt x="276047" y="251828"/>
                  </a:lnTo>
                  <a:lnTo>
                    <a:pt x="275412" y="251371"/>
                  </a:lnTo>
                  <a:lnTo>
                    <a:pt x="259041" y="239483"/>
                  </a:lnTo>
                  <a:lnTo>
                    <a:pt x="256641" y="238709"/>
                  </a:lnTo>
                  <a:lnTo>
                    <a:pt x="239737" y="233184"/>
                  </a:lnTo>
                  <a:lnTo>
                    <a:pt x="219633" y="232930"/>
                  </a:lnTo>
                  <a:lnTo>
                    <a:pt x="200202" y="238709"/>
                  </a:lnTo>
                  <a:lnTo>
                    <a:pt x="200202" y="127317"/>
                  </a:lnTo>
                  <a:lnTo>
                    <a:pt x="391007" y="127317"/>
                  </a:lnTo>
                  <a:lnTo>
                    <a:pt x="391007" y="108242"/>
                  </a:lnTo>
                  <a:lnTo>
                    <a:pt x="181114" y="108242"/>
                  </a:lnTo>
                  <a:lnTo>
                    <a:pt x="181114" y="252323"/>
                  </a:lnTo>
                  <a:lnTo>
                    <a:pt x="169646" y="268084"/>
                  </a:lnTo>
                  <a:lnTo>
                    <a:pt x="163372" y="285877"/>
                  </a:lnTo>
                  <a:lnTo>
                    <a:pt x="162293" y="304520"/>
                  </a:lnTo>
                  <a:lnTo>
                    <a:pt x="166408" y="322821"/>
                  </a:lnTo>
                  <a:lnTo>
                    <a:pt x="122720" y="366509"/>
                  </a:lnTo>
                  <a:lnTo>
                    <a:pt x="116420" y="375970"/>
                  </a:lnTo>
                  <a:lnTo>
                    <a:pt x="114325" y="386740"/>
                  </a:lnTo>
                  <a:lnTo>
                    <a:pt x="116370" y="397217"/>
                  </a:lnTo>
                  <a:lnTo>
                    <a:pt x="116420" y="397510"/>
                  </a:lnTo>
                  <a:lnTo>
                    <a:pt x="122720" y="406984"/>
                  </a:lnTo>
                  <a:lnTo>
                    <a:pt x="132181" y="413258"/>
                  </a:lnTo>
                  <a:lnTo>
                    <a:pt x="142951" y="415353"/>
                  </a:lnTo>
                  <a:lnTo>
                    <a:pt x="153733" y="413258"/>
                  </a:lnTo>
                  <a:lnTo>
                    <a:pt x="163195" y="406984"/>
                  </a:lnTo>
                  <a:lnTo>
                    <a:pt x="172961" y="397217"/>
                  </a:lnTo>
                  <a:lnTo>
                    <a:pt x="181114" y="389064"/>
                  </a:lnTo>
                  <a:lnTo>
                    <a:pt x="181114" y="432625"/>
                  </a:lnTo>
                  <a:lnTo>
                    <a:pt x="410095" y="432625"/>
                  </a:lnTo>
                  <a:lnTo>
                    <a:pt x="410095" y="413537"/>
                  </a:lnTo>
                  <a:lnTo>
                    <a:pt x="410095" y="127317"/>
                  </a:lnTo>
                  <a:lnTo>
                    <a:pt x="410095" y="108242"/>
                  </a:lnTo>
                  <a:close/>
                </a:path>
                <a:path w="592454" h="534035">
                  <a:moveTo>
                    <a:pt x="592188" y="266763"/>
                  </a:moveTo>
                  <a:lnTo>
                    <a:pt x="589597" y="246926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63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304"/>
                  </a:lnTo>
                  <a:lnTo>
                    <a:pt x="186677" y="504304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63"/>
                  </a:lnTo>
                  <a:lnTo>
                    <a:pt x="30873" y="254419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63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44" y="10350"/>
                  </a:lnTo>
                  <a:lnTo>
                    <a:pt x="425665" y="2667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63"/>
                  </a:lnTo>
                  <a:lnTo>
                    <a:pt x="2590" y="286600"/>
                  </a:lnTo>
                  <a:lnTo>
                    <a:pt x="119761" y="494919"/>
                  </a:lnTo>
                  <a:lnTo>
                    <a:pt x="148043" y="523189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44" y="523189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00"/>
                  </a:lnTo>
                  <a:lnTo>
                    <a:pt x="592188" y="266763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6948517" y="3286570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6933857" y="3271951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6755" y="266268"/>
                  </a:moveTo>
                  <a:lnTo>
                    <a:pt x="452501" y="262013"/>
                  </a:lnTo>
                  <a:lnTo>
                    <a:pt x="437743" y="262013"/>
                  </a:lnTo>
                  <a:lnTo>
                    <a:pt x="437743" y="281025"/>
                  </a:lnTo>
                  <a:lnTo>
                    <a:pt x="437743" y="395693"/>
                  </a:lnTo>
                  <a:lnTo>
                    <a:pt x="371081" y="395693"/>
                  </a:lnTo>
                  <a:lnTo>
                    <a:pt x="368236" y="397141"/>
                  </a:lnTo>
                  <a:lnTo>
                    <a:pt x="346214" y="427139"/>
                  </a:lnTo>
                  <a:lnTo>
                    <a:pt x="324205" y="397141"/>
                  </a:lnTo>
                  <a:lnTo>
                    <a:pt x="321360" y="395693"/>
                  </a:lnTo>
                  <a:lnTo>
                    <a:pt x="254698" y="395693"/>
                  </a:lnTo>
                  <a:lnTo>
                    <a:pt x="254698" y="281533"/>
                  </a:lnTo>
                  <a:lnTo>
                    <a:pt x="254698" y="281025"/>
                  </a:lnTo>
                  <a:lnTo>
                    <a:pt x="437743" y="281025"/>
                  </a:lnTo>
                  <a:lnTo>
                    <a:pt x="437743" y="262013"/>
                  </a:lnTo>
                  <a:lnTo>
                    <a:pt x="353428" y="262013"/>
                  </a:lnTo>
                  <a:lnTo>
                    <a:pt x="353428" y="147345"/>
                  </a:lnTo>
                  <a:lnTo>
                    <a:pt x="353428" y="132588"/>
                  </a:lnTo>
                  <a:lnTo>
                    <a:pt x="349173" y="128333"/>
                  </a:lnTo>
                  <a:lnTo>
                    <a:pt x="334429" y="128333"/>
                  </a:lnTo>
                  <a:lnTo>
                    <a:pt x="334429" y="147345"/>
                  </a:lnTo>
                  <a:lnTo>
                    <a:pt x="334429" y="262013"/>
                  </a:lnTo>
                  <a:lnTo>
                    <a:pt x="228231" y="262013"/>
                  </a:lnTo>
                  <a:lnTo>
                    <a:pt x="225386" y="263461"/>
                  </a:lnTo>
                  <a:lnTo>
                    <a:pt x="203225" y="293662"/>
                  </a:lnTo>
                  <a:lnTo>
                    <a:pt x="181063" y="263461"/>
                  </a:lnTo>
                  <a:lnTo>
                    <a:pt x="178219" y="262013"/>
                  </a:lnTo>
                  <a:lnTo>
                    <a:pt x="151384" y="262013"/>
                  </a:lnTo>
                  <a:lnTo>
                    <a:pt x="151384" y="147345"/>
                  </a:lnTo>
                  <a:lnTo>
                    <a:pt x="334429" y="147345"/>
                  </a:lnTo>
                  <a:lnTo>
                    <a:pt x="334429" y="128333"/>
                  </a:lnTo>
                  <a:lnTo>
                    <a:pt x="136626" y="128333"/>
                  </a:lnTo>
                  <a:lnTo>
                    <a:pt x="132372" y="132588"/>
                  </a:lnTo>
                  <a:lnTo>
                    <a:pt x="132372" y="276771"/>
                  </a:lnTo>
                  <a:lnTo>
                    <a:pt x="136626" y="281025"/>
                  </a:lnTo>
                  <a:lnTo>
                    <a:pt x="170370" y="281025"/>
                  </a:lnTo>
                  <a:lnTo>
                    <a:pt x="197205" y="317588"/>
                  </a:lnTo>
                  <a:lnTo>
                    <a:pt x="200037" y="319024"/>
                  </a:lnTo>
                  <a:lnTo>
                    <a:pt x="206413" y="319024"/>
                  </a:lnTo>
                  <a:lnTo>
                    <a:pt x="209245" y="317588"/>
                  </a:lnTo>
                  <a:lnTo>
                    <a:pt x="226796" y="293662"/>
                  </a:lnTo>
                  <a:lnTo>
                    <a:pt x="235686" y="281533"/>
                  </a:lnTo>
                  <a:lnTo>
                    <a:pt x="235686" y="410451"/>
                  </a:lnTo>
                  <a:lnTo>
                    <a:pt x="239953" y="414705"/>
                  </a:lnTo>
                  <a:lnTo>
                    <a:pt x="313512" y="414705"/>
                  </a:lnTo>
                  <a:lnTo>
                    <a:pt x="340347" y="451269"/>
                  </a:lnTo>
                  <a:lnTo>
                    <a:pt x="343192" y="452716"/>
                  </a:lnTo>
                  <a:lnTo>
                    <a:pt x="349250" y="452716"/>
                  </a:lnTo>
                  <a:lnTo>
                    <a:pt x="352094" y="451269"/>
                  </a:lnTo>
                  <a:lnTo>
                    <a:pt x="369798" y="427139"/>
                  </a:lnTo>
                  <a:lnTo>
                    <a:pt x="378917" y="414705"/>
                  </a:lnTo>
                  <a:lnTo>
                    <a:pt x="452501" y="414705"/>
                  </a:lnTo>
                  <a:lnTo>
                    <a:pt x="456755" y="410451"/>
                  </a:lnTo>
                  <a:lnTo>
                    <a:pt x="456755" y="281025"/>
                  </a:lnTo>
                  <a:lnTo>
                    <a:pt x="456755" y="266268"/>
                  </a:lnTo>
                  <a:close/>
                </a:path>
                <a:path w="592454" h="534035">
                  <a:moveTo>
                    <a:pt x="592188" y="266776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76"/>
                  </a:lnTo>
                  <a:lnTo>
                    <a:pt x="561314" y="279120"/>
                  </a:lnTo>
                  <a:lnTo>
                    <a:pt x="447078" y="480288"/>
                  </a:lnTo>
                  <a:lnTo>
                    <a:pt x="405498" y="504304"/>
                  </a:lnTo>
                  <a:lnTo>
                    <a:pt x="186677" y="504304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76"/>
                  </a:lnTo>
                  <a:lnTo>
                    <a:pt x="30873" y="254431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76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44" y="10363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63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76"/>
                  </a:lnTo>
                  <a:lnTo>
                    <a:pt x="2590" y="286613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25665" y="530885"/>
                  </a:lnTo>
                  <a:lnTo>
                    <a:pt x="444144" y="523201"/>
                  </a:lnTo>
                  <a:lnTo>
                    <a:pt x="460019" y="511048"/>
                  </a:lnTo>
                  <a:lnTo>
                    <a:pt x="465201" y="504304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13"/>
                  </a:lnTo>
                  <a:lnTo>
                    <a:pt x="592188" y="266776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1" name="object 8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141821" y="3441707"/>
              <a:ext cx="69900" cy="68961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234548" y="3576937"/>
              <a:ext cx="91071" cy="67017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6948517" y="3923403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6933857" y="3908793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51294" y="177317"/>
                  </a:moveTo>
                  <a:lnTo>
                    <a:pt x="448589" y="172859"/>
                  </a:lnTo>
                  <a:lnTo>
                    <a:pt x="444169" y="171386"/>
                  </a:lnTo>
                  <a:lnTo>
                    <a:pt x="438480" y="169341"/>
                  </a:lnTo>
                  <a:lnTo>
                    <a:pt x="425792" y="164782"/>
                  </a:lnTo>
                  <a:lnTo>
                    <a:pt x="420420" y="162560"/>
                  </a:lnTo>
                  <a:lnTo>
                    <a:pt x="407733" y="157327"/>
                  </a:lnTo>
                  <a:lnTo>
                    <a:pt x="390029" y="149047"/>
                  </a:lnTo>
                  <a:lnTo>
                    <a:pt x="374650" y="140957"/>
                  </a:lnTo>
                  <a:lnTo>
                    <a:pt x="374650" y="162560"/>
                  </a:lnTo>
                  <a:lnTo>
                    <a:pt x="370928" y="161582"/>
                  </a:lnTo>
                  <a:lnTo>
                    <a:pt x="369074" y="161074"/>
                  </a:lnTo>
                  <a:lnTo>
                    <a:pt x="349351" y="156311"/>
                  </a:lnTo>
                  <a:lnTo>
                    <a:pt x="329399" y="152908"/>
                  </a:lnTo>
                  <a:lnTo>
                    <a:pt x="309295" y="150863"/>
                  </a:lnTo>
                  <a:lnTo>
                    <a:pt x="289115" y="150177"/>
                  </a:lnTo>
                  <a:lnTo>
                    <a:pt x="268947" y="150863"/>
                  </a:lnTo>
                  <a:lnTo>
                    <a:pt x="248856" y="152908"/>
                  </a:lnTo>
                  <a:lnTo>
                    <a:pt x="228892" y="156311"/>
                  </a:lnTo>
                  <a:lnTo>
                    <a:pt x="209156" y="161074"/>
                  </a:lnTo>
                  <a:lnTo>
                    <a:pt x="205447" y="162077"/>
                  </a:lnTo>
                  <a:lnTo>
                    <a:pt x="203581" y="162560"/>
                  </a:lnTo>
                  <a:lnTo>
                    <a:pt x="207327" y="160616"/>
                  </a:lnTo>
                  <a:lnTo>
                    <a:pt x="211035" y="158623"/>
                  </a:lnTo>
                  <a:lnTo>
                    <a:pt x="229730" y="148234"/>
                  </a:lnTo>
                  <a:lnTo>
                    <a:pt x="258749" y="136613"/>
                  </a:lnTo>
                  <a:lnTo>
                    <a:pt x="289115" y="132753"/>
                  </a:lnTo>
                  <a:lnTo>
                    <a:pt x="319481" y="136613"/>
                  </a:lnTo>
                  <a:lnTo>
                    <a:pt x="348500" y="148234"/>
                  </a:lnTo>
                  <a:lnTo>
                    <a:pt x="367182" y="158623"/>
                  </a:lnTo>
                  <a:lnTo>
                    <a:pt x="370903" y="160616"/>
                  </a:lnTo>
                  <a:lnTo>
                    <a:pt x="374650" y="162560"/>
                  </a:lnTo>
                  <a:lnTo>
                    <a:pt x="374650" y="140957"/>
                  </a:lnTo>
                  <a:lnTo>
                    <a:pt x="372770" y="139966"/>
                  </a:lnTo>
                  <a:lnTo>
                    <a:pt x="359740" y="132753"/>
                  </a:lnTo>
                  <a:lnTo>
                    <a:pt x="314020" y="116065"/>
                  </a:lnTo>
                  <a:lnTo>
                    <a:pt x="298615" y="114173"/>
                  </a:lnTo>
                  <a:lnTo>
                    <a:pt x="298615" y="99123"/>
                  </a:lnTo>
                  <a:lnTo>
                    <a:pt x="294360" y="94869"/>
                  </a:lnTo>
                  <a:lnTo>
                    <a:pt x="283870" y="94869"/>
                  </a:lnTo>
                  <a:lnTo>
                    <a:pt x="279603" y="99123"/>
                  </a:lnTo>
                  <a:lnTo>
                    <a:pt x="279603" y="114173"/>
                  </a:lnTo>
                  <a:lnTo>
                    <a:pt x="264198" y="116065"/>
                  </a:lnTo>
                  <a:lnTo>
                    <a:pt x="249110" y="119634"/>
                  </a:lnTo>
                  <a:lnTo>
                    <a:pt x="234480" y="124828"/>
                  </a:lnTo>
                  <a:lnTo>
                    <a:pt x="220497" y="131622"/>
                  </a:lnTo>
                  <a:lnTo>
                    <a:pt x="205486" y="139966"/>
                  </a:lnTo>
                  <a:lnTo>
                    <a:pt x="188201" y="149047"/>
                  </a:lnTo>
                  <a:lnTo>
                    <a:pt x="170497" y="157327"/>
                  </a:lnTo>
                  <a:lnTo>
                    <a:pt x="152425" y="164782"/>
                  </a:lnTo>
                  <a:lnTo>
                    <a:pt x="134061" y="171386"/>
                  </a:lnTo>
                  <a:lnTo>
                    <a:pt x="129641" y="172859"/>
                  </a:lnTo>
                  <a:lnTo>
                    <a:pt x="126936" y="177317"/>
                  </a:lnTo>
                  <a:lnTo>
                    <a:pt x="128435" y="186524"/>
                  </a:lnTo>
                  <a:lnTo>
                    <a:pt x="132397" y="189903"/>
                  </a:lnTo>
                  <a:lnTo>
                    <a:pt x="137058" y="189903"/>
                  </a:lnTo>
                  <a:lnTo>
                    <a:pt x="147383" y="189712"/>
                  </a:lnTo>
                  <a:lnTo>
                    <a:pt x="157683" y="189166"/>
                  </a:lnTo>
                  <a:lnTo>
                    <a:pt x="167957" y="188239"/>
                  </a:lnTo>
                  <a:lnTo>
                    <a:pt x="178181" y="186944"/>
                  </a:lnTo>
                  <a:lnTo>
                    <a:pt x="140385" y="272262"/>
                  </a:lnTo>
                  <a:lnTo>
                    <a:pt x="131813" y="272262"/>
                  </a:lnTo>
                  <a:lnTo>
                    <a:pt x="127558" y="276517"/>
                  </a:lnTo>
                  <a:lnTo>
                    <a:pt x="127558" y="281762"/>
                  </a:lnTo>
                  <a:lnTo>
                    <a:pt x="128892" y="292658"/>
                  </a:lnTo>
                  <a:lnTo>
                    <a:pt x="157937" y="327050"/>
                  </a:lnTo>
                  <a:lnTo>
                    <a:pt x="194081" y="335622"/>
                  </a:lnTo>
                  <a:lnTo>
                    <a:pt x="206857" y="334645"/>
                  </a:lnTo>
                  <a:lnTo>
                    <a:pt x="218998" y="331749"/>
                  </a:lnTo>
                  <a:lnTo>
                    <a:pt x="230212" y="327050"/>
                  </a:lnTo>
                  <a:lnTo>
                    <a:pt x="240233" y="320624"/>
                  </a:lnTo>
                  <a:lnTo>
                    <a:pt x="244449" y="316611"/>
                  </a:lnTo>
                  <a:lnTo>
                    <a:pt x="248958" y="312331"/>
                  </a:lnTo>
                  <a:lnTo>
                    <a:pt x="255346" y="302933"/>
                  </a:lnTo>
                  <a:lnTo>
                    <a:pt x="259270" y="292658"/>
                  </a:lnTo>
                  <a:lnTo>
                    <a:pt x="259435" y="291274"/>
                  </a:lnTo>
                  <a:lnTo>
                    <a:pt x="260604" y="281762"/>
                  </a:lnTo>
                  <a:lnTo>
                    <a:pt x="260604" y="276517"/>
                  </a:lnTo>
                  <a:lnTo>
                    <a:pt x="256349" y="272262"/>
                  </a:lnTo>
                  <a:lnTo>
                    <a:pt x="247777" y="272262"/>
                  </a:lnTo>
                  <a:lnTo>
                    <a:pt x="239776" y="254203"/>
                  </a:lnTo>
                  <a:lnTo>
                    <a:pt x="239776" y="291274"/>
                  </a:lnTo>
                  <a:lnTo>
                    <a:pt x="237693" y="296570"/>
                  </a:lnTo>
                  <a:lnTo>
                    <a:pt x="203733" y="315887"/>
                  </a:lnTo>
                  <a:lnTo>
                    <a:pt x="194081" y="316611"/>
                  </a:lnTo>
                  <a:lnTo>
                    <a:pt x="184429" y="315887"/>
                  </a:lnTo>
                  <a:lnTo>
                    <a:pt x="150469" y="296570"/>
                  </a:lnTo>
                  <a:lnTo>
                    <a:pt x="148386" y="291274"/>
                  </a:lnTo>
                  <a:lnTo>
                    <a:pt x="239776" y="291274"/>
                  </a:lnTo>
                  <a:lnTo>
                    <a:pt x="239776" y="254203"/>
                  </a:lnTo>
                  <a:lnTo>
                    <a:pt x="226999" y="225361"/>
                  </a:lnTo>
                  <a:lnTo>
                    <a:pt x="226999" y="272262"/>
                  </a:lnTo>
                  <a:lnTo>
                    <a:pt x="161175" y="272262"/>
                  </a:lnTo>
                  <a:lnTo>
                    <a:pt x="194081" y="197967"/>
                  </a:lnTo>
                  <a:lnTo>
                    <a:pt x="226999" y="272262"/>
                  </a:lnTo>
                  <a:lnTo>
                    <a:pt x="226999" y="225361"/>
                  </a:lnTo>
                  <a:lnTo>
                    <a:pt x="214871" y="197967"/>
                  </a:lnTo>
                  <a:lnTo>
                    <a:pt x="209981" y="186944"/>
                  </a:lnTo>
                  <a:lnTo>
                    <a:pt x="207429" y="181178"/>
                  </a:lnTo>
                  <a:lnTo>
                    <a:pt x="211975" y="180009"/>
                  </a:lnTo>
                  <a:lnTo>
                    <a:pt x="214249" y="179387"/>
                  </a:lnTo>
                  <a:lnTo>
                    <a:pt x="230403" y="175412"/>
                  </a:lnTo>
                  <a:lnTo>
                    <a:pt x="246697" y="172415"/>
                  </a:lnTo>
                  <a:lnTo>
                    <a:pt x="263118" y="170395"/>
                  </a:lnTo>
                  <a:lnTo>
                    <a:pt x="279603" y="169341"/>
                  </a:lnTo>
                  <a:lnTo>
                    <a:pt x="279603" y="362229"/>
                  </a:lnTo>
                  <a:lnTo>
                    <a:pt x="270103" y="362229"/>
                  </a:lnTo>
                  <a:lnTo>
                    <a:pt x="251625" y="365975"/>
                  </a:lnTo>
                  <a:lnTo>
                    <a:pt x="236524" y="376161"/>
                  </a:lnTo>
                  <a:lnTo>
                    <a:pt x="226326" y="391261"/>
                  </a:lnTo>
                  <a:lnTo>
                    <a:pt x="222592" y="409740"/>
                  </a:lnTo>
                  <a:lnTo>
                    <a:pt x="222592" y="414997"/>
                  </a:lnTo>
                  <a:lnTo>
                    <a:pt x="226847" y="419252"/>
                  </a:lnTo>
                  <a:lnTo>
                    <a:pt x="351383" y="419252"/>
                  </a:lnTo>
                  <a:lnTo>
                    <a:pt x="355638" y="414997"/>
                  </a:lnTo>
                  <a:lnTo>
                    <a:pt x="355638" y="409740"/>
                  </a:lnTo>
                  <a:lnTo>
                    <a:pt x="353707" y="400240"/>
                  </a:lnTo>
                  <a:lnTo>
                    <a:pt x="351891" y="391261"/>
                  </a:lnTo>
                  <a:lnTo>
                    <a:pt x="345122" y="381228"/>
                  </a:lnTo>
                  <a:lnTo>
                    <a:pt x="341706" y="376161"/>
                  </a:lnTo>
                  <a:lnTo>
                    <a:pt x="335000" y="371652"/>
                  </a:lnTo>
                  <a:lnTo>
                    <a:pt x="335000" y="400240"/>
                  </a:lnTo>
                  <a:lnTo>
                    <a:pt x="243230" y="400240"/>
                  </a:lnTo>
                  <a:lnTo>
                    <a:pt x="308127" y="381228"/>
                  </a:lnTo>
                  <a:lnTo>
                    <a:pt x="335000" y="400240"/>
                  </a:lnTo>
                  <a:lnTo>
                    <a:pt x="335000" y="371652"/>
                  </a:lnTo>
                  <a:lnTo>
                    <a:pt x="326593" y="365975"/>
                  </a:lnTo>
                  <a:lnTo>
                    <a:pt x="308127" y="362229"/>
                  </a:lnTo>
                  <a:lnTo>
                    <a:pt x="298615" y="362229"/>
                  </a:lnTo>
                  <a:lnTo>
                    <a:pt x="298615" y="169341"/>
                  </a:lnTo>
                  <a:lnTo>
                    <a:pt x="347827" y="175412"/>
                  </a:lnTo>
                  <a:lnTo>
                    <a:pt x="366242" y="180009"/>
                  </a:lnTo>
                  <a:lnTo>
                    <a:pt x="368515" y="180606"/>
                  </a:lnTo>
                  <a:lnTo>
                    <a:pt x="370801" y="181178"/>
                  </a:lnTo>
                  <a:lnTo>
                    <a:pt x="330441" y="272262"/>
                  </a:lnTo>
                  <a:lnTo>
                    <a:pt x="321881" y="272262"/>
                  </a:lnTo>
                  <a:lnTo>
                    <a:pt x="317627" y="276517"/>
                  </a:lnTo>
                  <a:lnTo>
                    <a:pt x="317627" y="281762"/>
                  </a:lnTo>
                  <a:lnTo>
                    <a:pt x="318960" y="292658"/>
                  </a:lnTo>
                  <a:lnTo>
                    <a:pt x="348005" y="327050"/>
                  </a:lnTo>
                  <a:lnTo>
                    <a:pt x="384149" y="335622"/>
                  </a:lnTo>
                  <a:lnTo>
                    <a:pt x="396913" y="334645"/>
                  </a:lnTo>
                  <a:lnTo>
                    <a:pt x="409054" y="331749"/>
                  </a:lnTo>
                  <a:lnTo>
                    <a:pt x="420281" y="327050"/>
                  </a:lnTo>
                  <a:lnTo>
                    <a:pt x="430301" y="320624"/>
                  </a:lnTo>
                  <a:lnTo>
                    <a:pt x="434517" y="316611"/>
                  </a:lnTo>
                  <a:lnTo>
                    <a:pt x="439026" y="312331"/>
                  </a:lnTo>
                  <a:lnTo>
                    <a:pt x="445414" y="302933"/>
                  </a:lnTo>
                  <a:lnTo>
                    <a:pt x="449338" y="292658"/>
                  </a:lnTo>
                  <a:lnTo>
                    <a:pt x="449503" y="291274"/>
                  </a:lnTo>
                  <a:lnTo>
                    <a:pt x="450672" y="281762"/>
                  </a:lnTo>
                  <a:lnTo>
                    <a:pt x="450672" y="276517"/>
                  </a:lnTo>
                  <a:lnTo>
                    <a:pt x="446417" y="272262"/>
                  </a:lnTo>
                  <a:lnTo>
                    <a:pt x="437845" y="272262"/>
                  </a:lnTo>
                  <a:lnTo>
                    <a:pt x="429831" y="254177"/>
                  </a:lnTo>
                  <a:lnTo>
                    <a:pt x="429831" y="291274"/>
                  </a:lnTo>
                  <a:lnTo>
                    <a:pt x="427761" y="296570"/>
                  </a:lnTo>
                  <a:lnTo>
                    <a:pt x="393801" y="315887"/>
                  </a:lnTo>
                  <a:lnTo>
                    <a:pt x="384149" y="316611"/>
                  </a:lnTo>
                  <a:lnTo>
                    <a:pt x="374497" y="315887"/>
                  </a:lnTo>
                  <a:lnTo>
                    <a:pt x="340537" y="296570"/>
                  </a:lnTo>
                  <a:lnTo>
                    <a:pt x="338455" y="291274"/>
                  </a:lnTo>
                  <a:lnTo>
                    <a:pt x="429831" y="291274"/>
                  </a:lnTo>
                  <a:lnTo>
                    <a:pt x="429831" y="254177"/>
                  </a:lnTo>
                  <a:lnTo>
                    <a:pt x="417055" y="225348"/>
                  </a:lnTo>
                  <a:lnTo>
                    <a:pt x="417055" y="272262"/>
                  </a:lnTo>
                  <a:lnTo>
                    <a:pt x="351231" y="272262"/>
                  </a:lnTo>
                  <a:lnTo>
                    <a:pt x="384149" y="197967"/>
                  </a:lnTo>
                  <a:lnTo>
                    <a:pt x="417055" y="272262"/>
                  </a:lnTo>
                  <a:lnTo>
                    <a:pt x="417055" y="225348"/>
                  </a:lnTo>
                  <a:lnTo>
                    <a:pt x="404926" y="197967"/>
                  </a:lnTo>
                  <a:lnTo>
                    <a:pt x="400050" y="186944"/>
                  </a:lnTo>
                  <a:lnTo>
                    <a:pt x="410273" y="188239"/>
                  </a:lnTo>
                  <a:lnTo>
                    <a:pt x="420547" y="189166"/>
                  </a:lnTo>
                  <a:lnTo>
                    <a:pt x="430834" y="189712"/>
                  </a:lnTo>
                  <a:lnTo>
                    <a:pt x="441159" y="189903"/>
                  </a:lnTo>
                  <a:lnTo>
                    <a:pt x="445820" y="189903"/>
                  </a:lnTo>
                  <a:lnTo>
                    <a:pt x="449300" y="186944"/>
                  </a:lnTo>
                  <a:lnTo>
                    <a:pt x="449795" y="186524"/>
                  </a:lnTo>
                  <a:lnTo>
                    <a:pt x="451294" y="177317"/>
                  </a:lnTo>
                  <a:close/>
                </a:path>
                <a:path w="592454" h="534035">
                  <a:moveTo>
                    <a:pt x="592188" y="266763"/>
                  </a:moveTo>
                  <a:lnTo>
                    <a:pt x="589597" y="246926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63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304"/>
                  </a:lnTo>
                  <a:lnTo>
                    <a:pt x="186677" y="504304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63"/>
                  </a:lnTo>
                  <a:lnTo>
                    <a:pt x="30873" y="254419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63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65201" y="29248"/>
                  </a:lnTo>
                  <a:lnTo>
                    <a:pt x="460019" y="22504"/>
                  </a:lnTo>
                  <a:lnTo>
                    <a:pt x="444144" y="10350"/>
                  </a:lnTo>
                  <a:lnTo>
                    <a:pt x="425665" y="2667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63"/>
                  </a:lnTo>
                  <a:lnTo>
                    <a:pt x="2590" y="286600"/>
                  </a:lnTo>
                  <a:lnTo>
                    <a:pt x="119761" y="494919"/>
                  </a:lnTo>
                  <a:lnTo>
                    <a:pt x="148043" y="523189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44" y="523189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00"/>
                  </a:lnTo>
                  <a:lnTo>
                    <a:pt x="592188" y="266763"/>
                  </a:lnTo>
                  <a:close/>
                </a:path>
              </a:pathLst>
            </a:custGeom>
            <a:solidFill>
              <a:srgbClr val="A1A1A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6948517" y="4563775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6933865" y="454915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405501" y="0"/>
                  </a:moveTo>
                  <a:lnTo>
                    <a:pt x="186680" y="0"/>
                  </a:lnTo>
                  <a:lnTo>
                    <a:pt x="166518" y="2675"/>
                  </a:lnTo>
                  <a:lnTo>
                    <a:pt x="132161" y="22513"/>
                  </a:lnTo>
                  <a:lnTo>
                    <a:pt x="10353" y="228142"/>
                  </a:lnTo>
                  <a:lnTo>
                    <a:pt x="0" y="266771"/>
                  </a:lnTo>
                  <a:lnTo>
                    <a:pt x="2588" y="286609"/>
                  </a:lnTo>
                  <a:lnTo>
                    <a:pt x="119764" y="494919"/>
                  </a:lnTo>
                  <a:lnTo>
                    <a:pt x="148045" y="523198"/>
                  </a:lnTo>
                  <a:lnTo>
                    <a:pt x="186680" y="533552"/>
                  </a:lnTo>
                  <a:lnTo>
                    <a:pt x="405501" y="533552"/>
                  </a:lnTo>
                  <a:lnTo>
                    <a:pt x="425663" y="530877"/>
                  </a:lnTo>
                  <a:lnTo>
                    <a:pt x="444136" y="523198"/>
                  </a:lnTo>
                  <a:lnTo>
                    <a:pt x="460020" y="511038"/>
                  </a:lnTo>
                  <a:lnTo>
                    <a:pt x="465200" y="504304"/>
                  </a:lnTo>
                  <a:lnTo>
                    <a:pt x="186680" y="504304"/>
                  </a:lnTo>
                  <a:lnTo>
                    <a:pt x="174168" y="502634"/>
                  </a:lnTo>
                  <a:lnTo>
                    <a:pt x="35677" y="290779"/>
                  </a:lnTo>
                  <a:lnTo>
                    <a:pt x="29267" y="266771"/>
                  </a:lnTo>
                  <a:lnTo>
                    <a:pt x="30869" y="254428"/>
                  </a:lnTo>
                  <a:lnTo>
                    <a:pt x="145087" y="53263"/>
                  </a:lnTo>
                  <a:lnTo>
                    <a:pt x="186680" y="29248"/>
                  </a:lnTo>
                  <a:lnTo>
                    <a:pt x="465200" y="29248"/>
                  </a:lnTo>
                  <a:lnTo>
                    <a:pt x="460020" y="22513"/>
                  </a:lnTo>
                  <a:lnTo>
                    <a:pt x="444136" y="10353"/>
                  </a:lnTo>
                  <a:lnTo>
                    <a:pt x="425663" y="2675"/>
                  </a:lnTo>
                  <a:lnTo>
                    <a:pt x="405501" y="0"/>
                  </a:lnTo>
                  <a:close/>
                </a:path>
                <a:path w="592454" h="534035">
                  <a:moveTo>
                    <a:pt x="465200" y="29248"/>
                  </a:moveTo>
                  <a:lnTo>
                    <a:pt x="405501" y="29248"/>
                  </a:lnTo>
                  <a:lnTo>
                    <a:pt x="418013" y="30916"/>
                  </a:lnTo>
                  <a:lnTo>
                    <a:pt x="429501" y="35698"/>
                  </a:lnTo>
                  <a:lnTo>
                    <a:pt x="556504" y="242760"/>
                  </a:lnTo>
                  <a:lnTo>
                    <a:pt x="562914" y="266771"/>
                  </a:lnTo>
                  <a:lnTo>
                    <a:pt x="561312" y="279111"/>
                  </a:lnTo>
                  <a:lnTo>
                    <a:pt x="447081" y="480288"/>
                  </a:lnTo>
                  <a:lnTo>
                    <a:pt x="405501" y="504304"/>
                  </a:lnTo>
                  <a:lnTo>
                    <a:pt x="465200" y="504304"/>
                  </a:lnTo>
                  <a:lnTo>
                    <a:pt x="472417" y="494919"/>
                  </a:lnTo>
                  <a:lnTo>
                    <a:pt x="581828" y="305409"/>
                  </a:lnTo>
                  <a:lnTo>
                    <a:pt x="589593" y="286609"/>
                  </a:lnTo>
                  <a:lnTo>
                    <a:pt x="592181" y="266771"/>
                  </a:lnTo>
                  <a:lnTo>
                    <a:pt x="589593" y="246936"/>
                  </a:lnTo>
                  <a:lnTo>
                    <a:pt x="581828" y="228142"/>
                  </a:lnTo>
                  <a:lnTo>
                    <a:pt x="472417" y="38633"/>
                  </a:lnTo>
                  <a:lnTo>
                    <a:pt x="465200" y="29248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87" name="object 8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147632" y="4693897"/>
              <a:ext cx="164947" cy="161340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7064667" y="4644059"/>
              <a:ext cx="296545" cy="324485"/>
            </a:xfrm>
            <a:custGeom>
              <a:avLst/>
              <a:gdLst/>
              <a:ahLst/>
              <a:cxnLst/>
              <a:rect l="l" t="t" r="r" b="b"/>
              <a:pathLst>
                <a:path w="296545" h="324485">
                  <a:moveTo>
                    <a:pt x="196151" y="130517"/>
                  </a:moveTo>
                  <a:lnTo>
                    <a:pt x="193776" y="118795"/>
                  </a:lnTo>
                  <a:lnTo>
                    <a:pt x="193738" y="118567"/>
                  </a:lnTo>
                  <a:lnTo>
                    <a:pt x="187147" y="108800"/>
                  </a:lnTo>
                  <a:lnTo>
                    <a:pt x="177380" y="102209"/>
                  </a:lnTo>
                  <a:lnTo>
                    <a:pt x="177152" y="102171"/>
                  </a:lnTo>
                  <a:lnTo>
                    <a:pt x="177152" y="124053"/>
                  </a:lnTo>
                  <a:lnTo>
                    <a:pt x="177152" y="136982"/>
                  </a:lnTo>
                  <a:lnTo>
                    <a:pt x="171894" y="142240"/>
                  </a:lnTo>
                  <a:lnTo>
                    <a:pt x="158965" y="142240"/>
                  </a:lnTo>
                  <a:lnTo>
                    <a:pt x="153708" y="136982"/>
                  </a:lnTo>
                  <a:lnTo>
                    <a:pt x="153708" y="124053"/>
                  </a:lnTo>
                  <a:lnTo>
                    <a:pt x="158965" y="118795"/>
                  </a:lnTo>
                  <a:lnTo>
                    <a:pt x="171894" y="118795"/>
                  </a:lnTo>
                  <a:lnTo>
                    <a:pt x="177152" y="124053"/>
                  </a:lnTo>
                  <a:lnTo>
                    <a:pt x="177152" y="102171"/>
                  </a:lnTo>
                  <a:lnTo>
                    <a:pt x="137121" y="118567"/>
                  </a:lnTo>
                  <a:lnTo>
                    <a:pt x="134708" y="130517"/>
                  </a:lnTo>
                  <a:lnTo>
                    <a:pt x="137083" y="142240"/>
                  </a:lnTo>
                  <a:lnTo>
                    <a:pt x="137121" y="142468"/>
                  </a:lnTo>
                  <a:lnTo>
                    <a:pt x="143713" y="152234"/>
                  </a:lnTo>
                  <a:lnTo>
                    <a:pt x="153479" y="158826"/>
                  </a:lnTo>
                  <a:lnTo>
                    <a:pt x="165430" y="161251"/>
                  </a:lnTo>
                  <a:lnTo>
                    <a:pt x="177380" y="158826"/>
                  </a:lnTo>
                  <a:lnTo>
                    <a:pt x="187147" y="152234"/>
                  </a:lnTo>
                  <a:lnTo>
                    <a:pt x="193738" y="142468"/>
                  </a:lnTo>
                  <a:lnTo>
                    <a:pt x="193776" y="142240"/>
                  </a:lnTo>
                  <a:lnTo>
                    <a:pt x="196151" y="130517"/>
                  </a:lnTo>
                  <a:close/>
                </a:path>
                <a:path w="296545" h="324485">
                  <a:moveTo>
                    <a:pt x="296214" y="130365"/>
                  </a:moveTo>
                  <a:lnTo>
                    <a:pt x="285953" y="79679"/>
                  </a:lnTo>
                  <a:lnTo>
                    <a:pt x="277215" y="66738"/>
                  </a:lnTo>
                  <a:lnTo>
                    <a:pt x="277215" y="130365"/>
                  </a:lnTo>
                  <a:lnTo>
                    <a:pt x="274358" y="154965"/>
                  </a:lnTo>
                  <a:lnTo>
                    <a:pt x="266192" y="178054"/>
                  </a:lnTo>
                  <a:lnTo>
                    <a:pt x="253288" y="198907"/>
                  </a:lnTo>
                  <a:lnTo>
                    <a:pt x="236245" y="216827"/>
                  </a:lnTo>
                  <a:lnTo>
                    <a:pt x="252018" y="305371"/>
                  </a:lnTo>
                  <a:lnTo>
                    <a:pt x="134886" y="305371"/>
                  </a:lnTo>
                  <a:lnTo>
                    <a:pt x="124663" y="262102"/>
                  </a:lnTo>
                  <a:lnTo>
                    <a:pt x="57721" y="262102"/>
                  </a:lnTo>
                  <a:lnTo>
                    <a:pt x="45694" y="196405"/>
                  </a:lnTo>
                  <a:lnTo>
                    <a:pt x="19011" y="196405"/>
                  </a:lnTo>
                  <a:lnTo>
                    <a:pt x="19011" y="195999"/>
                  </a:lnTo>
                  <a:lnTo>
                    <a:pt x="54114" y="132334"/>
                  </a:lnTo>
                  <a:lnTo>
                    <a:pt x="60083" y="95415"/>
                  </a:lnTo>
                  <a:lnTo>
                    <a:pt x="76187" y="64185"/>
                  </a:lnTo>
                  <a:lnTo>
                    <a:pt x="100533" y="40068"/>
                  </a:lnTo>
                  <a:lnTo>
                    <a:pt x="131089" y="24523"/>
                  </a:lnTo>
                  <a:lnTo>
                    <a:pt x="165849" y="19011"/>
                  </a:lnTo>
                  <a:lnTo>
                    <a:pt x="209156" y="27774"/>
                  </a:lnTo>
                  <a:lnTo>
                    <a:pt x="244563" y="51663"/>
                  </a:lnTo>
                  <a:lnTo>
                    <a:pt x="268452" y="87071"/>
                  </a:lnTo>
                  <a:lnTo>
                    <a:pt x="277215" y="130365"/>
                  </a:lnTo>
                  <a:lnTo>
                    <a:pt x="277215" y="66738"/>
                  </a:lnTo>
                  <a:lnTo>
                    <a:pt x="257987" y="38227"/>
                  </a:lnTo>
                  <a:lnTo>
                    <a:pt x="229514" y="19011"/>
                  </a:lnTo>
                  <a:lnTo>
                    <a:pt x="216547" y="10261"/>
                  </a:lnTo>
                  <a:lnTo>
                    <a:pt x="165849" y="0"/>
                  </a:lnTo>
                  <a:lnTo>
                    <a:pt x="145059" y="1638"/>
                  </a:lnTo>
                  <a:lnTo>
                    <a:pt x="106057" y="14478"/>
                  </a:lnTo>
                  <a:lnTo>
                    <a:pt x="72974" y="38849"/>
                  </a:lnTo>
                  <a:lnTo>
                    <a:pt x="49504" y="71450"/>
                  </a:lnTo>
                  <a:lnTo>
                    <a:pt x="35877" y="126047"/>
                  </a:lnTo>
                  <a:lnTo>
                    <a:pt x="0" y="191096"/>
                  </a:lnTo>
                  <a:lnTo>
                    <a:pt x="0" y="215404"/>
                  </a:lnTo>
                  <a:lnTo>
                    <a:pt x="29845" y="215404"/>
                  </a:lnTo>
                  <a:lnTo>
                    <a:pt x="41871" y="281101"/>
                  </a:lnTo>
                  <a:lnTo>
                    <a:pt x="109626" y="281101"/>
                  </a:lnTo>
                  <a:lnTo>
                    <a:pt x="119849" y="324383"/>
                  </a:lnTo>
                  <a:lnTo>
                    <a:pt x="274713" y="324383"/>
                  </a:lnTo>
                  <a:lnTo>
                    <a:pt x="271322" y="305371"/>
                  </a:lnTo>
                  <a:lnTo>
                    <a:pt x="256781" y="223786"/>
                  </a:lnTo>
                  <a:lnTo>
                    <a:pt x="273545" y="203822"/>
                  </a:lnTo>
                  <a:lnTo>
                    <a:pt x="285927" y="181102"/>
                  </a:lnTo>
                  <a:lnTo>
                    <a:pt x="293585" y="156375"/>
                  </a:lnTo>
                  <a:lnTo>
                    <a:pt x="296214" y="130365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6948517" y="5207527"/>
              <a:ext cx="563245" cy="504825"/>
            </a:xfrm>
            <a:custGeom>
              <a:avLst/>
              <a:gdLst/>
              <a:ahLst/>
              <a:cxnLst/>
              <a:rect l="l" t="t" r="r" b="b"/>
              <a:pathLst>
                <a:path w="563245" h="504825">
                  <a:moveTo>
                    <a:pt x="390848" y="0"/>
                  </a:moveTo>
                  <a:lnTo>
                    <a:pt x="172027" y="0"/>
                  </a:lnTo>
                  <a:lnTo>
                    <a:pt x="155706" y="2177"/>
                  </a:lnTo>
                  <a:lnTo>
                    <a:pt x="117773" y="31330"/>
                  </a:lnTo>
                  <a:lnTo>
                    <a:pt x="8362" y="220827"/>
                  </a:lnTo>
                  <a:lnTo>
                    <a:pt x="0" y="252156"/>
                  </a:lnTo>
                  <a:lnTo>
                    <a:pt x="2090" y="268256"/>
                  </a:lnTo>
                  <a:lnTo>
                    <a:pt x="117773" y="472986"/>
                  </a:lnTo>
                  <a:lnTo>
                    <a:pt x="155706" y="502127"/>
                  </a:lnTo>
                  <a:lnTo>
                    <a:pt x="172027" y="504304"/>
                  </a:lnTo>
                  <a:lnTo>
                    <a:pt x="390848" y="504304"/>
                  </a:lnTo>
                  <a:lnTo>
                    <a:pt x="435059" y="486028"/>
                  </a:lnTo>
                  <a:lnTo>
                    <a:pt x="554513" y="283476"/>
                  </a:lnTo>
                  <a:lnTo>
                    <a:pt x="562876" y="252156"/>
                  </a:lnTo>
                  <a:lnTo>
                    <a:pt x="560785" y="236054"/>
                  </a:lnTo>
                  <a:lnTo>
                    <a:pt x="445103" y="31330"/>
                  </a:lnTo>
                  <a:lnTo>
                    <a:pt x="407171" y="2177"/>
                  </a:lnTo>
                  <a:lnTo>
                    <a:pt x="3908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6933857" y="5192915"/>
              <a:ext cx="592455" cy="534035"/>
            </a:xfrm>
            <a:custGeom>
              <a:avLst/>
              <a:gdLst/>
              <a:ahLst/>
              <a:cxnLst/>
              <a:rect l="l" t="t" r="r" b="b"/>
              <a:pathLst>
                <a:path w="592454" h="534035">
                  <a:moveTo>
                    <a:pt x="242900" y="225374"/>
                  </a:moveTo>
                  <a:lnTo>
                    <a:pt x="238645" y="221119"/>
                  </a:lnTo>
                  <a:lnTo>
                    <a:pt x="233400" y="221119"/>
                  </a:lnTo>
                  <a:lnTo>
                    <a:pt x="228155" y="221119"/>
                  </a:lnTo>
                  <a:lnTo>
                    <a:pt x="223901" y="225374"/>
                  </a:lnTo>
                  <a:lnTo>
                    <a:pt x="223901" y="235877"/>
                  </a:lnTo>
                  <a:lnTo>
                    <a:pt x="228155" y="240131"/>
                  </a:lnTo>
                  <a:lnTo>
                    <a:pt x="238645" y="240131"/>
                  </a:lnTo>
                  <a:lnTo>
                    <a:pt x="242900" y="235877"/>
                  </a:lnTo>
                  <a:lnTo>
                    <a:pt x="242900" y="225374"/>
                  </a:lnTo>
                  <a:close/>
                </a:path>
                <a:path w="592454" h="534035">
                  <a:moveTo>
                    <a:pt x="262547" y="173609"/>
                  </a:moveTo>
                  <a:lnTo>
                    <a:pt x="258419" y="158800"/>
                  </a:lnTo>
                  <a:lnTo>
                    <a:pt x="247751" y="148615"/>
                  </a:lnTo>
                  <a:lnTo>
                    <a:pt x="233070" y="145110"/>
                  </a:lnTo>
                  <a:lnTo>
                    <a:pt x="216928" y="150329"/>
                  </a:lnTo>
                  <a:lnTo>
                    <a:pt x="212509" y="153149"/>
                  </a:lnTo>
                  <a:lnTo>
                    <a:pt x="211226" y="159029"/>
                  </a:lnTo>
                  <a:lnTo>
                    <a:pt x="216877" y="167868"/>
                  </a:lnTo>
                  <a:lnTo>
                    <a:pt x="222758" y="169164"/>
                  </a:lnTo>
                  <a:lnTo>
                    <a:pt x="235902" y="160743"/>
                  </a:lnTo>
                  <a:lnTo>
                    <a:pt x="243535" y="166674"/>
                  </a:lnTo>
                  <a:lnTo>
                    <a:pt x="243535" y="178320"/>
                  </a:lnTo>
                  <a:lnTo>
                    <a:pt x="240030" y="182359"/>
                  </a:lnTo>
                  <a:lnTo>
                    <a:pt x="229196" y="183883"/>
                  </a:lnTo>
                  <a:lnTo>
                    <a:pt x="224536" y="189280"/>
                  </a:lnTo>
                  <a:lnTo>
                    <a:pt x="224536" y="206730"/>
                  </a:lnTo>
                  <a:lnTo>
                    <a:pt x="228790" y="210985"/>
                  </a:lnTo>
                  <a:lnTo>
                    <a:pt x="239293" y="210985"/>
                  </a:lnTo>
                  <a:lnTo>
                    <a:pt x="243535" y="206730"/>
                  </a:lnTo>
                  <a:lnTo>
                    <a:pt x="243535" y="200482"/>
                  </a:lnTo>
                  <a:lnTo>
                    <a:pt x="251206" y="196329"/>
                  </a:lnTo>
                  <a:lnTo>
                    <a:pt x="257225" y="190131"/>
                  </a:lnTo>
                  <a:lnTo>
                    <a:pt x="261137" y="182397"/>
                  </a:lnTo>
                  <a:lnTo>
                    <a:pt x="262547" y="173609"/>
                  </a:lnTo>
                  <a:close/>
                </a:path>
                <a:path w="592454" h="534035">
                  <a:moveTo>
                    <a:pt x="414591" y="339407"/>
                  </a:moveTo>
                  <a:lnTo>
                    <a:pt x="410337" y="335153"/>
                  </a:lnTo>
                  <a:lnTo>
                    <a:pt x="405091" y="335153"/>
                  </a:lnTo>
                  <a:lnTo>
                    <a:pt x="285800" y="335153"/>
                  </a:lnTo>
                  <a:lnTo>
                    <a:pt x="281546" y="339407"/>
                  </a:lnTo>
                  <a:lnTo>
                    <a:pt x="281546" y="349910"/>
                  </a:lnTo>
                  <a:lnTo>
                    <a:pt x="285800" y="354164"/>
                  </a:lnTo>
                  <a:lnTo>
                    <a:pt x="410337" y="354164"/>
                  </a:lnTo>
                  <a:lnTo>
                    <a:pt x="414591" y="349910"/>
                  </a:lnTo>
                  <a:lnTo>
                    <a:pt x="414591" y="339407"/>
                  </a:lnTo>
                  <a:close/>
                </a:path>
                <a:path w="592454" h="534035">
                  <a:moveTo>
                    <a:pt x="414591" y="301396"/>
                  </a:moveTo>
                  <a:lnTo>
                    <a:pt x="410337" y="297141"/>
                  </a:lnTo>
                  <a:lnTo>
                    <a:pt x="405091" y="297141"/>
                  </a:lnTo>
                  <a:lnTo>
                    <a:pt x="285800" y="297141"/>
                  </a:lnTo>
                  <a:lnTo>
                    <a:pt x="281546" y="301396"/>
                  </a:lnTo>
                  <a:lnTo>
                    <a:pt x="281546" y="311899"/>
                  </a:lnTo>
                  <a:lnTo>
                    <a:pt x="285800" y="316153"/>
                  </a:lnTo>
                  <a:lnTo>
                    <a:pt x="410337" y="316153"/>
                  </a:lnTo>
                  <a:lnTo>
                    <a:pt x="414591" y="311899"/>
                  </a:lnTo>
                  <a:lnTo>
                    <a:pt x="414591" y="301396"/>
                  </a:lnTo>
                  <a:close/>
                </a:path>
                <a:path w="592454" h="534035">
                  <a:moveTo>
                    <a:pt x="453250" y="268630"/>
                  </a:moveTo>
                  <a:lnTo>
                    <a:pt x="434238" y="242049"/>
                  </a:lnTo>
                  <a:lnTo>
                    <a:pt x="434238" y="263385"/>
                  </a:lnTo>
                  <a:lnTo>
                    <a:pt x="434238" y="388543"/>
                  </a:lnTo>
                  <a:lnTo>
                    <a:pt x="429971" y="392798"/>
                  </a:lnTo>
                  <a:lnTo>
                    <a:pt x="371335" y="392798"/>
                  </a:lnTo>
                  <a:lnTo>
                    <a:pt x="367080" y="397052"/>
                  </a:lnTo>
                  <a:lnTo>
                    <a:pt x="367080" y="405930"/>
                  </a:lnTo>
                  <a:lnTo>
                    <a:pt x="341503" y="393141"/>
                  </a:lnTo>
                  <a:lnTo>
                    <a:pt x="340055" y="392798"/>
                  </a:lnTo>
                  <a:lnTo>
                    <a:pt x="266814" y="392798"/>
                  </a:lnTo>
                  <a:lnTo>
                    <a:pt x="262547" y="388543"/>
                  </a:lnTo>
                  <a:lnTo>
                    <a:pt x="262547" y="279019"/>
                  </a:lnTo>
                  <a:lnTo>
                    <a:pt x="310337" y="279019"/>
                  </a:lnTo>
                  <a:lnTo>
                    <a:pt x="319532" y="277520"/>
                  </a:lnTo>
                  <a:lnTo>
                    <a:pt x="327431" y="273342"/>
                  </a:lnTo>
                  <a:lnTo>
                    <a:pt x="333590" y="267042"/>
                  </a:lnTo>
                  <a:lnTo>
                    <a:pt x="337527" y="259130"/>
                  </a:lnTo>
                  <a:lnTo>
                    <a:pt x="429971" y="259130"/>
                  </a:lnTo>
                  <a:lnTo>
                    <a:pt x="434238" y="263385"/>
                  </a:lnTo>
                  <a:lnTo>
                    <a:pt x="434238" y="242049"/>
                  </a:lnTo>
                  <a:lnTo>
                    <a:pt x="424738" y="240118"/>
                  </a:lnTo>
                  <a:lnTo>
                    <a:pt x="338823" y="240118"/>
                  </a:lnTo>
                  <a:lnTo>
                    <a:pt x="338607" y="134950"/>
                  </a:lnTo>
                  <a:lnTo>
                    <a:pt x="336677" y="125450"/>
                  </a:lnTo>
                  <a:lnTo>
                    <a:pt x="336359" y="123863"/>
                  </a:lnTo>
                  <a:lnTo>
                    <a:pt x="330238" y="114808"/>
                  </a:lnTo>
                  <a:lnTo>
                    <a:pt x="321170" y="108686"/>
                  </a:lnTo>
                  <a:lnTo>
                    <a:pt x="319773" y="108407"/>
                  </a:lnTo>
                  <a:lnTo>
                    <a:pt x="319773" y="251599"/>
                  </a:lnTo>
                  <a:lnTo>
                    <a:pt x="319328" y="255498"/>
                  </a:lnTo>
                  <a:lnTo>
                    <a:pt x="319227" y="256451"/>
                  </a:lnTo>
                  <a:lnTo>
                    <a:pt x="315099" y="260045"/>
                  </a:lnTo>
                  <a:lnTo>
                    <a:pt x="221615" y="260045"/>
                  </a:lnTo>
                  <a:lnTo>
                    <a:pt x="220484" y="260426"/>
                  </a:lnTo>
                  <a:lnTo>
                    <a:pt x="196024" y="278765"/>
                  </a:lnTo>
                  <a:lnTo>
                    <a:pt x="196024" y="264020"/>
                  </a:lnTo>
                  <a:lnTo>
                    <a:pt x="192062" y="260045"/>
                  </a:lnTo>
                  <a:lnTo>
                    <a:pt x="152438" y="260045"/>
                  </a:lnTo>
                  <a:lnTo>
                    <a:pt x="147878" y="255498"/>
                  </a:lnTo>
                  <a:lnTo>
                    <a:pt x="147878" y="129717"/>
                  </a:lnTo>
                  <a:lnTo>
                    <a:pt x="152146" y="125450"/>
                  </a:lnTo>
                  <a:lnTo>
                    <a:pt x="315328" y="125450"/>
                  </a:lnTo>
                  <a:lnTo>
                    <a:pt x="319595" y="129717"/>
                  </a:lnTo>
                  <a:lnTo>
                    <a:pt x="319760" y="204736"/>
                  </a:lnTo>
                  <a:lnTo>
                    <a:pt x="319773" y="251599"/>
                  </a:lnTo>
                  <a:lnTo>
                    <a:pt x="319773" y="108407"/>
                  </a:lnTo>
                  <a:lnTo>
                    <a:pt x="310095" y="106438"/>
                  </a:lnTo>
                  <a:lnTo>
                    <a:pt x="157378" y="106438"/>
                  </a:lnTo>
                  <a:lnTo>
                    <a:pt x="146291" y="108686"/>
                  </a:lnTo>
                  <a:lnTo>
                    <a:pt x="137223" y="114808"/>
                  </a:lnTo>
                  <a:lnTo>
                    <a:pt x="131114" y="123863"/>
                  </a:lnTo>
                  <a:lnTo>
                    <a:pt x="128866" y="134950"/>
                  </a:lnTo>
                  <a:lnTo>
                    <a:pt x="128866" y="250253"/>
                  </a:lnTo>
                  <a:lnTo>
                    <a:pt x="131114" y="261340"/>
                  </a:lnTo>
                  <a:lnTo>
                    <a:pt x="137223" y="270408"/>
                  </a:lnTo>
                  <a:lnTo>
                    <a:pt x="146291" y="276529"/>
                  </a:lnTo>
                  <a:lnTo>
                    <a:pt x="158635" y="279019"/>
                  </a:lnTo>
                  <a:lnTo>
                    <a:pt x="177012" y="279019"/>
                  </a:lnTo>
                  <a:lnTo>
                    <a:pt x="177012" y="305587"/>
                  </a:lnTo>
                  <a:lnTo>
                    <a:pt x="185966" y="310070"/>
                  </a:lnTo>
                  <a:lnTo>
                    <a:pt x="227368" y="279019"/>
                  </a:lnTo>
                  <a:lnTo>
                    <a:pt x="243547" y="279019"/>
                  </a:lnTo>
                  <a:lnTo>
                    <a:pt x="243547" y="383298"/>
                  </a:lnTo>
                  <a:lnTo>
                    <a:pt x="245795" y="394385"/>
                  </a:lnTo>
                  <a:lnTo>
                    <a:pt x="251904" y="403453"/>
                  </a:lnTo>
                  <a:lnTo>
                    <a:pt x="260959" y="409575"/>
                  </a:lnTo>
                  <a:lnTo>
                    <a:pt x="272046" y="411810"/>
                  </a:lnTo>
                  <a:lnTo>
                    <a:pt x="336334" y="411810"/>
                  </a:lnTo>
                  <a:lnTo>
                    <a:pt x="378637" y="432955"/>
                  </a:lnTo>
                  <a:lnTo>
                    <a:pt x="386092" y="428371"/>
                  </a:lnTo>
                  <a:lnTo>
                    <a:pt x="386092" y="411810"/>
                  </a:lnTo>
                  <a:lnTo>
                    <a:pt x="424738" y="411810"/>
                  </a:lnTo>
                  <a:lnTo>
                    <a:pt x="435825" y="409575"/>
                  </a:lnTo>
                  <a:lnTo>
                    <a:pt x="441210" y="405930"/>
                  </a:lnTo>
                  <a:lnTo>
                    <a:pt x="444893" y="403453"/>
                  </a:lnTo>
                  <a:lnTo>
                    <a:pt x="451002" y="394385"/>
                  </a:lnTo>
                  <a:lnTo>
                    <a:pt x="453250" y="383298"/>
                  </a:lnTo>
                  <a:lnTo>
                    <a:pt x="453250" y="268630"/>
                  </a:lnTo>
                  <a:close/>
                </a:path>
                <a:path w="592454" h="534035">
                  <a:moveTo>
                    <a:pt x="592188" y="266763"/>
                  </a:moveTo>
                  <a:lnTo>
                    <a:pt x="589597" y="246938"/>
                  </a:lnTo>
                  <a:lnTo>
                    <a:pt x="581825" y="228142"/>
                  </a:lnTo>
                  <a:lnTo>
                    <a:pt x="562914" y="195389"/>
                  </a:lnTo>
                  <a:lnTo>
                    <a:pt x="562914" y="266763"/>
                  </a:lnTo>
                  <a:lnTo>
                    <a:pt x="561314" y="279107"/>
                  </a:lnTo>
                  <a:lnTo>
                    <a:pt x="447078" y="480288"/>
                  </a:lnTo>
                  <a:lnTo>
                    <a:pt x="405498" y="504304"/>
                  </a:lnTo>
                  <a:lnTo>
                    <a:pt x="186677" y="504304"/>
                  </a:lnTo>
                  <a:lnTo>
                    <a:pt x="145084" y="480288"/>
                  </a:lnTo>
                  <a:lnTo>
                    <a:pt x="35674" y="290779"/>
                  </a:lnTo>
                  <a:lnTo>
                    <a:pt x="29273" y="266763"/>
                  </a:lnTo>
                  <a:lnTo>
                    <a:pt x="30873" y="254431"/>
                  </a:lnTo>
                  <a:lnTo>
                    <a:pt x="145084" y="53263"/>
                  </a:lnTo>
                  <a:lnTo>
                    <a:pt x="186677" y="29248"/>
                  </a:lnTo>
                  <a:lnTo>
                    <a:pt x="405498" y="29248"/>
                  </a:lnTo>
                  <a:lnTo>
                    <a:pt x="447078" y="53263"/>
                  </a:lnTo>
                  <a:lnTo>
                    <a:pt x="556501" y="242760"/>
                  </a:lnTo>
                  <a:lnTo>
                    <a:pt x="562914" y="266763"/>
                  </a:lnTo>
                  <a:lnTo>
                    <a:pt x="562914" y="195389"/>
                  </a:lnTo>
                  <a:lnTo>
                    <a:pt x="472414" y="38633"/>
                  </a:lnTo>
                  <a:lnTo>
                    <a:pt x="444144" y="10350"/>
                  </a:lnTo>
                  <a:lnTo>
                    <a:pt x="405498" y="0"/>
                  </a:lnTo>
                  <a:lnTo>
                    <a:pt x="186677" y="0"/>
                  </a:lnTo>
                  <a:lnTo>
                    <a:pt x="148043" y="10350"/>
                  </a:lnTo>
                  <a:lnTo>
                    <a:pt x="119761" y="38633"/>
                  </a:lnTo>
                  <a:lnTo>
                    <a:pt x="10350" y="228142"/>
                  </a:lnTo>
                  <a:lnTo>
                    <a:pt x="0" y="266763"/>
                  </a:lnTo>
                  <a:lnTo>
                    <a:pt x="2590" y="286600"/>
                  </a:lnTo>
                  <a:lnTo>
                    <a:pt x="119761" y="494919"/>
                  </a:lnTo>
                  <a:lnTo>
                    <a:pt x="148043" y="523201"/>
                  </a:lnTo>
                  <a:lnTo>
                    <a:pt x="186677" y="533552"/>
                  </a:lnTo>
                  <a:lnTo>
                    <a:pt x="405498" y="533552"/>
                  </a:lnTo>
                  <a:lnTo>
                    <a:pt x="444144" y="523201"/>
                  </a:lnTo>
                  <a:lnTo>
                    <a:pt x="472414" y="494919"/>
                  </a:lnTo>
                  <a:lnTo>
                    <a:pt x="581825" y="305409"/>
                  </a:lnTo>
                  <a:lnTo>
                    <a:pt x="589597" y="286600"/>
                  </a:lnTo>
                  <a:lnTo>
                    <a:pt x="592188" y="266763"/>
                  </a:lnTo>
                  <a:close/>
                </a:path>
              </a:pathLst>
            </a:custGeom>
            <a:solidFill>
              <a:srgbClr val="5CAA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4" name="object 15">
            <a:extLst>
              <a:ext uri="{FF2B5EF4-FFF2-40B4-BE49-F238E27FC236}">
                <a16:creationId xmlns:a16="http://schemas.microsoft.com/office/drawing/2014/main" id="{091CEEC0-B339-F0BA-0255-E95F9939B7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05295" y="247928"/>
            <a:ext cx="3581400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Historical skills</a:t>
            </a:r>
          </a:p>
        </p:txBody>
      </p:sp>
      <p:sp>
        <p:nvSpPr>
          <p:cNvPr id="95" name="object 91">
            <a:extLst>
              <a:ext uri="{FF2B5EF4-FFF2-40B4-BE49-F238E27FC236}">
                <a16:creationId xmlns:a16="http://schemas.microsoft.com/office/drawing/2014/main" id="{A8F7F691-0969-D760-EF8E-2E2EBA96BBB2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96" name="object 15">
            <a:extLst>
              <a:ext uri="{FF2B5EF4-FFF2-40B4-BE49-F238E27FC236}">
                <a16:creationId xmlns:a16="http://schemas.microsoft.com/office/drawing/2014/main" id="{84B5A208-490D-AE39-0A38-33962096AE27}"/>
              </a:ext>
            </a:extLst>
          </p:cNvPr>
          <p:cNvSpPr txBox="1">
            <a:spLocks/>
          </p:cNvSpPr>
          <p:nvPr/>
        </p:nvSpPr>
        <p:spPr>
          <a:xfrm>
            <a:off x="2514600" y="1296302"/>
            <a:ext cx="525780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700" b="1" i="0">
                <a:solidFill>
                  <a:srgbClr val="092D4B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90"/>
              </a:spcBef>
              <a:tabLst>
                <a:tab pos="4415155" algn="l"/>
              </a:tabLst>
            </a:pPr>
            <a:r>
              <a:rPr lang="en-GB" sz="2400" dirty="0">
                <a:latin typeface="Grammarsaurus" pitchFamily="2" charset="0"/>
              </a:rPr>
              <a:t>Key historical skills	</a:t>
            </a:r>
          </a:p>
        </p:txBody>
      </p:sp>
      <p:sp>
        <p:nvSpPr>
          <p:cNvPr id="97" name="object 15">
            <a:extLst>
              <a:ext uri="{FF2B5EF4-FFF2-40B4-BE49-F238E27FC236}">
                <a16:creationId xmlns:a16="http://schemas.microsoft.com/office/drawing/2014/main" id="{437F6F5F-D7CD-D73D-B9E0-04D9BFA38EAB}"/>
              </a:ext>
            </a:extLst>
          </p:cNvPr>
          <p:cNvSpPr txBox="1">
            <a:spLocks/>
          </p:cNvSpPr>
          <p:nvPr/>
        </p:nvSpPr>
        <p:spPr>
          <a:xfrm>
            <a:off x="6934200" y="1277194"/>
            <a:ext cx="4038600" cy="4203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700" b="1" i="0">
                <a:solidFill>
                  <a:srgbClr val="092D4B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90"/>
              </a:spcBef>
              <a:tabLst>
                <a:tab pos="4415155" algn="l"/>
              </a:tabLst>
            </a:pPr>
            <a:r>
              <a:rPr lang="en-GB" sz="2400" dirty="0">
                <a:latin typeface="Grammarsaurus" pitchFamily="2" charset="0"/>
              </a:rPr>
              <a:t>Supporting enquiry skills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36" y="460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30393F"/>
                </a:solidFill>
                <a:latin typeface="Arial"/>
                <a:cs typeface="Arial"/>
              </a:rPr>
              <a:t>2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001290"/>
            <a:ext cx="7223759" cy="5742940"/>
            <a:chOff x="0" y="1001290"/>
            <a:chExt cx="7223759" cy="5742940"/>
          </a:xfrm>
        </p:grpSpPr>
        <p:sp>
          <p:nvSpPr>
            <p:cNvPr id="4" name="object 4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2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001290"/>
              <a:ext cx="3111059" cy="531613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307710" y="418078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8" y="225929"/>
                  </a:lnTo>
                  <a:lnTo>
                    <a:pt x="20531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38" y="233140"/>
                  </a:lnTo>
                  <a:lnTo>
                    <a:pt x="898307" y="225931"/>
                  </a:lnTo>
                  <a:lnTo>
                    <a:pt x="905516" y="215262"/>
                  </a:lnTo>
                  <a:lnTo>
                    <a:pt x="908164" y="202234"/>
                  </a:lnTo>
                  <a:lnTo>
                    <a:pt x="908164" y="33566"/>
                  </a:lnTo>
                  <a:lnTo>
                    <a:pt x="905516" y="20531"/>
                  </a:lnTo>
                  <a:lnTo>
                    <a:pt x="898307" y="9858"/>
                  </a:lnTo>
                  <a:lnTo>
                    <a:pt x="887638" y="2647"/>
                  </a:lnTo>
                  <a:lnTo>
                    <a:pt x="874610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07706" y="4180788"/>
              <a:ext cx="908685" cy="236220"/>
            </a:xfrm>
            <a:custGeom>
              <a:avLst/>
              <a:gdLst/>
              <a:ahLst/>
              <a:cxnLst/>
              <a:rect l="l" t="t" r="r" b="b"/>
              <a:pathLst>
                <a:path w="908685" h="236220">
                  <a:moveTo>
                    <a:pt x="874610" y="0"/>
                  </a:moveTo>
                  <a:lnTo>
                    <a:pt x="33566" y="0"/>
                  </a:lnTo>
                  <a:lnTo>
                    <a:pt x="20536" y="2647"/>
                  </a:lnTo>
                  <a:lnTo>
                    <a:pt x="9863" y="9858"/>
                  </a:lnTo>
                  <a:lnTo>
                    <a:pt x="2649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3" y="215262"/>
                  </a:lnTo>
                  <a:lnTo>
                    <a:pt x="9865" y="225931"/>
                  </a:lnTo>
                  <a:lnTo>
                    <a:pt x="20537" y="233140"/>
                  </a:lnTo>
                  <a:lnTo>
                    <a:pt x="33566" y="235788"/>
                  </a:lnTo>
                  <a:lnTo>
                    <a:pt x="874610" y="235788"/>
                  </a:lnTo>
                  <a:lnTo>
                    <a:pt x="887645" y="233140"/>
                  </a:lnTo>
                  <a:lnTo>
                    <a:pt x="898109" y="226072"/>
                  </a:lnTo>
                  <a:lnTo>
                    <a:pt x="33566" y="226072"/>
                  </a:lnTo>
                  <a:lnTo>
                    <a:pt x="24289" y="224196"/>
                  </a:lnTo>
                  <a:lnTo>
                    <a:pt x="16709" y="219082"/>
                  </a:lnTo>
                  <a:lnTo>
                    <a:pt x="11595" y="211504"/>
                  </a:lnTo>
                  <a:lnTo>
                    <a:pt x="9718" y="202234"/>
                  </a:lnTo>
                  <a:lnTo>
                    <a:pt x="9715" y="33566"/>
                  </a:lnTo>
                  <a:lnTo>
                    <a:pt x="11591" y="24288"/>
                  </a:lnTo>
                  <a:lnTo>
                    <a:pt x="16706" y="16706"/>
                  </a:lnTo>
                  <a:lnTo>
                    <a:pt x="24288" y="11591"/>
                  </a:lnTo>
                  <a:lnTo>
                    <a:pt x="33566" y="9715"/>
                  </a:lnTo>
                  <a:lnTo>
                    <a:pt x="898102" y="9715"/>
                  </a:lnTo>
                  <a:lnTo>
                    <a:pt x="887640" y="2647"/>
                  </a:lnTo>
                  <a:lnTo>
                    <a:pt x="874610" y="0"/>
                  </a:lnTo>
                  <a:close/>
                </a:path>
                <a:path w="908685" h="236220">
                  <a:moveTo>
                    <a:pt x="898102" y="9715"/>
                  </a:moveTo>
                  <a:lnTo>
                    <a:pt x="874610" y="9715"/>
                  </a:lnTo>
                  <a:lnTo>
                    <a:pt x="883888" y="11591"/>
                  </a:lnTo>
                  <a:lnTo>
                    <a:pt x="891470" y="16706"/>
                  </a:lnTo>
                  <a:lnTo>
                    <a:pt x="896585" y="24288"/>
                  </a:lnTo>
                  <a:lnTo>
                    <a:pt x="898461" y="33566"/>
                  </a:lnTo>
                  <a:lnTo>
                    <a:pt x="898461" y="202234"/>
                  </a:lnTo>
                  <a:lnTo>
                    <a:pt x="896585" y="211504"/>
                  </a:lnTo>
                  <a:lnTo>
                    <a:pt x="891470" y="219082"/>
                  </a:lnTo>
                  <a:lnTo>
                    <a:pt x="883888" y="224196"/>
                  </a:lnTo>
                  <a:lnTo>
                    <a:pt x="874610" y="226072"/>
                  </a:lnTo>
                  <a:lnTo>
                    <a:pt x="898109" y="226072"/>
                  </a:lnTo>
                  <a:lnTo>
                    <a:pt x="898318" y="225931"/>
                  </a:lnTo>
                  <a:lnTo>
                    <a:pt x="905529" y="215262"/>
                  </a:lnTo>
                  <a:lnTo>
                    <a:pt x="908177" y="202234"/>
                  </a:lnTo>
                  <a:lnTo>
                    <a:pt x="908177" y="33566"/>
                  </a:lnTo>
                  <a:lnTo>
                    <a:pt x="905527" y="20531"/>
                  </a:lnTo>
                  <a:lnTo>
                    <a:pt x="898313" y="9858"/>
                  </a:lnTo>
                  <a:lnTo>
                    <a:pt x="898102" y="971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972015" y="1491965"/>
            <a:ext cx="6248400" cy="2483485"/>
            <a:chOff x="2972015" y="1491965"/>
            <a:chExt cx="6248400" cy="2483485"/>
          </a:xfrm>
        </p:grpSpPr>
        <p:sp>
          <p:nvSpPr>
            <p:cNvPr id="13" name="object 13"/>
            <p:cNvSpPr/>
            <p:nvPr/>
          </p:nvSpPr>
          <p:spPr>
            <a:xfrm>
              <a:off x="2978365" y="1498315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978365" y="2155856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0"/>
                  </a:moveTo>
                  <a:lnTo>
                    <a:pt x="64528" y="0"/>
                  </a:lnTo>
                  <a:lnTo>
                    <a:pt x="39412" y="5071"/>
                  </a:lnTo>
                  <a:lnTo>
                    <a:pt x="18900" y="18900"/>
                  </a:lnTo>
                  <a:lnTo>
                    <a:pt x="5071" y="39412"/>
                  </a:lnTo>
                  <a:lnTo>
                    <a:pt x="0" y="64528"/>
                  </a:lnTo>
                  <a:lnTo>
                    <a:pt x="0" y="433374"/>
                  </a:lnTo>
                  <a:lnTo>
                    <a:pt x="5071" y="458491"/>
                  </a:lnTo>
                  <a:lnTo>
                    <a:pt x="18900" y="479002"/>
                  </a:lnTo>
                  <a:lnTo>
                    <a:pt x="39412" y="492832"/>
                  </a:lnTo>
                  <a:lnTo>
                    <a:pt x="64528" y="497903"/>
                  </a:lnTo>
                  <a:lnTo>
                    <a:pt x="6170739" y="497903"/>
                  </a:lnTo>
                  <a:lnTo>
                    <a:pt x="6195856" y="492832"/>
                  </a:lnTo>
                  <a:lnTo>
                    <a:pt x="6216367" y="479002"/>
                  </a:lnTo>
                  <a:lnTo>
                    <a:pt x="6230196" y="458491"/>
                  </a:lnTo>
                  <a:lnTo>
                    <a:pt x="6235268" y="433374"/>
                  </a:lnTo>
                  <a:lnTo>
                    <a:pt x="6235268" y="64528"/>
                  </a:lnTo>
                  <a:lnTo>
                    <a:pt x="6230196" y="39412"/>
                  </a:lnTo>
                  <a:lnTo>
                    <a:pt x="6216367" y="18900"/>
                  </a:lnTo>
                  <a:lnTo>
                    <a:pt x="6195856" y="5071"/>
                  </a:lnTo>
                  <a:lnTo>
                    <a:pt x="6170739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78365" y="2155856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978365" y="2813399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978365" y="3470940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2978365" y="4128482"/>
            <a:ext cx="6235700" cy="498475"/>
          </a:xfrm>
          <a:custGeom>
            <a:avLst/>
            <a:gdLst/>
            <a:ahLst/>
            <a:cxnLst/>
            <a:rect l="l" t="t" r="r" b="b"/>
            <a:pathLst>
              <a:path w="6235700" h="498475">
                <a:moveTo>
                  <a:pt x="6170739" y="497903"/>
                </a:moveTo>
                <a:lnTo>
                  <a:pt x="64528" y="497903"/>
                </a:lnTo>
                <a:lnTo>
                  <a:pt x="39412" y="492832"/>
                </a:lnTo>
                <a:lnTo>
                  <a:pt x="18900" y="479002"/>
                </a:lnTo>
                <a:lnTo>
                  <a:pt x="5071" y="458491"/>
                </a:lnTo>
                <a:lnTo>
                  <a:pt x="0" y="433374"/>
                </a:lnTo>
                <a:lnTo>
                  <a:pt x="0" y="64528"/>
                </a:lnTo>
                <a:lnTo>
                  <a:pt x="5071" y="39412"/>
                </a:lnTo>
                <a:lnTo>
                  <a:pt x="18900" y="18900"/>
                </a:lnTo>
                <a:lnTo>
                  <a:pt x="39412" y="5071"/>
                </a:lnTo>
                <a:lnTo>
                  <a:pt x="64528" y="0"/>
                </a:lnTo>
                <a:lnTo>
                  <a:pt x="6170739" y="0"/>
                </a:lnTo>
                <a:lnTo>
                  <a:pt x="6195856" y="5071"/>
                </a:lnTo>
                <a:lnTo>
                  <a:pt x="6216367" y="18900"/>
                </a:lnTo>
                <a:lnTo>
                  <a:pt x="6230196" y="39412"/>
                </a:lnTo>
                <a:lnTo>
                  <a:pt x="6235268" y="64528"/>
                </a:lnTo>
                <a:lnTo>
                  <a:pt x="6235268" y="433374"/>
                </a:lnTo>
                <a:lnTo>
                  <a:pt x="6230196" y="458491"/>
                </a:lnTo>
                <a:lnTo>
                  <a:pt x="6216367" y="479002"/>
                </a:lnTo>
                <a:lnTo>
                  <a:pt x="6195856" y="492832"/>
                </a:lnTo>
                <a:lnTo>
                  <a:pt x="6170739" y="497903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2972015" y="4779674"/>
            <a:ext cx="6248400" cy="1168400"/>
            <a:chOff x="2972015" y="4779674"/>
            <a:chExt cx="6248400" cy="1168400"/>
          </a:xfrm>
        </p:grpSpPr>
        <p:sp>
          <p:nvSpPr>
            <p:cNvPr id="22" name="object 22"/>
            <p:cNvSpPr/>
            <p:nvPr/>
          </p:nvSpPr>
          <p:spPr>
            <a:xfrm>
              <a:off x="2978365" y="4786024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978365" y="5443566"/>
              <a:ext cx="6235700" cy="498475"/>
            </a:xfrm>
            <a:custGeom>
              <a:avLst/>
              <a:gdLst/>
              <a:ahLst/>
              <a:cxnLst/>
              <a:rect l="l" t="t" r="r" b="b"/>
              <a:pathLst>
                <a:path w="6235700" h="498475">
                  <a:moveTo>
                    <a:pt x="6170739" y="497903"/>
                  </a:moveTo>
                  <a:lnTo>
                    <a:pt x="64528" y="497903"/>
                  </a:lnTo>
                  <a:lnTo>
                    <a:pt x="39412" y="492832"/>
                  </a:lnTo>
                  <a:lnTo>
                    <a:pt x="18900" y="479002"/>
                  </a:lnTo>
                  <a:lnTo>
                    <a:pt x="5071" y="458491"/>
                  </a:lnTo>
                  <a:lnTo>
                    <a:pt x="0" y="433374"/>
                  </a:lnTo>
                  <a:lnTo>
                    <a:pt x="0" y="64528"/>
                  </a:lnTo>
                  <a:lnTo>
                    <a:pt x="5071" y="39412"/>
                  </a:lnTo>
                  <a:lnTo>
                    <a:pt x="18900" y="18900"/>
                  </a:lnTo>
                  <a:lnTo>
                    <a:pt x="39412" y="5071"/>
                  </a:lnTo>
                  <a:lnTo>
                    <a:pt x="64528" y="0"/>
                  </a:lnTo>
                  <a:lnTo>
                    <a:pt x="6170739" y="0"/>
                  </a:lnTo>
                  <a:lnTo>
                    <a:pt x="6195856" y="5071"/>
                  </a:lnTo>
                  <a:lnTo>
                    <a:pt x="6216367" y="18900"/>
                  </a:lnTo>
                  <a:lnTo>
                    <a:pt x="6230196" y="39412"/>
                  </a:lnTo>
                  <a:lnTo>
                    <a:pt x="6235268" y="64528"/>
                  </a:lnTo>
                  <a:lnTo>
                    <a:pt x="6235268" y="433374"/>
                  </a:lnTo>
                  <a:lnTo>
                    <a:pt x="6230196" y="458491"/>
                  </a:lnTo>
                  <a:lnTo>
                    <a:pt x="6216367" y="479002"/>
                  </a:lnTo>
                  <a:lnTo>
                    <a:pt x="6195856" y="492832"/>
                  </a:lnTo>
                  <a:lnTo>
                    <a:pt x="6170739" y="49790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9211096" y="950999"/>
            <a:ext cx="2769235" cy="5537835"/>
            <a:chOff x="9211096" y="950999"/>
            <a:chExt cx="2769235" cy="5537835"/>
          </a:xfrm>
        </p:grpSpPr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211096" y="950999"/>
              <a:ext cx="2768893" cy="5537787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0037627" y="4047401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53" y="0"/>
                  </a:lnTo>
                  <a:lnTo>
                    <a:pt x="20525" y="2647"/>
                  </a:lnTo>
                  <a:lnTo>
                    <a:pt x="9856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0" y="202222"/>
                  </a:lnTo>
                  <a:lnTo>
                    <a:pt x="2647" y="215257"/>
                  </a:lnTo>
                  <a:lnTo>
                    <a:pt x="9856" y="225929"/>
                  </a:lnTo>
                  <a:lnTo>
                    <a:pt x="20525" y="233140"/>
                  </a:lnTo>
                  <a:lnTo>
                    <a:pt x="33553" y="235788"/>
                  </a:lnTo>
                  <a:lnTo>
                    <a:pt x="998677" y="235788"/>
                  </a:lnTo>
                  <a:lnTo>
                    <a:pt x="1011704" y="233140"/>
                  </a:lnTo>
                  <a:lnTo>
                    <a:pt x="1022373" y="225931"/>
                  </a:lnTo>
                  <a:lnTo>
                    <a:pt x="1029582" y="215262"/>
                  </a:lnTo>
                  <a:lnTo>
                    <a:pt x="1032230" y="202234"/>
                  </a:lnTo>
                  <a:lnTo>
                    <a:pt x="1032230" y="33566"/>
                  </a:lnTo>
                  <a:lnTo>
                    <a:pt x="1029582" y="20531"/>
                  </a:lnTo>
                  <a:lnTo>
                    <a:pt x="1022373" y="9858"/>
                  </a:lnTo>
                  <a:lnTo>
                    <a:pt x="1011704" y="2647"/>
                  </a:lnTo>
                  <a:lnTo>
                    <a:pt x="998677" y="0"/>
                  </a:lnTo>
                  <a:close/>
                </a:path>
              </a:pathLst>
            </a:custGeom>
            <a:solidFill>
              <a:srgbClr val="FFFFFF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037624" y="4047403"/>
              <a:ext cx="1032510" cy="236220"/>
            </a:xfrm>
            <a:custGeom>
              <a:avLst/>
              <a:gdLst/>
              <a:ahLst/>
              <a:cxnLst/>
              <a:rect l="l" t="t" r="r" b="b"/>
              <a:pathLst>
                <a:path w="1032509" h="236220">
                  <a:moveTo>
                    <a:pt x="998677" y="0"/>
                  </a:moveTo>
                  <a:lnTo>
                    <a:pt x="33566" y="0"/>
                  </a:lnTo>
                  <a:lnTo>
                    <a:pt x="20531" y="2647"/>
                  </a:lnTo>
                  <a:lnTo>
                    <a:pt x="9858" y="9858"/>
                  </a:lnTo>
                  <a:lnTo>
                    <a:pt x="2647" y="20531"/>
                  </a:lnTo>
                  <a:lnTo>
                    <a:pt x="0" y="33566"/>
                  </a:lnTo>
                  <a:lnTo>
                    <a:pt x="2" y="202234"/>
                  </a:lnTo>
                  <a:lnTo>
                    <a:pt x="2651" y="215262"/>
                  </a:lnTo>
                  <a:lnTo>
                    <a:pt x="9860" y="225931"/>
                  </a:lnTo>
                  <a:lnTo>
                    <a:pt x="20532" y="233140"/>
                  </a:lnTo>
                  <a:lnTo>
                    <a:pt x="33566" y="235788"/>
                  </a:lnTo>
                  <a:lnTo>
                    <a:pt x="998677" y="235788"/>
                  </a:lnTo>
                  <a:lnTo>
                    <a:pt x="1011712" y="233140"/>
                  </a:lnTo>
                  <a:lnTo>
                    <a:pt x="1022384" y="225931"/>
                  </a:lnTo>
                  <a:lnTo>
                    <a:pt x="1022718" y="225437"/>
                  </a:lnTo>
                  <a:lnTo>
                    <a:pt x="33566" y="225437"/>
                  </a:lnTo>
                  <a:lnTo>
                    <a:pt x="24538" y="223610"/>
                  </a:lnTo>
                  <a:lnTo>
                    <a:pt x="17160" y="218632"/>
                  </a:lnTo>
                  <a:lnTo>
                    <a:pt x="12181" y="211255"/>
                  </a:lnTo>
                  <a:lnTo>
                    <a:pt x="10353" y="202234"/>
                  </a:lnTo>
                  <a:lnTo>
                    <a:pt x="10350" y="33566"/>
                  </a:lnTo>
                  <a:lnTo>
                    <a:pt x="12177" y="24537"/>
                  </a:lnTo>
                  <a:lnTo>
                    <a:pt x="17157" y="17157"/>
                  </a:lnTo>
                  <a:lnTo>
                    <a:pt x="24537" y="12177"/>
                  </a:lnTo>
                  <a:lnTo>
                    <a:pt x="33566" y="10350"/>
                  </a:lnTo>
                  <a:lnTo>
                    <a:pt x="1022712" y="10350"/>
                  </a:lnTo>
                  <a:lnTo>
                    <a:pt x="1022380" y="9858"/>
                  </a:lnTo>
                  <a:lnTo>
                    <a:pt x="1011706" y="2647"/>
                  </a:lnTo>
                  <a:lnTo>
                    <a:pt x="998677" y="0"/>
                  </a:lnTo>
                  <a:close/>
                </a:path>
                <a:path w="1032509" h="236220">
                  <a:moveTo>
                    <a:pt x="1022712" y="10350"/>
                  </a:moveTo>
                  <a:lnTo>
                    <a:pt x="998677" y="10350"/>
                  </a:lnTo>
                  <a:lnTo>
                    <a:pt x="1007705" y="12177"/>
                  </a:lnTo>
                  <a:lnTo>
                    <a:pt x="1015085" y="17157"/>
                  </a:lnTo>
                  <a:lnTo>
                    <a:pt x="1020065" y="24537"/>
                  </a:lnTo>
                  <a:lnTo>
                    <a:pt x="1021892" y="33566"/>
                  </a:lnTo>
                  <a:lnTo>
                    <a:pt x="1021892" y="202234"/>
                  </a:lnTo>
                  <a:lnTo>
                    <a:pt x="1020065" y="211255"/>
                  </a:lnTo>
                  <a:lnTo>
                    <a:pt x="1015085" y="218632"/>
                  </a:lnTo>
                  <a:lnTo>
                    <a:pt x="1007705" y="223610"/>
                  </a:lnTo>
                  <a:lnTo>
                    <a:pt x="998677" y="225437"/>
                  </a:lnTo>
                  <a:lnTo>
                    <a:pt x="1022718" y="225437"/>
                  </a:lnTo>
                  <a:lnTo>
                    <a:pt x="1029595" y="215262"/>
                  </a:lnTo>
                  <a:lnTo>
                    <a:pt x="1032243" y="202234"/>
                  </a:lnTo>
                  <a:lnTo>
                    <a:pt x="1032243" y="33566"/>
                  </a:lnTo>
                  <a:lnTo>
                    <a:pt x="1029593" y="20531"/>
                  </a:lnTo>
                  <a:lnTo>
                    <a:pt x="1022712" y="10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10">
            <a:extLst>
              <a:ext uri="{FF2B5EF4-FFF2-40B4-BE49-F238E27FC236}">
                <a16:creationId xmlns:a16="http://schemas.microsoft.com/office/drawing/2014/main" id="{45F3892E-38AB-EBAB-36F6-39C67CC93BF7}"/>
              </a:ext>
            </a:extLst>
          </p:cNvPr>
          <p:cNvSpPr txBox="1"/>
          <p:nvPr/>
        </p:nvSpPr>
        <p:spPr>
          <a:xfrm>
            <a:off x="1384063" y="4222085"/>
            <a:ext cx="1206737" cy="243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D242C"/>
                </a:solidFill>
                <a:latin typeface="Grammarsaurus" pitchFamily="2" charset="0"/>
                <a:cs typeface="Arial MT"/>
              </a:rPr>
              <a:t>King Henry VIII</a:t>
            </a:r>
            <a:endParaRPr sz="900" dirty="0">
              <a:latin typeface="Grammarsaurus" pitchFamily="2" charset="0"/>
              <a:cs typeface="Arial MT"/>
            </a:endParaRPr>
          </a:p>
        </p:txBody>
      </p:sp>
      <p:sp>
        <p:nvSpPr>
          <p:cNvPr id="35" name="object 16">
            <a:extLst>
              <a:ext uri="{FF2B5EF4-FFF2-40B4-BE49-F238E27FC236}">
                <a16:creationId xmlns:a16="http://schemas.microsoft.com/office/drawing/2014/main" id="{F206516C-8222-0200-91C0-3EDC839D7A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4801" y="461943"/>
            <a:ext cx="1157613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5C559B"/>
                </a:solidFill>
                <a:latin typeface="Grammarsaurus" pitchFamily="2" charset="0"/>
              </a:rPr>
              <a:t>Where did kings and queens live through time?</a:t>
            </a:r>
            <a:endParaRPr sz="3200" dirty="0">
              <a:latin typeface="Grammarsaurus" pitchFamily="2" charset="0"/>
            </a:endParaRPr>
          </a:p>
        </p:txBody>
      </p:sp>
      <p:sp>
        <p:nvSpPr>
          <p:cNvPr id="36" name="object 23">
            <a:extLst>
              <a:ext uri="{FF2B5EF4-FFF2-40B4-BE49-F238E27FC236}">
                <a16:creationId xmlns:a16="http://schemas.microsoft.com/office/drawing/2014/main" id="{399B141F-A51B-7770-6649-2089D879EE43}"/>
              </a:ext>
            </a:extLst>
          </p:cNvPr>
          <p:cNvSpPr txBox="1"/>
          <p:nvPr/>
        </p:nvSpPr>
        <p:spPr>
          <a:xfrm>
            <a:off x="3108505" y="1613010"/>
            <a:ext cx="6492695" cy="2233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1: How can we find out about the past?</a:t>
            </a:r>
            <a:endParaRPr sz="16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944"/>
              </a:spcBef>
            </a:pPr>
            <a:endParaRPr sz="19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2: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Why did monarchs build castles?</a:t>
            </a:r>
            <a:endParaRPr sz="1600" b="1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950"/>
              </a:spcBef>
            </a:pPr>
            <a:endParaRPr sz="19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3: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Who were the kings and queens of the past?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944"/>
              </a:spcBef>
            </a:pPr>
            <a:endParaRPr sz="19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4: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Who was Queen Victoria and where did she live?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37" name="object 25">
            <a:extLst>
              <a:ext uri="{FF2B5EF4-FFF2-40B4-BE49-F238E27FC236}">
                <a16:creationId xmlns:a16="http://schemas.microsoft.com/office/drawing/2014/main" id="{DCC49C43-3A48-ACEA-25A4-631AC3EDD2E7}"/>
              </a:ext>
            </a:extLst>
          </p:cNvPr>
          <p:cNvSpPr txBox="1"/>
          <p:nvPr/>
        </p:nvSpPr>
        <p:spPr>
          <a:xfrm>
            <a:off x="3104951" y="4240792"/>
            <a:ext cx="634029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5: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Who was the first Queen Elizabeth?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38" name="object 29">
            <a:extLst>
              <a:ext uri="{FF2B5EF4-FFF2-40B4-BE49-F238E27FC236}">
                <a16:creationId xmlns:a16="http://schemas.microsoft.com/office/drawing/2014/main" id="{167181AF-B353-6D03-FB30-711C9F6E2346}"/>
              </a:ext>
            </a:extLst>
          </p:cNvPr>
          <p:cNvSpPr txBox="1"/>
          <p:nvPr/>
        </p:nvSpPr>
        <p:spPr>
          <a:xfrm>
            <a:off x="3104951" y="4895619"/>
            <a:ext cx="6492694" cy="9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6: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Why do we remember King William I?</a:t>
            </a:r>
            <a:endParaRPr sz="16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944"/>
              </a:spcBef>
            </a:pPr>
            <a:endParaRPr sz="19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Lesson 7: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Where did kings and queens live through time?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sp>
        <p:nvSpPr>
          <p:cNvPr id="40" name="object 91">
            <a:extLst>
              <a:ext uri="{FF2B5EF4-FFF2-40B4-BE49-F238E27FC236}">
                <a16:creationId xmlns:a16="http://schemas.microsoft.com/office/drawing/2014/main" id="{2A096E1B-94F8-0CCF-A443-E08FF1062E25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DEBEFBC8-3AA1-3C5A-1BEC-EA10E418373C}"/>
              </a:ext>
            </a:extLst>
          </p:cNvPr>
          <p:cNvSpPr txBox="1"/>
          <p:nvPr/>
        </p:nvSpPr>
        <p:spPr>
          <a:xfrm>
            <a:off x="10063021" y="4089469"/>
            <a:ext cx="1226237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900" dirty="0">
                <a:latin typeface="Grammarsaurus" pitchFamily="2" charset="0"/>
              </a:rPr>
              <a:t>Queen Elizabeth II</a:t>
            </a:r>
            <a:endParaRPr sz="9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49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3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14500" y="169619"/>
            <a:ext cx="6563359" cy="6574790"/>
            <a:chOff x="2814500" y="169619"/>
            <a:chExt cx="6563359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820850" y="175969"/>
              <a:ext cx="6550659" cy="742950"/>
            </a:xfrm>
            <a:custGeom>
              <a:avLst/>
              <a:gdLst/>
              <a:ahLst/>
              <a:cxnLst/>
              <a:rect l="l" t="t" r="r" b="b"/>
              <a:pathLst>
                <a:path w="6550659" h="742950">
                  <a:moveTo>
                    <a:pt x="6512204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6512204" y="742441"/>
                  </a:lnTo>
                  <a:lnTo>
                    <a:pt x="6526997" y="739435"/>
                  </a:lnTo>
                  <a:lnTo>
                    <a:pt x="6539112" y="731250"/>
                  </a:lnTo>
                  <a:lnTo>
                    <a:pt x="6547298" y="719135"/>
                  </a:lnTo>
                  <a:lnTo>
                    <a:pt x="6550304" y="704341"/>
                  </a:lnTo>
                  <a:lnTo>
                    <a:pt x="6550304" y="38099"/>
                  </a:lnTo>
                  <a:lnTo>
                    <a:pt x="6547298" y="23306"/>
                  </a:lnTo>
                  <a:lnTo>
                    <a:pt x="6539112" y="11191"/>
                  </a:lnTo>
                  <a:lnTo>
                    <a:pt x="6526997" y="3006"/>
                  </a:lnTo>
                  <a:lnTo>
                    <a:pt x="6512204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820850" y="175969"/>
              <a:ext cx="6550659" cy="742950"/>
            </a:xfrm>
            <a:custGeom>
              <a:avLst/>
              <a:gdLst/>
              <a:ahLst/>
              <a:cxnLst/>
              <a:rect l="l" t="t" r="r" b="b"/>
              <a:pathLst>
                <a:path w="6550659" h="742950">
                  <a:moveTo>
                    <a:pt x="6512204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6512204" y="0"/>
                  </a:lnTo>
                  <a:lnTo>
                    <a:pt x="6526997" y="3006"/>
                  </a:lnTo>
                  <a:lnTo>
                    <a:pt x="6539112" y="11191"/>
                  </a:lnTo>
                  <a:lnTo>
                    <a:pt x="6547298" y="23306"/>
                  </a:lnTo>
                  <a:lnTo>
                    <a:pt x="6550304" y="38099"/>
                  </a:lnTo>
                  <a:lnTo>
                    <a:pt x="6550304" y="704341"/>
                  </a:lnTo>
                  <a:lnTo>
                    <a:pt x="6547298" y="719135"/>
                  </a:lnTo>
                  <a:lnTo>
                    <a:pt x="6539112" y="731250"/>
                  </a:lnTo>
                  <a:lnTo>
                    <a:pt x="6526997" y="739435"/>
                  </a:lnTo>
                  <a:lnTo>
                    <a:pt x="6512204" y="742441"/>
                  </a:lnTo>
                  <a:close/>
                </a:path>
              </a:pathLst>
            </a:custGeom>
            <a:ln w="12699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28081" y="224865"/>
            <a:ext cx="6534977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Grammarsaurus" pitchFamily="2" charset="0"/>
              </a:rPr>
              <a:t>Key vocabulary for this lesson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2741727" y="2198631"/>
            <a:ext cx="1841500" cy="536575"/>
            <a:chOff x="2741727" y="2198631"/>
            <a:chExt cx="1841500" cy="536575"/>
          </a:xfrm>
        </p:grpSpPr>
        <p:sp>
          <p:nvSpPr>
            <p:cNvPr id="11" name="object 11"/>
            <p:cNvSpPr/>
            <p:nvPr/>
          </p:nvSpPr>
          <p:spPr>
            <a:xfrm>
              <a:off x="2748077" y="2204981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485470"/>
                  </a:lnTo>
                  <a:lnTo>
                    <a:pt x="3006" y="500263"/>
                  </a:lnTo>
                  <a:lnTo>
                    <a:pt x="11191" y="512378"/>
                  </a:lnTo>
                  <a:lnTo>
                    <a:pt x="23306" y="520563"/>
                  </a:lnTo>
                  <a:lnTo>
                    <a:pt x="38100" y="523570"/>
                  </a:lnTo>
                  <a:lnTo>
                    <a:pt x="1790077" y="523570"/>
                  </a:lnTo>
                  <a:lnTo>
                    <a:pt x="1804871" y="520563"/>
                  </a:lnTo>
                  <a:lnTo>
                    <a:pt x="1816985" y="512378"/>
                  </a:lnTo>
                  <a:lnTo>
                    <a:pt x="1825171" y="500263"/>
                  </a:lnTo>
                  <a:lnTo>
                    <a:pt x="1828177" y="485470"/>
                  </a:lnTo>
                  <a:lnTo>
                    <a:pt x="1828177" y="38100"/>
                  </a:lnTo>
                  <a:lnTo>
                    <a:pt x="1825171" y="23306"/>
                  </a:lnTo>
                  <a:lnTo>
                    <a:pt x="1816985" y="11191"/>
                  </a:lnTo>
                  <a:lnTo>
                    <a:pt x="1804871" y="3006"/>
                  </a:lnTo>
                  <a:lnTo>
                    <a:pt x="1790077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748077" y="2204981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523570"/>
                  </a:moveTo>
                  <a:lnTo>
                    <a:pt x="38100" y="523570"/>
                  </a:lnTo>
                  <a:lnTo>
                    <a:pt x="23306" y="520563"/>
                  </a:lnTo>
                  <a:lnTo>
                    <a:pt x="11191" y="512378"/>
                  </a:lnTo>
                  <a:lnTo>
                    <a:pt x="3006" y="500263"/>
                  </a:lnTo>
                  <a:lnTo>
                    <a:pt x="0" y="485470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1790077" y="0"/>
                  </a:lnTo>
                  <a:lnTo>
                    <a:pt x="1804871" y="3006"/>
                  </a:lnTo>
                  <a:lnTo>
                    <a:pt x="1816985" y="11191"/>
                  </a:lnTo>
                  <a:lnTo>
                    <a:pt x="1825171" y="23306"/>
                  </a:lnTo>
                  <a:lnTo>
                    <a:pt x="1828177" y="38100"/>
                  </a:lnTo>
                  <a:lnTo>
                    <a:pt x="1828177" y="485470"/>
                  </a:lnTo>
                  <a:lnTo>
                    <a:pt x="1825171" y="500263"/>
                  </a:lnTo>
                  <a:lnTo>
                    <a:pt x="1816985" y="512378"/>
                  </a:lnTo>
                  <a:lnTo>
                    <a:pt x="1804871" y="520563"/>
                  </a:lnTo>
                  <a:lnTo>
                    <a:pt x="1790077" y="523570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728051" y="2248114"/>
            <a:ext cx="1824224" cy="42178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attack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86169" y="2248114"/>
            <a:ext cx="7387820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– use weapons or armed force against an enemy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741727" y="3027502"/>
            <a:ext cx="1841500" cy="536575"/>
            <a:chOff x="2741727" y="3027502"/>
            <a:chExt cx="1841500" cy="536575"/>
          </a:xfrm>
        </p:grpSpPr>
        <p:sp>
          <p:nvSpPr>
            <p:cNvPr id="16" name="object 16"/>
            <p:cNvSpPr/>
            <p:nvPr/>
          </p:nvSpPr>
          <p:spPr>
            <a:xfrm>
              <a:off x="2748077" y="3033852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485470"/>
                  </a:lnTo>
                  <a:lnTo>
                    <a:pt x="3006" y="500263"/>
                  </a:lnTo>
                  <a:lnTo>
                    <a:pt x="11191" y="512378"/>
                  </a:lnTo>
                  <a:lnTo>
                    <a:pt x="23306" y="520563"/>
                  </a:lnTo>
                  <a:lnTo>
                    <a:pt x="38100" y="523570"/>
                  </a:lnTo>
                  <a:lnTo>
                    <a:pt x="1790077" y="523570"/>
                  </a:lnTo>
                  <a:lnTo>
                    <a:pt x="1804871" y="520563"/>
                  </a:lnTo>
                  <a:lnTo>
                    <a:pt x="1816985" y="512378"/>
                  </a:lnTo>
                  <a:lnTo>
                    <a:pt x="1825171" y="500263"/>
                  </a:lnTo>
                  <a:lnTo>
                    <a:pt x="1828177" y="485470"/>
                  </a:lnTo>
                  <a:lnTo>
                    <a:pt x="1828177" y="38100"/>
                  </a:lnTo>
                  <a:lnTo>
                    <a:pt x="1825171" y="23306"/>
                  </a:lnTo>
                  <a:lnTo>
                    <a:pt x="1816985" y="11191"/>
                  </a:lnTo>
                  <a:lnTo>
                    <a:pt x="1804871" y="3006"/>
                  </a:lnTo>
                  <a:lnTo>
                    <a:pt x="1790077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748077" y="3033852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523570"/>
                  </a:moveTo>
                  <a:lnTo>
                    <a:pt x="38100" y="523570"/>
                  </a:lnTo>
                  <a:lnTo>
                    <a:pt x="23306" y="520563"/>
                  </a:lnTo>
                  <a:lnTo>
                    <a:pt x="11191" y="512378"/>
                  </a:lnTo>
                  <a:lnTo>
                    <a:pt x="3006" y="500263"/>
                  </a:lnTo>
                  <a:lnTo>
                    <a:pt x="0" y="485470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1790077" y="0"/>
                  </a:lnTo>
                  <a:lnTo>
                    <a:pt x="1804871" y="3006"/>
                  </a:lnTo>
                  <a:lnTo>
                    <a:pt x="1816985" y="11191"/>
                  </a:lnTo>
                  <a:lnTo>
                    <a:pt x="1825171" y="23306"/>
                  </a:lnTo>
                  <a:lnTo>
                    <a:pt x="1828177" y="38100"/>
                  </a:lnTo>
                  <a:lnTo>
                    <a:pt x="1828177" y="485470"/>
                  </a:lnTo>
                  <a:lnTo>
                    <a:pt x="1825171" y="500263"/>
                  </a:lnTo>
                  <a:lnTo>
                    <a:pt x="1816985" y="512378"/>
                  </a:lnTo>
                  <a:lnTo>
                    <a:pt x="1804871" y="520563"/>
                  </a:lnTo>
                  <a:lnTo>
                    <a:pt x="1790077" y="523570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748077" y="3064277"/>
            <a:ext cx="1828799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protect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86168" y="3074606"/>
            <a:ext cx="6362831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– keep safe from harm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86168" y="4379084"/>
            <a:ext cx="7124831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00" dirty="0">
                <a:solidFill>
                  <a:srgbClr val="1B283D"/>
                </a:solidFill>
                <a:latin typeface="Grammarsaurus" pitchFamily="2" charset="0"/>
                <a:cs typeface="Arial MT"/>
              </a:rPr>
              <a:t>– a sole ruler such as a king, queen or emperor</a:t>
            </a:r>
            <a:endParaRPr sz="2400" dirty="0">
              <a:latin typeface="Grammarsaurus" pitchFamily="2" charset="0"/>
              <a:cs typeface="Arial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741727" y="4311385"/>
            <a:ext cx="1841500" cy="536575"/>
            <a:chOff x="2741727" y="4311385"/>
            <a:chExt cx="1841500" cy="536575"/>
          </a:xfrm>
        </p:grpSpPr>
        <p:sp>
          <p:nvSpPr>
            <p:cNvPr id="22" name="object 22"/>
            <p:cNvSpPr/>
            <p:nvPr/>
          </p:nvSpPr>
          <p:spPr>
            <a:xfrm>
              <a:off x="2748077" y="4317735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100"/>
                  </a:lnTo>
                  <a:lnTo>
                    <a:pt x="0" y="485470"/>
                  </a:lnTo>
                  <a:lnTo>
                    <a:pt x="3006" y="500263"/>
                  </a:lnTo>
                  <a:lnTo>
                    <a:pt x="11191" y="512378"/>
                  </a:lnTo>
                  <a:lnTo>
                    <a:pt x="23306" y="520563"/>
                  </a:lnTo>
                  <a:lnTo>
                    <a:pt x="38100" y="523570"/>
                  </a:lnTo>
                  <a:lnTo>
                    <a:pt x="1790077" y="523570"/>
                  </a:lnTo>
                  <a:lnTo>
                    <a:pt x="1804871" y="520563"/>
                  </a:lnTo>
                  <a:lnTo>
                    <a:pt x="1816985" y="512378"/>
                  </a:lnTo>
                  <a:lnTo>
                    <a:pt x="1825171" y="500263"/>
                  </a:lnTo>
                  <a:lnTo>
                    <a:pt x="1828177" y="485470"/>
                  </a:lnTo>
                  <a:lnTo>
                    <a:pt x="1828177" y="38100"/>
                  </a:lnTo>
                  <a:lnTo>
                    <a:pt x="1825171" y="23306"/>
                  </a:lnTo>
                  <a:lnTo>
                    <a:pt x="1816985" y="11191"/>
                  </a:lnTo>
                  <a:lnTo>
                    <a:pt x="1804871" y="3006"/>
                  </a:lnTo>
                  <a:lnTo>
                    <a:pt x="1790077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748077" y="4317735"/>
              <a:ext cx="1828800" cy="523875"/>
            </a:xfrm>
            <a:custGeom>
              <a:avLst/>
              <a:gdLst/>
              <a:ahLst/>
              <a:cxnLst/>
              <a:rect l="l" t="t" r="r" b="b"/>
              <a:pathLst>
                <a:path w="1828800" h="523875">
                  <a:moveTo>
                    <a:pt x="1790077" y="523570"/>
                  </a:moveTo>
                  <a:lnTo>
                    <a:pt x="38100" y="523570"/>
                  </a:lnTo>
                  <a:lnTo>
                    <a:pt x="23306" y="520563"/>
                  </a:lnTo>
                  <a:lnTo>
                    <a:pt x="11191" y="512378"/>
                  </a:lnTo>
                  <a:lnTo>
                    <a:pt x="3006" y="500263"/>
                  </a:lnTo>
                  <a:lnTo>
                    <a:pt x="0" y="485470"/>
                  </a:lnTo>
                  <a:lnTo>
                    <a:pt x="0" y="38100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1790077" y="0"/>
                  </a:lnTo>
                  <a:lnTo>
                    <a:pt x="1804871" y="3006"/>
                  </a:lnTo>
                  <a:lnTo>
                    <a:pt x="1816985" y="11191"/>
                  </a:lnTo>
                  <a:lnTo>
                    <a:pt x="1825171" y="23306"/>
                  </a:lnTo>
                  <a:lnTo>
                    <a:pt x="1828177" y="38100"/>
                  </a:lnTo>
                  <a:lnTo>
                    <a:pt x="1828177" y="485470"/>
                  </a:lnTo>
                  <a:lnTo>
                    <a:pt x="1825171" y="500263"/>
                  </a:lnTo>
                  <a:lnTo>
                    <a:pt x="1816985" y="512378"/>
                  </a:lnTo>
                  <a:lnTo>
                    <a:pt x="1804871" y="520563"/>
                  </a:lnTo>
                  <a:lnTo>
                    <a:pt x="1790077" y="523570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748672" y="4379084"/>
            <a:ext cx="1828800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4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monarch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282734" y="1868700"/>
            <a:ext cx="9499600" cy="3072130"/>
            <a:chOff x="1282734" y="1868700"/>
            <a:chExt cx="9499600" cy="3072130"/>
          </a:xfrm>
        </p:grpSpPr>
        <p:sp>
          <p:nvSpPr>
            <p:cNvPr id="26" name="object 26"/>
            <p:cNvSpPr/>
            <p:nvPr/>
          </p:nvSpPr>
          <p:spPr>
            <a:xfrm>
              <a:off x="1687987" y="1888675"/>
              <a:ext cx="839469" cy="839469"/>
            </a:xfrm>
            <a:custGeom>
              <a:avLst/>
              <a:gdLst/>
              <a:ahLst/>
              <a:cxnLst/>
              <a:rect l="l" t="t" r="r" b="b"/>
              <a:pathLst>
                <a:path w="839469" h="839469">
                  <a:moveTo>
                    <a:pt x="419620" y="0"/>
                  </a:moveTo>
                  <a:lnTo>
                    <a:pt x="319709" y="179844"/>
                  </a:lnTo>
                  <a:lnTo>
                    <a:pt x="79921" y="79933"/>
                  </a:lnTo>
                  <a:lnTo>
                    <a:pt x="179832" y="319722"/>
                  </a:lnTo>
                  <a:lnTo>
                    <a:pt x="0" y="419620"/>
                  </a:lnTo>
                  <a:lnTo>
                    <a:pt x="179832" y="519531"/>
                  </a:lnTo>
                  <a:lnTo>
                    <a:pt x="79921" y="759320"/>
                  </a:lnTo>
                  <a:lnTo>
                    <a:pt x="319709" y="659409"/>
                  </a:lnTo>
                  <a:lnTo>
                    <a:pt x="419620" y="839241"/>
                  </a:lnTo>
                  <a:lnTo>
                    <a:pt x="519531" y="659409"/>
                  </a:lnTo>
                  <a:lnTo>
                    <a:pt x="759307" y="759320"/>
                  </a:lnTo>
                  <a:lnTo>
                    <a:pt x="659396" y="519531"/>
                  </a:lnTo>
                  <a:lnTo>
                    <a:pt x="839241" y="419620"/>
                  </a:lnTo>
                  <a:lnTo>
                    <a:pt x="659396" y="319722"/>
                  </a:lnTo>
                  <a:lnTo>
                    <a:pt x="759307" y="79933"/>
                  </a:lnTo>
                  <a:lnTo>
                    <a:pt x="519531" y="179844"/>
                  </a:lnTo>
                  <a:lnTo>
                    <a:pt x="419620" y="0"/>
                  </a:lnTo>
                  <a:close/>
                </a:path>
              </a:pathLst>
            </a:custGeom>
            <a:solidFill>
              <a:srgbClr val="F89F1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687991" y="1888680"/>
              <a:ext cx="759460" cy="759460"/>
            </a:xfrm>
            <a:custGeom>
              <a:avLst/>
              <a:gdLst/>
              <a:ahLst/>
              <a:cxnLst/>
              <a:rect l="l" t="t" r="r" b="b"/>
              <a:pathLst>
                <a:path w="759460" h="759460">
                  <a:moveTo>
                    <a:pt x="419620" y="0"/>
                  </a:moveTo>
                  <a:lnTo>
                    <a:pt x="319709" y="179844"/>
                  </a:lnTo>
                  <a:lnTo>
                    <a:pt x="79921" y="79933"/>
                  </a:lnTo>
                  <a:lnTo>
                    <a:pt x="179831" y="319709"/>
                  </a:lnTo>
                  <a:lnTo>
                    <a:pt x="0" y="419620"/>
                  </a:lnTo>
                  <a:lnTo>
                    <a:pt x="179831" y="519531"/>
                  </a:lnTo>
                  <a:lnTo>
                    <a:pt x="79921" y="759320"/>
                  </a:lnTo>
                  <a:lnTo>
                    <a:pt x="759307" y="79933"/>
                  </a:lnTo>
                  <a:lnTo>
                    <a:pt x="519518" y="179844"/>
                  </a:lnTo>
                  <a:lnTo>
                    <a:pt x="419620" y="0"/>
                  </a:lnTo>
                  <a:close/>
                </a:path>
              </a:pathLst>
            </a:custGeom>
            <a:solidFill>
              <a:srgbClr val="F8C8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907787" y="1928641"/>
              <a:ext cx="579755" cy="579755"/>
            </a:xfrm>
            <a:custGeom>
              <a:avLst/>
              <a:gdLst/>
              <a:ahLst/>
              <a:cxnLst/>
              <a:rect l="l" t="t" r="r" b="b"/>
              <a:pathLst>
                <a:path w="579755" h="579755">
                  <a:moveTo>
                    <a:pt x="579475" y="0"/>
                  </a:moveTo>
                  <a:lnTo>
                    <a:pt x="399643" y="0"/>
                  </a:lnTo>
                  <a:lnTo>
                    <a:pt x="0" y="399643"/>
                  </a:lnTo>
                  <a:lnTo>
                    <a:pt x="179832" y="579475"/>
                  </a:lnTo>
                  <a:lnTo>
                    <a:pt x="579475" y="179844"/>
                  </a:lnTo>
                  <a:lnTo>
                    <a:pt x="579475" y="0"/>
                  </a:lnTo>
                  <a:close/>
                </a:path>
              </a:pathLst>
            </a:custGeom>
            <a:solidFill>
              <a:srgbClr val="9DE8F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907787" y="1928646"/>
              <a:ext cx="579755" cy="489584"/>
            </a:xfrm>
            <a:custGeom>
              <a:avLst/>
              <a:gdLst/>
              <a:ahLst/>
              <a:cxnLst/>
              <a:rect l="l" t="t" r="r" b="b"/>
              <a:pathLst>
                <a:path w="579755" h="489585">
                  <a:moveTo>
                    <a:pt x="579475" y="0"/>
                  </a:moveTo>
                  <a:lnTo>
                    <a:pt x="399643" y="0"/>
                  </a:lnTo>
                  <a:lnTo>
                    <a:pt x="0" y="399643"/>
                  </a:lnTo>
                  <a:lnTo>
                    <a:pt x="89916" y="489559"/>
                  </a:lnTo>
                  <a:lnTo>
                    <a:pt x="579475" y="0"/>
                  </a:lnTo>
                  <a:close/>
                </a:path>
              </a:pathLst>
            </a:custGeom>
            <a:solidFill>
              <a:srgbClr val="D3F1F8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707885" y="2358233"/>
              <a:ext cx="349885" cy="349885"/>
            </a:xfrm>
            <a:custGeom>
              <a:avLst/>
              <a:gdLst/>
              <a:ahLst/>
              <a:cxnLst/>
              <a:rect l="l" t="t" r="r" b="b"/>
              <a:pathLst>
                <a:path w="349885" h="349885">
                  <a:moveTo>
                    <a:pt x="229755" y="0"/>
                  </a:moveTo>
                  <a:lnTo>
                    <a:pt x="0" y="229755"/>
                  </a:lnTo>
                  <a:lnTo>
                    <a:pt x="119875" y="349631"/>
                  </a:lnTo>
                  <a:lnTo>
                    <a:pt x="349618" y="119875"/>
                  </a:lnTo>
                  <a:lnTo>
                    <a:pt x="229755" y="0"/>
                  </a:lnTo>
                  <a:close/>
                </a:path>
              </a:pathLst>
            </a:custGeom>
            <a:solidFill>
              <a:srgbClr val="5E5E5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707890" y="2358238"/>
              <a:ext cx="290195" cy="290195"/>
            </a:xfrm>
            <a:custGeom>
              <a:avLst/>
              <a:gdLst/>
              <a:ahLst/>
              <a:cxnLst/>
              <a:rect l="l" t="t" r="r" b="b"/>
              <a:pathLst>
                <a:path w="290194" h="290194">
                  <a:moveTo>
                    <a:pt x="229755" y="0"/>
                  </a:moveTo>
                  <a:lnTo>
                    <a:pt x="0" y="229755"/>
                  </a:lnTo>
                  <a:lnTo>
                    <a:pt x="59944" y="289699"/>
                  </a:lnTo>
                  <a:lnTo>
                    <a:pt x="289687" y="59944"/>
                  </a:lnTo>
                  <a:lnTo>
                    <a:pt x="229755" y="0"/>
                  </a:lnTo>
                  <a:close/>
                </a:path>
              </a:pathLst>
            </a:custGeom>
            <a:solidFill>
              <a:srgbClr val="91919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827900" y="2248293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59943" y="0"/>
                  </a:moveTo>
                  <a:lnTo>
                    <a:pt x="0" y="59944"/>
                  </a:lnTo>
                  <a:lnTo>
                    <a:pt x="279704" y="339648"/>
                  </a:lnTo>
                  <a:lnTo>
                    <a:pt x="339648" y="279704"/>
                  </a:lnTo>
                  <a:lnTo>
                    <a:pt x="59943" y="0"/>
                  </a:lnTo>
                  <a:close/>
                </a:path>
              </a:pathLst>
            </a:custGeom>
            <a:solidFill>
              <a:srgbClr val="BB9C7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827795" y="2248335"/>
              <a:ext cx="200025" cy="200025"/>
            </a:xfrm>
            <a:custGeom>
              <a:avLst/>
              <a:gdLst/>
              <a:ahLst/>
              <a:cxnLst/>
              <a:rect l="l" t="t" r="r" b="b"/>
              <a:pathLst>
                <a:path w="200025" h="200025">
                  <a:moveTo>
                    <a:pt x="59944" y="0"/>
                  </a:moveTo>
                  <a:lnTo>
                    <a:pt x="0" y="59944"/>
                  </a:lnTo>
                  <a:lnTo>
                    <a:pt x="139839" y="199783"/>
                  </a:lnTo>
                  <a:lnTo>
                    <a:pt x="199783" y="139852"/>
                  </a:lnTo>
                  <a:lnTo>
                    <a:pt x="59944" y="0"/>
                  </a:lnTo>
                  <a:close/>
                </a:path>
              </a:pathLst>
            </a:custGeom>
            <a:solidFill>
              <a:srgbClr val="CCB8AD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668007" y="1868700"/>
              <a:ext cx="879475" cy="879475"/>
            </a:xfrm>
            <a:custGeom>
              <a:avLst/>
              <a:gdLst/>
              <a:ahLst/>
              <a:cxnLst/>
              <a:rect l="l" t="t" r="r" b="b"/>
              <a:pathLst>
                <a:path w="879475" h="879475">
                  <a:moveTo>
                    <a:pt x="376615" y="704684"/>
                  </a:moveTo>
                  <a:lnTo>
                    <a:pt x="330873" y="704684"/>
                  </a:lnTo>
                  <a:lnTo>
                    <a:pt x="425653" y="875271"/>
                  </a:lnTo>
                  <a:lnTo>
                    <a:pt x="432346" y="879208"/>
                  </a:lnTo>
                  <a:lnTo>
                    <a:pt x="446849" y="879208"/>
                  </a:lnTo>
                  <a:lnTo>
                    <a:pt x="453542" y="875271"/>
                  </a:lnTo>
                  <a:lnTo>
                    <a:pt x="485311" y="818057"/>
                  </a:lnTo>
                  <a:lnTo>
                    <a:pt x="439597" y="818057"/>
                  </a:lnTo>
                  <a:lnTo>
                    <a:pt x="376615" y="704684"/>
                  </a:lnTo>
                  <a:close/>
                </a:path>
                <a:path w="879475" h="879475">
                  <a:moveTo>
                    <a:pt x="100101" y="78346"/>
                  </a:moveTo>
                  <a:lnTo>
                    <a:pt x="91516" y="80022"/>
                  </a:lnTo>
                  <a:lnTo>
                    <a:pt x="80048" y="91490"/>
                  </a:lnTo>
                  <a:lnTo>
                    <a:pt x="78346" y="100126"/>
                  </a:lnTo>
                  <a:lnTo>
                    <a:pt x="174497" y="330898"/>
                  </a:lnTo>
                  <a:lnTo>
                    <a:pt x="3936" y="425653"/>
                  </a:lnTo>
                  <a:lnTo>
                    <a:pt x="0" y="432346"/>
                  </a:lnTo>
                  <a:lnTo>
                    <a:pt x="0" y="446849"/>
                  </a:lnTo>
                  <a:lnTo>
                    <a:pt x="3936" y="453542"/>
                  </a:lnTo>
                  <a:lnTo>
                    <a:pt x="174497" y="548297"/>
                  </a:lnTo>
                  <a:lnTo>
                    <a:pt x="168605" y="562444"/>
                  </a:lnTo>
                  <a:lnTo>
                    <a:pt x="25831" y="705218"/>
                  </a:lnTo>
                  <a:lnTo>
                    <a:pt x="21438" y="711830"/>
                  </a:lnTo>
                  <a:lnTo>
                    <a:pt x="19975" y="719353"/>
                  </a:lnTo>
                  <a:lnTo>
                    <a:pt x="21438" y="726863"/>
                  </a:lnTo>
                  <a:lnTo>
                    <a:pt x="25831" y="733475"/>
                  </a:lnTo>
                  <a:lnTo>
                    <a:pt x="145707" y="853351"/>
                  </a:lnTo>
                  <a:lnTo>
                    <a:pt x="152320" y="857744"/>
                  </a:lnTo>
                  <a:lnTo>
                    <a:pt x="159840" y="859208"/>
                  </a:lnTo>
                  <a:lnTo>
                    <a:pt x="167358" y="857744"/>
                  </a:lnTo>
                  <a:lnTo>
                    <a:pt x="173964" y="853351"/>
                  </a:lnTo>
                  <a:lnTo>
                    <a:pt x="216328" y="810983"/>
                  </a:lnTo>
                  <a:lnTo>
                    <a:pt x="159854" y="810983"/>
                  </a:lnTo>
                  <a:lnTo>
                    <a:pt x="68211" y="719353"/>
                  </a:lnTo>
                  <a:lnTo>
                    <a:pt x="239775" y="547801"/>
                  </a:lnTo>
                  <a:lnTo>
                    <a:pt x="296310" y="547801"/>
                  </a:lnTo>
                  <a:lnTo>
                    <a:pt x="270353" y="521842"/>
                  </a:lnTo>
                  <a:lnTo>
                    <a:pt x="209207" y="521842"/>
                  </a:lnTo>
                  <a:lnTo>
                    <a:pt x="61127" y="439599"/>
                  </a:lnTo>
                  <a:lnTo>
                    <a:pt x="209524" y="357149"/>
                  </a:lnTo>
                  <a:lnTo>
                    <a:pt x="215190" y="352461"/>
                  </a:lnTo>
                  <a:lnTo>
                    <a:pt x="218693" y="346248"/>
                  </a:lnTo>
                  <a:lnTo>
                    <a:pt x="219797" y="339198"/>
                  </a:lnTo>
                  <a:lnTo>
                    <a:pt x="218262" y="332003"/>
                  </a:lnTo>
                  <a:lnTo>
                    <a:pt x="137007" y="137020"/>
                  </a:lnTo>
                  <a:lnTo>
                    <a:pt x="240901" y="137020"/>
                  </a:lnTo>
                  <a:lnTo>
                    <a:pt x="100101" y="78346"/>
                  </a:lnTo>
                  <a:close/>
                </a:path>
                <a:path w="879475" h="879475">
                  <a:moveTo>
                    <a:pt x="539985" y="659407"/>
                  </a:moveTo>
                  <a:lnTo>
                    <a:pt x="532934" y="660514"/>
                  </a:lnTo>
                  <a:lnTo>
                    <a:pt x="526729" y="664030"/>
                  </a:lnTo>
                  <a:lnTo>
                    <a:pt x="522046" y="669709"/>
                  </a:lnTo>
                  <a:lnTo>
                    <a:pt x="439597" y="818057"/>
                  </a:lnTo>
                  <a:lnTo>
                    <a:pt x="485311" y="818057"/>
                  </a:lnTo>
                  <a:lnTo>
                    <a:pt x="548297" y="704684"/>
                  </a:lnTo>
                  <a:lnTo>
                    <a:pt x="652165" y="704684"/>
                  </a:lnTo>
                  <a:lnTo>
                    <a:pt x="547204" y="660958"/>
                  </a:lnTo>
                  <a:lnTo>
                    <a:pt x="539985" y="659407"/>
                  </a:lnTo>
                  <a:close/>
                </a:path>
                <a:path w="879475" h="879475">
                  <a:moveTo>
                    <a:pt x="296310" y="547801"/>
                  </a:moveTo>
                  <a:lnTo>
                    <a:pt x="239775" y="547801"/>
                  </a:lnTo>
                  <a:lnTo>
                    <a:pt x="331393" y="639419"/>
                  </a:lnTo>
                  <a:lnTo>
                    <a:pt x="159854" y="810983"/>
                  </a:lnTo>
                  <a:lnTo>
                    <a:pt x="216328" y="810983"/>
                  </a:lnTo>
                  <a:lnTo>
                    <a:pt x="316750" y="710552"/>
                  </a:lnTo>
                  <a:lnTo>
                    <a:pt x="330873" y="704684"/>
                  </a:lnTo>
                  <a:lnTo>
                    <a:pt x="376615" y="704684"/>
                  </a:lnTo>
                  <a:lnTo>
                    <a:pt x="357339" y="669988"/>
                  </a:lnTo>
                  <a:lnTo>
                    <a:pt x="359676" y="667651"/>
                  </a:lnTo>
                  <a:lnTo>
                    <a:pt x="416154" y="667651"/>
                  </a:lnTo>
                  <a:lnTo>
                    <a:pt x="296310" y="547801"/>
                  </a:lnTo>
                  <a:close/>
                </a:path>
                <a:path w="879475" h="879475">
                  <a:moveTo>
                    <a:pt x="652165" y="704684"/>
                  </a:moveTo>
                  <a:lnTo>
                    <a:pt x="548297" y="704684"/>
                  </a:lnTo>
                  <a:lnTo>
                    <a:pt x="779068" y="800811"/>
                  </a:lnTo>
                  <a:lnTo>
                    <a:pt x="787666" y="799109"/>
                  </a:lnTo>
                  <a:lnTo>
                    <a:pt x="799147" y="787692"/>
                  </a:lnTo>
                  <a:lnTo>
                    <a:pt x="800849" y="779056"/>
                  </a:lnTo>
                  <a:lnTo>
                    <a:pt x="785487" y="742188"/>
                  </a:lnTo>
                  <a:lnTo>
                    <a:pt x="742187" y="742188"/>
                  </a:lnTo>
                  <a:lnTo>
                    <a:pt x="652165" y="704684"/>
                  </a:lnTo>
                  <a:close/>
                </a:path>
                <a:path w="879475" h="879475">
                  <a:moveTo>
                    <a:pt x="790844" y="378752"/>
                  </a:moveTo>
                  <a:lnTo>
                    <a:pt x="708558" y="378752"/>
                  </a:lnTo>
                  <a:lnTo>
                    <a:pt x="818080" y="439599"/>
                  </a:lnTo>
                  <a:lnTo>
                    <a:pt x="669670" y="522046"/>
                  </a:lnTo>
                  <a:lnTo>
                    <a:pt x="664005" y="526739"/>
                  </a:lnTo>
                  <a:lnTo>
                    <a:pt x="660501" y="532953"/>
                  </a:lnTo>
                  <a:lnTo>
                    <a:pt x="659398" y="540003"/>
                  </a:lnTo>
                  <a:lnTo>
                    <a:pt x="660933" y="547204"/>
                  </a:lnTo>
                  <a:lnTo>
                    <a:pt x="742187" y="742188"/>
                  </a:lnTo>
                  <a:lnTo>
                    <a:pt x="785487" y="742188"/>
                  </a:lnTo>
                  <a:lnTo>
                    <a:pt x="704697" y="548297"/>
                  </a:lnTo>
                  <a:lnTo>
                    <a:pt x="875271" y="453542"/>
                  </a:lnTo>
                  <a:lnTo>
                    <a:pt x="879195" y="446849"/>
                  </a:lnTo>
                  <a:lnTo>
                    <a:pt x="879195" y="432346"/>
                  </a:lnTo>
                  <a:lnTo>
                    <a:pt x="875271" y="425653"/>
                  </a:lnTo>
                  <a:lnTo>
                    <a:pt x="790844" y="378752"/>
                  </a:lnTo>
                  <a:close/>
                </a:path>
                <a:path w="879475" h="879475">
                  <a:moveTo>
                    <a:pt x="416154" y="667651"/>
                  </a:moveTo>
                  <a:lnTo>
                    <a:pt x="359676" y="667651"/>
                  </a:lnTo>
                  <a:lnTo>
                    <a:pt x="425513" y="733475"/>
                  </a:lnTo>
                  <a:lnTo>
                    <a:pt x="432088" y="737850"/>
                  </a:lnTo>
                  <a:lnTo>
                    <a:pt x="439607" y="739317"/>
                  </a:lnTo>
                  <a:lnTo>
                    <a:pt x="447120" y="737850"/>
                  </a:lnTo>
                  <a:lnTo>
                    <a:pt x="453682" y="733475"/>
                  </a:lnTo>
                  <a:lnTo>
                    <a:pt x="496083" y="691095"/>
                  </a:lnTo>
                  <a:lnTo>
                    <a:pt x="439597" y="691095"/>
                  </a:lnTo>
                  <a:lnTo>
                    <a:pt x="416154" y="667651"/>
                  </a:lnTo>
                  <a:close/>
                </a:path>
                <a:path w="879475" h="879475">
                  <a:moveTo>
                    <a:pt x="319709" y="407911"/>
                  </a:moveTo>
                  <a:lnTo>
                    <a:pt x="219798" y="407911"/>
                  </a:lnTo>
                  <a:lnTo>
                    <a:pt x="471273" y="659407"/>
                  </a:lnTo>
                  <a:lnTo>
                    <a:pt x="439597" y="691095"/>
                  </a:lnTo>
                  <a:lnTo>
                    <a:pt x="496083" y="691095"/>
                  </a:lnTo>
                  <a:lnTo>
                    <a:pt x="513676" y="673506"/>
                  </a:lnTo>
                  <a:lnTo>
                    <a:pt x="518070" y="666896"/>
                  </a:lnTo>
                  <a:lnTo>
                    <a:pt x="519529" y="659407"/>
                  </a:lnTo>
                  <a:lnTo>
                    <a:pt x="518070" y="651866"/>
                  </a:lnTo>
                  <a:lnTo>
                    <a:pt x="513676" y="645248"/>
                  </a:lnTo>
                  <a:lnTo>
                    <a:pt x="477850" y="609447"/>
                  </a:lnTo>
                  <a:lnTo>
                    <a:pt x="506109" y="581190"/>
                  </a:lnTo>
                  <a:lnTo>
                    <a:pt x="449592" y="581190"/>
                  </a:lnTo>
                  <a:lnTo>
                    <a:pt x="387921" y="519531"/>
                  </a:lnTo>
                  <a:lnTo>
                    <a:pt x="416178" y="491274"/>
                  </a:lnTo>
                  <a:lnTo>
                    <a:pt x="359676" y="491274"/>
                  </a:lnTo>
                  <a:lnTo>
                    <a:pt x="298005" y="429615"/>
                  </a:lnTo>
                  <a:lnTo>
                    <a:pt x="319709" y="407911"/>
                  </a:lnTo>
                  <a:close/>
                </a:path>
                <a:path w="879475" h="879475">
                  <a:moveTo>
                    <a:pt x="839241" y="108178"/>
                  </a:moveTo>
                  <a:lnTo>
                    <a:pt x="799274" y="108178"/>
                  </a:lnTo>
                  <a:lnTo>
                    <a:pt x="799274" y="231508"/>
                  </a:lnTo>
                  <a:lnTo>
                    <a:pt x="449592" y="581190"/>
                  </a:lnTo>
                  <a:lnTo>
                    <a:pt x="506109" y="581190"/>
                  </a:lnTo>
                  <a:lnTo>
                    <a:pt x="708558" y="378752"/>
                  </a:lnTo>
                  <a:lnTo>
                    <a:pt x="790844" y="378752"/>
                  </a:lnTo>
                  <a:lnTo>
                    <a:pt x="737946" y="349364"/>
                  </a:lnTo>
                  <a:lnTo>
                    <a:pt x="837145" y="250177"/>
                  </a:lnTo>
                  <a:lnTo>
                    <a:pt x="839241" y="245071"/>
                  </a:lnTo>
                  <a:lnTo>
                    <a:pt x="839241" y="108178"/>
                  </a:lnTo>
                  <a:close/>
                </a:path>
                <a:path w="879475" h="879475">
                  <a:moveTo>
                    <a:pt x="219789" y="359673"/>
                  </a:moveTo>
                  <a:lnTo>
                    <a:pt x="145719" y="425475"/>
                  </a:lnTo>
                  <a:lnTo>
                    <a:pt x="139861" y="439599"/>
                  </a:lnTo>
                  <a:lnTo>
                    <a:pt x="141274" y="446849"/>
                  </a:lnTo>
                  <a:lnTo>
                    <a:pt x="141326" y="447115"/>
                  </a:lnTo>
                  <a:lnTo>
                    <a:pt x="145593" y="453542"/>
                  </a:lnTo>
                  <a:lnTo>
                    <a:pt x="145719" y="453732"/>
                  </a:lnTo>
                  <a:lnTo>
                    <a:pt x="211531" y="519531"/>
                  </a:lnTo>
                  <a:lnTo>
                    <a:pt x="209207" y="521842"/>
                  </a:lnTo>
                  <a:lnTo>
                    <a:pt x="270353" y="521842"/>
                  </a:lnTo>
                  <a:lnTo>
                    <a:pt x="188113" y="439599"/>
                  </a:lnTo>
                  <a:lnTo>
                    <a:pt x="219798" y="407911"/>
                  </a:lnTo>
                  <a:lnTo>
                    <a:pt x="319709" y="407911"/>
                  </a:lnTo>
                  <a:lnTo>
                    <a:pt x="326261" y="401358"/>
                  </a:lnTo>
                  <a:lnTo>
                    <a:pt x="269747" y="401358"/>
                  </a:lnTo>
                  <a:lnTo>
                    <a:pt x="233921" y="365531"/>
                  </a:lnTo>
                  <a:lnTo>
                    <a:pt x="227307" y="361137"/>
                  </a:lnTo>
                  <a:lnTo>
                    <a:pt x="219789" y="359673"/>
                  </a:lnTo>
                  <a:close/>
                </a:path>
                <a:path w="879475" h="879475">
                  <a:moveTo>
                    <a:pt x="839241" y="80022"/>
                  </a:moveTo>
                  <a:lnTo>
                    <a:pt x="770915" y="80022"/>
                  </a:lnTo>
                  <a:lnTo>
                    <a:pt x="359676" y="491274"/>
                  </a:lnTo>
                  <a:lnTo>
                    <a:pt x="416178" y="491274"/>
                  </a:lnTo>
                  <a:lnTo>
                    <a:pt x="799274" y="108178"/>
                  </a:lnTo>
                  <a:lnTo>
                    <a:pt x="839241" y="108178"/>
                  </a:lnTo>
                  <a:lnTo>
                    <a:pt x="839241" y="80022"/>
                  </a:lnTo>
                  <a:close/>
                </a:path>
                <a:path w="879475" h="879475">
                  <a:moveTo>
                    <a:pt x="485316" y="61137"/>
                  </a:moveTo>
                  <a:lnTo>
                    <a:pt x="439597" y="61137"/>
                  </a:lnTo>
                  <a:lnTo>
                    <a:pt x="500443" y="170662"/>
                  </a:lnTo>
                  <a:lnTo>
                    <a:pt x="269747" y="401358"/>
                  </a:lnTo>
                  <a:lnTo>
                    <a:pt x="326261" y="401358"/>
                  </a:lnTo>
                  <a:lnTo>
                    <a:pt x="586335" y="141274"/>
                  </a:lnTo>
                  <a:lnTo>
                    <a:pt x="529831" y="141274"/>
                  </a:lnTo>
                  <a:lnTo>
                    <a:pt x="485316" y="61137"/>
                  </a:lnTo>
                  <a:close/>
                </a:path>
                <a:path w="879475" h="879475">
                  <a:moveTo>
                    <a:pt x="240901" y="137020"/>
                  </a:moveTo>
                  <a:lnTo>
                    <a:pt x="137007" y="137020"/>
                  </a:lnTo>
                  <a:lnTo>
                    <a:pt x="331990" y="218236"/>
                  </a:lnTo>
                  <a:lnTo>
                    <a:pt x="339190" y="219780"/>
                  </a:lnTo>
                  <a:lnTo>
                    <a:pt x="346236" y="218671"/>
                  </a:lnTo>
                  <a:lnTo>
                    <a:pt x="352450" y="215157"/>
                  </a:lnTo>
                  <a:lnTo>
                    <a:pt x="357149" y="209486"/>
                  </a:lnTo>
                  <a:lnTo>
                    <a:pt x="376580" y="174523"/>
                  </a:lnTo>
                  <a:lnTo>
                    <a:pt x="330898" y="174523"/>
                  </a:lnTo>
                  <a:lnTo>
                    <a:pt x="240901" y="137020"/>
                  </a:lnTo>
                  <a:close/>
                </a:path>
                <a:path w="879475" h="879475">
                  <a:moveTo>
                    <a:pt x="446849" y="0"/>
                  </a:moveTo>
                  <a:lnTo>
                    <a:pt x="432346" y="0"/>
                  </a:lnTo>
                  <a:lnTo>
                    <a:pt x="425653" y="3936"/>
                  </a:lnTo>
                  <a:lnTo>
                    <a:pt x="330898" y="174523"/>
                  </a:lnTo>
                  <a:lnTo>
                    <a:pt x="376580" y="174523"/>
                  </a:lnTo>
                  <a:lnTo>
                    <a:pt x="439597" y="61137"/>
                  </a:lnTo>
                  <a:lnTo>
                    <a:pt x="485316" y="61137"/>
                  </a:lnTo>
                  <a:lnTo>
                    <a:pt x="453542" y="3936"/>
                  </a:lnTo>
                  <a:lnTo>
                    <a:pt x="446849" y="0"/>
                  </a:lnTo>
                  <a:close/>
                </a:path>
                <a:path w="879475" h="879475">
                  <a:moveTo>
                    <a:pt x="819251" y="39966"/>
                  </a:moveTo>
                  <a:lnTo>
                    <a:pt x="634123" y="39966"/>
                  </a:lnTo>
                  <a:lnTo>
                    <a:pt x="629030" y="42062"/>
                  </a:lnTo>
                  <a:lnTo>
                    <a:pt x="529831" y="141274"/>
                  </a:lnTo>
                  <a:lnTo>
                    <a:pt x="586335" y="141274"/>
                  </a:lnTo>
                  <a:lnTo>
                    <a:pt x="647585" y="80022"/>
                  </a:lnTo>
                  <a:lnTo>
                    <a:pt x="839241" y="80022"/>
                  </a:lnTo>
                  <a:lnTo>
                    <a:pt x="839241" y="59943"/>
                  </a:lnTo>
                  <a:lnTo>
                    <a:pt x="837669" y="52171"/>
                  </a:lnTo>
                  <a:lnTo>
                    <a:pt x="833385" y="45821"/>
                  </a:lnTo>
                  <a:lnTo>
                    <a:pt x="827030" y="41538"/>
                  </a:lnTo>
                  <a:lnTo>
                    <a:pt x="819251" y="3996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830358" y="2900401"/>
              <a:ext cx="452755" cy="540385"/>
            </a:xfrm>
            <a:custGeom>
              <a:avLst/>
              <a:gdLst/>
              <a:ahLst/>
              <a:cxnLst/>
              <a:rect l="l" t="t" r="r" b="b"/>
              <a:pathLst>
                <a:path w="452755" h="540385">
                  <a:moveTo>
                    <a:pt x="226339" y="0"/>
                  </a:moveTo>
                  <a:lnTo>
                    <a:pt x="0" y="50457"/>
                  </a:lnTo>
                  <a:lnTo>
                    <a:pt x="0" y="216700"/>
                  </a:lnTo>
                  <a:lnTo>
                    <a:pt x="3288" y="264236"/>
                  </a:lnTo>
                  <a:lnTo>
                    <a:pt x="12905" y="310099"/>
                  </a:lnTo>
                  <a:lnTo>
                    <a:pt x="28482" y="353760"/>
                  </a:lnTo>
                  <a:lnTo>
                    <a:pt x="49648" y="394689"/>
                  </a:lnTo>
                  <a:lnTo>
                    <a:pt x="76031" y="432357"/>
                  </a:lnTo>
                  <a:lnTo>
                    <a:pt x="107263" y="466236"/>
                  </a:lnTo>
                  <a:lnTo>
                    <a:pt x="142971" y="495795"/>
                  </a:lnTo>
                  <a:lnTo>
                    <a:pt x="182787" y="520505"/>
                  </a:lnTo>
                  <a:lnTo>
                    <a:pt x="226339" y="539838"/>
                  </a:lnTo>
                  <a:lnTo>
                    <a:pt x="269891" y="520505"/>
                  </a:lnTo>
                  <a:lnTo>
                    <a:pt x="309706" y="495795"/>
                  </a:lnTo>
                  <a:lnTo>
                    <a:pt x="345415" y="466236"/>
                  </a:lnTo>
                  <a:lnTo>
                    <a:pt x="376646" y="432357"/>
                  </a:lnTo>
                  <a:lnTo>
                    <a:pt x="403030" y="394689"/>
                  </a:lnTo>
                  <a:lnTo>
                    <a:pt x="424195" y="353760"/>
                  </a:lnTo>
                  <a:lnTo>
                    <a:pt x="439772" y="310099"/>
                  </a:lnTo>
                  <a:lnTo>
                    <a:pt x="449390" y="264236"/>
                  </a:lnTo>
                  <a:lnTo>
                    <a:pt x="452678" y="216700"/>
                  </a:lnTo>
                  <a:lnTo>
                    <a:pt x="452678" y="50457"/>
                  </a:lnTo>
                  <a:lnTo>
                    <a:pt x="226339" y="0"/>
                  </a:lnTo>
                  <a:close/>
                </a:path>
              </a:pathLst>
            </a:custGeom>
            <a:solidFill>
              <a:srgbClr val="FBDD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895231" y="2966872"/>
              <a:ext cx="323215" cy="403860"/>
            </a:xfrm>
            <a:custGeom>
              <a:avLst/>
              <a:gdLst/>
              <a:ahLst/>
              <a:cxnLst/>
              <a:rect l="l" t="t" r="r" b="b"/>
              <a:pathLst>
                <a:path w="323214" h="403860">
                  <a:moveTo>
                    <a:pt x="161467" y="0"/>
                  </a:moveTo>
                  <a:lnTo>
                    <a:pt x="0" y="35991"/>
                  </a:lnTo>
                  <a:lnTo>
                    <a:pt x="0" y="150228"/>
                  </a:lnTo>
                  <a:lnTo>
                    <a:pt x="3244" y="192887"/>
                  </a:lnTo>
                  <a:lnTo>
                    <a:pt x="12858" y="234156"/>
                  </a:lnTo>
                  <a:lnTo>
                    <a:pt x="28664" y="273472"/>
                  </a:lnTo>
                  <a:lnTo>
                    <a:pt x="50482" y="310273"/>
                  </a:lnTo>
                  <a:lnTo>
                    <a:pt x="99931" y="364240"/>
                  </a:lnTo>
                  <a:lnTo>
                    <a:pt x="161467" y="403263"/>
                  </a:lnTo>
                  <a:lnTo>
                    <a:pt x="193600" y="385734"/>
                  </a:lnTo>
                  <a:lnTo>
                    <a:pt x="249398" y="339010"/>
                  </a:lnTo>
                  <a:lnTo>
                    <a:pt x="294282" y="273472"/>
                  </a:lnTo>
                  <a:lnTo>
                    <a:pt x="310083" y="234156"/>
                  </a:lnTo>
                  <a:lnTo>
                    <a:pt x="319693" y="192887"/>
                  </a:lnTo>
                  <a:lnTo>
                    <a:pt x="322935" y="150228"/>
                  </a:lnTo>
                  <a:lnTo>
                    <a:pt x="322935" y="35991"/>
                  </a:lnTo>
                  <a:lnTo>
                    <a:pt x="161467" y="0"/>
                  </a:lnTo>
                  <a:close/>
                </a:path>
              </a:pathLst>
            </a:custGeom>
            <a:solidFill>
              <a:srgbClr val="E0F4F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685290" y="3241903"/>
              <a:ext cx="738505" cy="521334"/>
            </a:xfrm>
            <a:custGeom>
              <a:avLst/>
              <a:gdLst/>
              <a:ahLst/>
              <a:cxnLst/>
              <a:rect l="l" t="t" r="r" b="b"/>
              <a:pathLst>
                <a:path w="738505" h="521335">
                  <a:moveTo>
                    <a:pt x="305790" y="399376"/>
                  </a:moveTo>
                  <a:lnTo>
                    <a:pt x="299326" y="359981"/>
                  </a:lnTo>
                  <a:lnTo>
                    <a:pt x="280619" y="324713"/>
                  </a:lnTo>
                  <a:lnTo>
                    <a:pt x="209842" y="231711"/>
                  </a:lnTo>
                  <a:lnTo>
                    <a:pt x="183819" y="216738"/>
                  </a:lnTo>
                  <a:lnTo>
                    <a:pt x="168821" y="217805"/>
                  </a:lnTo>
                  <a:lnTo>
                    <a:pt x="154914" y="224853"/>
                  </a:lnTo>
                  <a:lnTo>
                    <a:pt x="145097" y="236474"/>
                  </a:lnTo>
                  <a:lnTo>
                    <a:pt x="140589" y="250456"/>
                  </a:lnTo>
                  <a:lnTo>
                    <a:pt x="141579" y="265112"/>
                  </a:lnTo>
                  <a:lnTo>
                    <a:pt x="148310" y="278752"/>
                  </a:lnTo>
                  <a:lnTo>
                    <a:pt x="177914" y="317309"/>
                  </a:lnTo>
                  <a:lnTo>
                    <a:pt x="111442" y="230746"/>
                  </a:lnTo>
                  <a:lnTo>
                    <a:pt x="106832" y="223608"/>
                  </a:lnTo>
                  <a:lnTo>
                    <a:pt x="103479" y="215861"/>
                  </a:lnTo>
                  <a:lnTo>
                    <a:pt x="101422" y="207670"/>
                  </a:lnTo>
                  <a:lnTo>
                    <a:pt x="100723" y="199199"/>
                  </a:lnTo>
                  <a:lnTo>
                    <a:pt x="100723" y="41059"/>
                  </a:lnTo>
                  <a:lnTo>
                    <a:pt x="97497" y="25082"/>
                  </a:lnTo>
                  <a:lnTo>
                    <a:pt x="88696" y="12039"/>
                  </a:lnTo>
                  <a:lnTo>
                    <a:pt x="75653" y="3238"/>
                  </a:lnTo>
                  <a:lnTo>
                    <a:pt x="59664" y="0"/>
                  </a:lnTo>
                  <a:lnTo>
                    <a:pt x="44627" y="2857"/>
                  </a:lnTo>
                  <a:lnTo>
                    <a:pt x="18783" y="37185"/>
                  </a:lnTo>
                  <a:lnTo>
                    <a:pt x="12" y="235051"/>
                  </a:lnTo>
                  <a:lnTo>
                    <a:pt x="0" y="244703"/>
                  </a:lnTo>
                  <a:lnTo>
                    <a:pt x="1765" y="254101"/>
                  </a:lnTo>
                  <a:lnTo>
                    <a:pt x="5219" y="263017"/>
                  </a:lnTo>
                  <a:lnTo>
                    <a:pt x="10299" y="271208"/>
                  </a:lnTo>
                  <a:lnTo>
                    <a:pt x="162915" y="469938"/>
                  </a:lnTo>
                  <a:lnTo>
                    <a:pt x="162915" y="520928"/>
                  </a:lnTo>
                  <a:lnTo>
                    <a:pt x="305790" y="520928"/>
                  </a:lnTo>
                  <a:lnTo>
                    <a:pt x="305790" y="399376"/>
                  </a:lnTo>
                  <a:close/>
                </a:path>
                <a:path w="738505" h="521335">
                  <a:moveTo>
                    <a:pt x="737882" y="244703"/>
                  </a:moveTo>
                  <a:lnTo>
                    <a:pt x="719099" y="37185"/>
                  </a:lnTo>
                  <a:lnTo>
                    <a:pt x="693254" y="2857"/>
                  </a:lnTo>
                  <a:lnTo>
                    <a:pt x="678218" y="0"/>
                  </a:lnTo>
                  <a:lnTo>
                    <a:pt x="662241" y="3238"/>
                  </a:lnTo>
                  <a:lnTo>
                    <a:pt x="649185" y="12039"/>
                  </a:lnTo>
                  <a:lnTo>
                    <a:pt x="640384" y="25082"/>
                  </a:lnTo>
                  <a:lnTo>
                    <a:pt x="637159" y="41059"/>
                  </a:lnTo>
                  <a:lnTo>
                    <a:pt x="637159" y="199199"/>
                  </a:lnTo>
                  <a:lnTo>
                    <a:pt x="636460" y="207670"/>
                  </a:lnTo>
                  <a:lnTo>
                    <a:pt x="634403" y="215861"/>
                  </a:lnTo>
                  <a:lnTo>
                    <a:pt x="631050" y="223608"/>
                  </a:lnTo>
                  <a:lnTo>
                    <a:pt x="626452" y="230746"/>
                  </a:lnTo>
                  <a:lnTo>
                    <a:pt x="589584" y="278752"/>
                  </a:lnTo>
                  <a:lnTo>
                    <a:pt x="596303" y="265112"/>
                  </a:lnTo>
                  <a:lnTo>
                    <a:pt x="597306" y="250456"/>
                  </a:lnTo>
                  <a:lnTo>
                    <a:pt x="592797" y="236474"/>
                  </a:lnTo>
                  <a:lnTo>
                    <a:pt x="582980" y="224853"/>
                  </a:lnTo>
                  <a:lnTo>
                    <a:pt x="569074" y="217805"/>
                  </a:lnTo>
                  <a:lnTo>
                    <a:pt x="554075" y="216738"/>
                  </a:lnTo>
                  <a:lnTo>
                    <a:pt x="539788" y="221449"/>
                  </a:lnTo>
                  <a:lnTo>
                    <a:pt x="457276" y="324713"/>
                  </a:lnTo>
                  <a:lnTo>
                    <a:pt x="438569" y="359981"/>
                  </a:lnTo>
                  <a:lnTo>
                    <a:pt x="432104" y="399376"/>
                  </a:lnTo>
                  <a:lnTo>
                    <a:pt x="432104" y="520928"/>
                  </a:lnTo>
                  <a:lnTo>
                    <a:pt x="574979" y="520928"/>
                  </a:lnTo>
                  <a:lnTo>
                    <a:pt x="574979" y="469938"/>
                  </a:lnTo>
                  <a:lnTo>
                    <a:pt x="727595" y="271208"/>
                  </a:lnTo>
                  <a:lnTo>
                    <a:pt x="732675" y="263017"/>
                  </a:lnTo>
                  <a:lnTo>
                    <a:pt x="736130" y="254101"/>
                  </a:lnTo>
                  <a:lnTo>
                    <a:pt x="737882" y="244703"/>
                  </a:lnTo>
                  <a:close/>
                </a:path>
              </a:pathLst>
            </a:custGeom>
            <a:solidFill>
              <a:srgbClr val="E8C499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813204" y="2882734"/>
              <a:ext cx="488315" cy="575310"/>
            </a:xfrm>
            <a:custGeom>
              <a:avLst/>
              <a:gdLst/>
              <a:ahLst/>
              <a:cxnLst/>
              <a:rect l="l" t="t" r="r" b="b"/>
              <a:pathLst>
                <a:path w="488314" h="575310">
                  <a:moveTo>
                    <a:pt x="422884" y="234353"/>
                  </a:moveTo>
                  <a:lnTo>
                    <a:pt x="422871" y="120116"/>
                  </a:lnTo>
                  <a:lnTo>
                    <a:pt x="422871" y="111899"/>
                  </a:lnTo>
                  <a:lnTo>
                    <a:pt x="417169" y="104787"/>
                  </a:lnTo>
                  <a:lnTo>
                    <a:pt x="245186" y="66459"/>
                  </a:lnTo>
                  <a:lnTo>
                    <a:pt x="242570" y="66459"/>
                  </a:lnTo>
                  <a:lnTo>
                    <a:pt x="78600" y="103009"/>
                  </a:lnTo>
                  <a:lnTo>
                    <a:pt x="72237" y="105841"/>
                  </a:lnTo>
                  <a:lnTo>
                    <a:pt x="67614" y="110718"/>
                  </a:lnTo>
                  <a:lnTo>
                    <a:pt x="65151" y="116979"/>
                  </a:lnTo>
                  <a:lnTo>
                    <a:pt x="65303" y="123926"/>
                  </a:lnTo>
                  <a:lnTo>
                    <a:pt x="68122" y="130289"/>
                  </a:lnTo>
                  <a:lnTo>
                    <a:pt x="73012" y="134912"/>
                  </a:lnTo>
                  <a:lnTo>
                    <a:pt x="79260" y="137363"/>
                  </a:lnTo>
                  <a:lnTo>
                    <a:pt x="86220" y="137223"/>
                  </a:lnTo>
                  <a:lnTo>
                    <a:pt x="243878" y="102082"/>
                  </a:lnTo>
                  <a:lnTo>
                    <a:pt x="387819" y="134162"/>
                  </a:lnTo>
                  <a:lnTo>
                    <a:pt x="387819" y="234353"/>
                  </a:lnTo>
                  <a:lnTo>
                    <a:pt x="384771" y="274332"/>
                  </a:lnTo>
                  <a:lnTo>
                    <a:pt x="375767" y="313004"/>
                  </a:lnTo>
                  <a:lnTo>
                    <a:pt x="360946" y="349859"/>
                  </a:lnTo>
                  <a:lnTo>
                    <a:pt x="340512" y="384340"/>
                  </a:lnTo>
                  <a:lnTo>
                    <a:pt x="297294" y="432193"/>
                  </a:lnTo>
                  <a:lnTo>
                    <a:pt x="243878" y="467931"/>
                  </a:lnTo>
                  <a:lnTo>
                    <a:pt x="216039" y="451713"/>
                  </a:lnTo>
                  <a:lnTo>
                    <a:pt x="167411" y="409663"/>
                  </a:lnTo>
                  <a:lnTo>
                    <a:pt x="129197" y="354545"/>
                  </a:lnTo>
                  <a:lnTo>
                    <a:pt x="105791" y="289509"/>
                  </a:lnTo>
                  <a:lnTo>
                    <a:pt x="99771" y="233870"/>
                  </a:lnTo>
                  <a:lnTo>
                    <a:pt x="91605" y="226301"/>
                  </a:lnTo>
                  <a:lnTo>
                    <a:pt x="72301" y="226974"/>
                  </a:lnTo>
                  <a:lnTo>
                    <a:pt x="64731" y="235077"/>
                  </a:lnTo>
                  <a:lnTo>
                    <a:pt x="65468" y="253555"/>
                  </a:lnTo>
                  <a:lnTo>
                    <a:pt x="71513" y="296887"/>
                  </a:lnTo>
                  <a:lnTo>
                    <a:pt x="82334" y="334632"/>
                  </a:lnTo>
                  <a:lnTo>
                    <a:pt x="98056" y="370662"/>
                  </a:lnTo>
                  <a:lnTo>
                    <a:pt x="118529" y="404456"/>
                  </a:lnTo>
                  <a:lnTo>
                    <a:pt x="142963" y="434886"/>
                  </a:lnTo>
                  <a:lnTo>
                    <a:pt x="171056" y="461733"/>
                  </a:lnTo>
                  <a:lnTo>
                    <a:pt x="202374" y="484644"/>
                  </a:lnTo>
                  <a:lnTo>
                    <a:pt x="236512" y="503288"/>
                  </a:lnTo>
                  <a:lnTo>
                    <a:pt x="241376" y="504913"/>
                  </a:lnTo>
                  <a:lnTo>
                    <a:pt x="246392" y="504913"/>
                  </a:lnTo>
                  <a:lnTo>
                    <a:pt x="285381" y="484644"/>
                  </a:lnTo>
                  <a:lnTo>
                    <a:pt x="316699" y="461733"/>
                  </a:lnTo>
                  <a:lnTo>
                    <a:pt x="344779" y="434886"/>
                  </a:lnTo>
                  <a:lnTo>
                    <a:pt x="369227" y="404456"/>
                  </a:lnTo>
                  <a:lnTo>
                    <a:pt x="392404" y="365353"/>
                  </a:lnTo>
                  <a:lnTo>
                    <a:pt x="409206" y="323557"/>
                  </a:lnTo>
                  <a:lnTo>
                    <a:pt x="419430" y="279704"/>
                  </a:lnTo>
                  <a:lnTo>
                    <a:pt x="422884" y="234353"/>
                  </a:lnTo>
                  <a:close/>
                </a:path>
                <a:path w="488314" h="575310">
                  <a:moveTo>
                    <a:pt x="487743" y="59905"/>
                  </a:moveTo>
                  <a:lnTo>
                    <a:pt x="482041" y="52793"/>
                  </a:lnTo>
                  <a:lnTo>
                    <a:pt x="452678" y="46253"/>
                  </a:lnTo>
                  <a:lnTo>
                    <a:pt x="452678" y="82169"/>
                  </a:lnTo>
                  <a:lnTo>
                    <a:pt x="452678" y="234365"/>
                  </a:lnTo>
                  <a:lnTo>
                    <a:pt x="448894" y="284251"/>
                  </a:lnTo>
                  <a:lnTo>
                    <a:pt x="437642" y="332524"/>
                  </a:lnTo>
                  <a:lnTo>
                    <a:pt x="419163" y="378510"/>
                  </a:lnTo>
                  <a:lnTo>
                    <a:pt x="393636" y="421563"/>
                  </a:lnTo>
                  <a:lnTo>
                    <a:pt x="362991" y="459105"/>
                  </a:lnTo>
                  <a:lnTo>
                    <a:pt x="327482" y="491413"/>
                  </a:lnTo>
                  <a:lnTo>
                    <a:pt x="287616" y="518109"/>
                  </a:lnTo>
                  <a:lnTo>
                    <a:pt x="243865" y="538784"/>
                  </a:lnTo>
                  <a:lnTo>
                    <a:pt x="200126" y="518109"/>
                  </a:lnTo>
                  <a:lnTo>
                    <a:pt x="160261" y="491413"/>
                  </a:lnTo>
                  <a:lnTo>
                    <a:pt x="124752" y="459105"/>
                  </a:lnTo>
                  <a:lnTo>
                    <a:pt x="94107" y="421563"/>
                  </a:lnTo>
                  <a:lnTo>
                    <a:pt x="68580" y="378510"/>
                  </a:lnTo>
                  <a:lnTo>
                    <a:pt x="50101" y="332524"/>
                  </a:lnTo>
                  <a:lnTo>
                    <a:pt x="38849" y="284251"/>
                  </a:lnTo>
                  <a:lnTo>
                    <a:pt x="35052" y="234365"/>
                  </a:lnTo>
                  <a:lnTo>
                    <a:pt x="35052" y="82169"/>
                  </a:lnTo>
                  <a:lnTo>
                    <a:pt x="243865" y="35623"/>
                  </a:lnTo>
                  <a:lnTo>
                    <a:pt x="452678" y="82169"/>
                  </a:lnTo>
                  <a:lnTo>
                    <a:pt x="452678" y="46253"/>
                  </a:lnTo>
                  <a:lnTo>
                    <a:pt x="405003" y="35623"/>
                  </a:lnTo>
                  <a:lnTo>
                    <a:pt x="245160" y="0"/>
                  </a:lnTo>
                  <a:lnTo>
                    <a:pt x="242570" y="0"/>
                  </a:lnTo>
                  <a:lnTo>
                    <a:pt x="5689" y="52793"/>
                  </a:lnTo>
                  <a:lnTo>
                    <a:pt x="0" y="59905"/>
                  </a:lnTo>
                  <a:lnTo>
                    <a:pt x="0" y="234365"/>
                  </a:lnTo>
                  <a:lnTo>
                    <a:pt x="4203" y="289610"/>
                  </a:lnTo>
                  <a:lnTo>
                    <a:pt x="16649" y="343065"/>
                  </a:lnTo>
                  <a:lnTo>
                    <a:pt x="37122" y="394004"/>
                  </a:lnTo>
                  <a:lnTo>
                    <a:pt x="65379" y="441680"/>
                  </a:lnTo>
                  <a:lnTo>
                    <a:pt x="100533" y="484530"/>
                  </a:lnTo>
                  <a:lnTo>
                    <a:pt x="141401" y="521169"/>
                  </a:lnTo>
                  <a:lnTo>
                    <a:pt x="187388" y="551141"/>
                  </a:lnTo>
                  <a:lnTo>
                    <a:pt x="237883" y="573976"/>
                  </a:lnTo>
                  <a:lnTo>
                    <a:pt x="241846" y="575030"/>
                  </a:lnTo>
                  <a:lnTo>
                    <a:pt x="245897" y="575030"/>
                  </a:lnTo>
                  <a:lnTo>
                    <a:pt x="300367" y="551141"/>
                  </a:lnTo>
                  <a:lnTo>
                    <a:pt x="346354" y="521169"/>
                  </a:lnTo>
                  <a:lnTo>
                    <a:pt x="387210" y="484530"/>
                  </a:lnTo>
                  <a:lnTo>
                    <a:pt x="422351" y="441680"/>
                  </a:lnTo>
                  <a:lnTo>
                    <a:pt x="450621" y="394004"/>
                  </a:lnTo>
                  <a:lnTo>
                    <a:pt x="471093" y="343065"/>
                  </a:lnTo>
                  <a:lnTo>
                    <a:pt x="483539" y="289610"/>
                  </a:lnTo>
                  <a:lnTo>
                    <a:pt x="487743" y="234365"/>
                  </a:lnTo>
                  <a:lnTo>
                    <a:pt x="487743" y="599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8918" y="3064277"/>
              <a:ext cx="206200" cy="150010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1668221" y="3046869"/>
              <a:ext cx="772795" cy="734060"/>
            </a:xfrm>
            <a:custGeom>
              <a:avLst/>
              <a:gdLst/>
              <a:ahLst/>
              <a:cxnLst/>
              <a:rect l="l" t="t" r="r" b="b"/>
              <a:pathLst>
                <a:path w="772794" h="734060">
                  <a:moveTo>
                    <a:pt x="246176" y="20116"/>
                  </a:moveTo>
                  <a:lnTo>
                    <a:pt x="242316" y="6134"/>
                  </a:lnTo>
                  <a:lnTo>
                    <a:pt x="235839" y="812"/>
                  </a:lnTo>
                  <a:lnTo>
                    <a:pt x="220865" y="0"/>
                  </a:lnTo>
                  <a:lnTo>
                    <a:pt x="213829" y="4546"/>
                  </a:lnTo>
                  <a:lnTo>
                    <a:pt x="208102" y="19075"/>
                  </a:lnTo>
                  <a:lnTo>
                    <a:pt x="210870" y="27927"/>
                  </a:lnTo>
                  <a:lnTo>
                    <a:pt x="217652" y="32486"/>
                  </a:lnTo>
                  <a:lnTo>
                    <a:pt x="223824" y="36601"/>
                  </a:lnTo>
                  <a:lnTo>
                    <a:pt x="232181" y="36347"/>
                  </a:lnTo>
                  <a:lnTo>
                    <a:pt x="243573" y="27559"/>
                  </a:lnTo>
                  <a:lnTo>
                    <a:pt x="246176" y="20116"/>
                  </a:lnTo>
                  <a:close/>
                </a:path>
                <a:path w="772794" h="734060">
                  <a:moveTo>
                    <a:pt x="340779" y="594398"/>
                  </a:moveTo>
                  <a:lnTo>
                    <a:pt x="333349" y="549414"/>
                  </a:lnTo>
                  <a:lnTo>
                    <a:pt x="312026" y="509130"/>
                  </a:lnTo>
                  <a:lnTo>
                    <a:pt x="241249" y="416128"/>
                  </a:lnTo>
                  <a:lnTo>
                    <a:pt x="203441" y="394373"/>
                  </a:lnTo>
                  <a:lnTo>
                    <a:pt x="192163" y="394081"/>
                  </a:lnTo>
                  <a:lnTo>
                    <a:pt x="181241" y="395998"/>
                  </a:lnTo>
                  <a:lnTo>
                    <a:pt x="147942" y="421805"/>
                  </a:lnTo>
                  <a:lnTo>
                    <a:pt x="138226" y="409143"/>
                  </a:lnTo>
                  <a:lnTo>
                    <a:pt x="135712" y="401739"/>
                  </a:lnTo>
                  <a:lnTo>
                    <a:pt x="135712" y="236093"/>
                  </a:lnTo>
                  <a:lnTo>
                    <a:pt x="131102" y="213309"/>
                  </a:lnTo>
                  <a:lnTo>
                    <a:pt x="118529" y="194678"/>
                  </a:lnTo>
                  <a:lnTo>
                    <a:pt x="99898" y="182105"/>
                  </a:lnTo>
                  <a:lnTo>
                    <a:pt x="77114" y="177495"/>
                  </a:lnTo>
                  <a:lnTo>
                    <a:pt x="55587" y="181533"/>
                  </a:lnTo>
                  <a:lnTo>
                    <a:pt x="24828" y="209511"/>
                  </a:lnTo>
                  <a:lnTo>
                    <a:pt x="25" y="428421"/>
                  </a:lnTo>
                  <a:lnTo>
                    <a:pt x="0" y="441350"/>
                  </a:lnTo>
                  <a:lnTo>
                    <a:pt x="2349" y="453936"/>
                  </a:lnTo>
                  <a:lnTo>
                    <a:pt x="6985" y="465886"/>
                  </a:lnTo>
                  <a:lnTo>
                    <a:pt x="13843" y="476923"/>
                  </a:lnTo>
                  <a:lnTo>
                    <a:pt x="162839" y="670928"/>
                  </a:lnTo>
                  <a:lnTo>
                    <a:pt x="162839" y="725639"/>
                  </a:lnTo>
                  <a:lnTo>
                    <a:pt x="170688" y="733488"/>
                  </a:lnTo>
                  <a:lnTo>
                    <a:pt x="190042" y="733488"/>
                  </a:lnTo>
                  <a:lnTo>
                    <a:pt x="197904" y="725639"/>
                  </a:lnTo>
                  <a:lnTo>
                    <a:pt x="197904" y="661111"/>
                  </a:lnTo>
                  <a:lnTo>
                    <a:pt x="196621" y="657364"/>
                  </a:lnTo>
                  <a:lnTo>
                    <a:pt x="36525" y="448792"/>
                  </a:lnTo>
                  <a:lnTo>
                    <a:pt x="34112" y="440296"/>
                  </a:lnTo>
                  <a:lnTo>
                    <a:pt x="53695" y="233870"/>
                  </a:lnTo>
                  <a:lnTo>
                    <a:pt x="77114" y="212559"/>
                  </a:lnTo>
                  <a:lnTo>
                    <a:pt x="86271" y="214414"/>
                  </a:lnTo>
                  <a:lnTo>
                    <a:pt x="93751" y="219456"/>
                  </a:lnTo>
                  <a:lnTo>
                    <a:pt x="98793" y="226936"/>
                  </a:lnTo>
                  <a:lnTo>
                    <a:pt x="100647" y="236093"/>
                  </a:lnTo>
                  <a:lnTo>
                    <a:pt x="100647" y="394233"/>
                  </a:lnTo>
                  <a:lnTo>
                    <a:pt x="101587" y="405536"/>
                  </a:lnTo>
                  <a:lnTo>
                    <a:pt x="181470" y="523011"/>
                  </a:lnTo>
                  <a:lnTo>
                    <a:pt x="193090" y="529717"/>
                  </a:lnTo>
                  <a:lnTo>
                    <a:pt x="199796" y="529297"/>
                  </a:lnTo>
                  <a:lnTo>
                    <a:pt x="206044" y="526237"/>
                  </a:lnTo>
                  <a:lnTo>
                    <a:pt x="210616" y="520992"/>
                  </a:lnTo>
                  <a:lnTo>
                    <a:pt x="212750" y="514616"/>
                  </a:lnTo>
                  <a:lnTo>
                    <a:pt x="212331" y="507911"/>
                  </a:lnTo>
                  <a:lnTo>
                    <a:pt x="209270" y="501662"/>
                  </a:lnTo>
                  <a:lnTo>
                    <a:pt x="179565" y="462978"/>
                  </a:lnTo>
                  <a:lnTo>
                    <a:pt x="175983" y="455549"/>
                  </a:lnTo>
                  <a:lnTo>
                    <a:pt x="193408" y="428447"/>
                  </a:lnTo>
                  <a:lnTo>
                    <a:pt x="204812" y="429869"/>
                  </a:lnTo>
                  <a:lnTo>
                    <a:pt x="284124" y="530352"/>
                  </a:lnTo>
                  <a:lnTo>
                    <a:pt x="304292" y="577253"/>
                  </a:lnTo>
                  <a:lnTo>
                    <a:pt x="305714" y="594398"/>
                  </a:lnTo>
                  <a:lnTo>
                    <a:pt x="305714" y="725639"/>
                  </a:lnTo>
                  <a:lnTo>
                    <a:pt x="313563" y="733488"/>
                  </a:lnTo>
                  <a:lnTo>
                    <a:pt x="332930" y="733488"/>
                  </a:lnTo>
                  <a:lnTo>
                    <a:pt x="340779" y="725639"/>
                  </a:lnTo>
                  <a:lnTo>
                    <a:pt x="340779" y="594398"/>
                  </a:lnTo>
                  <a:close/>
                </a:path>
                <a:path w="772794" h="734060">
                  <a:moveTo>
                    <a:pt x="772795" y="441350"/>
                  </a:moveTo>
                  <a:lnTo>
                    <a:pt x="753999" y="230555"/>
                  </a:lnTo>
                  <a:lnTo>
                    <a:pt x="735152" y="192684"/>
                  </a:lnTo>
                  <a:lnTo>
                    <a:pt x="695667" y="177495"/>
                  </a:lnTo>
                  <a:lnTo>
                    <a:pt x="672884" y="182105"/>
                  </a:lnTo>
                  <a:lnTo>
                    <a:pt x="654265" y="194678"/>
                  </a:lnTo>
                  <a:lnTo>
                    <a:pt x="641692" y="213309"/>
                  </a:lnTo>
                  <a:lnTo>
                    <a:pt x="637082" y="236093"/>
                  </a:lnTo>
                  <a:lnTo>
                    <a:pt x="637082" y="401726"/>
                  </a:lnTo>
                  <a:lnTo>
                    <a:pt x="634555" y="409143"/>
                  </a:lnTo>
                  <a:lnTo>
                    <a:pt x="624840" y="421805"/>
                  </a:lnTo>
                  <a:lnTo>
                    <a:pt x="621436" y="415937"/>
                  </a:lnTo>
                  <a:lnTo>
                    <a:pt x="616927" y="410616"/>
                  </a:lnTo>
                  <a:lnTo>
                    <a:pt x="611339" y="406158"/>
                  </a:lnTo>
                  <a:lnTo>
                    <a:pt x="601878" y="400050"/>
                  </a:lnTo>
                  <a:lnTo>
                    <a:pt x="591540" y="395998"/>
                  </a:lnTo>
                  <a:lnTo>
                    <a:pt x="580618" y="394081"/>
                  </a:lnTo>
                  <a:lnTo>
                    <a:pt x="569341" y="394360"/>
                  </a:lnTo>
                  <a:lnTo>
                    <a:pt x="531533" y="416128"/>
                  </a:lnTo>
                  <a:lnTo>
                    <a:pt x="460768" y="509130"/>
                  </a:lnTo>
                  <a:lnTo>
                    <a:pt x="439445" y="549414"/>
                  </a:lnTo>
                  <a:lnTo>
                    <a:pt x="432015" y="594410"/>
                  </a:lnTo>
                  <a:lnTo>
                    <a:pt x="432015" y="725639"/>
                  </a:lnTo>
                  <a:lnTo>
                    <a:pt x="439864" y="733488"/>
                  </a:lnTo>
                  <a:lnTo>
                    <a:pt x="459219" y="733488"/>
                  </a:lnTo>
                  <a:lnTo>
                    <a:pt x="467067" y="725639"/>
                  </a:lnTo>
                  <a:lnTo>
                    <a:pt x="467067" y="594398"/>
                  </a:lnTo>
                  <a:lnTo>
                    <a:pt x="468490" y="577265"/>
                  </a:lnTo>
                  <a:lnTo>
                    <a:pt x="488670" y="530352"/>
                  </a:lnTo>
                  <a:lnTo>
                    <a:pt x="562914" y="432777"/>
                  </a:lnTo>
                  <a:lnTo>
                    <a:pt x="579386" y="428447"/>
                  </a:lnTo>
                  <a:lnTo>
                    <a:pt x="585012" y="430022"/>
                  </a:lnTo>
                  <a:lnTo>
                    <a:pt x="589508" y="433603"/>
                  </a:lnTo>
                  <a:lnTo>
                    <a:pt x="594842" y="439915"/>
                  </a:lnTo>
                  <a:lnTo>
                    <a:pt x="597306" y="447548"/>
                  </a:lnTo>
                  <a:lnTo>
                    <a:pt x="596811" y="455549"/>
                  </a:lnTo>
                  <a:lnTo>
                    <a:pt x="593217" y="462978"/>
                  </a:lnTo>
                  <a:lnTo>
                    <a:pt x="563524" y="501650"/>
                  </a:lnTo>
                  <a:lnTo>
                    <a:pt x="560463" y="507911"/>
                  </a:lnTo>
                  <a:lnTo>
                    <a:pt x="579704" y="529717"/>
                  </a:lnTo>
                  <a:lnTo>
                    <a:pt x="586079" y="527583"/>
                  </a:lnTo>
                  <a:lnTo>
                    <a:pt x="657796" y="436448"/>
                  </a:lnTo>
                  <a:lnTo>
                    <a:pt x="672134" y="394220"/>
                  </a:lnTo>
                  <a:lnTo>
                    <a:pt x="672134" y="236093"/>
                  </a:lnTo>
                  <a:lnTo>
                    <a:pt x="673989" y="226936"/>
                  </a:lnTo>
                  <a:lnTo>
                    <a:pt x="679043" y="219456"/>
                  </a:lnTo>
                  <a:lnTo>
                    <a:pt x="686523" y="214414"/>
                  </a:lnTo>
                  <a:lnTo>
                    <a:pt x="695667" y="212559"/>
                  </a:lnTo>
                  <a:lnTo>
                    <a:pt x="704316" y="214185"/>
                  </a:lnTo>
                  <a:lnTo>
                    <a:pt x="711530" y="218655"/>
                  </a:lnTo>
                  <a:lnTo>
                    <a:pt x="716673" y="225412"/>
                  </a:lnTo>
                  <a:lnTo>
                    <a:pt x="719099" y="233870"/>
                  </a:lnTo>
                  <a:lnTo>
                    <a:pt x="738682" y="440296"/>
                  </a:lnTo>
                  <a:lnTo>
                    <a:pt x="736269" y="448792"/>
                  </a:lnTo>
                  <a:lnTo>
                    <a:pt x="576173" y="657352"/>
                  </a:lnTo>
                  <a:lnTo>
                    <a:pt x="574890" y="661111"/>
                  </a:lnTo>
                  <a:lnTo>
                    <a:pt x="574890" y="725639"/>
                  </a:lnTo>
                  <a:lnTo>
                    <a:pt x="582739" y="733488"/>
                  </a:lnTo>
                  <a:lnTo>
                    <a:pt x="602107" y="733488"/>
                  </a:lnTo>
                  <a:lnTo>
                    <a:pt x="609955" y="725639"/>
                  </a:lnTo>
                  <a:lnTo>
                    <a:pt x="609955" y="670928"/>
                  </a:lnTo>
                  <a:lnTo>
                    <a:pt x="759015" y="476821"/>
                  </a:lnTo>
                  <a:lnTo>
                    <a:pt x="765835" y="465836"/>
                  </a:lnTo>
                  <a:lnTo>
                    <a:pt x="770445" y="453923"/>
                  </a:lnTo>
                  <a:lnTo>
                    <a:pt x="772795" y="4413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41" name="object 4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48312" y="4059915"/>
              <a:ext cx="918591" cy="880734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282734" y="3963325"/>
              <a:ext cx="9499600" cy="0"/>
            </a:xfrm>
            <a:custGeom>
              <a:avLst/>
              <a:gdLst/>
              <a:ahLst/>
              <a:cxnLst/>
              <a:rect l="l" t="t" r="r" b="b"/>
              <a:pathLst>
                <a:path w="9499600">
                  <a:moveTo>
                    <a:pt x="9499600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1B283D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5" name="object 91">
            <a:extLst>
              <a:ext uri="{FF2B5EF4-FFF2-40B4-BE49-F238E27FC236}">
                <a16:creationId xmlns:a16="http://schemas.microsoft.com/office/drawing/2014/main" id="{B9C7FA67-A921-86F8-583B-7EBFCFA5911E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54"/>
            <a:ext cx="12191247" cy="685704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45502" y="-8359"/>
            <a:ext cx="11953240" cy="6596380"/>
            <a:chOff x="245502" y="-8359"/>
            <a:chExt cx="11953240" cy="6596380"/>
          </a:xfrm>
        </p:grpSpPr>
        <p:sp>
          <p:nvSpPr>
            <p:cNvPr id="4" name="object 4"/>
            <p:cNvSpPr/>
            <p:nvPr/>
          </p:nvSpPr>
          <p:spPr>
            <a:xfrm>
              <a:off x="251852" y="35572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51852" y="35572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150428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1646947" y="-2009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1646947" y="-2009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1880936" y="47569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420228" y="169937"/>
            <a:ext cx="5351780" cy="6576059"/>
            <a:chOff x="3420228" y="169937"/>
            <a:chExt cx="5351780" cy="6576059"/>
          </a:xfrm>
        </p:grpSpPr>
        <p:sp>
          <p:nvSpPr>
            <p:cNvPr id="10" name="object 10"/>
            <p:cNvSpPr/>
            <p:nvPr/>
          </p:nvSpPr>
          <p:spPr>
            <a:xfrm>
              <a:off x="4974160" y="638881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4974160" y="6388815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59286" y="6429078"/>
              <a:ext cx="270796" cy="27079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426260" y="175969"/>
              <a:ext cx="5339715" cy="742950"/>
            </a:xfrm>
            <a:custGeom>
              <a:avLst/>
              <a:gdLst/>
              <a:ahLst/>
              <a:cxnLst/>
              <a:rect l="l" t="t" r="r" b="b"/>
              <a:pathLst>
                <a:path w="5339715" h="742950">
                  <a:moveTo>
                    <a:pt x="5301373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5301373" y="742441"/>
                  </a:lnTo>
                  <a:lnTo>
                    <a:pt x="5316167" y="739435"/>
                  </a:lnTo>
                  <a:lnTo>
                    <a:pt x="5328281" y="731250"/>
                  </a:lnTo>
                  <a:lnTo>
                    <a:pt x="5336467" y="719135"/>
                  </a:lnTo>
                  <a:lnTo>
                    <a:pt x="5339473" y="704341"/>
                  </a:lnTo>
                  <a:lnTo>
                    <a:pt x="5339473" y="38099"/>
                  </a:lnTo>
                  <a:lnTo>
                    <a:pt x="5336467" y="23306"/>
                  </a:lnTo>
                  <a:lnTo>
                    <a:pt x="5328281" y="11191"/>
                  </a:lnTo>
                  <a:lnTo>
                    <a:pt x="5316167" y="3006"/>
                  </a:lnTo>
                  <a:lnTo>
                    <a:pt x="5301373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426260" y="175969"/>
              <a:ext cx="5339715" cy="742950"/>
            </a:xfrm>
            <a:custGeom>
              <a:avLst/>
              <a:gdLst/>
              <a:ahLst/>
              <a:cxnLst/>
              <a:rect l="l" t="t" r="r" b="b"/>
              <a:pathLst>
                <a:path w="5339715" h="742950">
                  <a:moveTo>
                    <a:pt x="5301373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5301373" y="0"/>
                  </a:lnTo>
                  <a:lnTo>
                    <a:pt x="5316167" y="3006"/>
                  </a:lnTo>
                  <a:lnTo>
                    <a:pt x="5328281" y="11191"/>
                  </a:lnTo>
                  <a:lnTo>
                    <a:pt x="5336467" y="23306"/>
                  </a:lnTo>
                  <a:lnTo>
                    <a:pt x="5339473" y="38099"/>
                  </a:lnTo>
                  <a:lnTo>
                    <a:pt x="5339473" y="704341"/>
                  </a:lnTo>
                  <a:lnTo>
                    <a:pt x="5336467" y="719135"/>
                  </a:lnTo>
                  <a:lnTo>
                    <a:pt x="5328281" y="731250"/>
                  </a:lnTo>
                  <a:lnTo>
                    <a:pt x="5316167" y="739435"/>
                  </a:lnTo>
                  <a:lnTo>
                    <a:pt x="5301373" y="742441"/>
                  </a:lnTo>
                  <a:close/>
                </a:path>
              </a:pathLst>
            </a:custGeom>
            <a:ln w="11861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426260" y="221803"/>
            <a:ext cx="5339715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Grammarsaurus" pitchFamily="2" charset="0"/>
              </a:rPr>
              <a:t>Cause and consequence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337210" y="840168"/>
            <a:ext cx="10673080" cy="5875655"/>
            <a:chOff x="337210" y="840168"/>
            <a:chExt cx="10673080" cy="5875655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7210" y="840168"/>
              <a:ext cx="2358161" cy="587540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576723" y="1710648"/>
              <a:ext cx="8427720" cy="3771265"/>
            </a:xfrm>
            <a:custGeom>
              <a:avLst/>
              <a:gdLst/>
              <a:ahLst/>
              <a:cxnLst/>
              <a:rect l="l" t="t" r="r" b="b"/>
              <a:pathLst>
                <a:path w="8427720" h="3771265">
                  <a:moveTo>
                    <a:pt x="8246859" y="0"/>
                  </a:moveTo>
                  <a:lnTo>
                    <a:pt x="180289" y="0"/>
                  </a:lnTo>
                  <a:lnTo>
                    <a:pt x="132362" y="6440"/>
                  </a:lnTo>
                  <a:lnTo>
                    <a:pt x="89295" y="24615"/>
                  </a:lnTo>
                  <a:lnTo>
                    <a:pt x="52806" y="52808"/>
                  </a:lnTo>
                  <a:lnTo>
                    <a:pt x="24615" y="89298"/>
                  </a:lnTo>
                  <a:lnTo>
                    <a:pt x="6440" y="132369"/>
                  </a:lnTo>
                  <a:lnTo>
                    <a:pt x="0" y="180301"/>
                  </a:lnTo>
                  <a:lnTo>
                    <a:pt x="0" y="3590721"/>
                  </a:lnTo>
                  <a:lnTo>
                    <a:pt x="6440" y="3638654"/>
                  </a:lnTo>
                  <a:lnTo>
                    <a:pt x="24615" y="3681724"/>
                  </a:lnTo>
                  <a:lnTo>
                    <a:pt x="52806" y="3718215"/>
                  </a:lnTo>
                  <a:lnTo>
                    <a:pt x="89295" y="3746407"/>
                  </a:lnTo>
                  <a:lnTo>
                    <a:pt x="132362" y="3764583"/>
                  </a:lnTo>
                  <a:lnTo>
                    <a:pt x="180289" y="3771023"/>
                  </a:lnTo>
                  <a:lnTo>
                    <a:pt x="8246859" y="3771023"/>
                  </a:lnTo>
                  <a:lnTo>
                    <a:pt x="8294790" y="3764583"/>
                  </a:lnTo>
                  <a:lnTo>
                    <a:pt x="8337859" y="3746407"/>
                  </a:lnTo>
                  <a:lnTo>
                    <a:pt x="8374346" y="3718215"/>
                  </a:lnTo>
                  <a:lnTo>
                    <a:pt x="8402535" y="3681724"/>
                  </a:lnTo>
                  <a:lnTo>
                    <a:pt x="8420709" y="3638654"/>
                  </a:lnTo>
                  <a:lnTo>
                    <a:pt x="8427148" y="3590721"/>
                  </a:lnTo>
                  <a:lnTo>
                    <a:pt x="8427148" y="180301"/>
                  </a:lnTo>
                  <a:lnTo>
                    <a:pt x="8420709" y="132369"/>
                  </a:lnTo>
                  <a:lnTo>
                    <a:pt x="8402535" y="89298"/>
                  </a:lnTo>
                  <a:lnTo>
                    <a:pt x="8374346" y="52808"/>
                  </a:lnTo>
                  <a:lnTo>
                    <a:pt x="8337859" y="24615"/>
                  </a:lnTo>
                  <a:lnTo>
                    <a:pt x="8294790" y="6440"/>
                  </a:lnTo>
                  <a:lnTo>
                    <a:pt x="8246859" y="0"/>
                  </a:lnTo>
                  <a:close/>
                </a:path>
              </a:pathLst>
            </a:custGeom>
            <a:solidFill>
              <a:srgbClr val="EBEAE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576723" y="1710648"/>
              <a:ext cx="8427720" cy="3771265"/>
            </a:xfrm>
            <a:custGeom>
              <a:avLst/>
              <a:gdLst/>
              <a:ahLst/>
              <a:cxnLst/>
              <a:rect l="l" t="t" r="r" b="b"/>
              <a:pathLst>
                <a:path w="8427720" h="3771265">
                  <a:moveTo>
                    <a:pt x="8246859" y="3771023"/>
                  </a:moveTo>
                  <a:lnTo>
                    <a:pt x="180289" y="3771023"/>
                  </a:lnTo>
                  <a:lnTo>
                    <a:pt x="132362" y="3764583"/>
                  </a:lnTo>
                  <a:lnTo>
                    <a:pt x="89295" y="3746407"/>
                  </a:lnTo>
                  <a:lnTo>
                    <a:pt x="52806" y="3718215"/>
                  </a:lnTo>
                  <a:lnTo>
                    <a:pt x="24615" y="3681724"/>
                  </a:lnTo>
                  <a:lnTo>
                    <a:pt x="6440" y="3638654"/>
                  </a:lnTo>
                  <a:lnTo>
                    <a:pt x="0" y="3590721"/>
                  </a:lnTo>
                  <a:lnTo>
                    <a:pt x="0" y="180301"/>
                  </a:lnTo>
                  <a:lnTo>
                    <a:pt x="6440" y="132369"/>
                  </a:lnTo>
                  <a:lnTo>
                    <a:pt x="24615" y="89298"/>
                  </a:lnTo>
                  <a:lnTo>
                    <a:pt x="52806" y="52808"/>
                  </a:lnTo>
                  <a:lnTo>
                    <a:pt x="89295" y="24615"/>
                  </a:lnTo>
                  <a:lnTo>
                    <a:pt x="132362" y="6440"/>
                  </a:lnTo>
                  <a:lnTo>
                    <a:pt x="180289" y="0"/>
                  </a:lnTo>
                  <a:lnTo>
                    <a:pt x="8246859" y="0"/>
                  </a:lnTo>
                  <a:lnTo>
                    <a:pt x="8294790" y="6440"/>
                  </a:lnTo>
                  <a:lnTo>
                    <a:pt x="8337859" y="24615"/>
                  </a:lnTo>
                  <a:lnTo>
                    <a:pt x="8374346" y="52808"/>
                  </a:lnTo>
                  <a:lnTo>
                    <a:pt x="8402535" y="89298"/>
                  </a:lnTo>
                  <a:lnTo>
                    <a:pt x="8420709" y="132369"/>
                  </a:lnTo>
                  <a:lnTo>
                    <a:pt x="8427148" y="180301"/>
                  </a:lnTo>
                  <a:lnTo>
                    <a:pt x="8427148" y="3590721"/>
                  </a:lnTo>
                  <a:lnTo>
                    <a:pt x="8420709" y="3638654"/>
                  </a:lnTo>
                  <a:lnTo>
                    <a:pt x="8402535" y="3681724"/>
                  </a:lnTo>
                  <a:lnTo>
                    <a:pt x="8374346" y="3718215"/>
                  </a:lnTo>
                  <a:lnTo>
                    <a:pt x="8337859" y="3746407"/>
                  </a:lnTo>
                  <a:lnTo>
                    <a:pt x="8294790" y="3764583"/>
                  </a:lnTo>
                  <a:lnTo>
                    <a:pt x="8246859" y="3771023"/>
                  </a:lnTo>
                  <a:close/>
                </a:path>
              </a:pathLst>
            </a:custGeom>
            <a:ln w="12700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542106" y="2136922"/>
              <a:ext cx="1255395" cy="386080"/>
            </a:xfrm>
            <a:custGeom>
              <a:avLst/>
              <a:gdLst/>
              <a:ahLst/>
              <a:cxnLst/>
              <a:rect l="l" t="t" r="r" b="b"/>
              <a:pathLst>
                <a:path w="1255395" h="386080">
                  <a:moveTo>
                    <a:pt x="1115644" y="0"/>
                  </a:moveTo>
                  <a:lnTo>
                    <a:pt x="894382" y="63623"/>
                  </a:lnTo>
                  <a:lnTo>
                    <a:pt x="791090" y="93981"/>
                  </a:lnTo>
                  <a:lnTo>
                    <a:pt x="683038" y="126420"/>
                  </a:lnTo>
                  <a:lnTo>
                    <a:pt x="572684" y="160459"/>
                  </a:lnTo>
                  <a:lnTo>
                    <a:pt x="517414" y="177927"/>
                  </a:lnTo>
                  <a:lnTo>
                    <a:pt x="462490" y="195615"/>
                  </a:lnTo>
                  <a:lnTo>
                    <a:pt x="408221" y="213461"/>
                  </a:lnTo>
                  <a:lnTo>
                    <a:pt x="354915" y="231405"/>
                  </a:lnTo>
                  <a:lnTo>
                    <a:pt x="302878" y="249388"/>
                  </a:lnTo>
                  <a:lnTo>
                    <a:pt x="252419" y="267349"/>
                  </a:lnTo>
                  <a:lnTo>
                    <a:pt x="203843" y="285227"/>
                  </a:lnTo>
                  <a:lnTo>
                    <a:pt x="157461" y="302962"/>
                  </a:lnTo>
                  <a:lnTo>
                    <a:pt x="113577" y="320495"/>
                  </a:lnTo>
                  <a:lnTo>
                    <a:pt x="72501" y="337764"/>
                  </a:lnTo>
                  <a:lnTo>
                    <a:pt x="34539" y="354709"/>
                  </a:lnTo>
                  <a:lnTo>
                    <a:pt x="0" y="371271"/>
                  </a:lnTo>
                  <a:lnTo>
                    <a:pt x="39089" y="368763"/>
                  </a:lnTo>
                  <a:lnTo>
                    <a:pt x="80327" y="366738"/>
                  </a:lnTo>
                  <a:lnTo>
                    <a:pt x="123555" y="365166"/>
                  </a:lnTo>
                  <a:lnTo>
                    <a:pt x="168613" y="364020"/>
                  </a:lnTo>
                  <a:lnTo>
                    <a:pt x="215342" y="363268"/>
                  </a:lnTo>
                  <a:lnTo>
                    <a:pt x="263581" y="362881"/>
                  </a:lnTo>
                  <a:lnTo>
                    <a:pt x="313172" y="362831"/>
                  </a:lnTo>
                  <a:lnTo>
                    <a:pt x="363954" y="363087"/>
                  </a:lnTo>
                  <a:lnTo>
                    <a:pt x="468453" y="364400"/>
                  </a:lnTo>
                  <a:lnTo>
                    <a:pt x="575804" y="366587"/>
                  </a:lnTo>
                  <a:lnTo>
                    <a:pt x="739380" y="370987"/>
                  </a:lnTo>
                  <a:lnTo>
                    <a:pt x="1110613" y="382357"/>
                  </a:lnTo>
                  <a:lnTo>
                    <a:pt x="1208248" y="384828"/>
                  </a:lnTo>
                  <a:lnTo>
                    <a:pt x="1254861" y="385787"/>
                  </a:lnTo>
                  <a:lnTo>
                    <a:pt x="1115644" y="0"/>
                  </a:lnTo>
                  <a:close/>
                </a:path>
              </a:pathLst>
            </a:custGeom>
            <a:solidFill>
              <a:srgbClr val="EBEAE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518903" y="2136923"/>
              <a:ext cx="1278255" cy="386080"/>
            </a:xfrm>
            <a:custGeom>
              <a:avLst/>
              <a:gdLst/>
              <a:ahLst/>
              <a:cxnLst/>
              <a:rect l="l" t="t" r="r" b="b"/>
              <a:pathLst>
                <a:path w="1278255" h="386080">
                  <a:moveTo>
                    <a:pt x="712482" y="366831"/>
                  </a:moveTo>
                  <a:lnTo>
                    <a:pt x="405671" y="366831"/>
                  </a:lnTo>
                  <a:lnTo>
                    <a:pt x="467782" y="367395"/>
                  </a:lnTo>
                  <a:lnTo>
                    <a:pt x="463422" y="367395"/>
                  </a:lnTo>
                  <a:lnTo>
                    <a:pt x="507158" y="368013"/>
                  </a:lnTo>
                  <a:lnTo>
                    <a:pt x="1179336" y="384304"/>
                  </a:lnTo>
                  <a:lnTo>
                    <a:pt x="1180278" y="384304"/>
                  </a:lnTo>
                  <a:lnTo>
                    <a:pt x="1278064" y="385787"/>
                  </a:lnTo>
                  <a:lnTo>
                    <a:pt x="712482" y="366831"/>
                  </a:lnTo>
                  <a:close/>
                </a:path>
                <a:path w="1278255" h="386080">
                  <a:moveTo>
                    <a:pt x="1138847" y="0"/>
                  </a:moveTo>
                  <a:lnTo>
                    <a:pt x="761406" y="107152"/>
                  </a:lnTo>
                  <a:lnTo>
                    <a:pt x="573722" y="164261"/>
                  </a:lnTo>
                  <a:lnTo>
                    <a:pt x="427962" y="211176"/>
                  </a:lnTo>
                  <a:lnTo>
                    <a:pt x="331124" y="243611"/>
                  </a:lnTo>
                  <a:lnTo>
                    <a:pt x="282941" y="260486"/>
                  </a:lnTo>
                  <a:lnTo>
                    <a:pt x="234976" y="277936"/>
                  </a:lnTo>
                  <a:lnTo>
                    <a:pt x="187274" y="296064"/>
                  </a:lnTo>
                  <a:lnTo>
                    <a:pt x="139880" y="314973"/>
                  </a:lnTo>
                  <a:lnTo>
                    <a:pt x="92840" y="334766"/>
                  </a:lnTo>
                  <a:lnTo>
                    <a:pt x="46198" y="355547"/>
                  </a:lnTo>
                  <a:lnTo>
                    <a:pt x="0" y="377418"/>
                  </a:lnTo>
                  <a:lnTo>
                    <a:pt x="32864" y="375348"/>
                  </a:lnTo>
                  <a:lnTo>
                    <a:pt x="25247" y="375348"/>
                  </a:lnTo>
                  <a:lnTo>
                    <a:pt x="23042" y="367395"/>
                  </a:lnTo>
                  <a:lnTo>
                    <a:pt x="22945" y="367045"/>
                  </a:lnTo>
                  <a:lnTo>
                    <a:pt x="22886" y="366831"/>
                  </a:lnTo>
                  <a:lnTo>
                    <a:pt x="20670" y="366831"/>
                  </a:lnTo>
                  <a:lnTo>
                    <a:pt x="46203" y="365450"/>
                  </a:lnTo>
                  <a:lnTo>
                    <a:pt x="114181" y="334766"/>
                  </a:lnTo>
                  <a:lnTo>
                    <a:pt x="159423" y="316022"/>
                  </a:lnTo>
                  <a:lnTo>
                    <a:pt x="205004" y="298087"/>
                  </a:lnTo>
                  <a:lnTo>
                    <a:pt x="250843" y="280774"/>
                  </a:lnTo>
                  <a:lnTo>
                    <a:pt x="296837" y="263906"/>
                  </a:lnTo>
                  <a:lnTo>
                    <a:pt x="394848" y="229657"/>
                  </a:lnTo>
                  <a:lnTo>
                    <a:pt x="542647" y="180621"/>
                  </a:lnTo>
                  <a:lnTo>
                    <a:pt x="790492" y="103490"/>
                  </a:lnTo>
                  <a:lnTo>
                    <a:pt x="1138847" y="0"/>
                  </a:lnTo>
                  <a:close/>
                </a:path>
                <a:path w="1278255" h="386080">
                  <a:moveTo>
                    <a:pt x="46203" y="365450"/>
                  </a:moveTo>
                  <a:lnTo>
                    <a:pt x="20670" y="366831"/>
                  </a:lnTo>
                  <a:lnTo>
                    <a:pt x="22886" y="366831"/>
                  </a:lnTo>
                  <a:lnTo>
                    <a:pt x="25134" y="374942"/>
                  </a:lnTo>
                  <a:lnTo>
                    <a:pt x="25247" y="375348"/>
                  </a:lnTo>
                  <a:lnTo>
                    <a:pt x="46203" y="365450"/>
                  </a:lnTo>
                  <a:close/>
                </a:path>
                <a:path w="1278255" h="386080">
                  <a:moveTo>
                    <a:pt x="317032" y="358779"/>
                  </a:moveTo>
                  <a:lnTo>
                    <a:pt x="267134" y="358961"/>
                  </a:lnTo>
                  <a:lnTo>
                    <a:pt x="168213" y="360574"/>
                  </a:lnTo>
                  <a:lnTo>
                    <a:pt x="119303" y="362084"/>
                  </a:lnTo>
                  <a:lnTo>
                    <a:pt x="70837" y="364117"/>
                  </a:lnTo>
                  <a:lnTo>
                    <a:pt x="25247" y="375348"/>
                  </a:lnTo>
                  <a:lnTo>
                    <a:pt x="32864" y="375348"/>
                  </a:lnTo>
                  <a:lnTo>
                    <a:pt x="49251" y="374316"/>
                  </a:lnTo>
                  <a:lnTo>
                    <a:pt x="98969" y="371803"/>
                  </a:lnTo>
                  <a:lnTo>
                    <a:pt x="149101" y="369840"/>
                  </a:lnTo>
                  <a:lnTo>
                    <a:pt x="250393" y="367395"/>
                  </a:lnTo>
                  <a:lnTo>
                    <a:pt x="301448" y="366831"/>
                  </a:lnTo>
                  <a:lnTo>
                    <a:pt x="712482" y="366831"/>
                  </a:lnTo>
                  <a:lnTo>
                    <a:pt x="467785" y="360252"/>
                  </a:lnTo>
                  <a:lnTo>
                    <a:pt x="422628" y="359546"/>
                  </a:lnTo>
                  <a:lnTo>
                    <a:pt x="425541" y="359546"/>
                  </a:lnTo>
                  <a:lnTo>
                    <a:pt x="367234" y="358961"/>
                  </a:lnTo>
                  <a:lnTo>
                    <a:pt x="367393" y="358961"/>
                  </a:lnTo>
                  <a:lnTo>
                    <a:pt x="317032" y="358779"/>
                  </a:lnTo>
                  <a:close/>
                </a:path>
              </a:pathLst>
            </a:custGeom>
            <a:solidFill>
              <a:srgbClr val="11111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947223" y="2128156"/>
            <a:ext cx="7747484" cy="29215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Gareth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, and I am a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historian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. I use the key historical skill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‘cause and consequence’ 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to help understand what happened and why it’s important. I also try to figure out how one event led to another.</a:t>
            </a:r>
            <a:endParaRPr dirty="0">
              <a:latin typeface="Grammarsaurus" pitchFamily="2" charset="0"/>
              <a:cs typeface="Arial MT"/>
            </a:endParaRPr>
          </a:p>
          <a:p>
            <a:pPr marL="12700" marR="120650">
              <a:lnSpc>
                <a:spcPct val="116700"/>
              </a:lnSpc>
              <a:spcBef>
                <a:spcPts val="1195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For example, something that happened long ago can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cause changes that affect how people live today. 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My job is to learn about these events, understand them and explain why they still matter today.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600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Castles were built for kings and queens to live in (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cause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).</a:t>
            </a:r>
            <a:endParaRPr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Many castles remain today for us to visit and learn about (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consequence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).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684918" y="844245"/>
            <a:ext cx="1112670" cy="23852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5080" algn="ctr">
              <a:lnSpc>
                <a:spcPts val="800"/>
              </a:lnSpc>
              <a:spcBef>
                <a:spcPts val="260"/>
              </a:spcBef>
            </a:pP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Cause and </a:t>
            </a:r>
            <a:br>
              <a:rPr lang="en-GB"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</a:br>
            <a:r>
              <a:rPr sz="700" b="1" dirty="0">
                <a:solidFill>
                  <a:srgbClr val="6DB8D3"/>
                </a:solidFill>
                <a:latin typeface="Grammarsaurus" pitchFamily="2" charset="0"/>
                <a:cs typeface="Arial"/>
              </a:rPr>
              <a:t>consequence</a:t>
            </a:r>
            <a:endParaRPr sz="700" dirty="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1051178" y="497658"/>
            <a:ext cx="383540" cy="345440"/>
            <a:chOff x="11051178" y="497658"/>
            <a:chExt cx="383540" cy="345440"/>
          </a:xfrm>
        </p:grpSpPr>
        <p:sp>
          <p:nvSpPr>
            <p:cNvPr id="25" name="object 25"/>
            <p:cNvSpPr/>
            <p:nvPr/>
          </p:nvSpPr>
          <p:spPr>
            <a:xfrm>
              <a:off x="11051178" y="497658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1139653" y="576668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79"/>
                  </a:moveTo>
                  <a:lnTo>
                    <a:pt x="50253" y="99047"/>
                  </a:lnTo>
                  <a:lnTo>
                    <a:pt x="32016" y="80822"/>
                  </a:lnTo>
                  <a:lnTo>
                    <a:pt x="30784" y="80302"/>
                  </a:lnTo>
                  <a:lnTo>
                    <a:pt x="28181" y="80302"/>
                  </a:lnTo>
                  <a:lnTo>
                    <a:pt x="26949" y="80810"/>
                  </a:lnTo>
                  <a:lnTo>
                    <a:pt x="7721" y="100037"/>
                  </a:lnTo>
                  <a:lnTo>
                    <a:pt x="7721" y="103136"/>
                  </a:lnTo>
                  <a:lnTo>
                    <a:pt x="10553" y="105981"/>
                  </a:lnTo>
                  <a:lnTo>
                    <a:pt x="11785" y="106476"/>
                  </a:lnTo>
                  <a:lnTo>
                    <a:pt x="14389" y="106476"/>
                  </a:lnTo>
                  <a:lnTo>
                    <a:pt x="15621" y="105981"/>
                  </a:lnTo>
                  <a:lnTo>
                    <a:pt x="24587" y="97015"/>
                  </a:lnTo>
                  <a:lnTo>
                    <a:pt x="24587" y="120675"/>
                  </a:lnTo>
                  <a:lnTo>
                    <a:pt x="26771" y="122872"/>
                  </a:lnTo>
                  <a:lnTo>
                    <a:pt x="29476" y="122872"/>
                  </a:lnTo>
                  <a:lnTo>
                    <a:pt x="32169" y="122872"/>
                  </a:lnTo>
                  <a:lnTo>
                    <a:pt x="34366" y="120675"/>
                  </a:lnTo>
                  <a:lnTo>
                    <a:pt x="34366" y="97015"/>
                  </a:lnTo>
                  <a:lnTo>
                    <a:pt x="43332" y="105981"/>
                  </a:lnTo>
                  <a:lnTo>
                    <a:pt x="44551" y="106476"/>
                  </a:lnTo>
                  <a:lnTo>
                    <a:pt x="47167" y="106476"/>
                  </a:lnTo>
                  <a:lnTo>
                    <a:pt x="48399" y="105981"/>
                  </a:lnTo>
                  <a:lnTo>
                    <a:pt x="50253" y="104127"/>
                  </a:lnTo>
                  <a:lnTo>
                    <a:pt x="50761" y="102895"/>
                  </a:lnTo>
                  <a:lnTo>
                    <a:pt x="50761" y="100279"/>
                  </a:lnTo>
                  <a:close/>
                </a:path>
                <a:path w="203200" h="203200">
                  <a:moveTo>
                    <a:pt x="58953" y="146418"/>
                  </a:moveTo>
                  <a:lnTo>
                    <a:pt x="56756" y="144221"/>
                  </a:lnTo>
                  <a:lnTo>
                    <a:pt x="49161" y="144221"/>
                  </a:lnTo>
                  <a:lnTo>
                    <a:pt x="49161" y="154012"/>
                  </a:lnTo>
                  <a:lnTo>
                    <a:pt x="49161" y="193395"/>
                  </a:lnTo>
                  <a:lnTo>
                    <a:pt x="9779" y="193395"/>
                  </a:lnTo>
                  <a:lnTo>
                    <a:pt x="9779" y="154012"/>
                  </a:lnTo>
                  <a:lnTo>
                    <a:pt x="49161" y="154012"/>
                  </a:lnTo>
                  <a:lnTo>
                    <a:pt x="49161" y="144221"/>
                  </a:lnTo>
                  <a:lnTo>
                    <a:pt x="2197" y="144221"/>
                  </a:lnTo>
                  <a:lnTo>
                    <a:pt x="0" y="146418"/>
                  </a:lnTo>
                  <a:lnTo>
                    <a:pt x="0" y="200990"/>
                  </a:lnTo>
                  <a:lnTo>
                    <a:pt x="2197" y="203187"/>
                  </a:lnTo>
                  <a:lnTo>
                    <a:pt x="56756" y="203187"/>
                  </a:lnTo>
                  <a:lnTo>
                    <a:pt x="58953" y="200990"/>
                  </a:lnTo>
                  <a:lnTo>
                    <a:pt x="58953" y="193395"/>
                  </a:lnTo>
                  <a:lnTo>
                    <a:pt x="58953" y="154012"/>
                  </a:lnTo>
                  <a:lnTo>
                    <a:pt x="58953" y="146418"/>
                  </a:lnTo>
                  <a:close/>
                </a:path>
                <a:path w="203200" h="203200">
                  <a:moveTo>
                    <a:pt x="58953" y="29476"/>
                  </a:moveTo>
                  <a:lnTo>
                    <a:pt x="56629" y="18021"/>
                  </a:lnTo>
                  <a:lnTo>
                    <a:pt x="51066" y="9779"/>
                  </a:lnTo>
                  <a:lnTo>
                    <a:pt x="50304" y="8648"/>
                  </a:lnTo>
                  <a:lnTo>
                    <a:pt x="49161" y="7886"/>
                  </a:lnTo>
                  <a:lnTo>
                    <a:pt x="49161" y="29476"/>
                  </a:lnTo>
                  <a:lnTo>
                    <a:pt x="47612" y="37134"/>
                  </a:lnTo>
                  <a:lnTo>
                    <a:pt x="43383" y="43395"/>
                  </a:lnTo>
                  <a:lnTo>
                    <a:pt x="37122" y="47612"/>
                  </a:lnTo>
                  <a:lnTo>
                    <a:pt x="29476" y="49161"/>
                  </a:lnTo>
                  <a:lnTo>
                    <a:pt x="21818" y="47612"/>
                  </a:lnTo>
                  <a:lnTo>
                    <a:pt x="15544" y="43395"/>
                  </a:lnTo>
                  <a:lnTo>
                    <a:pt x="11328" y="37134"/>
                  </a:lnTo>
                  <a:lnTo>
                    <a:pt x="9779" y="29476"/>
                  </a:lnTo>
                  <a:lnTo>
                    <a:pt x="11328" y="21818"/>
                  </a:lnTo>
                  <a:lnTo>
                    <a:pt x="15544" y="15557"/>
                  </a:lnTo>
                  <a:lnTo>
                    <a:pt x="21818" y="11341"/>
                  </a:lnTo>
                  <a:lnTo>
                    <a:pt x="29476" y="9779"/>
                  </a:lnTo>
                  <a:lnTo>
                    <a:pt x="37122" y="11341"/>
                  </a:lnTo>
                  <a:lnTo>
                    <a:pt x="43383" y="15557"/>
                  </a:lnTo>
                  <a:lnTo>
                    <a:pt x="47612" y="21818"/>
                  </a:lnTo>
                  <a:lnTo>
                    <a:pt x="49161" y="29476"/>
                  </a:lnTo>
                  <a:lnTo>
                    <a:pt x="49161" y="7886"/>
                  </a:lnTo>
                  <a:lnTo>
                    <a:pt x="40932" y="2324"/>
                  </a:lnTo>
                  <a:lnTo>
                    <a:pt x="29476" y="0"/>
                  </a:lnTo>
                  <a:lnTo>
                    <a:pt x="18008" y="2324"/>
                  </a:lnTo>
                  <a:lnTo>
                    <a:pt x="8636" y="8648"/>
                  </a:lnTo>
                  <a:lnTo>
                    <a:pt x="2311" y="18021"/>
                  </a:lnTo>
                  <a:lnTo>
                    <a:pt x="0" y="29476"/>
                  </a:lnTo>
                  <a:lnTo>
                    <a:pt x="2311" y="40944"/>
                  </a:lnTo>
                  <a:lnTo>
                    <a:pt x="8636" y="50317"/>
                  </a:lnTo>
                  <a:lnTo>
                    <a:pt x="18008" y="56642"/>
                  </a:lnTo>
                  <a:lnTo>
                    <a:pt x="29476" y="58953"/>
                  </a:lnTo>
                  <a:lnTo>
                    <a:pt x="40932" y="56642"/>
                  </a:lnTo>
                  <a:lnTo>
                    <a:pt x="50304" y="50317"/>
                  </a:lnTo>
                  <a:lnTo>
                    <a:pt x="51079" y="49161"/>
                  </a:lnTo>
                  <a:lnTo>
                    <a:pt x="56629" y="40944"/>
                  </a:lnTo>
                  <a:lnTo>
                    <a:pt x="58953" y="29476"/>
                  </a:lnTo>
                  <a:close/>
                </a:path>
                <a:path w="203200" h="203200">
                  <a:moveTo>
                    <a:pt x="122859" y="28168"/>
                  </a:moveTo>
                  <a:lnTo>
                    <a:pt x="122351" y="26936"/>
                  </a:lnTo>
                  <a:lnTo>
                    <a:pt x="104127" y="8699"/>
                  </a:lnTo>
                  <a:lnTo>
                    <a:pt x="102895" y="8191"/>
                  </a:lnTo>
                  <a:lnTo>
                    <a:pt x="100279" y="8191"/>
                  </a:lnTo>
                  <a:lnTo>
                    <a:pt x="99047" y="8699"/>
                  </a:lnTo>
                  <a:lnTo>
                    <a:pt x="97205" y="10553"/>
                  </a:lnTo>
                  <a:lnTo>
                    <a:pt x="96685" y="11785"/>
                  </a:lnTo>
                  <a:lnTo>
                    <a:pt x="96685" y="14389"/>
                  </a:lnTo>
                  <a:lnTo>
                    <a:pt x="97205" y="15621"/>
                  </a:lnTo>
                  <a:lnTo>
                    <a:pt x="106146" y="24587"/>
                  </a:lnTo>
                  <a:lnTo>
                    <a:pt x="82499" y="24587"/>
                  </a:lnTo>
                  <a:lnTo>
                    <a:pt x="80302" y="26784"/>
                  </a:lnTo>
                  <a:lnTo>
                    <a:pt x="80302" y="32181"/>
                  </a:lnTo>
                  <a:lnTo>
                    <a:pt x="82499" y="34366"/>
                  </a:lnTo>
                  <a:lnTo>
                    <a:pt x="106159" y="34366"/>
                  </a:lnTo>
                  <a:lnTo>
                    <a:pt x="96215" y="44310"/>
                  </a:lnTo>
                  <a:lnTo>
                    <a:pt x="96215" y="47421"/>
                  </a:lnTo>
                  <a:lnTo>
                    <a:pt x="99047" y="50253"/>
                  </a:lnTo>
                  <a:lnTo>
                    <a:pt x="100279" y="50761"/>
                  </a:lnTo>
                  <a:lnTo>
                    <a:pt x="101587" y="50761"/>
                  </a:lnTo>
                  <a:lnTo>
                    <a:pt x="102895" y="50761"/>
                  </a:lnTo>
                  <a:lnTo>
                    <a:pt x="104127" y="50253"/>
                  </a:lnTo>
                  <a:lnTo>
                    <a:pt x="122351" y="32029"/>
                  </a:lnTo>
                  <a:lnTo>
                    <a:pt x="122859" y="30797"/>
                  </a:lnTo>
                  <a:lnTo>
                    <a:pt x="122859" y="28168"/>
                  </a:lnTo>
                  <a:close/>
                </a:path>
                <a:path w="203200" h="203200">
                  <a:moveTo>
                    <a:pt x="122872" y="171005"/>
                  </a:moveTo>
                  <a:lnTo>
                    <a:pt x="120675" y="168808"/>
                  </a:lnTo>
                  <a:lnTo>
                    <a:pt x="97002" y="168808"/>
                  </a:lnTo>
                  <a:lnTo>
                    <a:pt x="106959" y="158864"/>
                  </a:lnTo>
                  <a:lnTo>
                    <a:pt x="106959" y="155765"/>
                  </a:lnTo>
                  <a:lnTo>
                    <a:pt x="104127" y="152933"/>
                  </a:lnTo>
                  <a:lnTo>
                    <a:pt x="102895" y="152425"/>
                  </a:lnTo>
                  <a:lnTo>
                    <a:pt x="100279" y="152425"/>
                  </a:lnTo>
                  <a:lnTo>
                    <a:pt x="99047" y="152933"/>
                  </a:lnTo>
                  <a:lnTo>
                    <a:pt x="79832" y="172173"/>
                  </a:lnTo>
                  <a:lnTo>
                    <a:pt x="79832" y="175260"/>
                  </a:lnTo>
                  <a:lnTo>
                    <a:pt x="99047" y="194475"/>
                  </a:lnTo>
                  <a:lnTo>
                    <a:pt x="100279" y="194983"/>
                  </a:lnTo>
                  <a:lnTo>
                    <a:pt x="101587" y="194983"/>
                  </a:lnTo>
                  <a:lnTo>
                    <a:pt x="102895" y="194983"/>
                  </a:lnTo>
                  <a:lnTo>
                    <a:pt x="104127" y="194475"/>
                  </a:lnTo>
                  <a:lnTo>
                    <a:pt x="106959" y="191643"/>
                  </a:lnTo>
                  <a:lnTo>
                    <a:pt x="106959" y="188544"/>
                  </a:lnTo>
                  <a:lnTo>
                    <a:pt x="97002" y="178600"/>
                  </a:lnTo>
                  <a:lnTo>
                    <a:pt x="120675" y="178600"/>
                  </a:lnTo>
                  <a:lnTo>
                    <a:pt x="122872" y="176403"/>
                  </a:lnTo>
                  <a:lnTo>
                    <a:pt x="122872" y="171005"/>
                  </a:lnTo>
                  <a:close/>
                </a:path>
                <a:path w="203200" h="203200">
                  <a:moveTo>
                    <a:pt x="195465" y="100037"/>
                  </a:moveTo>
                  <a:lnTo>
                    <a:pt x="192633" y="97205"/>
                  </a:lnTo>
                  <a:lnTo>
                    <a:pt x="191401" y="96697"/>
                  </a:lnTo>
                  <a:lnTo>
                    <a:pt x="188785" y="96697"/>
                  </a:lnTo>
                  <a:lnTo>
                    <a:pt x="187553" y="97205"/>
                  </a:lnTo>
                  <a:lnTo>
                    <a:pt x="178600" y="106184"/>
                  </a:lnTo>
                  <a:lnTo>
                    <a:pt x="178600" y="82499"/>
                  </a:lnTo>
                  <a:lnTo>
                    <a:pt x="176403" y="80314"/>
                  </a:lnTo>
                  <a:lnTo>
                    <a:pt x="171005" y="80314"/>
                  </a:lnTo>
                  <a:lnTo>
                    <a:pt x="168808" y="82499"/>
                  </a:lnTo>
                  <a:lnTo>
                    <a:pt x="168808" y="106184"/>
                  </a:lnTo>
                  <a:lnTo>
                    <a:pt x="159854" y="97205"/>
                  </a:lnTo>
                  <a:lnTo>
                    <a:pt x="158623" y="96697"/>
                  </a:lnTo>
                  <a:lnTo>
                    <a:pt x="156006" y="96697"/>
                  </a:lnTo>
                  <a:lnTo>
                    <a:pt x="154774" y="97205"/>
                  </a:lnTo>
                  <a:lnTo>
                    <a:pt x="151955" y="100037"/>
                  </a:lnTo>
                  <a:lnTo>
                    <a:pt x="151955" y="103149"/>
                  </a:lnTo>
                  <a:lnTo>
                    <a:pt x="171170" y="122364"/>
                  </a:lnTo>
                  <a:lnTo>
                    <a:pt x="172389" y="122872"/>
                  </a:lnTo>
                  <a:lnTo>
                    <a:pt x="173697" y="122872"/>
                  </a:lnTo>
                  <a:lnTo>
                    <a:pt x="174967" y="122872"/>
                  </a:lnTo>
                  <a:lnTo>
                    <a:pt x="176161" y="122402"/>
                  </a:lnTo>
                  <a:lnTo>
                    <a:pt x="195465" y="103149"/>
                  </a:lnTo>
                  <a:lnTo>
                    <a:pt x="195465" y="100037"/>
                  </a:lnTo>
                  <a:close/>
                </a:path>
                <a:path w="203200" h="203200">
                  <a:moveTo>
                    <a:pt x="203174" y="173710"/>
                  </a:moveTo>
                  <a:lnTo>
                    <a:pt x="200863" y="162242"/>
                  </a:lnTo>
                  <a:lnTo>
                    <a:pt x="195313" y="154012"/>
                  </a:lnTo>
                  <a:lnTo>
                    <a:pt x="194538" y="152869"/>
                  </a:lnTo>
                  <a:lnTo>
                    <a:pt x="193382" y="152095"/>
                  </a:lnTo>
                  <a:lnTo>
                    <a:pt x="193382" y="173710"/>
                  </a:lnTo>
                  <a:lnTo>
                    <a:pt x="191833" y="181368"/>
                  </a:lnTo>
                  <a:lnTo>
                    <a:pt x="187617" y="187629"/>
                  </a:lnTo>
                  <a:lnTo>
                    <a:pt x="181356" y="191846"/>
                  </a:lnTo>
                  <a:lnTo>
                    <a:pt x="173697" y="193395"/>
                  </a:lnTo>
                  <a:lnTo>
                    <a:pt x="166039" y="191846"/>
                  </a:lnTo>
                  <a:lnTo>
                    <a:pt x="159791" y="187629"/>
                  </a:lnTo>
                  <a:lnTo>
                    <a:pt x="155562" y="181368"/>
                  </a:lnTo>
                  <a:lnTo>
                    <a:pt x="154012" y="173710"/>
                  </a:lnTo>
                  <a:lnTo>
                    <a:pt x="155562" y="166052"/>
                  </a:lnTo>
                  <a:lnTo>
                    <a:pt x="159791" y="159791"/>
                  </a:lnTo>
                  <a:lnTo>
                    <a:pt x="166039" y="155562"/>
                  </a:lnTo>
                  <a:lnTo>
                    <a:pt x="173697" y="154012"/>
                  </a:lnTo>
                  <a:lnTo>
                    <a:pt x="181356" y="155562"/>
                  </a:lnTo>
                  <a:lnTo>
                    <a:pt x="187617" y="159791"/>
                  </a:lnTo>
                  <a:lnTo>
                    <a:pt x="191833" y="166052"/>
                  </a:lnTo>
                  <a:lnTo>
                    <a:pt x="193382" y="173710"/>
                  </a:lnTo>
                  <a:lnTo>
                    <a:pt x="193382" y="152095"/>
                  </a:lnTo>
                  <a:lnTo>
                    <a:pt x="185166" y="146545"/>
                  </a:lnTo>
                  <a:lnTo>
                    <a:pt x="173697" y="144221"/>
                  </a:lnTo>
                  <a:lnTo>
                    <a:pt x="162242" y="146545"/>
                  </a:lnTo>
                  <a:lnTo>
                    <a:pt x="152869" y="152869"/>
                  </a:lnTo>
                  <a:lnTo>
                    <a:pt x="146545" y="162242"/>
                  </a:lnTo>
                  <a:lnTo>
                    <a:pt x="144221" y="173710"/>
                  </a:lnTo>
                  <a:lnTo>
                    <a:pt x="146545" y="185178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697" y="203187"/>
                  </a:lnTo>
                  <a:lnTo>
                    <a:pt x="185166" y="200875"/>
                  </a:lnTo>
                  <a:lnTo>
                    <a:pt x="194538" y="194551"/>
                  </a:lnTo>
                  <a:lnTo>
                    <a:pt x="195313" y="193395"/>
                  </a:lnTo>
                  <a:lnTo>
                    <a:pt x="200863" y="185178"/>
                  </a:lnTo>
                  <a:lnTo>
                    <a:pt x="203174" y="173710"/>
                  </a:lnTo>
                  <a:close/>
                </a:path>
                <a:path w="203200" h="203200">
                  <a:moveTo>
                    <a:pt x="203187" y="2184"/>
                  </a:moveTo>
                  <a:lnTo>
                    <a:pt x="200990" y="0"/>
                  </a:lnTo>
                  <a:lnTo>
                    <a:pt x="193395" y="0"/>
                  </a:lnTo>
                  <a:lnTo>
                    <a:pt x="193395" y="9779"/>
                  </a:lnTo>
                  <a:lnTo>
                    <a:pt x="193395" y="49161"/>
                  </a:lnTo>
                  <a:lnTo>
                    <a:pt x="154012" y="49161"/>
                  </a:lnTo>
                  <a:lnTo>
                    <a:pt x="154012" y="9779"/>
                  </a:lnTo>
                  <a:lnTo>
                    <a:pt x="193395" y="9779"/>
                  </a:lnTo>
                  <a:lnTo>
                    <a:pt x="193395" y="0"/>
                  </a:lnTo>
                  <a:lnTo>
                    <a:pt x="146431" y="0"/>
                  </a:lnTo>
                  <a:lnTo>
                    <a:pt x="144233" y="2184"/>
                  </a:lnTo>
                  <a:lnTo>
                    <a:pt x="144233" y="56756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56"/>
                  </a:lnTo>
                  <a:lnTo>
                    <a:pt x="203187" y="49161"/>
                  </a:lnTo>
                  <a:lnTo>
                    <a:pt x="203187" y="9779"/>
                  </a:lnTo>
                  <a:lnTo>
                    <a:pt x="203187" y="21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91">
            <a:extLst>
              <a:ext uri="{FF2B5EF4-FFF2-40B4-BE49-F238E27FC236}">
                <a16:creationId xmlns:a16="http://schemas.microsoft.com/office/drawing/2014/main" id="{A759C0E8-9352-E641-DFEE-357E3FE51F76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36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704675" y="169619"/>
            <a:ext cx="2783205" cy="6574790"/>
            <a:chOff x="4704675" y="169619"/>
            <a:chExt cx="2783205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11025" y="175969"/>
              <a:ext cx="2770505" cy="742950"/>
            </a:xfrm>
            <a:custGeom>
              <a:avLst/>
              <a:gdLst/>
              <a:ahLst/>
              <a:cxnLst/>
              <a:rect l="l" t="t" r="r" b="b"/>
              <a:pathLst>
                <a:path w="2770504" h="742950">
                  <a:moveTo>
                    <a:pt x="2731846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731846" y="742441"/>
                  </a:lnTo>
                  <a:lnTo>
                    <a:pt x="2746639" y="739435"/>
                  </a:lnTo>
                  <a:lnTo>
                    <a:pt x="2758754" y="731250"/>
                  </a:lnTo>
                  <a:lnTo>
                    <a:pt x="2766939" y="719135"/>
                  </a:lnTo>
                  <a:lnTo>
                    <a:pt x="2769946" y="704341"/>
                  </a:lnTo>
                  <a:lnTo>
                    <a:pt x="2769946" y="38099"/>
                  </a:lnTo>
                  <a:lnTo>
                    <a:pt x="2766939" y="23306"/>
                  </a:lnTo>
                  <a:lnTo>
                    <a:pt x="2758754" y="11191"/>
                  </a:lnTo>
                  <a:lnTo>
                    <a:pt x="2746639" y="3006"/>
                  </a:lnTo>
                  <a:lnTo>
                    <a:pt x="2731846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711025" y="175969"/>
              <a:ext cx="2770505" cy="742950"/>
            </a:xfrm>
            <a:custGeom>
              <a:avLst/>
              <a:gdLst/>
              <a:ahLst/>
              <a:cxnLst/>
              <a:rect l="l" t="t" r="r" b="b"/>
              <a:pathLst>
                <a:path w="2770504" h="742950">
                  <a:moveTo>
                    <a:pt x="2731846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731846" y="0"/>
                  </a:lnTo>
                  <a:lnTo>
                    <a:pt x="2746639" y="3006"/>
                  </a:lnTo>
                  <a:lnTo>
                    <a:pt x="2758754" y="11191"/>
                  </a:lnTo>
                  <a:lnTo>
                    <a:pt x="2766939" y="23306"/>
                  </a:lnTo>
                  <a:lnTo>
                    <a:pt x="2769946" y="38099"/>
                  </a:lnTo>
                  <a:lnTo>
                    <a:pt x="2769946" y="704341"/>
                  </a:lnTo>
                  <a:lnTo>
                    <a:pt x="2766939" y="719135"/>
                  </a:lnTo>
                  <a:lnTo>
                    <a:pt x="2758754" y="731250"/>
                  </a:lnTo>
                  <a:lnTo>
                    <a:pt x="2746639" y="739435"/>
                  </a:lnTo>
                  <a:lnTo>
                    <a:pt x="2731846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828511" y="240779"/>
            <a:ext cx="6534977" cy="5514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62810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Grammarsaurus" pitchFamily="2" charset="0"/>
              </a:rPr>
              <a:t>Let’s recap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1161837" y="499942"/>
            <a:ext cx="10384361" cy="1486350"/>
            <a:chOff x="1149431" y="499942"/>
            <a:chExt cx="10384361" cy="1486350"/>
          </a:xfrm>
        </p:grpSpPr>
        <p:sp>
          <p:nvSpPr>
            <p:cNvPr id="11" name="object 11"/>
            <p:cNvSpPr/>
            <p:nvPr/>
          </p:nvSpPr>
          <p:spPr>
            <a:xfrm>
              <a:off x="11119738" y="516496"/>
              <a:ext cx="364490" cy="326390"/>
            </a:xfrm>
            <a:custGeom>
              <a:avLst/>
              <a:gdLst/>
              <a:ahLst/>
              <a:cxnLst/>
              <a:rect l="l" t="t" r="r" b="b"/>
              <a:pathLst>
                <a:path w="364490" h="326390">
                  <a:moveTo>
                    <a:pt x="252768" y="0"/>
                  </a:moveTo>
                  <a:lnTo>
                    <a:pt x="111251" y="0"/>
                  </a:lnTo>
                  <a:lnTo>
                    <a:pt x="100697" y="1407"/>
                  </a:lnTo>
                  <a:lnTo>
                    <a:pt x="5410" y="142811"/>
                  </a:lnTo>
                  <a:lnTo>
                    <a:pt x="0" y="163067"/>
                  </a:lnTo>
                  <a:lnTo>
                    <a:pt x="1352" y="173479"/>
                  </a:lnTo>
                  <a:lnTo>
                    <a:pt x="76161" y="305892"/>
                  </a:lnTo>
                  <a:lnTo>
                    <a:pt x="111251" y="326148"/>
                  </a:lnTo>
                  <a:lnTo>
                    <a:pt x="252768" y="326148"/>
                  </a:lnTo>
                  <a:lnTo>
                    <a:pt x="287858" y="305892"/>
                  </a:lnTo>
                  <a:lnTo>
                    <a:pt x="358622" y="183324"/>
                  </a:lnTo>
                  <a:lnTo>
                    <a:pt x="364032" y="163067"/>
                  </a:lnTo>
                  <a:lnTo>
                    <a:pt x="362680" y="152656"/>
                  </a:lnTo>
                  <a:lnTo>
                    <a:pt x="287858" y="20256"/>
                  </a:lnTo>
                  <a:lnTo>
                    <a:pt x="2527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1150252" y="499942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7" y="0"/>
                  </a:moveTo>
                  <a:lnTo>
                    <a:pt x="120741" y="0"/>
                  </a:lnTo>
                  <a:lnTo>
                    <a:pt x="107701" y="1729"/>
                  </a:lnTo>
                  <a:lnTo>
                    <a:pt x="77459" y="24980"/>
                  </a:lnTo>
                  <a:lnTo>
                    <a:pt x="6695" y="147548"/>
                  </a:lnTo>
                  <a:lnTo>
                    <a:pt x="0" y="172535"/>
                  </a:lnTo>
                  <a:lnTo>
                    <a:pt x="1673" y="185362"/>
                  </a:lnTo>
                  <a:lnTo>
                    <a:pt x="77459" y="320078"/>
                  </a:lnTo>
                  <a:lnTo>
                    <a:pt x="107701" y="343341"/>
                  </a:lnTo>
                  <a:lnTo>
                    <a:pt x="120741" y="345071"/>
                  </a:lnTo>
                  <a:lnTo>
                    <a:pt x="262257" y="345071"/>
                  </a:lnTo>
                  <a:lnTo>
                    <a:pt x="275297" y="343341"/>
                  </a:lnTo>
                  <a:lnTo>
                    <a:pt x="287246" y="338375"/>
                  </a:lnTo>
                  <a:lnTo>
                    <a:pt x="297520" y="330509"/>
                  </a:lnTo>
                  <a:lnTo>
                    <a:pt x="300872" y="326148"/>
                  </a:lnTo>
                  <a:lnTo>
                    <a:pt x="120741" y="326148"/>
                  </a:lnTo>
                  <a:lnTo>
                    <a:pt x="112643" y="325070"/>
                  </a:lnTo>
                  <a:lnTo>
                    <a:pt x="23078" y="188061"/>
                  </a:lnTo>
                  <a:lnTo>
                    <a:pt x="18925" y="172535"/>
                  </a:lnTo>
                  <a:lnTo>
                    <a:pt x="19963" y="164555"/>
                  </a:lnTo>
                  <a:lnTo>
                    <a:pt x="93842" y="34442"/>
                  </a:lnTo>
                  <a:lnTo>
                    <a:pt x="120741" y="18910"/>
                  </a:lnTo>
                  <a:lnTo>
                    <a:pt x="300869" y="18910"/>
                  </a:lnTo>
                  <a:lnTo>
                    <a:pt x="297520" y="14557"/>
                  </a:lnTo>
                  <a:lnTo>
                    <a:pt x="287246" y="6694"/>
                  </a:lnTo>
                  <a:lnTo>
                    <a:pt x="275297" y="1729"/>
                  </a:lnTo>
                  <a:lnTo>
                    <a:pt x="262257" y="0"/>
                  </a:lnTo>
                  <a:close/>
                </a:path>
                <a:path w="383540" h="345440">
                  <a:moveTo>
                    <a:pt x="300869" y="18910"/>
                  </a:moveTo>
                  <a:lnTo>
                    <a:pt x="262257" y="18910"/>
                  </a:lnTo>
                  <a:lnTo>
                    <a:pt x="270348" y="19990"/>
                  </a:lnTo>
                  <a:lnTo>
                    <a:pt x="277778" y="23085"/>
                  </a:lnTo>
                  <a:lnTo>
                    <a:pt x="359920" y="157010"/>
                  </a:lnTo>
                  <a:lnTo>
                    <a:pt x="364063" y="172535"/>
                  </a:lnTo>
                  <a:lnTo>
                    <a:pt x="363028" y="180516"/>
                  </a:lnTo>
                  <a:lnTo>
                    <a:pt x="289156" y="310629"/>
                  </a:lnTo>
                  <a:lnTo>
                    <a:pt x="262257" y="326148"/>
                  </a:lnTo>
                  <a:lnTo>
                    <a:pt x="300872" y="326148"/>
                  </a:lnTo>
                  <a:lnTo>
                    <a:pt x="305539" y="320078"/>
                  </a:lnTo>
                  <a:lnTo>
                    <a:pt x="376290" y="197523"/>
                  </a:lnTo>
                  <a:lnTo>
                    <a:pt x="381312" y="185362"/>
                  </a:lnTo>
                  <a:lnTo>
                    <a:pt x="382986" y="172535"/>
                  </a:lnTo>
                  <a:lnTo>
                    <a:pt x="381312" y="159702"/>
                  </a:lnTo>
                  <a:lnTo>
                    <a:pt x="376290" y="147548"/>
                  </a:lnTo>
                  <a:lnTo>
                    <a:pt x="305539" y="24980"/>
                  </a:lnTo>
                  <a:lnTo>
                    <a:pt x="300869" y="18910"/>
                  </a:lnTo>
                  <a:close/>
                </a:path>
              </a:pathLst>
            </a:custGeom>
            <a:solidFill>
              <a:srgbClr val="5CAA46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233596" y="568787"/>
              <a:ext cx="209791" cy="21117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9431" y="1237513"/>
              <a:ext cx="9893134" cy="74877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080836" y="5217243"/>
            <a:ext cx="9970797" cy="72071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Discuss 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this question with your learning partner.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Be ready to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with the class before the </a:t>
            </a: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answers are revealed</a:t>
            </a: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524000" y="1493555"/>
            <a:ext cx="10546078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Can you remember the names of these </a:t>
            </a:r>
            <a:r>
              <a:rPr sz="15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kings</a:t>
            </a:r>
            <a:r>
              <a:rPr lang="en-GB" sz="16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     </a:t>
            </a:r>
            <a:r>
              <a:rPr lang="en-GB" sz="1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 </a:t>
            </a:r>
            <a:r>
              <a:rPr lang="en-GB" sz="5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    </a:t>
            </a:r>
            <a:r>
              <a:rPr lang="en-GB" sz="16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and </a:t>
            </a:r>
            <a:r>
              <a:rPr lang="en-GB" sz="15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queens</a:t>
            </a:r>
            <a:endParaRPr lang="en-GB"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074487" y="2281783"/>
            <a:ext cx="9983470" cy="2700020"/>
            <a:chOff x="1074487" y="2281783"/>
            <a:chExt cx="9983470" cy="2700020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47606" y="2284958"/>
              <a:ext cx="1777644" cy="207921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9247606" y="2284958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23112" y="2284958"/>
              <a:ext cx="1777631" cy="207921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7223112" y="2284958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90299" y="2284958"/>
              <a:ext cx="1777644" cy="207921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190299" y="2284958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80846" y="2284958"/>
              <a:ext cx="1777631" cy="207921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1080846" y="2284958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33318" y="2284958"/>
              <a:ext cx="1777631" cy="2079218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133318" y="2284958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080837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5" h="417829">
                  <a:moveTo>
                    <a:pt x="176559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79514"/>
                  </a:lnTo>
                  <a:lnTo>
                    <a:pt x="2993" y="394345"/>
                  </a:lnTo>
                  <a:lnTo>
                    <a:pt x="11158" y="406455"/>
                  </a:lnTo>
                  <a:lnTo>
                    <a:pt x="23268" y="414620"/>
                  </a:lnTo>
                  <a:lnTo>
                    <a:pt x="38100" y="417614"/>
                  </a:lnTo>
                  <a:lnTo>
                    <a:pt x="1765592" y="417614"/>
                  </a:lnTo>
                  <a:lnTo>
                    <a:pt x="1780423" y="414620"/>
                  </a:lnTo>
                  <a:lnTo>
                    <a:pt x="1792533" y="406455"/>
                  </a:lnTo>
                  <a:lnTo>
                    <a:pt x="1800698" y="394345"/>
                  </a:lnTo>
                  <a:lnTo>
                    <a:pt x="1803692" y="379514"/>
                  </a:lnTo>
                  <a:lnTo>
                    <a:pt x="1803692" y="38100"/>
                  </a:lnTo>
                  <a:lnTo>
                    <a:pt x="1800698" y="23268"/>
                  </a:lnTo>
                  <a:lnTo>
                    <a:pt x="1792533" y="11158"/>
                  </a:lnTo>
                  <a:lnTo>
                    <a:pt x="1780423" y="2993"/>
                  </a:lnTo>
                  <a:lnTo>
                    <a:pt x="1765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080837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5" h="417829">
                  <a:moveTo>
                    <a:pt x="1765592" y="417614"/>
                  </a:moveTo>
                  <a:lnTo>
                    <a:pt x="38100" y="417614"/>
                  </a:lnTo>
                  <a:lnTo>
                    <a:pt x="23268" y="414620"/>
                  </a:lnTo>
                  <a:lnTo>
                    <a:pt x="11158" y="406455"/>
                  </a:lnTo>
                  <a:lnTo>
                    <a:pt x="2993" y="394345"/>
                  </a:lnTo>
                  <a:lnTo>
                    <a:pt x="0" y="379514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65592" y="0"/>
                  </a:lnTo>
                  <a:lnTo>
                    <a:pt x="1780423" y="2993"/>
                  </a:lnTo>
                  <a:lnTo>
                    <a:pt x="1792533" y="11158"/>
                  </a:lnTo>
                  <a:lnTo>
                    <a:pt x="1800698" y="23268"/>
                  </a:lnTo>
                  <a:lnTo>
                    <a:pt x="1803692" y="38100"/>
                  </a:lnTo>
                  <a:lnTo>
                    <a:pt x="1803692" y="379514"/>
                  </a:lnTo>
                  <a:lnTo>
                    <a:pt x="1800698" y="394345"/>
                  </a:lnTo>
                  <a:lnTo>
                    <a:pt x="1792533" y="406455"/>
                  </a:lnTo>
                  <a:lnTo>
                    <a:pt x="1780423" y="414620"/>
                  </a:lnTo>
                  <a:lnTo>
                    <a:pt x="1765592" y="417614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133312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5" h="417829">
                  <a:moveTo>
                    <a:pt x="176559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79514"/>
                  </a:lnTo>
                  <a:lnTo>
                    <a:pt x="2993" y="394345"/>
                  </a:lnTo>
                  <a:lnTo>
                    <a:pt x="11158" y="406455"/>
                  </a:lnTo>
                  <a:lnTo>
                    <a:pt x="23268" y="414620"/>
                  </a:lnTo>
                  <a:lnTo>
                    <a:pt x="38100" y="417614"/>
                  </a:lnTo>
                  <a:lnTo>
                    <a:pt x="1765592" y="417614"/>
                  </a:lnTo>
                  <a:lnTo>
                    <a:pt x="1780423" y="414620"/>
                  </a:lnTo>
                  <a:lnTo>
                    <a:pt x="1792533" y="406455"/>
                  </a:lnTo>
                  <a:lnTo>
                    <a:pt x="1800698" y="394345"/>
                  </a:lnTo>
                  <a:lnTo>
                    <a:pt x="1803692" y="379514"/>
                  </a:lnTo>
                  <a:lnTo>
                    <a:pt x="1803692" y="38100"/>
                  </a:lnTo>
                  <a:lnTo>
                    <a:pt x="1800698" y="23268"/>
                  </a:lnTo>
                  <a:lnTo>
                    <a:pt x="1792533" y="11158"/>
                  </a:lnTo>
                  <a:lnTo>
                    <a:pt x="1780423" y="2993"/>
                  </a:lnTo>
                  <a:lnTo>
                    <a:pt x="1765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3133312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5" h="417829">
                  <a:moveTo>
                    <a:pt x="1765592" y="417614"/>
                  </a:moveTo>
                  <a:lnTo>
                    <a:pt x="38100" y="417614"/>
                  </a:lnTo>
                  <a:lnTo>
                    <a:pt x="23268" y="414620"/>
                  </a:lnTo>
                  <a:lnTo>
                    <a:pt x="11158" y="406455"/>
                  </a:lnTo>
                  <a:lnTo>
                    <a:pt x="2993" y="394345"/>
                  </a:lnTo>
                  <a:lnTo>
                    <a:pt x="0" y="379514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65592" y="0"/>
                  </a:lnTo>
                  <a:lnTo>
                    <a:pt x="1780423" y="2993"/>
                  </a:lnTo>
                  <a:lnTo>
                    <a:pt x="1792533" y="11158"/>
                  </a:lnTo>
                  <a:lnTo>
                    <a:pt x="1800698" y="23268"/>
                  </a:lnTo>
                  <a:lnTo>
                    <a:pt x="1803692" y="38100"/>
                  </a:lnTo>
                  <a:lnTo>
                    <a:pt x="1803692" y="379514"/>
                  </a:lnTo>
                  <a:lnTo>
                    <a:pt x="1800698" y="394345"/>
                  </a:lnTo>
                  <a:lnTo>
                    <a:pt x="1792533" y="406455"/>
                  </a:lnTo>
                  <a:lnTo>
                    <a:pt x="1780423" y="414620"/>
                  </a:lnTo>
                  <a:lnTo>
                    <a:pt x="1765592" y="417614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177362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79514"/>
                  </a:lnTo>
                  <a:lnTo>
                    <a:pt x="2993" y="394345"/>
                  </a:lnTo>
                  <a:lnTo>
                    <a:pt x="11158" y="406455"/>
                  </a:lnTo>
                  <a:lnTo>
                    <a:pt x="23268" y="414620"/>
                  </a:lnTo>
                  <a:lnTo>
                    <a:pt x="38100" y="417614"/>
                  </a:lnTo>
                  <a:lnTo>
                    <a:pt x="1765592" y="417614"/>
                  </a:lnTo>
                  <a:lnTo>
                    <a:pt x="1780423" y="414620"/>
                  </a:lnTo>
                  <a:lnTo>
                    <a:pt x="1792533" y="406455"/>
                  </a:lnTo>
                  <a:lnTo>
                    <a:pt x="1800698" y="394345"/>
                  </a:lnTo>
                  <a:lnTo>
                    <a:pt x="1803692" y="379514"/>
                  </a:lnTo>
                  <a:lnTo>
                    <a:pt x="1803692" y="38100"/>
                  </a:lnTo>
                  <a:lnTo>
                    <a:pt x="1800698" y="23268"/>
                  </a:lnTo>
                  <a:lnTo>
                    <a:pt x="1792533" y="11158"/>
                  </a:lnTo>
                  <a:lnTo>
                    <a:pt x="1780423" y="2993"/>
                  </a:lnTo>
                  <a:lnTo>
                    <a:pt x="1765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177362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417614"/>
                  </a:moveTo>
                  <a:lnTo>
                    <a:pt x="38100" y="417614"/>
                  </a:lnTo>
                  <a:lnTo>
                    <a:pt x="23268" y="414620"/>
                  </a:lnTo>
                  <a:lnTo>
                    <a:pt x="11158" y="406455"/>
                  </a:lnTo>
                  <a:lnTo>
                    <a:pt x="2993" y="394345"/>
                  </a:lnTo>
                  <a:lnTo>
                    <a:pt x="0" y="379514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65592" y="0"/>
                  </a:lnTo>
                  <a:lnTo>
                    <a:pt x="1780423" y="2993"/>
                  </a:lnTo>
                  <a:lnTo>
                    <a:pt x="1792533" y="11158"/>
                  </a:lnTo>
                  <a:lnTo>
                    <a:pt x="1800698" y="23268"/>
                  </a:lnTo>
                  <a:lnTo>
                    <a:pt x="1803692" y="38100"/>
                  </a:lnTo>
                  <a:lnTo>
                    <a:pt x="1803692" y="379514"/>
                  </a:lnTo>
                  <a:lnTo>
                    <a:pt x="1800698" y="394345"/>
                  </a:lnTo>
                  <a:lnTo>
                    <a:pt x="1792533" y="406455"/>
                  </a:lnTo>
                  <a:lnTo>
                    <a:pt x="1780423" y="414620"/>
                  </a:lnTo>
                  <a:lnTo>
                    <a:pt x="1765592" y="417614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221377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79514"/>
                  </a:lnTo>
                  <a:lnTo>
                    <a:pt x="2993" y="394345"/>
                  </a:lnTo>
                  <a:lnTo>
                    <a:pt x="11158" y="406455"/>
                  </a:lnTo>
                  <a:lnTo>
                    <a:pt x="23268" y="414620"/>
                  </a:lnTo>
                  <a:lnTo>
                    <a:pt x="38100" y="417614"/>
                  </a:lnTo>
                  <a:lnTo>
                    <a:pt x="1765592" y="417614"/>
                  </a:lnTo>
                  <a:lnTo>
                    <a:pt x="1780423" y="414620"/>
                  </a:lnTo>
                  <a:lnTo>
                    <a:pt x="1792533" y="406455"/>
                  </a:lnTo>
                  <a:lnTo>
                    <a:pt x="1800698" y="394345"/>
                  </a:lnTo>
                  <a:lnTo>
                    <a:pt x="1803692" y="379514"/>
                  </a:lnTo>
                  <a:lnTo>
                    <a:pt x="1803692" y="38100"/>
                  </a:lnTo>
                  <a:lnTo>
                    <a:pt x="1800698" y="23268"/>
                  </a:lnTo>
                  <a:lnTo>
                    <a:pt x="1792533" y="11158"/>
                  </a:lnTo>
                  <a:lnTo>
                    <a:pt x="1780423" y="2993"/>
                  </a:lnTo>
                  <a:lnTo>
                    <a:pt x="1765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7221377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417614"/>
                  </a:moveTo>
                  <a:lnTo>
                    <a:pt x="38100" y="417614"/>
                  </a:lnTo>
                  <a:lnTo>
                    <a:pt x="23268" y="414620"/>
                  </a:lnTo>
                  <a:lnTo>
                    <a:pt x="11158" y="406455"/>
                  </a:lnTo>
                  <a:lnTo>
                    <a:pt x="2993" y="394345"/>
                  </a:lnTo>
                  <a:lnTo>
                    <a:pt x="0" y="379514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65592" y="0"/>
                  </a:lnTo>
                  <a:lnTo>
                    <a:pt x="1780423" y="2993"/>
                  </a:lnTo>
                  <a:lnTo>
                    <a:pt x="1792533" y="11158"/>
                  </a:lnTo>
                  <a:lnTo>
                    <a:pt x="1800698" y="23268"/>
                  </a:lnTo>
                  <a:lnTo>
                    <a:pt x="1803692" y="38100"/>
                  </a:lnTo>
                  <a:lnTo>
                    <a:pt x="1803692" y="379514"/>
                  </a:lnTo>
                  <a:lnTo>
                    <a:pt x="1800698" y="394345"/>
                  </a:lnTo>
                  <a:lnTo>
                    <a:pt x="1792533" y="406455"/>
                  </a:lnTo>
                  <a:lnTo>
                    <a:pt x="1780423" y="414620"/>
                  </a:lnTo>
                  <a:lnTo>
                    <a:pt x="1765592" y="417614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247599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379514"/>
                  </a:lnTo>
                  <a:lnTo>
                    <a:pt x="2993" y="394345"/>
                  </a:lnTo>
                  <a:lnTo>
                    <a:pt x="11158" y="406455"/>
                  </a:lnTo>
                  <a:lnTo>
                    <a:pt x="23268" y="414620"/>
                  </a:lnTo>
                  <a:lnTo>
                    <a:pt x="38100" y="417614"/>
                  </a:lnTo>
                  <a:lnTo>
                    <a:pt x="1765592" y="417614"/>
                  </a:lnTo>
                  <a:lnTo>
                    <a:pt x="1780423" y="414620"/>
                  </a:lnTo>
                  <a:lnTo>
                    <a:pt x="1792533" y="406455"/>
                  </a:lnTo>
                  <a:lnTo>
                    <a:pt x="1800698" y="394345"/>
                  </a:lnTo>
                  <a:lnTo>
                    <a:pt x="1803692" y="379514"/>
                  </a:lnTo>
                  <a:lnTo>
                    <a:pt x="1803692" y="38100"/>
                  </a:lnTo>
                  <a:lnTo>
                    <a:pt x="1800698" y="23268"/>
                  </a:lnTo>
                  <a:lnTo>
                    <a:pt x="1792533" y="11158"/>
                  </a:lnTo>
                  <a:lnTo>
                    <a:pt x="1780423" y="2993"/>
                  </a:lnTo>
                  <a:lnTo>
                    <a:pt x="17655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247599" y="4557346"/>
              <a:ext cx="1804035" cy="417830"/>
            </a:xfrm>
            <a:custGeom>
              <a:avLst/>
              <a:gdLst/>
              <a:ahLst/>
              <a:cxnLst/>
              <a:rect l="l" t="t" r="r" b="b"/>
              <a:pathLst>
                <a:path w="1804034" h="417829">
                  <a:moveTo>
                    <a:pt x="1765592" y="417614"/>
                  </a:moveTo>
                  <a:lnTo>
                    <a:pt x="38100" y="417614"/>
                  </a:lnTo>
                  <a:lnTo>
                    <a:pt x="23268" y="414620"/>
                  </a:lnTo>
                  <a:lnTo>
                    <a:pt x="11158" y="406455"/>
                  </a:lnTo>
                  <a:lnTo>
                    <a:pt x="2993" y="394345"/>
                  </a:lnTo>
                  <a:lnTo>
                    <a:pt x="0" y="379514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65592" y="0"/>
                  </a:lnTo>
                  <a:lnTo>
                    <a:pt x="1780423" y="2993"/>
                  </a:lnTo>
                  <a:lnTo>
                    <a:pt x="1792533" y="11158"/>
                  </a:lnTo>
                  <a:lnTo>
                    <a:pt x="1800698" y="23268"/>
                  </a:lnTo>
                  <a:lnTo>
                    <a:pt x="1803692" y="38100"/>
                  </a:lnTo>
                  <a:lnTo>
                    <a:pt x="1803692" y="379514"/>
                  </a:lnTo>
                  <a:lnTo>
                    <a:pt x="1800698" y="394345"/>
                  </a:lnTo>
                  <a:lnTo>
                    <a:pt x="1792533" y="406455"/>
                  </a:lnTo>
                  <a:lnTo>
                    <a:pt x="1780423" y="414620"/>
                  </a:lnTo>
                  <a:lnTo>
                    <a:pt x="1765592" y="417614"/>
                  </a:lnTo>
                  <a:close/>
                </a:path>
              </a:pathLst>
            </a:custGeom>
            <a:ln w="12699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3" name="object 23">
            <a:extLst>
              <a:ext uri="{FF2B5EF4-FFF2-40B4-BE49-F238E27FC236}">
                <a16:creationId xmlns:a16="http://schemas.microsoft.com/office/drawing/2014/main" id="{638D4347-B901-F00D-64EF-355F5A2ECE86}"/>
              </a:ext>
            </a:extLst>
          </p:cNvPr>
          <p:cNvSpPr txBox="1"/>
          <p:nvPr/>
        </p:nvSpPr>
        <p:spPr>
          <a:xfrm>
            <a:off x="10590189" y="877170"/>
            <a:ext cx="1040130" cy="137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11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23">
            <a:extLst>
              <a:ext uri="{FF2B5EF4-FFF2-40B4-BE49-F238E27FC236}">
                <a16:creationId xmlns:a16="http://schemas.microsoft.com/office/drawing/2014/main" id="{C0A3C414-F51B-D719-37A6-03C91BAEA849}"/>
              </a:ext>
            </a:extLst>
          </p:cNvPr>
          <p:cNvSpPr txBox="1"/>
          <p:nvPr/>
        </p:nvSpPr>
        <p:spPr>
          <a:xfrm>
            <a:off x="10651133" y="861936"/>
            <a:ext cx="1464667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880"/>
              </a:lnSpc>
              <a:spcBef>
                <a:spcPts val="100"/>
              </a:spcBef>
            </a:pP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</a:t>
            </a:r>
            <a:r>
              <a:rPr lang="en-GB" sz="800" dirty="0">
                <a:latin typeface="Grammarsaurus" pitchFamily="2" charset="0"/>
                <a:cs typeface="Arial"/>
              </a:rPr>
              <a:t> </a:t>
            </a:r>
            <a:br>
              <a:rPr lang="en-GB" sz="800" dirty="0"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</a:t>
            </a:r>
            <a:b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questions</a:t>
            </a:r>
            <a:endParaRPr lang="en-GB" sz="800" dirty="0">
              <a:latin typeface="Grammarsaurus" pitchFamily="2" charset="0"/>
              <a:cs typeface="Arial"/>
            </a:endParaRPr>
          </a:p>
        </p:txBody>
      </p:sp>
      <p:pic>
        <p:nvPicPr>
          <p:cNvPr id="45" name="object 44">
            <a:extLst>
              <a:ext uri="{FF2B5EF4-FFF2-40B4-BE49-F238E27FC236}">
                <a16:creationId xmlns:a16="http://schemas.microsoft.com/office/drawing/2014/main" id="{F993B0FB-8CD8-96CD-37EB-E8ECAEB66AC0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653364" y="491276"/>
            <a:ext cx="225221" cy="340977"/>
          </a:xfrm>
          <a:prstGeom prst="rect">
            <a:avLst/>
          </a:prstGeom>
        </p:spPr>
      </p:pic>
      <p:sp>
        <p:nvSpPr>
          <p:cNvPr id="46" name="object 91">
            <a:extLst>
              <a:ext uri="{FF2B5EF4-FFF2-40B4-BE49-F238E27FC236}">
                <a16:creationId xmlns:a16="http://schemas.microsoft.com/office/drawing/2014/main" id="{B4633AF3-4AD4-A1C0-B566-71FF9ED919D8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5FFE7F0A-C85F-B03A-0CCF-F87B780B2504}"/>
              </a:ext>
            </a:extLst>
          </p:cNvPr>
          <p:cNvSpPr txBox="1"/>
          <p:nvPr/>
        </p:nvSpPr>
        <p:spPr>
          <a:xfrm>
            <a:off x="7437122" y="1497610"/>
            <a:ext cx="5516878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GB" sz="15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that we mentioned in our last lesson?</a:t>
            </a:r>
            <a:endParaRPr lang="en-GB" sz="15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36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936734" y="175969"/>
            <a:ext cx="3280246" cy="6561884"/>
            <a:chOff x="3936734" y="175969"/>
            <a:chExt cx="3280246" cy="6561884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936734" y="175969"/>
              <a:ext cx="2770505" cy="742950"/>
            </a:xfrm>
            <a:custGeom>
              <a:avLst/>
              <a:gdLst/>
              <a:ahLst/>
              <a:cxnLst/>
              <a:rect l="l" t="t" r="r" b="b"/>
              <a:pathLst>
                <a:path w="2770504" h="742950">
                  <a:moveTo>
                    <a:pt x="2731846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731846" y="742441"/>
                  </a:lnTo>
                  <a:lnTo>
                    <a:pt x="2746639" y="739435"/>
                  </a:lnTo>
                  <a:lnTo>
                    <a:pt x="2758754" y="731250"/>
                  </a:lnTo>
                  <a:lnTo>
                    <a:pt x="2766939" y="719135"/>
                  </a:lnTo>
                  <a:lnTo>
                    <a:pt x="2769946" y="704341"/>
                  </a:lnTo>
                  <a:lnTo>
                    <a:pt x="2769946" y="38099"/>
                  </a:lnTo>
                  <a:lnTo>
                    <a:pt x="2766939" y="23306"/>
                  </a:lnTo>
                  <a:lnTo>
                    <a:pt x="2758754" y="11191"/>
                  </a:lnTo>
                  <a:lnTo>
                    <a:pt x="2746639" y="3006"/>
                  </a:lnTo>
                  <a:lnTo>
                    <a:pt x="2731846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3936734" y="175969"/>
              <a:ext cx="2770505" cy="742950"/>
            </a:xfrm>
            <a:custGeom>
              <a:avLst/>
              <a:gdLst/>
              <a:ahLst/>
              <a:cxnLst/>
              <a:rect l="l" t="t" r="r" b="b"/>
              <a:pathLst>
                <a:path w="2770504" h="742950">
                  <a:moveTo>
                    <a:pt x="2731846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731846" y="0"/>
                  </a:lnTo>
                  <a:lnTo>
                    <a:pt x="2746639" y="3006"/>
                  </a:lnTo>
                  <a:lnTo>
                    <a:pt x="2758754" y="11191"/>
                  </a:lnTo>
                  <a:lnTo>
                    <a:pt x="2766939" y="23306"/>
                  </a:lnTo>
                  <a:lnTo>
                    <a:pt x="2769946" y="38099"/>
                  </a:lnTo>
                  <a:lnTo>
                    <a:pt x="2769946" y="704341"/>
                  </a:lnTo>
                  <a:lnTo>
                    <a:pt x="2766939" y="719135"/>
                  </a:lnTo>
                  <a:lnTo>
                    <a:pt x="2758754" y="731250"/>
                  </a:lnTo>
                  <a:lnTo>
                    <a:pt x="2746639" y="739435"/>
                  </a:lnTo>
                  <a:lnTo>
                    <a:pt x="2731846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936733" y="221803"/>
            <a:ext cx="277779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Let’s recap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6601710" y="264179"/>
            <a:ext cx="1660525" cy="556260"/>
            <a:chOff x="6601710" y="264179"/>
            <a:chExt cx="1660525" cy="556260"/>
          </a:xfrm>
        </p:grpSpPr>
        <p:sp>
          <p:nvSpPr>
            <p:cNvPr id="14" name="object 14"/>
            <p:cNvSpPr/>
            <p:nvPr/>
          </p:nvSpPr>
          <p:spPr>
            <a:xfrm>
              <a:off x="6608060" y="270529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57AF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608060" y="270529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598494" y="374253"/>
            <a:ext cx="164892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64455" y="2188921"/>
            <a:ext cx="9963150" cy="3029585"/>
            <a:chOff x="1064455" y="2188921"/>
            <a:chExt cx="9963150" cy="3029585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236938" y="2192096"/>
              <a:ext cx="1777631" cy="207921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236938" y="2192096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2431" y="2192096"/>
              <a:ext cx="1777644" cy="2079218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212444" y="2192096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79631" y="2192096"/>
              <a:ext cx="1777631" cy="207921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179631" y="2192096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0165" y="2192096"/>
              <a:ext cx="1777644" cy="2079218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70178" y="2192096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22637" y="2192096"/>
              <a:ext cx="1777644" cy="207921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122650" y="2192096"/>
              <a:ext cx="1778000" cy="2079625"/>
            </a:xfrm>
            <a:custGeom>
              <a:avLst/>
              <a:gdLst/>
              <a:ahLst/>
              <a:cxnLst/>
              <a:rect l="l" t="t" r="r" b="b"/>
              <a:pathLst>
                <a:path w="1778000" h="2079625">
                  <a:moveTo>
                    <a:pt x="1777631" y="2079218"/>
                  </a:moveTo>
                  <a:lnTo>
                    <a:pt x="0" y="2079218"/>
                  </a:lnTo>
                  <a:lnTo>
                    <a:pt x="0" y="0"/>
                  </a:lnTo>
                  <a:lnTo>
                    <a:pt x="1777631" y="0"/>
                  </a:lnTo>
                  <a:lnTo>
                    <a:pt x="1777631" y="2079218"/>
                  </a:lnTo>
                  <a:close/>
                </a:path>
              </a:pathLst>
            </a:custGeom>
            <a:ln w="6350">
              <a:solidFill>
                <a:srgbClr val="1C2C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070170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5" h="746125">
                  <a:moveTo>
                    <a:pt x="1752955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707821"/>
                  </a:lnTo>
                  <a:lnTo>
                    <a:pt x="2993" y="722652"/>
                  </a:lnTo>
                  <a:lnTo>
                    <a:pt x="11158" y="734763"/>
                  </a:lnTo>
                  <a:lnTo>
                    <a:pt x="23268" y="742927"/>
                  </a:lnTo>
                  <a:lnTo>
                    <a:pt x="38100" y="745921"/>
                  </a:lnTo>
                  <a:lnTo>
                    <a:pt x="1752955" y="745921"/>
                  </a:lnTo>
                  <a:lnTo>
                    <a:pt x="1767786" y="742927"/>
                  </a:lnTo>
                  <a:lnTo>
                    <a:pt x="1779897" y="734763"/>
                  </a:lnTo>
                  <a:lnTo>
                    <a:pt x="1788061" y="722652"/>
                  </a:lnTo>
                  <a:lnTo>
                    <a:pt x="1791055" y="707821"/>
                  </a:lnTo>
                  <a:lnTo>
                    <a:pt x="1791055" y="38100"/>
                  </a:lnTo>
                  <a:lnTo>
                    <a:pt x="1788061" y="23268"/>
                  </a:lnTo>
                  <a:lnTo>
                    <a:pt x="1779897" y="11158"/>
                  </a:lnTo>
                  <a:lnTo>
                    <a:pt x="1767786" y="2993"/>
                  </a:lnTo>
                  <a:lnTo>
                    <a:pt x="175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70170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5" h="746125">
                  <a:moveTo>
                    <a:pt x="1752955" y="745921"/>
                  </a:moveTo>
                  <a:lnTo>
                    <a:pt x="38100" y="745921"/>
                  </a:lnTo>
                  <a:lnTo>
                    <a:pt x="23268" y="742927"/>
                  </a:lnTo>
                  <a:lnTo>
                    <a:pt x="11158" y="734763"/>
                  </a:lnTo>
                  <a:lnTo>
                    <a:pt x="2993" y="722652"/>
                  </a:lnTo>
                  <a:lnTo>
                    <a:pt x="0" y="707821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52955" y="0"/>
                  </a:lnTo>
                  <a:lnTo>
                    <a:pt x="1767786" y="2993"/>
                  </a:lnTo>
                  <a:lnTo>
                    <a:pt x="1779897" y="11158"/>
                  </a:lnTo>
                  <a:lnTo>
                    <a:pt x="1788061" y="23268"/>
                  </a:lnTo>
                  <a:lnTo>
                    <a:pt x="1791055" y="38100"/>
                  </a:lnTo>
                  <a:lnTo>
                    <a:pt x="1791055" y="707821"/>
                  </a:lnTo>
                  <a:lnTo>
                    <a:pt x="1788061" y="722652"/>
                  </a:lnTo>
                  <a:lnTo>
                    <a:pt x="1779897" y="734763"/>
                  </a:lnTo>
                  <a:lnTo>
                    <a:pt x="1767786" y="742927"/>
                  </a:lnTo>
                  <a:lnTo>
                    <a:pt x="1752955" y="745921"/>
                  </a:lnTo>
                  <a:close/>
                </a:path>
              </a:pathLst>
            </a:custGeom>
            <a:ln w="11341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11593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5" h="746125">
                  <a:moveTo>
                    <a:pt x="1752955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707821"/>
                  </a:lnTo>
                  <a:lnTo>
                    <a:pt x="2993" y="722652"/>
                  </a:lnTo>
                  <a:lnTo>
                    <a:pt x="11158" y="734763"/>
                  </a:lnTo>
                  <a:lnTo>
                    <a:pt x="23268" y="742927"/>
                  </a:lnTo>
                  <a:lnTo>
                    <a:pt x="38100" y="745921"/>
                  </a:lnTo>
                  <a:lnTo>
                    <a:pt x="1752955" y="745921"/>
                  </a:lnTo>
                  <a:lnTo>
                    <a:pt x="1767786" y="742927"/>
                  </a:lnTo>
                  <a:lnTo>
                    <a:pt x="1779897" y="734763"/>
                  </a:lnTo>
                  <a:lnTo>
                    <a:pt x="1788061" y="722652"/>
                  </a:lnTo>
                  <a:lnTo>
                    <a:pt x="1791055" y="707821"/>
                  </a:lnTo>
                  <a:lnTo>
                    <a:pt x="1791055" y="38100"/>
                  </a:lnTo>
                  <a:lnTo>
                    <a:pt x="1788061" y="23268"/>
                  </a:lnTo>
                  <a:lnTo>
                    <a:pt x="1779897" y="11158"/>
                  </a:lnTo>
                  <a:lnTo>
                    <a:pt x="1767786" y="2993"/>
                  </a:lnTo>
                  <a:lnTo>
                    <a:pt x="175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11593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5" h="746125">
                  <a:moveTo>
                    <a:pt x="1752955" y="745921"/>
                  </a:moveTo>
                  <a:lnTo>
                    <a:pt x="38100" y="745921"/>
                  </a:lnTo>
                  <a:lnTo>
                    <a:pt x="23268" y="742927"/>
                  </a:lnTo>
                  <a:lnTo>
                    <a:pt x="11158" y="734763"/>
                  </a:lnTo>
                  <a:lnTo>
                    <a:pt x="2993" y="722652"/>
                  </a:lnTo>
                  <a:lnTo>
                    <a:pt x="0" y="707821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52955" y="0"/>
                  </a:lnTo>
                  <a:lnTo>
                    <a:pt x="1767786" y="2993"/>
                  </a:lnTo>
                  <a:lnTo>
                    <a:pt x="1779897" y="11158"/>
                  </a:lnTo>
                  <a:lnTo>
                    <a:pt x="1788061" y="23268"/>
                  </a:lnTo>
                  <a:lnTo>
                    <a:pt x="1791055" y="38100"/>
                  </a:lnTo>
                  <a:lnTo>
                    <a:pt x="1791055" y="707821"/>
                  </a:lnTo>
                  <a:lnTo>
                    <a:pt x="1788061" y="722652"/>
                  </a:lnTo>
                  <a:lnTo>
                    <a:pt x="1779897" y="734763"/>
                  </a:lnTo>
                  <a:lnTo>
                    <a:pt x="1767786" y="742927"/>
                  </a:lnTo>
                  <a:lnTo>
                    <a:pt x="1752955" y="745921"/>
                  </a:lnTo>
                  <a:close/>
                </a:path>
              </a:pathLst>
            </a:custGeom>
            <a:ln w="11341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17291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707821"/>
                  </a:lnTo>
                  <a:lnTo>
                    <a:pt x="2993" y="722652"/>
                  </a:lnTo>
                  <a:lnTo>
                    <a:pt x="11158" y="734763"/>
                  </a:lnTo>
                  <a:lnTo>
                    <a:pt x="23268" y="742927"/>
                  </a:lnTo>
                  <a:lnTo>
                    <a:pt x="38100" y="745921"/>
                  </a:lnTo>
                  <a:lnTo>
                    <a:pt x="1752955" y="745921"/>
                  </a:lnTo>
                  <a:lnTo>
                    <a:pt x="1767786" y="742927"/>
                  </a:lnTo>
                  <a:lnTo>
                    <a:pt x="1779897" y="734763"/>
                  </a:lnTo>
                  <a:lnTo>
                    <a:pt x="1788061" y="722652"/>
                  </a:lnTo>
                  <a:lnTo>
                    <a:pt x="1791055" y="707821"/>
                  </a:lnTo>
                  <a:lnTo>
                    <a:pt x="1791055" y="38100"/>
                  </a:lnTo>
                  <a:lnTo>
                    <a:pt x="1788061" y="23268"/>
                  </a:lnTo>
                  <a:lnTo>
                    <a:pt x="1779897" y="11158"/>
                  </a:lnTo>
                  <a:lnTo>
                    <a:pt x="1767786" y="2993"/>
                  </a:lnTo>
                  <a:lnTo>
                    <a:pt x="175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17291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745921"/>
                  </a:moveTo>
                  <a:lnTo>
                    <a:pt x="38100" y="745921"/>
                  </a:lnTo>
                  <a:lnTo>
                    <a:pt x="23268" y="742927"/>
                  </a:lnTo>
                  <a:lnTo>
                    <a:pt x="11158" y="734763"/>
                  </a:lnTo>
                  <a:lnTo>
                    <a:pt x="2993" y="722652"/>
                  </a:lnTo>
                  <a:lnTo>
                    <a:pt x="0" y="707821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52955" y="0"/>
                  </a:lnTo>
                  <a:lnTo>
                    <a:pt x="1767786" y="2993"/>
                  </a:lnTo>
                  <a:lnTo>
                    <a:pt x="1779897" y="11158"/>
                  </a:lnTo>
                  <a:lnTo>
                    <a:pt x="1788061" y="23268"/>
                  </a:lnTo>
                  <a:lnTo>
                    <a:pt x="1791055" y="38100"/>
                  </a:lnTo>
                  <a:lnTo>
                    <a:pt x="1791055" y="707821"/>
                  </a:lnTo>
                  <a:lnTo>
                    <a:pt x="1788061" y="722652"/>
                  </a:lnTo>
                  <a:lnTo>
                    <a:pt x="1779897" y="734763"/>
                  </a:lnTo>
                  <a:lnTo>
                    <a:pt x="1767786" y="742927"/>
                  </a:lnTo>
                  <a:lnTo>
                    <a:pt x="1752955" y="745921"/>
                  </a:lnTo>
                  <a:close/>
                </a:path>
              </a:pathLst>
            </a:custGeom>
            <a:ln w="11341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720572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707821"/>
                  </a:lnTo>
                  <a:lnTo>
                    <a:pt x="2993" y="722652"/>
                  </a:lnTo>
                  <a:lnTo>
                    <a:pt x="11158" y="734763"/>
                  </a:lnTo>
                  <a:lnTo>
                    <a:pt x="23268" y="742927"/>
                  </a:lnTo>
                  <a:lnTo>
                    <a:pt x="38100" y="745921"/>
                  </a:lnTo>
                  <a:lnTo>
                    <a:pt x="1752955" y="745921"/>
                  </a:lnTo>
                  <a:lnTo>
                    <a:pt x="1767786" y="742927"/>
                  </a:lnTo>
                  <a:lnTo>
                    <a:pt x="1779897" y="734763"/>
                  </a:lnTo>
                  <a:lnTo>
                    <a:pt x="1788061" y="722652"/>
                  </a:lnTo>
                  <a:lnTo>
                    <a:pt x="1791055" y="707821"/>
                  </a:lnTo>
                  <a:lnTo>
                    <a:pt x="1791055" y="38100"/>
                  </a:lnTo>
                  <a:lnTo>
                    <a:pt x="1788061" y="23268"/>
                  </a:lnTo>
                  <a:lnTo>
                    <a:pt x="1779897" y="11158"/>
                  </a:lnTo>
                  <a:lnTo>
                    <a:pt x="1767786" y="2993"/>
                  </a:lnTo>
                  <a:lnTo>
                    <a:pt x="175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7205726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745921"/>
                  </a:moveTo>
                  <a:lnTo>
                    <a:pt x="38100" y="745921"/>
                  </a:lnTo>
                  <a:lnTo>
                    <a:pt x="23268" y="742927"/>
                  </a:lnTo>
                  <a:lnTo>
                    <a:pt x="11158" y="734763"/>
                  </a:lnTo>
                  <a:lnTo>
                    <a:pt x="2993" y="722652"/>
                  </a:lnTo>
                  <a:lnTo>
                    <a:pt x="0" y="707821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52955" y="0"/>
                  </a:lnTo>
                  <a:lnTo>
                    <a:pt x="1767786" y="2993"/>
                  </a:lnTo>
                  <a:lnTo>
                    <a:pt x="1779897" y="11158"/>
                  </a:lnTo>
                  <a:lnTo>
                    <a:pt x="1788061" y="23268"/>
                  </a:lnTo>
                  <a:lnTo>
                    <a:pt x="1791055" y="38100"/>
                  </a:lnTo>
                  <a:lnTo>
                    <a:pt x="1791055" y="707821"/>
                  </a:lnTo>
                  <a:lnTo>
                    <a:pt x="1788061" y="722652"/>
                  </a:lnTo>
                  <a:lnTo>
                    <a:pt x="1779897" y="734763"/>
                  </a:lnTo>
                  <a:lnTo>
                    <a:pt x="1767786" y="742927"/>
                  </a:lnTo>
                  <a:lnTo>
                    <a:pt x="1752955" y="745921"/>
                  </a:lnTo>
                  <a:close/>
                </a:path>
              </a:pathLst>
            </a:custGeom>
            <a:ln w="11341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230223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707821"/>
                  </a:lnTo>
                  <a:lnTo>
                    <a:pt x="2993" y="722652"/>
                  </a:lnTo>
                  <a:lnTo>
                    <a:pt x="11158" y="734763"/>
                  </a:lnTo>
                  <a:lnTo>
                    <a:pt x="23268" y="742927"/>
                  </a:lnTo>
                  <a:lnTo>
                    <a:pt x="38100" y="745921"/>
                  </a:lnTo>
                  <a:lnTo>
                    <a:pt x="1752955" y="745921"/>
                  </a:lnTo>
                  <a:lnTo>
                    <a:pt x="1767786" y="742927"/>
                  </a:lnTo>
                  <a:lnTo>
                    <a:pt x="1779897" y="734763"/>
                  </a:lnTo>
                  <a:lnTo>
                    <a:pt x="1788061" y="722652"/>
                  </a:lnTo>
                  <a:lnTo>
                    <a:pt x="1791055" y="707821"/>
                  </a:lnTo>
                  <a:lnTo>
                    <a:pt x="1791055" y="38100"/>
                  </a:lnTo>
                  <a:lnTo>
                    <a:pt x="1788061" y="23268"/>
                  </a:lnTo>
                  <a:lnTo>
                    <a:pt x="1779897" y="11158"/>
                  </a:lnTo>
                  <a:lnTo>
                    <a:pt x="1767786" y="2993"/>
                  </a:lnTo>
                  <a:lnTo>
                    <a:pt x="1752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9230223" y="4466300"/>
              <a:ext cx="1791335" cy="746125"/>
            </a:xfrm>
            <a:custGeom>
              <a:avLst/>
              <a:gdLst/>
              <a:ahLst/>
              <a:cxnLst/>
              <a:rect l="l" t="t" r="r" b="b"/>
              <a:pathLst>
                <a:path w="1791334" h="746125">
                  <a:moveTo>
                    <a:pt x="1752955" y="745921"/>
                  </a:moveTo>
                  <a:lnTo>
                    <a:pt x="38100" y="745921"/>
                  </a:lnTo>
                  <a:lnTo>
                    <a:pt x="23268" y="742927"/>
                  </a:lnTo>
                  <a:lnTo>
                    <a:pt x="11158" y="734763"/>
                  </a:lnTo>
                  <a:lnTo>
                    <a:pt x="2993" y="722652"/>
                  </a:lnTo>
                  <a:lnTo>
                    <a:pt x="0" y="707821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752955" y="0"/>
                  </a:lnTo>
                  <a:lnTo>
                    <a:pt x="1767786" y="2993"/>
                  </a:lnTo>
                  <a:lnTo>
                    <a:pt x="1779897" y="11158"/>
                  </a:lnTo>
                  <a:lnTo>
                    <a:pt x="1788061" y="23268"/>
                  </a:lnTo>
                  <a:lnTo>
                    <a:pt x="1791055" y="38100"/>
                  </a:lnTo>
                  <a:lnTo>
                    <a:pt x="1791055" y="707821"/>
                  </a:lnTo>
                  <a:lnTo>
                    <a:pt x="1788061" y="722652"/>
                  </a:lnTo>
                  <a:lnTo>
                    <a:pt x="1779897" y="734763"/>
                  </a:lnTo>
                  <a:lnTo>
                    <a:pt x="1767786" y="742927"/>
                  </a:lnTo>
                  <a:lnTo>
                    <a:pt x="1752955" y="745921"/>
                  </a:lnTo>
                  <a:close/>
                </a:path>
              </a:pathLst>
            </a:custGeom>
            <a:ln w="11341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1082682" y="4542859"/>
            <a:ext cx="1791335" cy="621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1099"/>
              </a:lnSpc>
              <a:spcBef>
                <a:spcPts val="10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King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William I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115493" y="4542859"/>
            <a:ext cx="1791334" cy="621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1099"/>
              </a:lnSpc>
              <a:spcBef>
                <a:spcPts val="10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Queen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Elizabeth I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179186" y="4542859"/>
            <a:ext cx="1777631" cy="621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1099"/>
              </a:lnSpc>
              <a:spcBef>
                <a:spcPts val="10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Queen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Victoria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189979" y="4542859"/>
            <a:ext cx="1806638" cy="621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1099"/>
              </a:lnSpc>
              <a:spcBef>
                <a:spcPts val="10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Queen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Elizabeth II</a:t>
            </a:r>
            <a:endParaRPr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222789" y="4537416"/>
            <a:ext cx="1798325" cy="6219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1099"/>
              </a:lnSpc>
              <a:spcBef>
                <a:spcPts val="100"/>
              </a:spcBef>
            </a:pP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King </a:t>
            </a:r>
            <a:br>
              <a:rPr lang="en-GB" b="1" dirty="0">
                <a:solidFill>
                  <a:srgbClr val="1B283D"/>
                </a:solidFill>
                <a:latin typeface="Grammarsaurus" pitchFamily="2" charset="0"/>
                <a:cs typeface="Arial"/>
              </a:rPr>
            </a:br>
            <a:r>
              <a:rPr b="1" dirty="0">
                <a:solidFill>
                  <a:srgbClr val="1B283D"/>
                </a:solidFill>
                <a:latin typeface="Grammarsaurus" pitchFamily="2" charset="0"/>
                <a:cs typeface="Arial"/>
              </a:rPr>
              <a:t>Charles III</a:t>
            </a:r>
            <a:endParaRPr dirty="0">
              <a:latin typeface="Grammarsaurus" pitchFamily="2" charset="0"/>
              <a:cs typeface="Arial"/>
            </a:endParaRPr>
          </a:p>
        </p:txBody>
      </p:sp>
      <p:pic>
        <p:nvPicPr>
          <p:cNvPr id="44" name="object 4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653364" y="491276"/>
            <a:ext cx="225221" cy="340977"/>
          </a:xfrm>
          <a:prstGeom prst="rect">
            <a:avLst/>
          </a:prstGeom>
        </p:spPr>
      </p:pic>
      <p:sp>
        <p:nvSpPr>
          <p:cNvPr id="48" name="object 23">
            <a:extLst>
              <a:ext uri="{FF2B5EF4-FFF2-40B4-BE49-F238E27FC236}">
                <a16:creationId xmlns:a16="http://schemas.microsoft.com/office/drawing/2014/main" id="{32D44667-97BA-B60B-2380-C068819C0954}"/>
              </a:ext>
            </a:extLst>
          </p:cNvPr>
          <p:cNvSpPr txBox="1"/>
          <p:nvPr/>
        </p:nvSpPr>
        <p:spPr>
          <a:xfrm>
            <a:off x="10590189" y="877170"/>
            <a:ext cx="1040130" cy="137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11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23">
            <a:extLst>
              <a:ext uri="{FF2B5EF4-FFF2-40B4-BE49-F238E27FC236}">
                <a16:creationId xmlns:a16="http://schemas.microsoft.com/office/drawing/2014/main" id="{B08A6EF2-F85C-A44C-D66B-6D3E5C91353A}"/>
              </a:ext>
            </a:extLst>
          </p:cNvPr>
          <p:cNvSpPr txBox="1"/>
          <p:nvPr/>
        </p:nvSpPr>
        <p:spPr>
          <a:xfrm>
            <a:off x="10651133" y="861936"/>
            <a:ext cx="1464667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880"/>
              </a:lnSpc>
              <a:spcBef>
                <a:spcPts val="100"/>
              </a:spcBef>
            </a:pP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Asking and</a:t>
            </a:r>
            <a:r>
              <a:rPr lang="en-GB" sz="800" dirty="0">
                <a:latin typeface="Grammarsaurus" pitchFamily="2" charset="0"/>
                <a:cs typeface="Arial"/>
              </a:rPr>
              <a:t> </a:t>
            </a:r>
            <a:br>
              <a:rPr lang="en-GB" sz="800" dirty="0"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answering </a:t>
            </a:r>
            <a:b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</a:br>
            <a:r>
              <a:rPr lang="en-GB" sz="800" b="1" dirty="0">
                <a:solidFill>
                  <a:srgbClr val="5BAB46"/>
                </a:solidFill>
                <a:latin typeface="Grammarsaurus" pitchFamily="2" charset="0"/>
                <a:cs typeface="Arial"/>
              </a:rPr>
              <a:t>questions</a:t>
            </a:r>
            <a:endParaRPr lang="en-GB" sz="8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11">
            <a:extLst>
              <a:ext uri="{FF2B5EF4-FFF2-40B4-BE49-F238E27FC236}">
                <a16:creationId xmlns:a16="http://schemas.microsoft.com/office/drawing/2014/main" id="{B5DF53BF-25D3-1D2D-6916-BC03EA52B0C4}"/>
              </a:ext>
            </a:extLst>
          </p:cNvPr>
          <p:cNvSpPr/>
          <p:nvPr/>
        </p:nvSpPr>
        <p:spPr>
          <a:xfrm>
            <a:off x="11132144" y="516496"/>
            <a:ext cx="364490" cy="326390"/>
          </a:xfrm>
          <a:custGeom>
            <a:avLst/>
            <a:gdLst/>
            <a:ahLst/>
            <a:cxnLst/>
            <a:rect l="l" t="t" r="r" b="b"/>
            <a:pathLst>
              <a:path w="364490" h="326390">
                <a:moveTo>
                  <a:pt x="252768" y="0"/>
                </a:moveTo>
                <a:lnTo>
                  <a:pt x="111251" y="0"/>
                </a:lnTo>
                <a:lnTo>
                  <a:pt x="100697" y="1407"/>
                </a:lnTo>
                <a:lnTo>
                  <a:pt x="5410" y="142811"/>
                </a:lnTo>
                <a:lnTo>
                  <a:pt x="0" y="163067"/>
                </a:lnTo>
                <a:lnTo>
                  <a:pt x="1352" y="173479"/>
                </a:lnTo>
                <a:lnTo>
                  <a:pt x="76161" y="305892"/>
                </a:lnTo>
                <a:lnTo>
                  <a:pt x="111251" y="326148"/>
                </a:lnTo>
                <a:lnTo>
                  <a:pt x="252768" y="326148"/>
                </a:lnTo>
                <a:lnTo>
                  <a:pt x="287858" y="305892"/>
                </a:lnTo>
                <a:lnTo>
                  <a:pt x="358622" y="183324"/>
                </a:lnTo>
                <a:lnTo>
                  <a:pt x="364032" y="163067"/>
                </a:lnTo>
                <a:lnTo>
                  <a:pt x="362680" y="152656"/>
                </a:lnTo>
                <a:lnTo>
                  <a:pt x="287858" y="20256"/>
                </a:lnTo>
                <a:lnTo>
                  <a:pt x="2527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pic>
        <p:nvPicPr>
          <p:cNvPr id="51" name="object 13">
            <a:extLst>
              <a:ext uri="{FF2B5EF4-FFF2-40B4-BE49-F238E27FC236}">
                <a16:creationId xmlns:a16="http://schemas.microsoft.com/office/drawing/2014/main" id="{762AE5E2-681A-4A9E-F9E1-F0DE3FC931AE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246002" y="568787"/>
            <a:ext cx="209791" cy="211175"/>
          </a:xfrm>
          <a:prstGeom prst="rect">
            <a:avLst/>
          </a:prstGeom>
        </p:spPr>
      </p:pic>
      <p:sp>
        <p:nvSpPr>
          <p:cNvPr id="52" name="object 12">
            <a:extLst>
              <a:ext uri="{FF2B5EF4-FFF2-40B4-BE49-F238E27FC236}">
                <a16:creationId xmlns:a16="http://schemas.microsoft.com/office/drawing/2014/main" id="{161BC07C-2B78-41AE-C3F6-8923484CC57D}"/>
              </a:ext>
            </a:extLst>
          </p:cNvPr>
          <p:cNvSpPr/>
          <p:nvPr/>
        </p:nvSpPr>
        <p:spPr>
          <a:xfrm>
            <a:off x="11162658" y="499942"/>
            <a:ext cx="383540" cy="345440"/>
          </a:xfrm>
          <a:custGeom>
            <a:avLst/>
            <a:gdLst/>
            <a:ahLst/>
            <a:cxnLst/>
            <a:rect l="l" t="t" r="r" b="b"/>
            <a:pathLst>
              <a:path w="383540" h="345440">
                <a:moveTo>
                  <a:pt x="262257" y="0"/>
                </a:moveTo>
                <a:lnTo>
                  <a:pt x="120741" y="0"/>
                </a:lnTo>
                <a:lnTo>
                  <a:pt x="107701" y="1729"/>
                </a:lnTo>
                <a:lnTo>
                  <a:pt x="77459" y="24980"/>
                </a:lnTo>
                <a:lnTo>
                  <a:pt x="6695" y="147548"/>
                </a:lnTo>
                <a:lnTo>
                  <a:pt x="0" y="172535"/>
                </a:lnTo>
                <a:lnTo>
                  <a:pt x="1673" y="185362"/>
                </a:lnTo>
                <a:lnTo>
                  <a:pt x="77459" y="320078"/>
                </a:lnTo>
                <a:lnTo>
                  <a:pt x="107701" y="343341"/>
                </a:lnTo>
                <a:lnTo>
                  <a:pt x="120741" y="345071"/>
                </a:lnTo>
                <a:lnTo>
                  <a:pt x="262257" y="345071"/>
                </a:lnTo>
                <a:lnTo>
                  <a:pt x="275297" y="343341"/>
                </a:lnTo>
                <a:lnTo>
                  <a:pt x="287246" y="338375"/>
                </a:lnTo>
                <a:lnTo>
                  <a:pt x="297520" y="330509"/>
                </a:lnTo>
                <a:lnTo>
                  <a:pt x="300872" y="326148"/>
                </a:lnTo>
                <a:lnTo>
                  <a:pt x="120741" y="326148"/>
                </a:lnTo>
                <a:lnTo>
                  <a:pt x="112643" y="325070"/>
                </a:lnTo>
                <a:lnTo>
                  <a:pt x="23078" y="188061"/>
                </a:lnTo>
                <a:lnTo>
                  <a:pt x="18925" y="172535"/>
                </a:lnTo>
                <a:lnTo>
                  <a:pt x="19963" y="164555"/>
                </a:lnTo>
                <a:lnTo>
                  <a:pt x="93842" y="34442"/>
                </a:lnTo>
                <a:lnTo>
                  <a:pt x="120741" y="18910"/>
                </a:lnTo>
                <a:lnTo>
                  <a:pt x="300869" y="18910"/>
                </a:lnTo>
                <a:lnTo>
                  <a:pt x="297520" y="14557"/>
                </a:lnTo>
                <a:lnTo>
                  <a:pt x="287246" y="6694"/>
                </a:lnTo>
                <a:lnTo>
                  <a:pt x="275297" y="1729"/>
                </a:lnTo>
                <a:lnTo>
                  <a:pt x="262257" y="0"/>
                </a:lnTo>
                <a:close/>
              </a:path>
              <a:path w="383540" h="345440">
                <a:moveTo>
                  <a:pt x="300869" y="18910"/>
                </a:moveTo>
                <a:lnTo>
                  <a:pt x="262257" y="18910"/>
                </a:lnTo>
                <a:lnTo>
                  <a:pt x="270348" y="19990"/>
                </a:lnTo>
                <a:lnTo>
                  <a:pt x="277778" y="23085"/>
                </a:lnTo>
                <a:lnTo>
                  <a:pt x="359920" y="157010"/>
                </a:lnTo>
                <a:lnTo>
                  <a:pt x="364063" y="172535"/>
                </a:lnTo>
                <a:lnTo>
                  <a:pt x="363028" y="180516"/>
                </a:lnTo>
                <a:lnTo>
                  <a:pt x="289156" y="310629"/>
                </a:lnTo>
                <a:lnTo>
                  <a:pt x="262257" y="326148"/>
                </a:lnTo>
                <a:lnTo>
                  <a:pt x="300872" y="326148"/>
                </a:lnTo>
                <a:lnTo>
                  <a:pt x="305539" y="320078"/>
                </a:lnTo>
                <a:lnTo>
                  <a:pt x="376290" y="197523"/>
                </a:lnTo>
                <a:lnTo>
                  <a:pt x="381312" y="185362"/>
                </a:lnTo>
                <a:lnTo>
                  <a:pt x="382986" y="172535"/>
                </a:lnTo>
                <a:lnTo>
                  <a:pt x="381312" y="159702"/>
                </a:lnTo>
                <a:lnTo>
                  <a:pt x="376290" y="147548"/>
                </a:lnTo>
                <a:lnTo>
                  <a:pt x="305539" y="24980"/>
                </a:lnTo>
                <a:lnTo>
                  <a:pt x="300869" y="18910"/>
                </a:lnTo>
                <a:close/>
              </a:path>
            </a:pathLst>
          </a:custGeom>
          <a:solidFill>
            <a:srgbClr val="5CAA46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53" name="object 91">
            <a:extLst>
              <a:ext uri="{FF2B5EF4-FFF2-40B4-BE49-F238E27FC236}">
                <a16:creationId xmlns:a16="http://schemas.microsoft.com/office/drawing/2014/main" id="{A87E71F3-BEEC-8B33-E5A1-B58A9FB4600A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36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7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573450" y="169619"/>
            <a:ext cx="3045460" cy="6574790"/>
            <a:chOff x="4573450" y="169619"/>
            <a:chExt cx="3045460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579800" y="175969"/>
              <a:ext cx="3032760" cy="742950"/>
            </a:xfrm>
            <a:custGeom>
              <a:avLst/>
              <a:gdLst/>
              <a:ahLst/>
              <a:cxnLst/>
              <a:rect l="l" t="t" r="r" b="b"/>
              <a:pathLst>
                <a:path w="3032759" h="742950">
                  <a:moveTo>
                    <a:pt x="2994304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994304" y="742441"/>
                  </a:lnTo>
                  <a:lnTo>
                    <a:pt x="3009097" y="739435"/>
                  </a:lnTo>
                  <a:lnTo>
                    <a:pt x="3021212" y="731250"/>
                  </a:lnTo>
                  <a:lnTo>
                    <a:pt x="3029398" y="719135"/>
                  </a:lnTo>
                  <a:lnTo>
                    <a:pt x="3032404" y="704341"/>
                  </a:lnTo>
                  <a:lnTo>
                    <a:pt x="3032404" y="38099"/>
                  </a:lnTo>
                  <a:lnTo>
                    <a:pt x="3029398" y="23306"/>
                  </a:lnTo>
                  <a:lnTo>
                    <a:pt x="3021212" y="11191"/>
                  </a:lnTo>
                  <a:lnTo>
                    <a:pt x="3009097" y="3006"/>
                  </a:lnTo>
                  <a:lnTo>
                    <a:pt x="2994304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579800" y="175969"/>
              <a:ext cx="3032760" cy="742950"/>
            </a:xfrm>
            <a:custGeom>
              <a:avLst/>
              <a:gdLst/>
              <a:ahLst/>
              <a:cxnLst/>
              <a:rect l="l" t="t" r="r" b="b"/>
              <a:pathLst>
                <a:path w="3032759" h="742950">
                  <a:moveTo>
                    <a:pt x="2994304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994304" y="0"/>
                  </a:lnTo>
                  <a:lnTo>
                    <a:pt x="3009097" y="3006"/>
                  </a:lnTo>
                  <a:lnTo>
                    <a:pt x="3021212" y="11191"/>
                  </a:lnTo>
                  <a:lnTo>
                    <a:pt x="3029398" y="23306"/>
                  </a:lnTo>
                  <a:lnTo>
                    <a:pt x="3032404" y="38099"/>
                  </a:lnTo>
                  <a:lnTo>
                    <a:pt x="3032404" y="704341"/>
                  </a:lnTo>
                  <a:lnTo>
                    <a:pt x="3029398" y="719135"/>
                  </a:lnTo>
                  <a:lnTo>
                    <a:pt x="3021212" y="731250"/>
                  </a:lnTo>
                  <a:lnTo>
                    <a:pt x="3009097" y="739435"/>
                  </a:lnTo>
                  <a:lnTo>
                    <a:pt x="2994304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9800" y="221803"/>
            <a:ext cx="30327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Let’s discuss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1974583" y="2914810"/>
            <a:ext cx="8234680" cy="1019175"/>
            <a:chOff x="1974583" y="2914810"/>
            <a:chExt cx="8234680" cy="1019175"/>
          </a:xfrm>
        </p:grpSpPr>
        <p:sp>
          <p:nvSpPr>
            <p:cNvPr id="11" name="object 11"/>
            <p:cNvSpPr/>
            <p:nvPr/>
          </p:nvSpPr>
          <p:spPr>
            <a:xfrm>
              <a:off x="1980933" y="2921160"/>
              <a:ext cx="8221980" cy="1006475"/>
            </a:xfrm>
            <a:custGeom>
              <a:avLst/>
              <a:gdLst/>
              <a:ahLst/>
              <a:cxnLst/>
              <a:rect l="l" t="t" r="r" b="b"/>
              <a:pathLst>
                <a:path w="8221980" h="1006475">
                  <a:moveTo>
                    <a:pt x="8183841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968019"/>
                  </a:lnTo>
                  <a:lnTo>
                    <a:pt x="2993" y="982850"/>
                  </a:lnTo>
                  <a:lnTo>
                    <a:pt x="11158" y="994960"/>
                  </a:lnTo>
                  <a:lnTo>
                    <a:pt x="23268" y="1003125"/>
                  </a:lnTo>
                  <a:lnTo>
                    <a:pt x="38100" y="1006119"/>
                  </a:lnTo>
                  <a:lnTo>
                    <a:pt x="8183841" y="1006119"/>
                  </a:lnTo>
                  <a:lnTo>
                    <a:pt x="8198672" y="1003125"/>
                  </a:lnTo>
                  <a:lnTo>
                    <a:pt x="8210783" y="994960"/>
                  </a:lnTo>
                  <a:lnTo>
                    <a:pt x="8218948" y="982850"/>
                  </a:lnTo>
                  <a:lnTo>
                    <a:pt x="8221941" y="968019"/>
                  </a:lnTo>
                  <a:lnTo>
                    <a:pt x="8221941" y="38099"/>
                  </a:lnTo>
                  <a:lnTo>
                    <a:pt x="8218948" y="23268"/>
                  </a:lnTo>
                  <a:lnTo>
                    <a:pt x="8210783" y="11158"/>
                  </a:lnTo>
                  <a:lnTo>
                    <a:pt x="8198672" y="2993"/>
                  </a:lnTo>
                  <a:lnTo>
                    <a:pt x="8183841" y="0"/>
                  </a:lnTo>
                  <a:close/>
                </a:path>
              </a:pathLst>
            </a:custGeom>
            <a:solidFill>
              <a:srgbClr val="8D7E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980933" y="2921160"/>
              <a:ext cx="8221980" cy="1006475"/>
            </a:xfrm>
            <a:custGeom>
              <a:avLst/>
              <a:gdLst/>
              <a:ahLst/>
              <a:cxnLst/>
              <a:rect l="l" t="t" r="r" b="b"/>
              <a:pathLst>
                <a:path w="8221980" h="1006475">
                  <a:moveTo>
                    <a:pt x="8183841" y="1006119"/>
                  </a:moveTo>
                  <a:lnTo>
                    <a:pt x="38100" y="1006119"/>
                  </a:lnTo>
                  <a:lnTo>
                    <a:pt x="23268" y="1003125"/>
                  </a:lnTo>
                  <a:lnTo>
                    <a:pt x="11158" y="994960"/>
                  </a:lnTo>
                  <a:lnTo>
                    <a:pt x="2993" y="982850"/>
                  </a:lnTo>
                  <a:lnTo>
                    <a:pt x="0" y="968019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8183841" y="0"/>
                  </a:lnTo>
                  <a:lnTo>
                    <a:pt x="8198672" y="2993"/>
                  </a:lnTo>
                  <a:lnTo>
                    <a:pt x="8210783" y="11158"/>
                  </a:lnTo>
                  <a:lnTo>
                    <a:pt x="8218948" y="23268"/>
                  </a:lnTo>
                  <a:lnTo>
                    <a:pt x="8221941" y="38099"/>
                  </a:lnTo>
                  <a:lnTo>
                    <a:pt x="8221941" y="968019"/>
                  </a:lnTo>
                  <a:lnTo>
                    <a:pt x="8218948" y="982850"/>
                  </a:lnTo>
                  <a:lnTo>
                    <a:pt x="8210783" y="994960"/>
                  </a:lnTo>
                  <a:lnTo>
                    <a:pt x="8198672" y="1003125"/>
                  </a:lnTo>
                  <a:lnTo>
                    <a:pt x="8183841" y="1006119"/>
                  </a:lnTo>
                  <a:close/>
                </a:path>
              </a:pathLst>
            </a:custGeom>
            <a:ln w="12700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2670672" y="3176131"/>
            <a:ext cx="716279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Why do kings and queens live in </a:t>
            </a:r>
            <a:r>
              <a:rPr sz="28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castles</a:t>
            </a:r>
            <a:r>
              <a:rPr sz="280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?</a:t>
            </a:r>
            <a:endParaRPr sz="2800" dirty="0">
              <a:latin typeface="Grammarsaurus" pitchFamily="2" charset="0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50252" y="946099"/>
            <a:ext cx="10601960" cy="5663565"/>
            <a:chOff x="550252" y="946099"/>
            <a:chExt cx="10601960" cy="5663565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0252" y="946099"/>
              <a:ext cx="2993580" cy="566354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22599" y="1125994"/>
              <a:ext cx="1629253" cy="5398122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3274199" y="1293001"/>
            <a:ext cx="6248400" cy="1191352"/>
          </a:xfrm>
          <a:prstGeom prst="rect">
            <a:avLst/>
          </a:prstGeom>
        </p:spPr>
        <p:txBody>
          <a:bodyPr vert="horz" wrap="square" lIns="0" tIns="13843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90"/>
              </a:spcBef>
            </a:pP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Discuss 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this question with your learning partner.</a:t>
            </a:r>
            <a:endParaRPr sz="2000" dirty="0">
              <a:latin typeface="Grammarsaurus" pitchFamily="2" charset="0"/>
              <a:cs typeface="Arial MT"/>
            </a:endParaRPr>
          </a:p>
          <a:p>
            <a:pPr marR="5080" algn="ctr">
              <a:lnSpc>
                <a:spcPct val="100000"/>
              </a:lnSpc>
              <a:spcBef>
                <a:spcPts val="994"/>
              </a:spcBef>
            </a:pP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2000"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2000"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with the class before the answer is revealed.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738920" y="507203"/>
            <a:ext cx="5806440" cy="4601845"/>
            <a:chOff x="4738920" y="507203"/>
            <a:chExt cx="5806440" cy="4601845"/>
          </a:xfrm>
        </p:grpSpPr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38920" y="3681869"/>
              <a:ext cx="2550300" cy="142672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0162258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250729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0" y="146431"/>
                  </a:lnTo>
                  <a:lnTo>
                    <a:pt x="0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53" y="200990"/>
                  </a:lnTo>
                  <a:lnTo>
                    <a:pt x="58953" y="193395"/>
                  </a:lnTo>
                  <a:lnTo>
                    <a:pt x="58953" y="154012"/>
                  </a:lnTo>
                  <a:lnTo>
                    <a:pt x="58953" y="14643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29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08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08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29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122859" y="28181"/>
                  </a:moveTo>
                  <a:lnTo>
                    <a:pt x="122351" y="26949"/>
                  </a:lnTo>
                  <a:lnTo>
                    <a:pt x="104127" y="8712"/>
                  </a:lnTo>
                  <a:lnTo>
                    <a:pt x="102895" y="8204"/>
                  </a:lnTo>
                  <a:lnTo>
                    <a:pt x="100279" y="8204"/>
                  </a:lnTo>
                  <a:lnTo>
                    <a:pt x="99047" y="8712"/>
                  </a:lnTo>
                  <a:lnTo>
                    <a:pt x="97205" y="10566"/>
                  </a:lnTo>
                  <a:lnTo>
                    <a:pt x="96685" y="11798"/>
                  </a:lnTo>
                  <a:lnTo>
                    <a:pt x="96685" y="14414"/>
                  </a:lnTo>
                  <a:lnTo>
                    <a:pt x="97205" y="15633"/>
                  </a:lnTo>
                  <a:lnTo>
                    <a:pt x="106146" y="24599"/>
                  </a:lnTo>
                  <a:lnTo>
                    <a:pt x="82499" y="24599"/>
                  </a:lnTo>
                  <a:lnTo>
                    <a:pt x="80302" y="26797"/>
                  </a:lnTo>
                  <a:lnTo>
                    <a:pt x="80302" y="32194"/>
                  </a:lnTo>
                  <a:lnTo>
                    <a:pt x="82499" y="34378"/>
                  </a:lnTo>
                  <a:lnTo>
                    <a:pt x="106159" y="34378"/>
                  </a:lnTo>
                  <a:lnTo>
                    <a:pt x="96215" y="44323"/>
                  </a:lnTo>
                  <a:lnTo>
                    <a:pt x="96215" y="47434"/>
                  </a:lnTo>
                  <a:lnTo>
                    <a:pt x="99047" y="50266"/>
                  </a:lnTo>
                  <a:lnTo>
                    <a:pt x="100279" y="50774"/>
                  </a:lnTo>
                  <a:lnTo>
                    <a:pt x="101587" y="50774"/>
                  </a:lnTo>
                  <a:lnTo>
                    <a:pt x="102895" y="50774"/>
                  </a:lnTo>
                  <a:lnTo>
                    <a:pt x="104127" y="50266"/>
                  </a:lnTo>
                  <a:lnTo>
                    <a:pt x="122351" y="32042"/>
                  </a:lnTo>
                  <a:lnTo>
                    <a:pt x="122859" y="30810"/>
                  </a:lnTo>
                  <a:lnTo>
                    <a:pt x="122859" y="28181"/>
                  </a:lnTo>
                  <a:close/>
                </a:path>
                <a:path w="203200" h="203200">
                  <a:moveTo>
                    <a:pt x="122872" y="171018"/>
                  </a:moveTo>
                  <a:lnTo>
                    <a:pt x="120675" y="168821"/>
                  </a:lnTo>
                  <a:lnTo>
                    <a:pt x="97002" y="168821"/>
                  </a:lnTo>
                  <a:lnTo>
                    <a:pt x="106959" y="158877"/>
                  </a:lnTo>
                  <a:lnTo>
                    <a:pt x="106959" y="155778"/>
                  </a:lnTo>
                  <a:lnTo>
                    <a:pt x="104127" y="152946"/>
                  </a:lnTo>
                  <a:lnTo>
                    <a:pt x="102895" y="152438"/>
                  </a:lnTo>
                  <a:lnTo>
                    <a:pt x="100279" y="152438"/>
                  </a:lnTo>
                  <a:lnTo>
                    <a:pt x="99047" y="152946"/>
                  </a:lnTo>
                  <a:lnTo>
                    <a:pt x="79832" y="172186"/>
                  </a:lnTo>
                  <a:lnTo>
                    <a:pt x="79832" y="175272"/>
                  </a:lnTo>
                  <a:lnTo>
                    <a:pt x="99047" y="194487"/>
                  </a:lnTo>
                  <a:lnTo>
                    <a:pt x="100279" y="194995"/>
                  </a:lnTo>
                  <a:lnTo>
                    <a:pt x="101587" y="194995"/>
                  </a:lnTo>
                  <a:lnTo>
                    <a:pt x="102895" y="194995"/>
                  </a:lnTo>
                  <a:lnTo>
                    <a:pt x="104127" y="194487"/>
                  </a:lnTo>
                  <a:lnTo>
                    <a:pt x="106959" y="191655"/>
                  </a:lnTo>
                  <a:lnTo>
                    <a:pt x="106959" y="188556"/>
                  </a:lnTo>
                  <a:lnTo>
                    <a:pt x="97002" y="178612"/>
                  </a:lnTo>
                  <a:lnTo>
                    <a:pt x="120675" y="178612"/>
                  </a:lnTo>
                  <a:lnTo>
                    <a:pt x="122872" y="176415"/>
                  </a:lnTo>
                  <a:lnTo>
                    <a:pt x="122872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66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395" y="152120"/>
                  </a:lnTo>
                  <a:lnTo>
                    <a:pt x="193395" y="173723"/>
                  </a:lnTo>
                  <a:lnTo>
                    <a:pt x="191846" y="181368"/>
                  </a:lnTo>
                  <a:lnTo>
                    <a:pt x="187617" y="187629"/>
                  </a:lnTo>
                  <a:lnTo>
                    <a:pt x="181356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56" y="155575"/>
                  </a:lnTo>
                  <a:lnTo>
                    <a:pt x="187617" y="159804"/>
                  </a:lnTo>
                  <a:lnTo>
                    <a:pt x="191846" y="166065"/>
                  </a:lnTo>
                  <a:lnTo>
                    <a:pt x="193395" y="173723"/>
                  </a:lnTo>
                  <a:lnTo>
                    <a:pt x="193395" y="152120"/>
                  </a:lnTo>
                  <a:lnTo>
                    <a:pt x="185166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45" y="162255"/>
                  </a:lnTo>
                  <a:lnTo>
                    <a:pt x="144233" y="173723"/>
                  </a:lnTo>
                  <a:lnTo>
                    <a:pt x="146545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66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438399" y="5221187"/>
            <a:ext cx="7395071" cy="771365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95"/>
              </a:spcBef>
            </a:pPr>
            <a:r>
              <a:rPr dirty="0">
                <a:solidFill>
                  <a:srgbClr val="092D4B"/>
                </a:solidFill>
                <a:latin typeface="Grammarsaurus" pitchFamily="2" charset="0"/>
                <a:cs typeface="Arial MT"/>
              </a:rPr>
              <a:t>Use this sentence starter to help you:</a:t>
            </a:r>
            <a:endParaRPr dirty="0">
              <a:latin typeface="Grammarsaurus" pitchFamily="2" charset="0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790"/>
              </a:spcBef>
            </a:pPr>
            <a:r>
              <a:rPr b="1" dirty="0">
                <a:solidFill>
                  <a:srgbClr val="092D4B"/>
                </a:solidFill>
                <a:latin typeface="Grammarsaurus" pitchFamily="2" charset="0"/>
                <a:cs typeface="Arial"/>
              </a:rPr>
              <a:t>“I think kings and queens live in castles because…”</a:t>
            </a:r>
            <a:endParaRPr dirty="0">
              <a:latin typeface="Grammarsaurus" pitchFamily="2" charset="0"/>
              <a:cs typeface="Arial"/>
            </a:endParaRPr>
          </a:p>
        </p:txBody>
      </p:sp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305162" y="491276"/>
            <a:ext cx="225221" cy="340977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10678897" y="506312"/>
            <a:ext cx="384175" cy="346075"/>
            <a:chOff x="10678897" y="506312"/>
            <a:chExt cx="384175" cy="346075"/>
          </a:xfrm>
        </p:grpSpPr>
        <p:sp>
          <p:nvSpPr>
            <p:cNvPr id="28" name="object 28"/>
            <p:cNvSpPr/>
            <p:nvPr/>
          </p:nvSpPr>
          <p:spPr>
            <a:xfrm>
              <a:off x="10688390" y="515790"/>
              <a:ext cx="365125" cy="327025"/>
            </a:xfrm>
            <a:custGeom>
              <a:avLst/>
              <a:gdLst/>
              <a:ahLst/>
              <a:cxnLst/>
              <a:rect l="l" t="t" r="r" b="b"/>
              <a:pathLst>
                <a:path w="365125" h="327025">
                  <a:moveTo>
                    <a:pt x="253311" y="0"/>
                  </a:moveTo>
                  <a:lnTo>
                    <a:pt x="111490" y="0"/>
                  </a:lnTo>
                  <a:lnTo>
                    <a:pt x="100911" y="1410"/>
                  </a:lnTo>
                  <a:lnTo>
                    <a:pt x="5419" y="143116"/>
                  </a:lnTo>
                  <a:lnTo>
                    <a:pt x="0" y="163417"/>
                  </a:lnTo>
                  <a:lnTo>
                    <a:pt x="1354" y="173852"/>
                  </a:lnTo>
                  <a:lnTo>
                    <a:pt x="76336" y="306539"/>
                  </a:lnTo>
                  <a:lnTo>
                    <a:pt x="111490" y="326834"/>
                  </a:lnTo>
                  <a:lnTo>
                    <a:pt x="253311" y="326834"/>
                  </a:lnTo>
                  <a:lnTo>
                    <a:pt x="288464" y="306539"/>
                  </a:lnTo>
                  <a:lnTo>
                    <a:pt x="359381" y="183718"/>
                  </a:lnTo>
                  <a:lnTo>
                    <a:pt x="364801" y="163417"/>
                  </a:lnTo>
                  <a:lnTo>
                    <a:pt x="363446" y="152982"/>
                  </a:lnTo>
                  <a:lnTo>
                    <a:pt x="288464" y="20294"/>
                  </a:lnTo>
                  <a:lnTo>
                    <a:pt x="2533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678897" y="506312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09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09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04" y="185747"/>
                  </a:lnTo>
                  <a:lnTo>
                    <a:pt x="383780" y="172893"/>
                  </a:lnTo>
                  <a:lnTo>
                    <a:pt x="382104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63675" y="567824"/>
              <a:ext cx="191973" cy="210223"/>
            </a:xfrm>
            <a:prstGeom prst="rect">
              <a:avLst/>
            </a:prstGeom>
          </p:spPr>
        </p:pic>
      </p:grpSp>
      <p:sp>
        <p:nvSpPr>
          <p:cNvPr id="32" name="object 91">
            <a:extLst>
              <a:ext uri="{FF2B5EF4-FFF2-40B4-BE49-F238E27FC236}">
                <a16:creationId xmlns:a16="http://schemas.microsoft.com/office/drawing/2014/main" id="{27589054-3995-2FA0-0A2A-476B4EBC9CBD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3D7ADF0-8FE9-C62C-E142-D06CAF658EFF}"/>
              </a:ext>
            </a:extLst>
          </p:cNvPr>
          <p:cNvSpPr txBox="1"/>
          <p:nvPr/>
        </p:nvSpPr>
        <p:spPr>
          <a:xfrm>
            <a:off x="10162258" y="82860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E380CE-2851-10EB-B314-DF85A8180299}"/>
              </a:ext>
            </a:extLst>
          </p:cNvPr>
          <p:cNvSpPr txBox="1"/>
          <p:nvPr/>
        </p:nvSpPr>
        <p:spPr>
          <a:xfrm>
            <a:off x="9628429" y="82648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35" name="object 23">
            <a:extLst>
              <a:ext uri="{FF2B5EF4-FFF2-40B4-BE49-F238E27FC236}">
                <a16:creationId xmlns:a16="http://schemas.microsoft.com/office/drawing/2014/main" id="{DD1D4946-A451-C004-34DB-6758F34CA309}"/>
              </a:ext>
            </a:extLst>
          </p:cNvPr>
          <p:cNvSpPr txBox="1"/>
          <p:nvPr/>
        </p:nvSpPr>
        <p:spPr>
          <a:xfrm>
            <a:off x="11277600" y="852387"/>
            <a:ext cx="1040130" cy="123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7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949" y="46080"/>
            <a:ext cx="19304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30393F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794373" y="169619"/>
            <a:ext cx="3429000" cy="6574790"/>
            <a:chOff x="3794373" y="169619"/>
            <a:chExt cx="3429000" cy="6574790"/>
          </a:xfrm>
        </p:grpSpPr>
        <p:sp>
          <p:nvSpPr>
            <p:cNvPr id="4" name="object 4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160" y="6387333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59286" y="6427596"/>
              <a:ext cx="270796" cy="27079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800723" y="175969"/>
              <a:ext cx="3032760" cy="742950"/>
            </a:xfrm>
            <a:custGeom>
              <a:avLst/>
              <a:gdLst/>
              <a:ahLst/>
              <a:cxnLst/>
              <a:rect l="l" t="t" r="r" b="b"/>
              <a:pathLst>
                <a:path w="3032759" h="742950">
                  <a:moveTo>
                    <a:pt x="2994304" y="0"/>
                  </a:moveTo>
                  <a:lnTo>
                    <a:pt x="38100" y="0"/>
                  </a:lnTo>
                  <a:lnTo>
                    <a:pt x="23306" y="3006"/>
                  </a:lnTo>
                  <a:lnTo>
                    <a:pt x="11191" y="11191"/>
                  </a:lnTo>
                  <a:lnTo>
                    <a:pt x="3006" y="23306"/>
                  </a:lnTo>
                  <a:lnTo>
                    <a:pt x="0" y="38099"/>
                  </a:lnTo>
                  <a:lnTo>
                    <a:pt x="0" y="704341"/>
                  </a:lnTo>
                  <a:lnTo>
                    <a:pt x="3006" y="719135"/>
                  </a:lnTo>
                  <a:lnTo>
                    <a:pt x="11191" y="731250"/>
                  </a:lnTo>
                  <a:lnTo>
                    <a:pt x="23306" y="739435"/>
                  </a:lnTo>
                  <a:lnTo>
                    <a:pt x="38100" y="742441"/>
                  </a:lnTo>
                  <a:lnTo>
                    <a:pt x="2994304" y="742441"/>
                  </a:lnTo>
                  <a:lnTo>
                    <a:pt x="3009097" y="739435"/>
                  </a:lnTo>
                  <a:lnTo>
                    <a:pt x="3021212" y="731250"/>
                  </a:lnTo>
                  <a:lnTo>
                    <a:pt x="3029398" y="719135"/>
                  </a:lnTo>
                  <a:lnTo>
                    <a:pt x="3032404" y="704341"/>
                  </a:lnTo>
                  <a:lnTo>
                    <a:pt x="3032404" y="38099"/>
                  </a:lnTo>
                  <a:lnTo>
                    <a:pt x="3029398" y="23306"/>
                  </a:lnTo>
                  <a:lnTo>
                    <a:pt x="3021212" y="11191"/>
                  </a:lnTo>
                  <a:lnTo>
                    <a:pt x="3009097" y="3006"/>
                  </a:lnTo>
                  <a:lnTo>
                    <a:pt x="2994304" y="0"/>
                  </a:lnTo>
                  <a:close/>
                </a:path>
              </a:pathLst>
            </a:custGeom>
            <a:solidFill>
              <a:srgbClr val="E4C387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800723" y="175969"/>
              <a:ext cx="3032760" cy="742950"/>
            </a:xfrm>
            <a:custGeom>
              <a:avLst/>
              <a:gdLst/>
              <a:ahLst/>
              <a:cxnLst/>
              <a:rect l="l" t="t" r="r" b="b"/>
              <a:pathLst>
                <a:path w="3032759" h="742950">
                  <a:moveTo>
                    <a:pt x="2994304" y="742441"/>
                  </a:moveTo>
                  <a:lnTo>
                    <a:pt x="38100" y="742441"/>
                  </a:lnTo>
                  <a:lnTo>
                    <a:pt x="23306" y="739435"/>
                  </a:lnTo>
                  <a:lnTo>
                    <a:pt x="11191" y="731250"/>
                  </a:lnTo>
                  <a:lnTo>
                    <a:pt x="3006" y="719135"/>
                  </a:lnTo>
                  <a:lnTo>
                    <a:pt x="0" y="704341"/>
                  </a:lnTo>
                  <a:lnTo>
                    <a:pt x="0" y="38099"/>
                  </a:lnTo>
                  <a:lnTo>
                    <a:pt x="3006" y="23306"/>
                  </a:lnTo>
                  <a:lnTo>
                    <a:pt x="11191" y="11191"/>
                  </a:lnTo>
                  <a:lnTo>
                    <a:pt x="23306" y="3006"/>
                  </a:lnTo>
                  <a:lnTo>
                    <a:pt x="38100" y="0"/>
                  </a:lnTo>
                  <a:lnTo>
                    <a:pt x="2994304" y="0"/>
                  </a:lnTo>
                  <a:lnTo>
                    <a:pt x="3009097" y="3006"/>
                  </a:lnTo>
                  <a:lnTo>
                    <a:pt x="3021212" y="11191"/>
                  </a:lnTo>
                  <a:lnTo>
                    <a:pt x="3029398" y="23306"/>
                  </a:lnTo>
                  <a:lnTo>
                    <a:pt x="3032404" y="38099"/>
                  </a:lnTo>
                  <a:lnTo>
                    <a:pt x="3032404" y="704341"/>
                  </a:lnTo>
                  <a:lnTo>
                    <a:pt x="3029398" y="719135"/>
                  </a:lnTo>
                  <a:lnTo>
                    <a:pt x="3021212" y="731250"/>
                  </a:lnTo>
                  <a:lnTo>
                    <a:pt x="3009097" y="739435"/>
                  </a:lnTo>
                  <a:lnTo>
                    <a:pt x="2994304" y="742441"/>
                  </a:lnTo>
                  <a:close/>
                </a:path>
              </a:pathLst>
            </a:custGeom>
            <a:ln w="12700">
              <a:solidFill>
                <a:srgbClr val="221F1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6737728" y="284717"/>
            <a:ext cx="1660525" cy="556260"/>
            <a:chOff x="6737728" y="284717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6744078" y="29106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57AF5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744078" y="291067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807135" y="507203"/>
            <a:ext cx="10563860" cy="5687060"/>
            <a:chOff x="807135" y="507203"/>
            <a:chExt cx="10563860" cy="568706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768" y="1182141"/>
              <a:ext cx="3777018" cy="239741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814755" y="1182128"/>
              <a:ext cx="3777615" cy="2397760"/>
            </a:xfrm>
            <a:custGeom>
              <a:avLst/>
              <a:gdLst/>
              <a:ahLst/>
              <a:cxnLst/>
              <a:rect l="l" t="t" r="r" b="b"/>
              <a:pathLst>
                <a:path w="3777615" h="2397760">
                  <a:moveTo>
                    <a:pt x="3777030" y="2397429"/>
                  </a:moveTo>
                  <a:lnTo>
                    <a:pt x="0" y="2397429"/>
                  </a:lnTo>
                  <a:lnTo>
                    <a:pt x="0" y="0"/>
                  </a:lnTo>
                  <a:lnTo>
                    <a:pt x="3777030" y="0"/>
                  </a:lnTo>
                  <a:lnTo>
                    <a:pt x="3777030" y="2397429"/>
                  </a:lnTo>
                  <a:close/>
                </a:path>
              </a:pathLst>
            </a:custGeom>
            <a:ln w="14770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14538" y="3789222"/>
              <a:ext cx="3549142" cy="239742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814538" y="3789209"/>
              <a:ext cx="3549650" cy="2397760"/>
            </a:xfrm>
            <a:custGeom>
              <a:avLst/>
              <a:gdLst/>
              <a:ahLst/>
              <a:cxnLst/>
              <a:rect l="l" t="t" r="r" b="b"/>
              <a:pathLst>
                <a:path w="3549650" h="2397760">
                  <a:moveTo>
                    <a:pt x="3549142" y="2397429"/>
                  </a:moveTo>
                  <a:lnTo>
                    <a:pt x="0" y="2397429"/>
                  </a:lnTo>
                  <a:lnTo>
                    <a:pt x="0" y="0"/>
                  </a:lnTo>
                  <a:lnTo>
                    <a:pt x="3549142" y="0"/>
                  </a:lnTo>
                  <a:lnTo>
                    <a:pt x="3549142" y="2397429"/>
                  </a:lnTo>
                  <a:close/>
                </a:path>
              </a:pathLst>
            </a:custGeom>
            <a:ln w="14312">
              <a:solidFill>
                <a:srgbClr val="30393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5020122" y="1260602"/>
              <a:ext cx="6328410" cy="1014094"/>
            </a:xfrm>
            <a:custGeom>
              <a:avLst/>
              <a:gdLst/>
              <a:ahLst/>
              <a:cxnLst/>
              <a:rect l="l" t="t" r="r" b="b"/>
              <a:pathLst>
                <a:path w="6328409" h="1014094">
                  <a:moveTo>
                    <a:pt x="6272428" y="0"/>
                  </a:moveTo>
                  <a:lnTo>
                    <a:pt x="55638" y="0"/>
                  </a:lnTo>
                  <a:lnTo>
                    <a:pt x="33979" y="4373"/>
                  </a:lnTo>
                  <a:lnTo>
                    <a:pt x="16294" y="16298"/>
                  </a:lnTo>
                  <a:lnTo>
                    <a:pt x="4371" y="33984"/>
                  </a:lnTo>
                  <a:lnTo>
                    <a:pt x="0" y="55638"/>
                  </a:lnTo>
                  <a:lnTo>
                    <a:pt x="0" y="958126"/>
                  </a:lnTo>
                  <a:lnTo>
                    <a:pt x="4371" y="979785"/>
                  </a:lnTo>
                  <a:lnTo>
                    <a:pt x="16294" y="997470"/>
                  </a:lnTo>
                  <a:lnTo>
                    <a:pt x="33979" y="1009393"/>
                  </a:lnTo>
                  <a:lnTo>
                    <a:pt x="55638" y="1013764"/>
                  </a:lnTo>
                  <a:lnTo>
                    <a:pt x="6272428" y="1013764"/>
                  </a:lnTo>
                  <a:lnTo>
                    <a:pt x="6294087" y="1009393"/>
                  </a:lnTo>
                  <a:lnTo>
                    <a:pt x="6311773" y="997470"/>
                  </a:lnTo>
                  <a:lnTo>
                    <a:pt x="6323695" y="979785"/>
                  </a:lnTo>
                  <a:lnTo>
                    <a:pt x="6328067" y="958126"/>
                  </a:lnTo>
                  <a:lnTo>
                    <a:pt x="6328067" y="55638"/>
                  </a:lnTo>
                  <a:lnTo>
                    <a:pt x="6323695" y="33984"/>
                  </a:lnTo>
                  <a:lnTo>
                    <a:pt x="6311773" y="16298"/>
                  </a:lnTo>
                  <a:lnTo>
                    <a:pt x="6294087" y="4373"/>
                  </a:lnTo>
                  <a:lnTo>
                    <a:pt x="6272428" y="0"/>
                  </a:lnTo>
                  <a:close/>
                </a:path>
              </a:pathLst>
            </a:custGeom>
            <a:solidFill>
              <a:srgbClr val="5C559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020122" y="1260602"/>
              <a:ext cx="6328410" cy="1014094"/>
            </a:xfrm>
            <a:custGeom>
              <a:avLst/>
              <a:gdLst/>
              <a:ahLst/>
              <a:cxnLst/>
              <a:rect l="l" t="t" r="r" b="b"/>
              <a:pathLst>
                <a:path w="6328409" h="1014094">
                  <a:moveTo>
                    <a:pt x="6272428" y="1013764"/>
                  </a:moveTo>
                  <a:lnTo>
                    <a:pt x="55638" y="1013764"/>
                  </a:lnTo>
                  <a:lnTo>
                    <a:pt x="33979" y="1009393"/>
                  </a:lnTo>
                  <a:lnTo>
                    <a:pt x="16294" y="997470"/>
                  </a:lnTo>
                  <a:lnTo>
                    <a:pt x="4371" y="979785"/>
                  </a:lnTo>
                  <a:lnTo>
                    <a:pt x="0" y="958126"/>
                  </a:lnTo>
                  <a:lnTo>
                    <a:pt x="0" y="55638"/>
                  </a:lnTo>
                  <a:lnTo>
                    <a:pt x="4371" y="33984"/>
                  </a:lnTo>
                  <a:lnTo>
                    <a:pt x="16294" y="16298"/>
                  </a:lnTo>
                  <a:lnTo>
                    <a:pt x="33979" y="4373"/>
                  </a:lnTo>
                  <a:lnTo>
                    <a:pt x="55638" y="0"/>
                  </a:lnTo>
                  <a:lnTo>
                    <a:pt x="6272428" y="0"/>
                  </a:lnTo>
                  <a:lnTo>
                    <a:pt x="6294087" y="4373"/>
                  </a:lnTo>
                  <a:lnTo>
                    <a:pt x="6311773" y="16298"/>
                  </a:lnTo>
                  <a:lnTo>
                    <a:pt x="6323695" y="33984"/>
                  </a:lnTo>
                  <a:lnTo>
                    <a:pt x="6328067" y="55638"/>
                  </a:lnTo>
                  <a:lnTo>
                    <a:pt x="6328067" y="958126"/>
                  </a:lnTo>
                  <a:lnTo>
                    <a:pt x="6323695" y="979785"/>
                  </a:lnTo>
                  <a:lnTo>
                    <a:pt x="6311773" y="997470"/>
                  </a:lnTo>
                  <a:lnTo>
                    <a:pt x="6294087" y="1009393"/>
                  </a:lnTo>
                  <a:lnTo>
                    <a:pt x="6272428" y="1013764"/>
                  </a:lnTo>
                  <a:close/>
                </a:path>
              </a:pathLst>
            </a:custGeom>
            <a:ln w="11925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162258" y="507203"/>
              <a:ext cx="383540" cy="345440"/>
            </a:xfrm>
            <a:custGeom>
              <a:avLst/>
              <a:gdLst/>
              <a:ahLst/>
              <a:cxnLst/>
              <a:rect l="l" t="t" r="r" b="b"/>
              <a:pathLst>
                <a:path w="383540" h="345440">
                  <a:moveTo>
                    <a:pt x="262258" y="0"/>
                  </a:moveTo>
                  <a:lnTo>
                    <a:pt x="120742" y="0"/>
                  </a:lnTo>
                  <a:lnTo>
                    <a:pt x="107701" y="1729"/>
                  </a:lnTo>
                  <a:lnTo>
                    <a:pt x="77460" y="24993"/>
                  </a:lnTo>
                  <a:lnTo>
                    <a:pt x="6696" y="147548"/>
                  </a:lnTo>
                  <a:lnTo>
                    <a:pt x="0" y="172531"/>
                  </a:lnTo>
                  <a:lnTo>
                    <a:pt x="1674" y="185362"/>
                  </a:lnTo>
                  <a:lnTo>
                    <a:pt x="77460" y="320078"/>
                  </a:lnTo>
                  <a:lnTo>
                    <a:pt x="107701" y="343341"/>
                  </a:lnTo>
                  <a:lnTo>
                    <a:pt x="120742" y="345071"/>
                  </a:lnTo>
                  <a:lnTo>
                    <a:pt x="262258" y="345071"/>
                  </a:lnTo>
                  <a:lnTo>
                    <a:pt x="297521" y="330509"/>
                  </a:lnTo>
                  <a:lnTo>
                    <a:pt x="376291" y="197523"/>
                  </a:lnTo>
                  <a:lnTo>
                    <a:pt x="382987" y="172531"/>
                  </a:lnTo>
                  <a:lnTo>
                    <a:pt x="381313" y="159702"/>
                  </a:lnTo>
                  <a:lnTo>
                    <a:pt x="305539" y="24993"/>
                  </a:lnTo>
                  <a:lnTo>
                    <a:pt x="275298" y="1729"/>
                  </a:lnTo>
                  <a:lnTo>
                    <a:pt x="262258" y="0"/>
                  </a:lnTo>
                  <a:close/>
                </a:path>
              </a:pathLst>
            </a:custGeom>
            <a:solidFill>
              <a:srgbClr val="6DB8D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0250729" y="586206"/>
              <a:ext cx="203200" cy="20320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50761" y="100291"/>
                  </a:moveTo>
                  <a:lnTo>
                    <a:pt x="50253" y="99060"/>
                  </a:lnTo>
                  <a:lnTo>
                    <a:pt x="32016" y="80835"/>
                  </a:lnTo>
                  <a:lnTo>
                    <a:pt x="30784" y="80314"/>
                  </a:lnTo>
                  <a:lnTo>
                    <a:pt x="28181" y="80314"/>
                  </a:lnTo>
                  <a:lnTo>
                    <a:pt x="26949" y="80822"/>
                  </a:lnTo>
                  <a:lnTo>
                    <a:pt x="7721" y="100050"/>
                  </a:lnTo>
                  <a:lnTo>
                    <a:pt x="7721" y="103149"/>
                  </a:lnTo>
                  <a:lnTo>
                    <a:pt x="10553" y="105994"/>
                  </a:lnTo>
                  <a:lnTo>
                    <a:pt x="11785" y="106489"/>
                  </a:lnTo>
                  <a:lnTo>
                    <a:pt x="14389" y="106489"/>
                  </a:lnTo>
                  <a:lnTo>
                    <a:pt x="15621" y="105994"/>
                  </a:lnTo>
                  <a:lnTo>
                    <a:pt x="24587" y="97028"/>
                  </a:lnTo>
                  <a:lnTo>
                    <a:pt x="24587" y="120688"/>
                  </a:lnTo>
                  <a:lnTo>
                    <a:pt x="26771" y="122885"/>
                  </a:lnTo>
                  <a:lnTo>
                    <a:pt x="29476" y="122885"/>
                  </a:lnTo>
                  <a:lnTo>
                    <a:pt x="32169" y="122885"/>
                  </a:lnTo>
                  <a:lnTo>
                    <a:pt x="34366" y="120688"/>
                  </a:lnTo>
                  <a:lnTo>
                    <a:pt x="34366" y="97028"/>
                  </a:lnTo>
                  <a:lnTo>
                    <a:pt x="43332" y="105994"/>
                  </a:lnTo>
                  <a:lnTo>
                    <a:pt x="44551" y="106489"/>
                  </a:lnTo>
                  <a:lnTo>
                    <a:pt x="47167" y="106489"/>
                  </a:lnTo>
                  <a:lnTo>
                    <a:pt x="48399" y="105994"/>
                  </a:lnTo>
                  <a:lnTo>
                    <a:pt x="50253" y="104140"/>
                  </a:lnTo>
                  <a:lnTo>
                    <a:pt x="50761" y="102908"/>
                  </a:lnTo>
                  <a:lnTo>
                    <a:pt x="50761" y="100291"/>
                  </a:lnTo>
                  <a:close/>
                </a:path>
                <a:path w="203200" h="203200">
                  <a:moveTo>
                    <a:pt x="58953" y="146431"/>
                  </a:moveTo>
                  <a:lnTo>
                    <a:pt x="56769" y="144233"/>
                  </a:lnTo>
                  <a:lnTo>
                    <a:pt x="49174" y="144233"/>
                  </a:lnTo>
                  <a:lnTo>
                    <a:pt x="49174" y="154012"/>
                  </a:lnTo>
                  <a:lnTo>
                    <a:pt x="49174" y="193395"/>
                  </a:lnTo>
                  <a:lnTo>
                    <a:pt x="9791" y="193395"/>
                  </a:lnTo>
                  <a:lnTo>
                    <a:pt x="9791" y="154012"/>
                  </a:lnTo>
                  <a:lnTo>
                    <a:pt x="49174" y="154012"/>
                  </a:lnTo>
                  <a:lnTo>
                    <a:pt x="49174" y="144233"/>
                  </a:lnTo>
                  <a:lnTo>
                    <a:pt x="2197" y="144233"/>
                  </a:lnTo>
                  <a:lnTo>
                    <a:pt x="0" y="146431"/>
                  </a:lnTo>
                  <a:lnTo>
                    <a:pt x="0" y="200990"/>
                  </a:lnTo>
                  <a:lnTo>
                    <a:pt x="2197" y="203187"/>
                  </a:lnTo>
                  <a:lnTo>
                    <a:pt x="56769" y="203187"/>
                  </a:lnTo>
                  <a:lnTo>
                    <a:pt x="58953" y="200990"/>
                  </a:lnTo>
                  <a:lnTo>
                    <a:pt x="58953" y="193395"/>
                  </a:lnTo>
                  <a:lnTo>
                    <a:pt x="58953" y="154012"/>
                  </a:lnTo>
                  <a:lnTo>
                    <a:pt x="58953" y="146431"/>
                  </a:lnTo>
                  <a:close/>
                </a:path>
                <a:path w="203200" h="203200">
                  <a:moveTo>
                    <a:pt x="58953" y="29489"/>
                  </a:moveTo>
                  <a:lnTo>
                    <a:pt x="56629" y="18021"/>
                  </a:lnTo>
                  <a:lnTo>
                    <a:pt x="51079" y="9791"/>
                  </a:lnTo>
                  <a:lnTo>
                    <a:pt x="50317" y="8661"/>
                  </a:lnTo>
                  <a:lnTo>
                    <a:pt x="49161" y="7886"/>
                  </a:lnTo>
                  <a:lnTo>
                    <a:pt x="49161" y="29489"/>
                  </a:lnTo>
                  <a:lnTo>
                    <a:pt x="47612" y="37147"/>
                  </a:lnTo>
                  <a:lnTo>
                    <a:pt x="43395" y="43395"/>
                  </a:lnTo>
                  <a:lnTo>
                    <a:pt x="37134" y="47625"/>
                  </a:lnTo>
                  <a:lnTo>
                    <a:pt x="29476" y="49174"/>
                  </a:lnTo>
                  <a:lnTo>
                    <a:pt x="21818" y="47625"/>
                  </a:lnTo>
                  <a:lnTo>
                    <a:pt x="15557" y="43395"/>
                  </a:lnTo>
                  <a:lnTo>
                    <a:pt x="11328" y="37147"/>
                  </a:lnTo>
                  <a:lnTo>
                    <a:pt x="9779" y="29489"/>
                  </a:lnTo>
                  <a:lnTo>
                    <a:pt x="11328" y="21831"/>
                  </a:lnTo>
                  <a:lnTo>
                    <a:pt x="15557" y="15570"/>
                  </a:lnTo>
                  <a:lnTo>
                    <a:pt x="21818" y="11341"/>
                  </a:lnTo>
                  <a:lnTo>
                    <a:pt x="29476" y="9791"/>
                  </a:lnTo>
                  <a:lnTo>
                    <a:pt x="37134" y="11341"/>
                  </a:lnTo>
                  <a:lnTo>
                    <a:pt x="43395" y="15570"/>
                  </a:lnTo>
                  <a:lnTo>
                    <a:pt x="47612" y="21831"/>
                  </a:lnTo>
                  <a:lnTo>
                    <a:pt x="49161" y="29489"/>
                  </a:lnTo>
                  <a:lnTo>
                    <a:pt x="49161" y="7886"/>
                  </a:lnTo>
                  <a:lnTo>
                    <a:pt x="40944" y="2336"/>
                  </a:lnTo>
                  <a:lnTo>
                    <a:pt x="29476" y="12"/>
                  </a:lnTo>
                  <a:lnTo>
                    <a:pt x="18008" y="2336"/>
                  </a:lnTo>
                  <a:lnTo>
                    <a:pt x="8648" y="8661"/>
                  </a:lnTo>
                  <a:lnTo>
                    <a:pt x="2324" y="18021"/>
                  </a:lnTo>
                  <a:lnTo>
                    <a:pt x="0" y="29489"/>
                  </a:lnTo>
                  <a:lnTo>
                    <a:pt x="2324" y="40957"/>
                  </a:lnTo>
                  <a:lnTo>
                    <a:pt x="8648" y="50330"/>
                  </a:lnTo>
                  <a:lnTo>
                    <a:pt x="18008" y="56642"/>
                  </a:lnTo>
                  <a:lnTo>
                    <a:pt x="29476" y="58966"/>
                  </a:lnTo>
                  <a:lnTo>
                    <a:pt x="40944" y="56642"/>
                  </a:lnTo>
                  <a:lnTo>
                    <a:pt x="50317" y="50330"/>
                  </a:lnTo>
                  <a:lnTo>
                    <a:pt x="51092" y="49174"/>
                  </a:lnTo>
                  <a:lnTo>
                    <a:pt x="56629" y="40957"/>
                  </a:lnTo>
                  <a:lnTo>
                    <a:pt x="58953" y="29489"/>
                  </a:lnTo>
                  <a:close/>
                </a:path>
                <a:path w="203200" h="203200">
                  <a:moveTo>
                    <a:pt x="122859" y="28181"/>
                  </a:moveTo>
                  <a:lnTo>
                    <a:pt x="122351" y="26949"/>
                  </a:lnTo>
                  <a:lnTo>
                    <a:pt x="104127" y="8712"/>
                  </a:lnTo>
                  <a:lnTo>
                    <a:pt x="102895" y="8204"/>
                  </a:lnTo>
                  <a:lnTo>
                    <a:pt x="100279" y="8204"/>
                  </a:lnTo>
                  <a:lnTo>
                    <a:pt x="99047" y="8712"/>
                  </a:lnTo>
                  <a:lnTo>
                    <a:pt x="97205" y="10566"/>
                  </a:lnTo>
                  <a:lnTo>
                    <a:pt x="96685" y="11798"/>
                  </a:lnTo>
                  <a:lnTo>
                    <a:pt x="96685" y="14414"/>
                  </a:lnTo>
                  <a:lnTo>
                    <a:pt x="97205" y="15633"/>
                  </a:lnTo>
                  <a:lnTo>
                    <a:pt x="106146" y="24599"/>
                  </a:lnTo>
                  <a:lnTo>
                    <a:pt x="82499" y="24599"/>
                  </a:lnTo>
                  <a:lnTo>
                    <a:pt x="80302" y="26797"/>
                  </a:lnTo>
                  <a:lnTo>
                    <a:pt x="80302" y="32194"/>
                  </a:lnTo>
                  <a:lnTo>
                    <a:pt x="82499" y="34378"/>
                  </a:lnTo>
                  <a:lnTo>
                    <a:pt x="106159" y="34378"/>
                  </a:lnTo>
                  <a:lnTo>
                    <a:pt x="96215" y="44323"/>
                  </a:lnTo>
                  <a:lnTo>
                    <a:pt x="96215" y="47434"/>
                  </a:lnTo>
                  <a:lnTo>
                    <a:pt x="99047" y="50266"/>
                  </a:lnTo>
                  <a:lnTo>
                    <a:pt x="100279" y="50774"/>
                  </a:lnTo>
                  <a:lnTo>
                    <a:pt x="101587" y="50774"/>
                  </a:lnTo>
                  <a:lnTo>
                    <a:pt x="102895" y="50774"/>
                  </a:lnTo>
                  <a:lnTo>
                    <a:pt x="104127" y="50266"/>
                  </a:lnTo>
                  <a:lnTo>
                    <a:pt x="122351" y="32042"/>
                  </a:lnTo>
                  <a:lnTo>
                    <a:pt x="122859" y="30810"/>
                  </a:lnTo>
                  <a:lnTo>
                    <a:pt x="122859" y="28181"/>
                  </a:lnTo>
                  <a:close/>
                </a:path>
                <a:path w="203200" h="203200">
                  <a:moveTo>
                    <a:pt x="122872" y="171018"/>
                  </a:moveTo>
                  <a:lnTo>
                    <a:pt x="120675" y="168821"/>
                  </a:lnTo>
                  <a:lnTo>
                    <a:pt x="97002" y="168821"/>
                  </a:lnTo>
                  <a:lnTo>
                    <a:pt x="106959" y="158877"/>
                  </a:lnTo>
                  <a:lnTo>
                    <a:pt x="106959" y="155778"/>
                  </a:lnTo>
                  <a:lnTo>
                    <a:pt x="104127" y="152946"/>
                  </a:lnTo>
                  <a:lnTo>
                    <a:pt x="102895" y="152438"/>
                  </a:lnTo>
                  <a:lnTo>
                    <a:pt x="100279" y="152438"/>
                  </a:lnTo>
                  <a:lnTo>
                    <a:pt x="99047" y="152946"/>
                  </a:lnTo>
                  <a:lnTo>
                    <a:pt x="79832" y="172186"/>
                  </a:lnTo>
                  <a:lnTo>
                    <a:pt x="79832" y="175272"/>
                  </a:lnTo>
                  <a:lnTo>
                    <a:pt x="99047" y="194487"/>
                  </a:lnTo>
                  <a:lnTo>
                    <a:pt x="100279" y="194995"/>
                  </a:lnTo>
                  <a:lnTo>
                    <a:pt x="101587" y="194995"/>
                  </a:lnTo>
                  <a:lnTo>
                    <a:pt x="102895" y="194995"/>
                  </a:lnTo>
                  <a:lnTo>
                    <a:pt x="104127" y="194487"/>
                  </a:lnTo>
                  <a:lnTo>
                    <a:pt x="106959" y="191655"/>
                  </a:lnTo>
                  <a:lnTo>
                    <a:pt x="106959" y="188556"/>
                  </a:lnTo>
                  <a:lnTo>
                    <a:pt x="97002" y="178612"/>
                  </a:lnTo>
                  <a:lnTo>
                    <a:pt x="120675" y="178612"/>
                  </a:lnTo>
                  <a:lnTo>
                    <a:pt x="122872" y="176415"/>
                  </a:lnTo>
                  <a:lnTo>
                    <a:pt x="122872" y="171018"/>
                  </a:lnTo>
                  <a:close/>
                </a:path>
                <a:path w="203200" h="203200">
                  <a:moveTo>
                    <a:pt x="195465" y="100050"/>
                  </a:moveTo>
                  <a:lnTo>
                    <a:pt x="192633" y="97218"/>
                  </a:lnTo>
                  <a:lnTo>
                    <a:pt x="191401" y="96710"/>
                  </a:lnTo>
                  <a:lnTo>
                    <a:pt x="188785" y="96710"/>
                  </a:lnTo>
                  <a:lnTo>
                    <a:pt x="187566" y="97218"/>
                  </a:lnTo>
                  <a:lnTo>
                    <a:pt x="178600" y="106197"/>
                  </a:lnTo>
                  <a:lnTo>
                    <a:pt x="178600" y="82511"/>
                  </a:lnTo>
                  <a:lnTo>
                    <a:pt x="176403" y="80327"/>
                  </a:lnTo>
                  <a:lnTo>
                    <a:pt x="171005" y="80327"/>
                  </a:lnTo>
                  <a:lnTo>
                    <a:pt x="168808" y="82511"/>
                  </a:lnTo>
                  <a:lnTo>
                    <a:pt x="168808" y="106197"/>
                  </a:lnTo>
                  <a:lnTo>
                    <a:pt x="159854" y="97218"/>
                  </a:lnTo>
                  <a:lnTo>
                    <a:pt x="158623" y="96710"/>
                  </a:lnTo>
                  <a:lnTo>
                    <a:pt x="156006" y="96710"/>
                  </a:lnTo>
                  <a:lnTo>
                    <a:pt x="154774" y="97218"/>
                  </a:lnTo>
                  <a:lnTo>
                    <a:pt x="151955" y="100050"/>
                  </a:lnTo>
                  <a:lnTo>
                    <a:pt x="151955" y="103162"/>
                  </a:lnTo>
                  <a:lnTo>
                    <a:pt x="171170" y="122377"/>
                  </a:lnTo>
                  <a:lnTo>
                    <a:pt x="172389" y="122885"/>
                  </a:lnTo>
                  <a:lnTo>
                    <a:pt x="173697" y="122885"/>
                  </a:lnTo>
                  <a:lnTo>
                    <a:pt x="174967" y="122885"/>
                  </a:lnTo>
                  <a:lnTo>
                    <a:pt x="176161" y="122415"/>
                  </a:lnTo>
                  <a:lnTo>
                    <a:pt x="195465" y="103162"/>
                  </a:lnTo>
                  <a:lnTo>
                    <a:pt x="195465" y="100050"/>
                  </a:lnTo>
                  <a:close/>
                </a:path>
                <a:path w="203200" h="203200">
                  <a:moveTo>
                    <a:pt x="203187" y="173723"/>
                  </a:moveTo>
                  <a:lnTo>
                    <a:pt x="200863" y="162255"/>
                  </a:lnTo>
                  <a:lnTo>
                    <a:pt x="195313" y="154025"/>
                  </a:lnTo>
                  <a:lnTo>
                    <a:pt x="194538" y="152882"/>
                  </a:lnTo>
                  <a:lnTo>
                    <a:pt x="193395" y="152120"/>
                  </a:lnTo>
                  <a:lnTo>
                    <a:pt x="193395" y="173723"/>
                  </a:lnTo>
                  <a:lnTo>
                    <a:pt x="191846" y="181368"/>
                  </a:lnTo>
                  <a:lnTo>
                    <a:pt x="187617" y="187629"/>
                  </a:lnTo>
                  <a:lnTo>
                    <a:pt x="181356" y="191858"/>
                  </a:lnTo>
                  <a:lnTo>
                    <a:pt x="173710" y="193408"/>
                  </a:lnTo>
                  <a:lnTo>
                    <a:pt x="166052" y="191858"/>
                  </a:lnTo>
                  <a:lnTo>
                    <a:pt x="159791" y="187629"/>
                  </a:lnTo>
                  <a:lnTo>
                    <a:pt x="155575" y="181368"/>
                  </a:lnTo>
                  <a:lnTo>
                    <a:pt x="154025" y="173723"/>
                  </a:lnTo>
                  <a:lnTo>
                    <a:pt x="155575" y="166065"/>
                  </a:lnTo>
                  <a:lnTo>
                    <a:pt x="159791" y="159804"/>
                  </a:lnTo>
                  <a:lnTo>
                    <a:pt x="166052" y="155575"/>
                  </a:lnTo>
                  <a:lnTo>
                    <a:pt x="173710" y="154025"/>
                  </a:lnTo>
                  <a:lnTo>
                    <a:pt x="181356" y="155575"/>
                  </a:lnTo>
                  <a:lnTo>
                    <a:pt x="187617" y="159804"/>
                  </a:lnTo>
                  <a:lnTo>
                    <a:pt x="191846" y="166065"/>
                  </a:lnTo>
                  <a:lnTo>
                    <a:pt x="193395" y="173723"/>
                  </a:lnTo>
                  <a:lnTo>
                    <a:pt x="193395" y="152120"/>
                  </a:lnTo>
                  <a:lnTo>
                    <a:pt x="185166" y="146558"/>
                  </a:lnTo>
                  <a:lnTo>
                    <a:pt x="173710" y="144233"/>
                  </a:lnTo>
                  <a:lnTo>
                    <a:pt x="162242" y="146558"/>
                  </a:lnTo>
                  <a:lnTo>
                    <a:pt x="152869" y="152882"/>
                  </a:lnTo>
                  <a:lnTo>
                    <a:pt x="146545" y="162255"/>
                  </a:lnTo>
                  <a:lnTo>
                    <a:pt x="144233" y="173723"/>
                  </a:lnTo>
                  <a:lnTo>
                    <a:pt x="146545" y="185191"/>
                  </a:lnTo>
                  <a:lnTo>
                    <a:pt x="152869" y="194551"/>
                  </a:lnTo>
                  <a:lnTo>
                    <a:pt x="162242" y="200875"/>
                  </a:lnTo>
                  <a:lnTo>
                    <a:pt x="173710" y="203200"/>
                  </a:lnTo>
                  <a:lnTo>
                    <a:pt x="185166" y="200875"/>
                  </a:lnTo>
                  <a:lnTo>
                    <a:pt x="194538" y="194551"/>
                  </a:lnTo>
                  <a:lnTo>
                    <a:pt x="195313" y="193408"/>
                  </a:lnTo>
                  <a:lnTo>
                    <a:pt x="200863" y="185191"/>
                  </a:lnTo>
                  <a:lnTo>
                    <a:pt x="203187" y="173723"/>
                  </a:lnTo>
                  <a:close/>
                </a:path>
                <a:path w="203200" h="203200">
                  <a:moveTo>
                    <a:pt x="203187" y="2197"/>
                  </a:moveTo>
                  <a:lnTo>
                    <a:pt x="200990" y="0"/>
                  </a:lnTo>
                  <a:lnTo>
                    <a:pt x="193408" y="0"/>
                  </a:lnTo>
                  <a:lnTo>
                    <a:pt x="193408" y="9791"/>
                  </a:lnTo>
                  <a:lnTo>
                    <a:pt x="193408" y="49174"/>
                  </a:lnTo>
                  <a:lnTo>
                    <a:pt x="154025" y="49174"/>
                  </a:lnTo>
                  <a:lnTo>
                    <a:pt x="154025" y="9791"/>
                  </a:lnTo>
                  <a:lnTo>
                    <a:pt x="193408" y="9791"/>
                  </a:lnTo>
                  <a:lnTo>
                    <a:pt x="193408" y="0"/>
                  </a:lnTo>
                  <a:lnTo>
                    <a:pt x="146431" y="0"/>
                  </a:lnTo>
                  <a:lnTo>
                    <a:pt x="144233" y="2197"/>
                  </a:lnTo>
                  <a:lnTo>
                    <a:pt x="144233" y="56769"/>
                  </a:lnTo>
                  <a:lnTo>
                    <a:pt x="146431" y="58953"/>
                  </a:lnTo>
                  <a:lnTo>
                    <a:pt x="200990" y="58953"/>
                  </a:lnTo>
                  <a:lnTo>
                    <a:pt x="203187" y="56769"/>
                  </a:lnTo>
                  <a:lnTo>
                    <a:pt x="203187" y="49174"/>
                  </a:lnTo>
                  <a:lnTo>
                    <a:pt x="203187" y="9791"/>
                  </a:lnTo>
                  <a:lnTo>
                    <a:pt x="203187" y="2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305162" y="491276"/>
            <a:ext cx="225221" cy="340977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814763" y="506312"/>
            <a:ext cx="10533769" cy="5591538"/>
            <a:chOff x="814763" y="506312"/>
            <a:chExt cx="10533769" cy="5591538"/>
          </a:xfrm>
        </p:grpSpPr>
        <p:sp>
          <p:nvSpPr>
            <p:cNvPr id="28" name="object 28"/>
            <p:cNvSpPr/>
            <p:nvPr/>
          </p:nvSpPr>
          <p:spPr>
            <a:xfrm>
              <a:off x="10688390" y="515790"/>
              <a:ext cx="365125" cy="327025"/>
            </a:xfrm>
            <a:custGeom>
              <a:avLst/>
              <a:gdLst/>
              <a:ahLst/>
              <a:cxnLst/>
              <a:rect l="l" t="t" r="r" b="b"/>
              <a:pathLst>
                <a:path w="365125" h="327025">
                  <a:moveTo>
                    <a:pt x="253311" y="0"/>
                  </a:moveTo>
                  <a:lnTo>
                    <a:pt x="111490" y="0"/>
                  </a:lnTo>
                  <a:lnTo>
                    <a:pt x="100911" y="1410"/>
                  </a:lnTo>
                  <a:lnTo>
                    <a:pt x="5419" y="143116"/>
                  </a:lnTo>
                  <a:lnTo>
                    <a:pt x="0" y="163417"/>
                  </a:lnTo>
                  <a:lnTo>
                    <a:pt x="1354" y="173852"/>
                  </a:lnTo>
                  <a:lnTo>
                    <a:pt x="76336" y="306539"/>
                  </a:lnTo>
                  <a:lnTo>
                    <a:pt x="111490" y="326834"/>
                  </a:lnTo>
                  <a:lnTo>
                    <a:pt x="253311" y="326834"/>
                  </a:lnTo>
                  <a:lnTo>
                    <a:pt x="288464" y="306539"/>
                  </a:lnTo>
                  <a:lnTo>
                    <a:pt x="359381" y="183718"/>
                  </a:lnTo>
                  <a:lnTo>
                    <a:pt x="364801" y="163417"/>
                  </a:lnTo>
                  <a:lnTo>
                    <a:pt x="363446" y="152982"/>
                  </a:lnTo>
                  <a:lnTo>
                    <a:pt x="288464" y="20294"/>
                  </a:lnTo>
                  <a:lnTo>
                    <a:pt x="2533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678896" y="506312"/>
              <a:ext cx="384175" cy="346075"/>
            </a:xfrm>
            <a:custGeom>
              <a:avLst/>
              <a:gdLst/>
              <a:ahLst/>
              <a:cxnLst/>
              <a:rect l="l" t="t" r="r" b="b"/>
              <a:pathLst>
                <a:path w="384175" h="346075">
                  <a:moveTo>
                    <a:pt x="262800" y="0"/>
                  </a:moveTo>
                  <a:lnTo>
                    <a:pt x="120979" y="0"/>
                  </a:lnTo>
                  <a:lnTo>
                    <a:pt x="107918" y="1734"/>
                  </a:lnTo>
                  <a:lnTo>
                    <a:pt x="77609" y="25044"/>
                  </a:lnTo>
                  <a:lnTo>
                    <a:pt x="6705" y="147853"/>
                  </a:lnTo>
                  <a:lnTo>
                    <a:pt x="0" y="172893"/>
                  </a:lnTo>
                  <a:lnTo>
                    <a:pt x="1676" y="185747"/>
                  </a:lnTo>
                  <a:lnTo>
                    <a:pt x="77609" y="320751"/>
                  </a:lnTo>
                  <a:lnTo>
                    <a:pt x="107918" y="344050"/>
                  </a:lnTo>
                  <a:lnTo>
                    <a:pt x="120979" y="345782"/>
                  </a:lnTo>
                  <a:lnTo>
                    <a:pt x="262800" y="345782"/>
                  </a:lnTo>
                  <a:lnTo>
                    <a:pt x="275867" y="344050"/>
                  </a:lnTo>
                  <a:lnTo>
                    <a:pt x="287838" y="339077"/>
                  </a:lnTo>
                  <a:lnTo>
                    <a:pt x="298133" y="331198"/>
                  </a:lnTo>
                  <a:lnTo>
                    <a:pt x="301491" y="326834"/>
                  </a:lnTo>
                  <a:lnTo>
                    <a:pt x="120979" y="326834"/>
                  </a:lnTo>
                  <a:lnTo>
                    <a:pt x="112870" y="325752"/>
                  </a:lnTo>
                  <a:lnTo>
                    <a:pt x="23126" y="188455"/>
                  </a:lnTo>
                  <a:lnTo>
                    <a:pt x="18964" y="172893"/>
                  </a:lnTo>
                  <a:lnTo>
                    <a:pt x="20004" y="164896"/>
                  </a:lnTo>
                  <a:lnTo>
                    <a:pt x="94030" y="34518"/>
                  </a:lnTo>
                  <a:lnTo>
                    <a:pt x="120979" y="18961"/>
                  </a:lnTo>
                  <a:lnTo>
                    <a:pt x="301492" y="18961"/>
                  </a:lnTo>
                  <a:lnTo>
                    <a:pt x="298133" y="14594"/>
                  </a:lnTo>
                  <a:lnTo>
                    <a:pt x="287838" y="6711"/>
                  </a:lnTo>
                  <a:lnTo>
                    <a:pt x="275867" y="1734"/>
                  </a:lnTo>
                  <a:lnTo>
                    <a:pt x="262800" y="0"/>
                  </a:lnTo>
                  <a:close/>
                </a:path>
                <a:path w="384175" h="346075">
                  <a:moveTo>
                    <a:pt x="301492" y="18961"/>
                  </a:moveTo>
                  <a:lnTo>
                    <a:pt x="262800" y="18961"/>
                  </a:lnTo>
                  <a:lnTo>
                    <a:pt x="270910" y="20041"/>
                  </a:lnTo>
                  <a:lnTo>
                    <a:pt x="278356" y="23139"/>
                  </a:lnTo>
                  <a:lnTo>
                    <a:pt x="360667" y="157340"/>
                  </a:lnTo>
                  <a:lnTo>
                    <a:pt x="364819" y="172893"/>
                  </a:lnTo>
                  <a:lnTo>
                    <a:pt x="363781" y="180891"/>
                  </a:lnTo>
                  <a:lnTo>
                    <a:pt x="289750" y="311277"/>
                  </a:lnTo>
                  <a:lnTo>
                    <a:pt x="262800" y="326834"/>
                  </a:lnTo>
                  <a:lnTo>
                    <a:pt x="301491" y="326834"/>
                  </a:lnTo>
                  <a:lnTo>
                    <a:pt x="306171" y="320751"/>
                  </a:lnTo>
                  <a:lnTo>
                    <a:pt x="377075" y="197929"/>
                  </a:lnTo>
                  <a:lnTo>
                    <a:pt x="382104" y="185747"/>
                  </a:lnTo>
                  <a:lnTo>
                    <a:pt x="383780" y="172893"/>
                  </a:lnTo>
                  <a:lnTo>
                    <a:pt x="382104" y="160035"/>
                  </a:lnTo>
                  <a:lnTo>
                    <a:pt x="377075" y="147853"/>
                  </a:lnTo>
                  <a:lnTo>
                    <a:pt x="306171" y="25044"/>
                  </a:lnTo>
                  <a:lnTo>
                    <a:pt x="301492" y="18961"/>
                  </a:lnTo>
                  <a:close/>
                </a:path>
              </a:pathLst>
            </a:custGeom>
            <a:solidFill>
              <a:srgbClr val="E181A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63675" y="567824"/>
              <a:ext cx="191973" cy="21022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814763" y="3878343"/>
              <a:ext cx="4060825" cy="1014094"/>
            </a:xfrm>
            <a:custGeom>
              <a:avLst/>
              <a:gdLst/>
              <a:ahLst/>
              <a:cxnLst/>
              <a:rect l="l" t="t" r="r" b="b"/>
              <a:pathLst>
                <a:path w="4060825" h="1014095">
                  <a:moveTo>
                    <a:pt x="4005021" y="0"/>
                  </a:moveTo>
                  <a:lnTo>
                    <a:pt x="55638" y="0"/>
                  </a:lnTo>
                  <a:lnTo>
                    <a:pt x="33984" y="4373"/>
                  </a:lnTo>
                  <a:lnTo>
                    <a:pt x="16298" y="16298"/>
                  </a:lnTo>
                  <a:lnTo>
                    <a:pt x="4373" y="33984"/>
                  </a:lnTo>
                  <a:lnTo>
                    <a:pt x="0" y="55638"/>
                  </a:lnTo>
                  <a:lnTo>
                    <a:pt x="0" y="958126"/>
                  </a:lnTo>
                  <a:lnTo>
                    <a:pt x="4373" y="979785"/>
                  </a:lnTo>
                  <a:lnTo>
                    <a:pt x="16298" y="997470"/>
                  </a:lnTo>
                  <a:lnTo>
                    <a:pt x="33984" y="1009393"/>
                  </a:lnTo>
                  <a:lnTo>
                    <a:pt x="55638" y="1013764"/>
                  </a:lnTo>
                  <a:lnTo>
                    <a:pt x="4005021" y="1013764"/>
                  </a:lnTo>
                  <a:lnTo>
                    <a:pt x="4026680" y="1009393"/>
                  </a:lnTo>
                  <a:lnTo>
                    <a:pt x="4044365" y="997470"/>
                  </a:lnTo>
                  <a:lnTo>
                    <a:pt x="4056288" y="979785"/>
                  </a:lnTo>
                  <a:lnTo>
                    <a:pt x="4060659" y="958126"/>
                  </a:lnTo>
                  <a:lnTo>
                    <a:pt x="4060659" y="55638"/>
                  </a:lnTo>
                  <a:lnTo>
                    <a:pt x="4056288" y="33984"/>
                  </a:lnTo>
                  <a:lnTo>
                    <a:pt x="4044365" y="16298"/>
                  </a:lnTo>
                  <a:lnTo>
                    <a:pt x="4026680" y="4373"/>
                  </a:lnTo>
                  <a:lnTo>
                    <a:pt x="4005021" y="0"/>
                  </a:lnTo>
                  <a:close/>
                </a:path>
              </a:pathLst>
            </a:custGeom>
            <a:solidFill>
              <a:srgbClr val="5C559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814763" y="3878343"/>
              <a:ext cx="4060825" cy="1014094"/>
            </a:xfrm>
            <a:custGeom>
              <a:avLst/>
              <a:gdLst/>
              <a:ahLst/>
              <a:cxnLst/>
              <a:rect l="l" t="t" r="r" b="b"/>
              <a:pathLst>
                <a:path w="4060825" h="1014095">
                  <a:moveTo>
                    <a:pt x="4005021" y="1013764"/>
                  </a:moveTo>
                  <a:lnTo>
                    <a:pt x="55638" y="1013764"/>
                  </a:lnTo>
                  <a:lnTo>
                    <a:pt x="33984" y="1009393"/>
                  </a:lnTo>
                  <a:lnTo>
                    <a:pt x="16298" y="997470"/>
                  </a:lnTo>
                  <a:lnTo>
                    <a:pt x="4373" y="979785"/>
                  </a:lnTo>
                  <a:lnTo>
                    <a:pt x="0" y="958126"/>
                  </a:lnTo>
                  <a:lnTo>
                    <a:pt x="0" y="55638"/>
                  </a:lnTo>
                  <a:lnTo>
                    <a:pt x="4373" y="33984"/>
                  </a:lnTo>
                  <a:lnTo>
                    <a:pt x="16298" y="16298"/>
                  </a:lnTo>
                  <a:lnTo>
                    <a:pt x="33984" y="4373"/>
                  </a:lnTo>
                  <a:lnTo>
                    <a:pt x="55638" y="0"/>
                  </a:lnTo>
                  <a:lnTo>
                    <a:pt x="4005021" y="0"/>
                  </a:lnTo>
                  <a:lnTo>
                    <a:pt x="4026680" y="4373"/>
                  </a:lnTo>
                  <a:lnTo>
                    <a:pt x="4044365" y="16298"/>
                  </a:lnTo>
                  <a:lnTo>
                    <a:pt x="4056288" y="33984"/>
                  </a:lnTo>
                  <a:lnTo>
                    <a:pt x="4060659" y="55638"/>
                  </a:lnTo>
                  <a:lnTo>
                    <a:pt x="4060659" y="958126"/>
                  </a:lnTo>
                  <a:lnTo>
                    <a:pt x="4056288" y="979785"/>
                  </a:lnTo>
                  <a:lnTo>
                    <a:pt x="4044365" y="997470"/>
                  </a:lnTo>
                  <a:lnTo>
                    <a:pt x="4026680" y="1009393"/>
                  </a:lnTo>
                  <a:lnTo>
                    <a:pt x="4005021" y="1013764"/>
                  </a:lnTo>
                  <a:close/>
                </a:path>
              </a:pathLst>
            </a:custGeom>
            <a:ln w="9550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020122" y="2487326"/>
              <a:ext cx="6328410" cy="1014094"/>
            </a:xfrm>
            <a:custGeom>
              <a:avLst/>
              <a:gdLst/>
              <a:ahLst/>
              <a:cxnLst/>
              <a:rect l="l" t="t" r="r" b="b"/>
              <a:pathLst>
                <a:path w="6328409" h="1014095">
                  <a:moveTo>
                    <a:pt x="6272428" y="0"/>
                  </a:moveTo>
                  <a:lnTo>
                    <a:pt x="55638" y="0"/>
                  </a:lnTo>
                  <a:lnTo>
                    <a:pt x="33979" y="4373"/>
                  </a:lnTo>
                  <a:lnTo>
                    <a:pt x="16294" y="16298"/>
                  </a:lnTo>
                  <a:lnTo>
                    <a:pt x="4371" y="33984"/>
                  </a:lnTo>
                  <a:lnTo>
                    <a:pt x="0" y="55638"/>
                  </a:lnTo>
                  <a:lnTo>
                    <a:pt x="0" y="958126"/>
                  </a:lnTo>
                  <a:lnTo>
                    <a:pt x="4371" y="979785"/>
                  </a:lnTo>
                  <a:lnTo>
                    <a:pt x="16294" y="997470"/>
                  </a:lnTo>
                  <a:lnTo>
                    <a:pt x="33979" y="1009393"/>
                  </a:lnTo>
                  <a:lnTo>
                    <a:pt x="55638" y="1013764"/>
                  </a:lnTo>
                  <a:lnTo>
                    <a:pt x="6272428" y="1013764"/>
                  </a:lnTo>
                  <a:lnTo>
                    <a:pt x="6294087" y="1009393"/>
                  </a:lnTo>
                  <a:lnTo>
                    <a:pt x="6311773" y="997470"/>
                  </a:lnTo>
                  <a:lnTo>
                    <a:pt x="6323695" y="979785"/>
                  </a:lnTo>
                  <a:lnTo>
                    <a:pt x="6328067" y="958126"/>
                  </a:lnTo>
                  <a:lnTo>
                    <a:pt x="6328067" y="55638"/>
                  </a:lnTo>
                  <a:lnTo>
                    <a:pt x="6323695" y="33984"/>
                  </a:lnTo>
                  <a:lnTo>
                    <a:pt x="6311773" y="16298"/>
                  </a:lnTo>
                  <a:lnTo>
                    <a:pt x="6294087" y="4373"/>
                  </a:lnTo>
                  <a:lnTo>
                    <a:pt x="6272428" y="0"/>
                  </a:lnTo>
                  <a:close/>
                </a:path>
              </a:pathLst>
            </a:custGeom>
            <a:solidFill>
              <a:srgbClr val="5C559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020122" y="2487326"/>
              <a:ext cx="6328410" cy="1014094"/>
            </a:xfrm>
            <a:custGeom>
              <a:avLst/>
              <a:gdLst/>
              <a:ahLst/>
              <a:cxnLst/>
              <a:rect l="l" t="t" r="r" b="b"/>
              <a:pathLst>
                <a:path w="6328409" h="1014095">
                  <a:moveTo>
                    <a:pt x="6272428" y="1013764"/>
                  </a:moveTo>
                  <a:lnTo>
                    <a:pt x="55638" y="1013764"/>
                  </a:lnTo>
                  <a:lnTo>
                    <a:pt x="33979" y="1009393"/>
                  </a:lnTo>
                  <a:lnTo>
                    <a:pt x="16294" y="997470"/>
                  </a:lnTo>
                  <a:lnTo>
                    <a:pt x="4371" y="979785"/>
                  </a:lnTo>
                  <a:lnTo>
                    <a:pt x="0" y="958126"/>
                  </a:lnTo>
                  <a:lnTo>
                    <a:pt x="0" y="55638"/>
                  </a:lnTo>
                  <a:lnTo>
                    <a:pt x="4371" y="33984"/>
                  </a:lnTo>
                  <a:lnTo>
                    <a:pt x="16294" y="16298"/>
                  </a:lnTo>
                  <a:lnTo>
                    <a:pt x="33979" y="4373"/>
                  </a:lnTo>
                  <a:lnTo>
                    <a:pt x="55638" y="0"/>
                  </a:lnTo>
                  <a:lnTo>
                    <a:pt x="6272428" y="0"/>
                  </a:lnTo>
                  <a:lnTo>
                    <a:pt x="6294087" y="4373"/>
                  </a:lnTo>
                  <a:lnTo>
                    <a:pt x="6311773" y="16298"/>
                  </a:lnTo>
                  <a:lnTo>
                    <a:pt x="6323695" y="33984"/>
                  </a:lnTo>
                  <a:lnTo>
                    <a:pt x="6328067" y="55638"/>
                  </a:lnTo>
                  <a:lnTo>
                    <a:pt x="6328067" y="958126"/>
                  </a:lnTo>
                  <a:lnTo>
                    <a:pt x="6323695" y="979785"/>
                  </a:lnTo>
                  <a:lnTo>
                    <a:pt x="6311773" y="997470"/>
                  </a:lnTo>
                  <a:lnTo>
                    <a:pt x="6294087" y="1009393"/>
                  </a:lnTo>
                  <a:lnTo>
                    <a:pt x="6272428" y="1013764"/>
                  </a:lnTo>
                  <a:close/>
                </a:path>
              </a:pathLst>
            </a:custGeom>
            <a:ln w="11925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3116091" y="4426381"/>
              <a:ext cx="267335" cy="267335"/>
            </a:xfrm>
            <a:custGeom>
              <a:avLst/>
              <a:gdLst/>
              <a:ahLst/>
              <a:cxnLst/>
              <a:rect l="l" t="t" r="r" b="b"/>
              <a:pathLst>
                <a:path w="267335" h="267335">
                  <a:moveTo>
                    <a:pt x="133527" y="0"/>
                  </a:moveTo>
                  <a:lnTo>
                    <a:pt x="101739" y="57226"/>
                  </a:lnTo>
                  <a:lnTo>
                    <a:pt x="25438" y="25438"/>
                  </a:lnTo>
                  <a:lnTo>
                    <a:pt x="57226" y="101739"/>
                  </a:lnTo>
                  <a:lnTo>
                    <a:pt x="0" y="133527"/>
                  </a:lnTo>
                  <a:lnTo>
                    <a:pt x="57226" y="165315"/>
                  </a:lnTo>
                  <a:lnTo>
                    <a:pt x="25438" y="241617"/>
                  </a:lnTo>
                  <a:lnTo>
                    <a:pt x="101739" y="209829"/>
                  </a:lnTo>
                  <a:lnTo>
                    <a:pt x="133527" y="267055"/>
                  </a:lnTo>
                  <a:lnTo>
                    <a:pt x="165328" y="209829"/>
                  </a:lnTo>
                  <a:lnTo>
                    <a:pt x="241617" y="241617"/>
                  </a:lnTo>
                  <a:lnTo>
                    <a:pt x="209829" y="165315"/>
                  </a:lnTo>
                  <a:lnTo>
                    <a:pt x="267055" y="133527"/>
                  </a:lnTo>
                  <a:lnTo>
                    <a:pt x="209829" y="101739"/>
                  </a:lnTo>
                  <a:lnTo>
                    <a:pt x="241617" y="25438"/>
                  </a:lnTo>
                  <a:lnTo>
                    <a:pt x="165328" y="57226"/>
                  </a:lnTo>
                  <a:lnTo>
                    <a:pt x="133527" y="0"/>
                  </a:lnTo>
                  <a:close/>
                </a:path>
              </a:pathLst>
            </a:custGeom>
            <a:solidFill>
              <a:srgbClr val="F89F10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16096" y="4426386"/>
              <a:ext cx="254335" cy="26065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3109739" y="4420029"/>
              <a:ext cx="280035" cy="280035"/>
            </a:xfrm>
            <a:custGeom>
              <a:avLst/>
              <a:gdLst/>
              <a:ahLst/>
              <a:cxnLst/>
              <a:rect l="l" t="t" r="r" b="b"/>
              <a:pathLst>
                <a:path w="280035" h="280035">
                  <a:moveTo>
                    <a:pt x="119834" y="224231"/>
                  </a:moveTo>
                  <a:lnTo>
                    <a:pt x="105282" y="224231"/>
                  </a:lnTo>
                  <a:lnTo>
                    <a:pt x="135445" y="278511"/>
                  </a:lnTo>
                  <a:lnTo>
                    <a:pt x="137579" y="279768"/>
                  </a:lnTo>
                  <a:lnTo>
                    <a:pt x="142189" y="279768"/>
                  </a:lnTo>
                  <a:lnTo>
                    <a:pt x="144322" y="278511"/>
                  </a:lnTo>
                  <a:lnTo>
                    <a:pt x="154431" y="260311"/>
                  </a:lnTo>
                  <a:lnTo>
                    <a:pt x="139877" y="260311"/>
                  </a:lnTo>
                  <a:lnTo>
                    <a:pt x="119834" y="224231"/>
                  </a:lnTo>
                  <a:close/>
                </a:path>
                <a:path w="280035" h="280035">
                  <a:moveTo>
                    <a:pt x="31851" y="24930"/>
                  </a:moveTo>
                  <a:lnTo>
                    <a:pt x="29121" y="25463"/>
                  </a:lnTo>
                  <a:lnTo>
                    <a:pt x="25476" y="29108"/>
                  </a:lnTo>
                  <a:lnTo>
                    <a:pt x="24930" y="31864"/>
                  </a:lnTo>
                  <a:lnTo>
                    <a:pt x="55524" y="105295"/>
                  </a:lnTo>
                  <a:lnTo>
                    <a:pt x="1257" y="135445"/>
                  </a:lnTo>
                  <a:lnTo>
                    <a:pt x="0" y="137579"/>
                  </a:lnTo>
                  <a:lnTo>
                    <a:pt x="0" y="142189"/>
                  </a:lnTo>
                  <a:lnTo>
                    <a:pt x="1257" y="144322"/>
                  </a:lnTo>
                  <a:lnTo>
                    <a:pt x="55524" y="174472"/>
                  </a:lnTo>
                  <a:lnTo>
                    <a:pt x="53644" y="178968"/>
                  </a:lnTo>
                  <a:lnTo>
                    <a:pt x="5740" y="226885"/>
                  </a:lnTo>
                  <a:lnTo>
                    <a:pt x="5740" y="230911"/>
                  </a:lnTo>
                  <a:lnTo>
                    <a:pt x="48856" y="274027"/>
                  </a:lnTo>
                  <a:lnTo>
                    <a:pt x="52870" y="274027"/>
                  </a:lnTo>
                  <a:lnTo>
                    <a:pt x="68829" y="258064"/>
                  </a:lnTo>
                  <a:lnTo>
                    <a:pt x="50863" y="258064"/>
                  </a:lnTo>
                  <a:lnTo>
                    <a:pt x="21704" y="228892"/>
                  </a:lnTo>
                  <a:lnTo>
                    <a:pt x="76301" y="174307"/>
                  </a:lnTo>
                  <a:lnTo>
                    <a:pt x="94279" y="174307"/>
                  </a:lnTo>
                  <a:lnTo>
                    <a:pt x="86089" y="166116"/>
                  </a:lnTo>
                  <a:lnTo>
                    <a:pt x="66687" y="166116"/>
                  </a:lnTo>
                  <a:lnTo>
                    <a:pt x="19443" y="139877"/>
                  </a:lnTo>
                  <a:lnTo>
                    <a:pt x="69507" y="112077"/>
                  </a:lnTo>
                  <a:lnTo>
                    <a:pt x="70700" y="108635"/>
                  </a:lnTo>
                  <a:lnTo>
                    <a:pt x="43599" y="43599"/>
                  </a:lnTo>
                  <a:lnTo>
                    <a:pt x="76649" y="43599"/>
                  </a:lnTo>
                  <a:lnTo>
                    <a:pt x="31851" y="24930"/>
                  </a:lnTo>
                  <a:close/>
                </a:path>
                <a:path w="280035" h="280035">
                  <a:moveTo>
                    <a:pt x="171119" y="209054"/>
                  </a:moveTo>
                  <a:lnTo>
                    <a:pt x="168940" y="209829"/>
                  </a:lnTo>
                  <a:lnTo>
                    <a:pt x="167662" y="210324"/>
                  </a:lnTo>
                  <a:lnTo>
                    <a:pt x="139877" y="260311"/>
                  </a:lnTo>
                  <a:lnTo>
                    <a:pt x="154431" y="260311"/>
                  </a:lnTo>
                  <a:lnTo>
                    <a:pt x="174472" y="224231"/>
                  </a:lnTo>
                  <a:lnTo>
                    <a:pt x="207506" y="224231"/>
                  </a:lnTo>
                  <a:lnTo>
                    <a:pt x="171119" y="209054"/>
                  </a:lnTo>
                  <a:close/>
                </a:path>
                <a:path w="280035" h="280035">
                  <a:moveTo>
                    <a:pt x="94279" y="174307"/>
                  </a:moveTo>
                  <a:lnTo>
                    <a:pt x="76301" y="174307"/>
                  </a:lnTo>
                  <a:lnTo>
                    <a:pt x="105448" y="203466"/>
                  </a:lnTo>
                  <a:lnTo>
                    <a:pt x="50863" y="258064"/>
                  </a:lnTo>
                  <a:lnTo>
                    <a:pt x="68829" y="258064"/>
                  </a:lnTo>
                  <a:lnTo>
                    <a:pt x="100787" y="226098"/>
                  </a:lnTo>
                  <a:lnTo>
                    <a:pt x="105282" y="224231"/>
                  </a:lnTo>
                  <a:lnTo>
                    <a:pt x="119834" y="224231"/>
                  </a:lnTo>
                  <a:lnTo>
                    <a:pt x="113703" y="213194"/>
                  </a:lnTo>
                  <a:lnTo>
                    <a:pt x="114452" y="212445"/>
                  </a:lnTo>
                  <a:lnTo>
                    <a:pt x="132411" y="212445"/>
                  </a:lnTo>
                  <a:lnTo>
                    <a:pt x="94279" y="174307"/>
                  </a:lnTo>
                  <a:close/>
                </a:path>
                <a:path w="280035" h="280035">
                  <a:moveTo>
                    <a:pt x="207506" y="224231"/>
                  </a:moveTo>
                  <a:lnTo>
                    <a:pt x="174472" y="224231"/>
                  </a:lnTo>
                  <a:lnTo>
                    <a:pt x="247903" y="254825"/>
                  </a:lnTo>
                  <a:lnTo>
                    <a:pt x="250634" y="254279"/>
                  </a:lnTo>
                  <a:lnTo>
                    <a:pt x="254292" y="250647"/>
                  </a:lnTo>
                  <a:lnTo>
                    <a:pt x="254838" y="247891"/>
                  </a:lnTo>
                  <a:lnTo>
                    <a:pt x="249953" y="236169"/>
                  </a:lnTo>
                  <a:lnTo>
                    <a:pt x="236169" y="236169"/>
                  </a:lnTo>
                  <a:lnTo>
                    <a:pt x="207506" y="224231"/>
                  </a:lnTo>
                  <a:close/>
                </a:path>
                <a:path w="280035" h="280035">
                  <a:moveTo>
                    <a:pt x="251664" y="120523"/>
                  </a:moveTo>
                  <a:lnTo>
                    <a:pt x="225463" y="120523"/>
                  </a:lnTo>
                  <a:lnTo>
                    <a:pt x="260311" y="139877"/>
                  </a:lnTo>
                  <a:lnTo>
                    <a:pt x="210261" y="167690"/>
                  </a:lnTo>
                  <a:lnTo>
                    <a:pt x="209067" y="171132"/>
                  </a:lnTo>
                  <a:lnTo>
                    <a:pt x="236047" y="235877"/>
                  </a:lnTo>
                  <a:lnTo>
                    <a:pt x="236169" y="236169"/>
                  </a:lnTo>
                  <a:lnTo>
                    <a:pt x="249953" y="236169"/>
                  </a:lnTo>
                  <a:lnTo>
                    <a:pt x="224243" y="174472"/>
                  </a:lnTo>
                  <a:lnTo>
                    <a:pt x="278510" y="144322"/>
                  </a:lnTo>
                  <a:lnTo>
                    <a:pt x="279768" y="142189"/>
                  </a:lnTo>
                  <a:lnTo>
                    <a:pt x="279768" y="137579"/>
                  </a:lnTo>
                  <a:lnTo>
                    <a:pt x="278510" y="135445"/>
                  </a:lnTo>
                  <a:lnTo>
                    <a:pt x="251664" y="120523"/>
                  </a:lnTo>
                  <a:close/>
                </a:path>
                <a:path w="280035" h="280035">
                  <a:moveTo>
                    <a:pt x="132411" y="212445"/>
                  </a:moveTo>
                  <a:lnTo>
                    <a:pt x="114452" y="212445"/>
                  </a:lnTo>
                  <a:lnTo>
                    <a:pt x="137871" y="235877"/>
                  </a:lnTo>
                  <a:lnTo>
                    <a:pt x="141897" y="235877"/>
                  </a:lnTo>
                  <a:lnTo>
                    <a:pt x="157852" y="219913"/>
                  </a:lnTo>
                  <a:lnTo>
                    <a:pt x="139877" y="219913"/>
                  </a:lnTo>
                  <a:lnTo>
                    <a:pt x="132411" y="212445"/>
                  </a:lnTo>
                  <a:close/>
                </a:path>
                <a:path w="280035" h="280035">
                  <a:moveTo>
                    <a:pt x="101738" y="129794"/>
                  </a:moveTo>
                  <a:lnTo>
                    <a:pt x="69938" y="129794"/>
                  </a:lnTo>
                  <a:lnTo>
                    <a:pt x="149961" y="209829"/>
                  </a:lnTo>
                  <a:lnTo>
                    <a:pt x="139877" y="219913"/>
                  </a:lnTo>
                  <a:lnTo>
                    <a:pt x="157852" y="219913"/>
                  </a:lnTo>
                  <a:lnTo>
                    <a:pt x="165938" y="211823"/>
                  </a:lnTo>
                  <a:lnTo>
                    <a:pt x="165938" y="207810"/>
                  </a:lnTo>
                  <a:lnTo>
                    <a:pt x="152057" y="193929"/>
                  </a:lnTo>
                  <a:lnTo>
                    <a:pt x="161048" y="184937"/>
                  </a:lnTo>
                  <a:lnTo>
                    <a:pt x="143065" y="184937"/>
                  </a:lnTo>
                  <a:lnTo>
                    <a:pt x="123443" y="165315"/>
                  </a:lnTo>
                  <a:lnTo>
                    <a:pt x="132434" y="156324"/>
                  </a:lnTo>
                  <a:lnTo>
                    <a:pt x="114452" y="156324"/>
                  </a:lnTo>
                  <a:lnTo>
                    <a:pt x="94830" y="136702"/>
                  </a:lnTo>
                  <a:lnTo>
                    <a:pt x="101738" y="129794"/>
                  </a:lnTo>
                  <a:close/>
                </a:path>
                <a:path w="280035" h="280035">
                  <a:moveTo>
                    <a:pt x="267055" y="34417"/>
                  </a:moveTo>
                  <a:lnTo>
                    <a:pt x="254330" y="34417"/>
                  </a:lnTo>
                  <a:lnTo>
                    <a:pt x="254330" y="73660"/>
                  </a:lnTo>
                  <a:lnTo>
                    <a:pt x="143065" y="184937"/>
                  </a:lnTo>
                  <a:lnTo>
                    <a:pt x="161048" y="184937"/>
                  </a:lnTo>
                  <a:lnTo>
                    <a:pt x="225463" y="120523"/>
                  </a:lnTo>
                  <a:lnTo>
                    <a:pt x="251664" y="120523"/>
                  </a:lnTo>
                  <a:lnTo>
                    <a:pt x="234822" y="111163"/>
                  </a:lnTo>
                  <a:lnTo>
                    <a:pt x="266382" y="79603"/>
                  </a:lnTo>
                  <a:lnTo>
                    <a:pt x="267055" y="77978"/>
                  </a:lnTo>
                  <a:lnTo>
                    <a:pt x="267055" y="34417"/>
                  </a:lnTo>
                  <a:close/>
                </a:path>
                <a:path w="280035" h="280035">
                  <a:moveTo>
                    <a:pt x="71945" y="113830"/>
                  </a:moveTo>
                  <a:lnTo>
                    <a:pt x="67919" y="113830"/>
                  </a:lnTo>
                  <a:lnTo>
                    <a:pt x="43878" y="137871"/>
                  </a:lnTo>
                  <a:lnTo>
                    <a:pt x="43878" y="141884"/>
                  </a:lnTo>
                  <a:lnTo>
                    <a:pt x="67309" y="165315"/>
                  </a:lnTo>
                  <a:lnTo>
                    <a:pt x="66509" y="166116"/>
                  </a:lnTo>
                  <a:lnTo>
                    <a:pt x="86089" y="166116"/>
                  </a:lnTo>
                  <a:lnTo>
                    <a:pt x="59855" y="139877"/>
                  </a:lnTo>
                  <a:lnTo>
                    <a:pt x="69938" y="129794"/>
                  </a:lnTo>
                  <a:lnTo>
                    <a:pt x="101738" y="129794"/>
                  </a:lnTo>
                  <a:lnTo>
                    <a:pt x="103821" y="127711"/>
                  </a:lnTo>
                  <a:lnTo>
                    <a:pt x="85839" y="127711"/>
                  </a:lnTo>
                  <a:lnTo>
                    <a:pt x="71945" y="113830"/>
                  </a:lnTo>
                  <a:close/>
                </a:path>
                <a:path w="280035" h="280035">
                  <a:moveTo>
                    <a:pt x="267055" y="25463"/>
                  </a:moveTo>
                  <a:lnTo>
                    <a:pt x="245300" y="25463"/>
                  </a:lnTo>
                  <a:lnTo>
                    <a:pt x="114452" y="156324"/>
                  </a:lnTo>
                  <a:lnTo>
                    <a:pt x="132434" y="156324"/>
                  </a:lnTo>
                  <a:lnTo>
                    <a:pt x="254330" y="34417"/>
                  </a:lnTo>
                  <a:lnTo>
                    <a:pt x="267055" y="34417"/>
                  </a:lnTo>
                  <a:lnTo>
                    <a:pt x="267055" y="25463"/>
                  </a:lnTo>
                  <a:close/>
                </a:path>
                <a:path w="280035" h="280035">
                  <a:moveTo>
                    <a:pt x="154436" y="19456"/>
                  </a:moveTo>
                  <a:lnTo>
                    <a:pt x="139877" y="19456"/>
                  </a:lnTo>
                  <a:lnTo>
                    <a:pt x="159245" y="54305"/>
                  </a:lnTo>
                  <a:lnTo>
                    <a:pt x="85839" y="127711"/>
                  </a:lnTo>
                  <a:lnTo>
                    <a:pt x="103821" y="127711"/>
                  </a:lnTo>
                  <a:lnTo>
                    <a:pt x="186577" y="44945"/>
                  </a:lnTo>
                  <a:lnTo>
                    <a:pt x="168592" y="44945"/>
                  </a:lnTo>
                  <a:lnTo>
                    <a:pt x="154436" y="19456"/>
                  </a:lnTo>
                  <a:close/>
                </a:path>
                <a:path w="280035" h="280035">
                  <a:moveTo>
                    <a:pt x="76649" y="43599"/>
                  </a:moveTo>
                  <a:lnTo>
                    <a:pt x="43599" y="43599"/>
                  </a:lnTo>
                  <a:lnTo>
                    <a:pt x="108635" y="70700"/>
                  </a:lnTo>
                  <a:lnTo>
                    <a:pt x="112077" y="69494"/>
                  </a:lnTo>
                  <a:lnTo>
                    <a:pt x="119831" y="55537"/>
                  </a:lnTo>
                  <a:lnTo>
                    <a:pt x="105295" y="55537"/>
                  </a:lnTo>
                  <a:lnTo>
                    <a:pt x="76649" y="43599"/>
                  </a:lnTo>
                  <a:close/>
                </a:path>
                <a:path w="280035" h="280035">
                  <a:moveTo>
                    <a:pt x="142189" y="0"/>
                  </a:moveTo>
                  <a:lnTo>
                    <a:pt x="137579" y="0"/>
                  </a:lnTo>
                  <a:lnTo>
                    <a:pt x="135445" y="1244"/>
                  </a:lnTo>
                  <a:lnTo>
                    <a:pt x="105295" y="55537"/>
                  </a:lnTo>
                  <a:lnTo>
                    <a:pt x="119831" y="55537"/>
                  </a:lnTo>
                  <a:lnTo>
                    <a:pt x="139877" y="19456"/>
                  </a:lnTo>
                  <a:lnTo>
                    <a:pt x="154436" y="19456"/>
                  </a:lnTo>
                  <a:lnTo>
                    <a:pt x="144322" y="1244"/>
                  </a:lnTo>
                  <a:lnTo>
                    <a:pt x="142189" y="0"/>
                  </a:lnTo>
                  <a:close/>
                </a:path>
                <a:path w="280035" h="280035">
                  <a:moveTo>
                    <a:pt x="264198" y="12712"/>
                  </a:moveTo>
                  <a:lnTo>
                    <a:pt x="201777" y="12712"/>
                  </a:lnTo>
                  <a:lnTo>
                    <a:pt x="200164" y="13385"/>
                  </a:lnTo>
                  <a:lnTo>
                    <a:pt x="168592" y="44945"/>
                  </a:lnTo>
                  <a:lnTo>
                    <a:pt x="186577" y="44945"/>
                  </a:lnTo>
                  <a:lnTo>
                    <a:pt x="206057" y="25463"/>
                  </a:lnTo>
                  <a:lnTo>
                    <a:pt x="267055" y="25463"/>
                  </a:lnTo>
                  <a:lnTo>
                    <a:pt x="267055" y="15557"/>
                  </a:lnTo>
                  <a:lnTo>
                    <a:pt x="264198" y="127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600" dirty="0"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194678" y="4481050"/>
              <a:ext cx="2388870" cy="1014094"/>
            </a:xfrm>
            <a:custGeom>
              <a:avLst/>
              <a:gdLst/>
              <a:ahLst/>
              <a:cxnLst/>
              <a:rect l="l" t="t" r="r" b="b"/>
              <a:pathLst>
                <a:path w="2388870" h="1014095">
                  <a:moveTo>
                    <a:pt x="2333028" y="0"/>
                  </a:moveTo>
                  <a:lnTo>
                    <a:pt x="55638" y="0"/>
                  </a:lnTo>
                  <a:lnTo>
                    <a:pt x="33984" y="4373"/>
                  </a:lnTo>
                  <a:lnTo>
                    <a:pt x="16298" y="16298"/>
                  </a:lnTo>
                  <a:lnTo>
                    <a:pt x="4373" y="33984"/>
                  </a:lnTo>
                  <a:lnTo>
                    <a:pt x="0" y="55638"/>
                  </a:lnTo>
                  <a:lnTo>
                    <a:pt x="0" y="958126"/>
                  </a:lnTo>
                  <a:lnTo>
                    <a:pt x="4373" y="979785"/>
                  </a:lnTo>
                  <a:lnTo>
                    <a:pt x="16298" y="997470"/>
                  </a:lnTo>
                  <a:lnTo>
                    <a:pt x="33984" y="1009393"/>
                  </a:lnTo>
                  <a:lnTo>
                    <a:pt x="55638" y="1013764"/>
                  </a:lnTo>
                  <a:lnTo>
                    <a:pt x="2333028" y="1013764"/>
                  </a:lnTo>
                  <a:lnTo>
                    <a:pt x="2354687" y="1009393"/>
                  </a:lnTo>
                  <a:lnTo>
                    <a:pt x="2372372" y="997470"/>
                  </a:lnTo>
                  <a:lnTo>
                    <a:pt x="2384295" y="979785"/>
                  </a:lnTo>
                  <a:lnTo>
                    <a:pt x="2388666" y="958126"/>
                  </a:lnTo>
                  <a:lnTo>
                    <a:pt x="2388666" y="55638"/>
                  </a:lnTo>
                  <a:lnTo>
                    <a:pt x="2384295" y="33984"/>
                  </a:lnTo>
                  <a:lnTo>
                    <a:pt x="2372372" y="16298"/>
                  </a:lnTo>
                  <a:lnTo>
                    <a:pt x="2354687" y="4373"/>
                  </a:lnTo>
                  <a:lnTo>
                    <a:pt x="2333028" y="0"/>
                  </a:lnTo>
                  <a:close/>
                </a:path>
              </a:pathLst>
            </a:custGeom>
            <a:solidFill>
              <a:srgbClr val="5C559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5194678" y="4481050"/>
              <a:ext cx="2388870" cy="1014094"/>
            </a:xfrm>
            <a:custGeom>
              <a:avLst/>
              <a:gdLst/>
              <a:ahLst/>
              <a:cxnLst/>
              <a:rect l="l" t="t" r="r" b="b"/>
              <a:pathLst>
                <a:path w="2388870" h="1014095">
                  <a:moveTo>
                    <a:pt x="2333028" y="1013764"/>
                  </a:moveTo>
                  <a:lnTo>
                    <a:pt x="55638" y="1013764"/>
                  </a:lnTo>
                  <a:lnTo>
                    <a:pt x="33984" y="1009393"/>
                  </a:lnTo>
                  <a:lnTo>
                    <a:pt x="16298" y="997470"/>
                  </a:lnTo>
                  <a:lnTo>
                    <a:pt x="4373" y="979785"/>
                  </a:lnTo>
                  <a:lnTo>
                    <a:pt x="0" y="958126"/>
                  </a:lnTo>
                  <a:lnTo>
                    <a:pt x="0" y="55638"/>
                  </a:lnTo>
                  <a:lnTo>
                    <a:pt x="4373" y="33984"/>
                  </a:lnTo>
                  <a:lnTo>
                    <a:pt x="16298" y="16298"/>
                  </a:lnTo>
                  <a:lnTo>
                    <a:pt x="33984" y="4373"/>
                  </a:lnTo>
                  <a:lnTo>
                    <a:pt x="55638" y="0"/>
                  </a:lnTo>
                  <a:lnTo>
                    <a:pt x="2333028" y="0"/>
                  </a:lnTo>
                  <a:lnTo>
                    <a:pt x="2354687" y="4373"/>
                  </a:lnTo>
                  <a:lnTo>
                    <a:pt x="2372372" y="16298"/>
                  </a:lnTo>
                  <a:lnTo>
                    <a:pt x="2384295" y="33984"/>
                  </a:lnTo>
                  <a:lnTo>
                    <a:pt x="2388666" y="55638"/>
                  </a:lnTo>
                  <a:lnTo>
                    <a:pt x="2388666" y="958126"/>
                  </a:lnTo>
                  <a:lnTo>
                    <a:pt x="2384295" y="979785"/>
                  </a:lnTo>
                  <a:lnTo>
                    <a:pt x="2372372" y="997470"/>
                  </a:lnTo>
                  <a:lnTo>
                    <a:pt x="2354687" y="1009393"/>
                  </a:lnTo>
                  <a:lnTo>
                    <a:pt x="2333028" y="1013764"/>
                  </a:lnTo>
                  <a:close/>
                </a:path>
              </a:pathLst>
            </a:custGeom>
            <a:ln w="7327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814763" y="5083756"/>
              <a:ext cx="4060825" cy="1014094"/>
            </a:xfrm>
            <a:custGeom>
              <a:avLst/>
              <a:gdLst/>
              <a:ahLst/>
              <a:cxnLst/>
              <a:rect l="l" t="t" r="r" b="b"/>
              <a:pathLst>
                <a:path w="4060825" h="1014095">
                  <a:moveTo>
                    <a:pt x="4005021" y="0"/>
                  </a:moveTo>
                  <a:lnTo>
                    <a:pt x="55638" y="0"/>
                  </a:lnTo>
                  <a:lnTo>
                    <a:pt x="33984" y="4373"/>
                  </a:lnTo>
                  <a:lnTo>
                    <a:pt x="16298" y="16298"/>
                  </a:lnTo>
                  <a:lnTo>
                    <a:pt x="4373" y="33984"/>
                  </a:lnTo>
                  <a:lnTo>
                    <a:pt x="0" y="55638"/>
                  </a:lnTo>
                  <a:lnTo>
                    <a:pt x="0" y="958126"/>
                  </a:lnTo>
                  <a:lnTo>
                    <a:pt x="4373" y="979785"/>
                  </a:lnTo>
                  <a:lnTo>
                    <a:pt x="16298" y="997470"/>
                  </a:lnTo>
                  <a:lnTo>
                    <a:pt x="33984" y="1009393"/>
                  </a:lnTo>
                  <a:lnTo>
                    <a:pt x="55638" y="1013764"/>
                  </a:lnTo>
                  <a:lnTo>
                    <a:pt x="4005021" y="1013764"/>
                  </a:lnTo>
                  <a:lnTo>
                    <a:pt x="4026680" y="1009393"/>
                  </a:lnTo>
                  <a:lnTo>
                    <a:pt x="4044365" y="997470"/>
                  </a:lnTo>
                  <a:lnTo>
                    <a:pt x="4056288" y="979785"/>
                  </a:lnTo>
                  <a:lnTo>
                    <a:pt x="4060659" y="958126"/>
                  </a:lnTo>
                  <a:lnTo>
                    <a:pt x="4060659" y="55638"/>
                  </a:lnTo>
                  <a:lnTo>
                    <a:pt x="4056288" y="33984"/>
                  </a:lnTo>
                  <a:lnTo>
                    <a:pt x="4044365" y="16298"/>
                  </a:lnTo>
                  <a:lnTo>
                    <a:pt x="4026680" y="4373"/>
                  </a:lnTo>
                  <a:lnTo>
                    <a:pt x="4005021" y="0"/>
                  </a:lnTo>
                  <a:close/>
                </a:path>
              </a:pathLst>
            </a:custGeom>
            <a:solidFill>
              <a:srgbClr val="5C559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814763" y="5083756"/>
              <a:ext cx="4060825" cy="1014094"/>
            </a:xfrm>
            <a:custGeom>
              <a:avLst/>
              <a:gdLst/>
              <a:ahLst/>
              <a:cxnLst/>
              <a:rect l="l" t="t" r="r" b="b"/>
              <a:pathLst>
                <a:path w="4060825" h="1014095">
                  <a:moveTo>
                    <a:pt x="4005021" y="1013764"/>
                  </a:moveTo>
                  <a:lnTo>
                    <a:pt x="55638" y="1013764"/>
                  </a:lnTo>
                  <a:lnTo>
                    <a:pt x="33984" y="1009393"/>
                  </a:lnTo>
                  <a:lnTo>
                    <a:pt x="16298" y="997470"/>
                  </a:lnTo>
                  <a:lnTo>
                    <a:pt x="4373" y="979785"/>
                  </a:lnTo>
                  <a:lnTo>
                    <a:pt x="0" y="958126"/>
                  </a:lnTo>
                  <a:lnTo>
                    <a:pt x="0" y="55638"/>
                  </a:lnTo>
                  <a:lnTo>
                    <a:pt x="4373" y="33984"/>
                  </a:lnTo>
                  <a:lnTo>
                    <a:pt x="16298" y="16298"/>
                  </a:lnTo>
                  <a:lnTo>
                    <a:pt x="33984" y="4373"/>
                  </a:lnTo>
                  <a:lnTo>
                    <a:pt x="55638" y="0"/>
                  </a:lnTo>
                  <a:lnTo>
                    <a:pt x="4005021" y="0"/>
                  </a:lnTo>
                  <a:lnTo>
                    <a:pt x="4026680" y="4373"/>
                  </a:lnTo>
                  <a:lnTo>
                    <a:pt x="4044365" y="16298"/>
                  </a:lnTo>
                  <a:lnTo>
                    <a:pt x="4056288" y="33984"/>
                  </a:lnTo>
                  <a:lnTo>
                    <a:pt x="4060659" y="55638"/>
                  </a:lnTo>
                  <a:lnTo>
                    <a:pt x="4060659" y="958126"/>
                  </a:lnTo>
                  <a:lnTo>
                    <a:pt x="4056288" y="979785"/>
                  </a:lnTo>
                  <a:lnTo>
                    <a:pt x="4044365" y="997470"/>
                  </a:lnTo>
                  <a:lnTo>
                    <a:pt x="4026680" y="1009393"/>
                  </a:lnTo>
                  <a:lnTo>
                    <a:pt x="4005021" y="1013764"/>
                  </a:lnTo>
                  <a:close/>
                </a:path>
              </a:pathLst>
            </a:custGeom>
            <a:ln w="9550">
              <a:solidFill>
                <a:srgbClr val="11111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292232" y="1437923"/>
            <a:ext cx="6823568" cy="2206501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Castles were often </a:t>
            </a:r>
            <a:r>
              <a:rPr b="1" dirty="0">
                <a:solidFill>
                  <a:srgbClr val="EFF0F1"/>
                </a:solidFill>
                <a:latin typeface="Grammarsaurus" pitchFamily="2" charset="0"/>
                <a:cs typeface="Arial"/>
              </a:rPr>
              <a:t>very big</a:t>
            </a: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. This was to show how much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b="1" dirty="0">
                <a:solidFill>
                  <a:srgbClr val="EFF0F1"/>
                </a:solidFill>
                <a:latin typeface="Grammarsaurus" pitchFamily="2" charset="0"/>
                <a:cs typeface="Arial"/>
              </a:rPr>
              <a:t>money </a:t>
            </a: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the important person had.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2160"/>
              </a:spcBef>
            </a:pPr>
            <a:endParaRPr sz="2400" dirty="0">
              <a:latin typeface="Grammarsaurus" pitchFamily="2" charset="0"/>
              <a:cs typeface="Arial MT"/>
            </a:endParaRPr>
          </a:p>
          <a:p>
            <a:pPr marR="589280">
              <a:lnSpc>
                <a:spcPct val="108300"/>
              </a:lnSpc>
            </a:pP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Castles were built for </a:t>
            </a:r>
            <a:r>
              <a:rPr b="1" dirty="0">
                <a:solidFill>
                  <a:srgbClr val="EFF0F1"/>
                </a:solidFill>
                <a:latin typeface="Grammarsaurus" pitchFamily="2" charset="0"/>
                <a:cs typeface="Arial"/>
              </a:rPr>
              <a:t>important people</a:t>
            </a: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, their families </a:t>
            </a:r>
            <a:b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</a:br>
            <a:r>
              <a:rPr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and servants.</a:t>
            </a:r>
            <a:endParaRPr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Grammarsaurus" pitchFamily="2" charset="0"/>
              <a:cs typeface="Arial MT"/>
            </a:endParaRPr>
          </a:p>
        </p:txBody>
      </p:sp>
      <p:pic>
        <p:nvPicPr>
          <p:cNvPr id="43" name="object 4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078926" y="5280035"/>
            <a:ext cx="261004" cy="301884"/>
          </a:xfrm>
          <a:prstGeom prst="rect">
            <a:avLst/>
          </a:prstGeom>
        </p:spPr>
      </p:pic>
      <p:sp>
        <p:nvSpPr>
          <p:cNvPr id="47" name="object 12">
            <a:extLst>
              <a:ext uri="{FF2B5EF4-FFF2-40B4-BE49-F238E27FC236}">
                <a16:creationId xmlns:a16="http://schemas.microsoft.com/office/drawing/2014/main" id="{755E086D-E65B-35A5-5130-3CF2999E47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00723" y="221803"/>
            <a:ext cx="30327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Let’s recap</a:t>
            </a:r>
          </a:p>
        </p:txBody>
      </p:sp>
      <p:sp>
        <p:nvSpPr>
          <p:cNvPr id="48" name="object 16">
            <a:extLst>
              <a:ext uri="{FF2B5EF4-FFF2-40B4-BE49-F238E27FC236}">
                <a16:creationId xmlns:a16="http://schemas.microsoft.com/office/drawing/2014/main" id="{07A9648F-912A-3CC6-8F62-FB45A01A821F}"/>
              </a:ext>
            </a:extLst>
          </p:cNvPr>
          <p:cNvSpPr txBox="1"/>
          <p:nvPr/>
        </p:nvSpPr>
        <p:spPr>
          <a:xfrm>
            <a:off x="6744078" y="374253"/>
            <a:ext cx="16478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4EEE6"/>
                </a:solidFill>
                <a:latin typeface="Grammarsaurus" pitchFamily="2" charset="0"/>
                <a:cs typeface="Arial"/>
              </a:rPr>
              <a:t>answers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2">
            <a:extLst>
              <a:ext uri="{FF2B5EF4-FFF2-40B4-BE49-F238E27FC236}">
                <a16:creationId xmlns:a16="http://schemas.microsoft.com/office/drawing/2014/main" id="{C940610C-57DE-0CDE-49D6-CDAA78882CF0}"/>
              </a:ext>
            </a:extLst>
          </p:cNvPr>
          <p:cNvSpPr txBox="1"/>
          <p:nvPr/>
        </p:nvSpPr>
        <p:spPr>
          <a:xfrm>
            <a:off x="1079326" y="5241750"/>
            <a:ext cx="4060825" cy="69967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algn="l">
              <a:lnSpc>
                <a:spcPts val="2275"/>
              </a:lnSpc>
            </a:pPr>
            <a: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Castles were built to </a:t>
            </a:r>
            <a:r>
              <a:rPr lang="en-GB" b="1" dirty="0">
                <a:solidFill>
                  <a:srgbClr val="EFF0F1"/>
                </a:solidFill>
                <a:latin typeface="Grammarsaurus" pitchFamily="2" charset="0"/>
                <a:cs typeface="Arial"/>
              </a:rPr>
              <a:t>protect</a:t>
            </a:r>
            <a:endParaRPr lang="en-GB" dirty="0">
              <a:latin typeface="Grammarsaurus" pitchFamily="2" charset="0"/>
              <a:cs typeface="Arial"/>
            </a:endParaRPr>
          </a:p>
          <a:p>
            <a:pPr marL="12700" algn="l">
              <a:lnSpc>
                <a:spcPct val="100000"/>
              </a:lnSpc>
              <a:spcBef>
                <a:spcPts val="200"/>
              </a:spcBef>
            </a:pPr>
            <a: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important people from attack.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51" name="object 42">
            <a:extLst>
              <a:ext uri="{FF2B5EF4-FFF2-40B4-BE49-F238E27FC236}">
                <a16:creationId xmlns:a16="http://schemas.microsoft.com/office/drawing/2014/main" id="{DF4957F7-F520-F6FF-DDDC-045BBD0F8189}"/>
              </a:ext>
            </a:extLst>
          </p:cNvPr>
          <p:cNvSpPr txBox="1"/>
          <p:nvPr/>
        </p:nvSpPr>
        <p:spPr>
          <a:xfrm>
            <a:off x="5194678" y="4620666"/>
            <a:ext cx="2388870" cy="74730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algn="ctr">
              <a:lnSpc>
                <a:spcPts val="2275"/>
              </a:lnSpc>
            </a:pPr>
            <a:r>
              <a:rPr lang="en-GB" dirty="0">
                <a:solidFill>
                  <a:schemeClr val="bg1"/>
                </a:solidFill>
                <a:latin typeface="Grammarsaurus" pitchFamily="2" charset="0"/>
                <a:cs typeface="Arial MT"/>
              </a:rPr>
              <a:t>Castles are also a </a:t>
            </a:r>
            <a:br>
              <a:rPr lang="en-GB" dirty="0">
                <a:solidFill>
                  <a:schemeClr val="bg1"/>
                </a:solidFill>
                <a:latin typeface="Grammarsaurus" pitchFamily="2" charset="0"/>
                <a:cs typeface="Arial MT"/>
              </a:rPr>
            </a:br>
            <a:r>
              <a:rPr lang="en-GB" b="1" dirty="0">
                <a:solidFill>
                  <a:schemeClr val="bg1"/>
                </a:solidFill>
                <a:latin typeface="Grammarsaurus" pitchFamily="2" charset="0"/>
                <a:cs typeface="Arial MT"/>
              </a:rPr>
              <a:t>symbol of power.</a:t>
            </a:r>
          </a:p>
        </p:txBody>
      </p:sp>
      <p:sp>
        <p:nvSpPr>
          <p:cNvPr id="52" name="object 42">
            <a:extLst>
              <a:ext uri="{FF2B5EF4-FFF2-40B4-BE49-F238E27FC236}">
                <a16:creationId xmlns:a16="http://schemas.microsoft.com/office/drawing/2014/main" id="{30BC431C-D11D-07D9-DAEE-B87287233047}"/>
              </a:ext>
            </a:extLst>
          </p:cNvPr>
          <p:cNvSpPr txBox="1"/>
          <p:nvPr/>
        </p:nvSpPr>
        <p:spPr>
          <a:xfrm>
            <a:off x="1069166" y="4044072"/>
            <a:ext cx="11122834" cy="62504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R="6834505">
              <a:lnSpc>
                <a:spcPct val="108300"/>
              </a:lnSpc>
              <a:spcBef>
                <a:spcPts val="5"/>
              </a:spcBef>
              <a:tabLst>
                <a:tab pos="2294890" algn="l"/>
              </a:tabLst>
            </a:pPr>
            <a: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Castles were designed to launch </a:t>
            </a:r>
            <a:b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</a:br>
            <a: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weapons to </a:t>
            </a:r>
            <a:r>
              <a:rPr lang="en-GB" b="1" dirty="0">
                <a:solidFill>
                  <a:srgbClr val="EFF0F1"/>
                </a:solidFill>
                <a:latin typeface="Grammarsaurus" pitchFamily="2" charset="0"/>
                <a:cs typeface="Arial"/>
              </a:rPr>
              <a:t>attack       </a:t>
            </a:r>
            <a:r>
              <a:rPr lang="en-GB" dirty="0">
                <a:solidFill>
                  <a:srgbClr val="EFF0F1"/>
                </a:solidFill>
                <a:latin typeface="Grammarsaurus" pitchFamily="2" charset="0"/>
                <a:cs typeface="Arial MT"/>
              </a:rPr>
              <a:t>the enemy.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53" name="object 91">
            <a:extLst>
              <a:ext uri="{FF2B5EF4-FFF2-40B4-BE49-F238E27FC236}">
                <a16:creationId xmlns:a16="http://schemas.microsoft.com/office/drawing/2014/main" id="{E4253C5F-5B9C-F338-8075-E1EB2E0EF1BB}"/>
              </a:ext>
            </a:extLst>
          </p:cNvPr>
          <p:cNvSpPr txBox="1"/>
          <p:nvPr/>
        </p:nvSpPr>
        <p:spPr>
          <a:xfrm>
            <a:off x="5410200" y="6482519"/>
            <a:ext cx="3315929" cy="164789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1050" dirty="0">
                <a:latin typeface="Grammarsaurus" pitchFamily="2" charset="0"/>
                <a:cs typeface="Arial MT"/>
              </a:rPr>
              <a:t>www.grammarsaurus.co.uk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F326956-BDCC-5215-0AB9-CD6EE07B503B}"/>
              </a:ext>
            </a:extLst>
          </p:cNvPr>
          <p:cNvSpPr txBox="1"/>
          <p:nvPr/>
        </p:nvSpPr>
        <p:spPr>
          <a:xfrm>
            <a:off x="10162258" y="82860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Thinking </a:t>
            </a:r>
            <a:br>
              <a:rPr lang="en-GB" sz="600" dirty="0">
                <a:solidFill>
                  <a:srgbClr val="E48DAC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E48DAC"/>
                </a:solidFill>
                <a:latin typeface="Grammarsaurus" pitchFamily="2" charset="0"/>
              </a:rPr>
              <a:t>critically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2CA8FC6-9BC6-70C9-8B35-A043D99A74BE}"/>
              </a:ext>
            </a:extLst>
          </p:cNvPr>
          <p:cNvSpPr txBox="1"/>
          <p:nvPr/>
        </p:nvSpPr>
        <p:spPr>
          <a:xfrm>
            <a:off x="9628429" y="826485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Cause and </a:t>
            </a:r>
            <a:br>
              <a:rPr lang="en-GB" sz="600" dirty="0">
                <a:solidFill>
                  <a:srgbClr val="6DB8D3"/>
                </a:solidFill>
                <a:latin typeface="Grammarsaurus" pitchFamily="2" charset="0"/>
              </a:rPr>
            </a:br>
            <a:r>
              <a:rPr lang="en-GB" sz="600" dirty="0">
                <a:solidFill>
                  <a:srgbClr val="6DB8D3"/>
                </a:solidFill>
                <a:latin typeface="Grammarsaurus" pitchFamily="2" charset="0"/>
              </a:rPr>
              <a:t>consequences</a:t>
            </a:r>
          </a:p>
        </p:txBody>
      </p:sp>
      <p:sp>
        <p:nvSpPr>
          <p:cNvPr id="56" name="object 23">
            <a:extLst>
              <a:ext uri="{FF2B5EF4-FFF2-40B4-BE49-F238E27FC236}">
                <a16:creationId xmlns:a16="http://schemas.microsoft.com/office/drawing/2014/main" id="{7CF0D140-1996-D92D-BF34-E46C0C44EE81}"/>
              </a:ext>
            </a:extLst>
          </p:cNvPr>
          <p:cNvSpPr txBox="1"/>
          <p:nvPr/>
        </p:nvSpPr>
        <p:spPr>
          <a:xfrm>
            <a:off x="11277600" y="852387"/>
            <a:ext cx="1040130" cy="123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880"/>
              </a:lnSpc>
              <a:spcBef>
                <a:spcPts val="100"/>
              </a:spcBef>
            </a:pPr>
            <a:r>
              <a:rPr sz="700" b="1" baseline="6944" dirty="0">
                <a:solidFill>
                  <a:srgbClr val="343A35"/>
                </a:solidFill>
                <a:latin typeface="Grammarsaurus" pitchFamily="2" charset="0"/>
                <a:cs typeface="Arial"/>
              </a:rPr>
              <a:t>Monarchy</a:t>
            </a:r>
            <a:endParaRPr sz="7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1427</Words>
  <Application>Microsoft Office PowerPoint</Application>
  <PresentationFormat>Widescreen</PresentationFormat>
  <Paragraphs>233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Grammarsaurus</vt:lpstr>
      <vt:lpstr>Arial</vt:lpstr>
      <vt:lpstr>Office Theme</vt:lpstr>
      <vt:lpstr>PowerPoint Presentation</vt:lpstr>
      <vt:lpstr>Historical skills</vt:lpstr>
      <vt:lpstr>Where did kings and queens live through time?</vt:lpstr>
      <vt:lpstr>Key vocabulary for this lesson</vt:lpstr>
      <vt:lpstr>Cause and consequence</vt:lpstr>
      <vt:lpstr>Let’s recap</vt:lpstr>
      <vt:lpstr>Let’s recap</vt:lpstr>
      <vt:lpstr>Let’s discuss</vt:lpstr>
      <vt:lpstr>Let’s recap</vt:lpstr>
      <vt:lpstr>Stop and jot</vt:lpstr>
      <vt:lpstr>Stop and jot</vt:lpstr>
      <vt:lpstr>Let’s watch</vt:lpstr>
      <vt:lpstr>Activity</vt:lpstr>
      <vt:lpstr>Activity</vt:lpstr>
      <vt:lpstr>Challenge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Mitchell Hudson</dc:creator>
  <cp:lastModifiedBy>iqra umer</cp:lastModifiedBy>
  <cp:revision>1</cp:revision>
  <dcterms:created xsi:type="dcterms:W3CDTF">2025-12-30T14:07:47Z</dcterms:created>
  <dcterms:modified xsi:type="dcterms:W3CDTF">2026-01-05T17:03:07Z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2025-12-29T00:00:00Z</vt:filetime>
  </property>
  <property fmtid="{D5CDD505-2E9C-101B-9397-08002B2CF9AE}" pid="3" name="Creator">
    <vt:lpwstr>Adobe Illustrator 29.7 (Windows)</vt:lpwstr>
  </property>
  <property fmtid="{D5CDD505-2E9C-101B-9397-08002B2CF9AE}" pid="4" name="CreatorVersion">
    <vt:lpwstr>21.0.0</vt:lpwstr>
  </property>
  <property fmtid="{D5CDD505-2E9C-101B-9397-08002B2CF9AE}" pid="5" name="LastSaved">
    <vt:filetime>2025-12-30T00:00:00Z</vt:filetime>
  </property>
  <property fmtid="{D5CDD505-2E9C-101B-9397-08002B2CF9AE}" pid="6" name="Producer">
    <vt:lpwstr>Adobe PDF library 17.00</vt:lpwstr>
  </property>
</Properties>
</file>