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12192000" cy="6858000"/>
  <p:embeddedFontLst>
    <p:embeddedFont>
      <p:font typeface="Gill Sans MT" panose="020B0502020104020203" pitchFamily="34" charset="0"/>
      <p:regular r:id="rId36"/>
      <p:bold r:id="rId37"/>
      <p:italic r:id="rId38"/>
      <p:boldItalic r:id="rId39"/>
    </p:embeddedFont>
    <p:embeddedFont>
      <p:font typeface="Grammarsaurus" pitchFamily="2" charset="0"/>
      <p:regular r:id="rId40"/>
      <p:bold r:id="rId41"/>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B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3" d="100"/>
          <a:sy n="73" d="100"/>
        </p:scale>
        <p:origin x="594" y="7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font" Target="fonts/font6.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3700" b="1" i="0">
                <a:solidFill>
                  <a:srgbClr val="30352F"/>
                </a:solidFill>
                <a:latin typeface="Gill Sans MT"/>
                <a:cs typeface="Gill Sans MT"/>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000" b="0" i="0">
                <a:solidFill>
                  <a:srgbClr val="1D242C"/>
                </a:solidFill>
                <a:latin typeface="Gill Sans MT"/>
                <a:cs typeface="Gill Sans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rgbClr val="30352F"/>
                </a:solidFill>
                <a:latin typeface="Gill Sans MT"/>
                <a:cs typeface="Gill Sans MT"/>
              </a:defRPr>
            </a:lvl1pPr>
          </a:lstStyle>
          <a:p>
            <a:endParaRPr/>
          </a:p>
        </p:txBody>
      </p:sp>
      <p:sp>
        <p:nvSpPr>
          <p:cNvPr id="3" name="Holder 3"/>
          <p:cNvSpPr>
            <a:spLocks noGrp="1"/>
          </p:cNvSpPr>
          <p:nvPr>
            <p:ph type="body" idx="1"/>
          </p:nvPr>
        </p:nvSpPr>
        <p:spPr/>
        <p:txBody>
          <a:bodyPr lIns="0" tIns="0" rIns="0" bIns="0"/>
          <a:lstStyle>
            <a:lvl1pPr>
              <a:defRPr sz="2000" b="0" i="0">
                <a:solidFill>
                  <a:srgbClr val="1D242C"/>
                </a:solidFill>
                <a:latin typeface="Gill Sans MT"/>
                <a:cs typeface="Gill Sans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rgbClr val="30352F"/>
                </a:solidFill>
                <a:latin typeface="Gill Sans MT"/>
                <a:cs typeface="Gill Sans MT"/>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rgbClr val="30352F"/>
                </a:solidFill>
                <a:latin typeface="Gill Sans MT"/>
                <a:cs typeface="Gill Sans M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2000" cy="6857999"/>
          </a:xfrm>
          <a:prstGeom prst="rect">
            <a:avLst/>
          </a:prstGeom>
        </p:spPr>
      </p:pic>
      <p:sp>
        <p:nvSpPr>
          <p:cNvPr id="17" name="bg object 17"/>
          <p:cNvSpPr/>
          <p:nvPr/>
        </p:nvSpPr>
        <p:spPr>
          <a:xfrm>
            <a:off x="246379" y="312035"/>
            <a:ext cx="11699875" cy="6234430"/>
          </a:xfrm>
          <a:custGeom>
            <a:avLst/>
            <a:gdLst/>
            <a:ahLst/>
            <a:cxnLst/>
            <a:rect l="l" t="t" r="r" b="b"/>
            <a:pathLst>
              <a:path w="11699875" h="6234430">
                <a:moveTo>
                  <a:pt x="11476736" y="0"/>
                </a:moveTo>
                <a:lnTo>
                  <a:pt x="222503" y="0"/>
                </a:lnTo>
                <a:lnTo>
                  <a:pt x="177661" y="4520"/>
                </a:lnTo>
                <a:lnTo>
                  <a:pt x="135895" y="17485"/>
                </a:lnTo>
                <a:lnTo>
                  <a:pt x="98100" y="38000"/>
                </a:lnTo>
                <a:lnTo>
                  <a:pt x="65170" y="65171"/>
                </a:lnTo>
                <a:lnTo>
                  <a:pt x="38000" y="98103"/>
                </a:lnTo>
                <a:lnTo>
                  <a:pt x="17485" y="135900"/>
                </a:lnTo>
                <a:lnTo>
                  <a:pt x="4520" y="177670"/>
                </a:lnTo>
                <a:lnTo>
                  <a:pt x="0" y="222516"/>
                </a:lnTo>
                <a:lnTo>
                  <a:pt x="0" y="6011418"/>
                </a:lnTo>
                <a:lnTo>
                  <a:pt x="4520" y="6056260"/>
                </a:lnTo>
                <a:lnTo>
                  <a:pt x="17485" y="6098028"/>
                </a:lnTo>
                <a:lnTo>
                  <a:pt x="38000" y="6135825"/>
                </a:lnTo>
                <a:lnTo>
                  <a:pt x="65170" y="6168758"/>
                </a:lnTo>
                <a:lnTo>
                  <a:pt x="98100" y="6195930"/>
                </a:lnTo>
                <a:lnTo>
                  <a:pt x="135895" y="6216447"/>
                </a:lnTo>
                <a:lnTo>
                  <a:pt x="177661" y="6229413"/>
                </a:lnTo>
                <a:lnTo>
                  <a:pt x="222503" y="6233934"/>
                </a:lnTo>
                <a:lnTo>
                  <a:pt x="11476736" y="6233934"/>
                </a:lnTo>
                <a:lnTo>
                  <a:pt x="11521582" y="6229413"/>
                </a:lnTo>
                <a:lnTo>
                  <a:pt x="11563351" y="6216447"/>
                </a:lnTo>
                <a:lnTo>
                  <a:pt x="11601149" y="6195930"/>
                </a:lnTo>
                <a:lnTo>
                  <a:pt x="11634081" y="6168758"/>
                </a:lnTo>
                <a:lnTo>
                  <a:pt x="11661251" y="6135825"/>
                </a:lnTo>
                <a:lnTo>
                  <a:pt x="11681766" y="6098028"/>
                </a:lnTo>
                <a:lnTo>
                  <a:pt x="11694732" y="6056260"/>
                </a:lnTo>
                <a:lnTo>
                  <a:pt x="11699252" y="6011418"/>
                </a:lnTo>
                <a:lnTo>
                  <a:pt x="11699252" y="222516"/>
                </a:lnTo>
                <a:lnTo>
                  <a:pt x="11694732" y="177670"/>
                </a:lnTo>
                <a:lnTo>
                  <a:pt x="11681766" y="135900"/>
                </a:lnTo>
                <a:lnTo>
                  <a:pt x="11661251" y="98103"/>
                </a:lnTo>
                <a:lnTo>
                  <a:pt x="11634081" y="65171"/>
                </a:lnTo>
                <a:lnTo>
                  <a:pt x="11601149" y="38000"/>
                </a:lnTo>
                <a:lnTo>
                  <a:pt x="11563351" y="17485"/>
                </a:lnTo>
                <a:lnTo>
                  <a:pt x="11521582" y="4520"/>
                </a:lnTo>
                <a:lnTo>
                  <a:pt x="11476736" y="0"/>
                </a:lnTo>
                <a:close/>
              </a:path>
            </a:pathLst>
          </a:custGeom>
          <a:solidFill>
            <a:srgbClr val="FFFFFF"/>
          </a:solidFill>
        </p:spPr>
        <p:txBody>
          <a:bodyPr wrap="square" lIns="0" tIns="0" rIns="0" bIns="0" rtlCol="0"/>
          <a:lstStyle/>
          <a:p>
            <a:endParaRPr/>
          </a:p>
        </p:txBody>
      </p:sp>
      <p:sp>
        <p:nvSpPr>
          <p:cNvPr id="18" name="bg object 18"/>
          <p:cNvSpPr/>
          <p:nvPr/>
        </p:nvSpPr>
        <p:spPr>
          <a:xfrm>
            <a:off x="246379" y="312035"/>
            <a:ext cx="11699875" cy="6234430"/>
          </a:xfrm>
          <a:custGeom>
            <a:avLst/>
            <a:gdLst/>
            <a:ahLst/>
            <a:cxnLst/>
            <a:rect l="l" t="t" r="r" b="b"/>
            <a:pathLst>
              <a:path w="11699875" h="6234430">
                <a:moveTo>
                  <a:pt x="11476736" y="6233934"/>
                </a:moveTo>
                <a:lnTo>
                  <a:pt x="222503" y="6233934"/>
                </a:lnTo>
                <a:lnTo>
                  <a:pt x="177661" y="6229413"/>
                </a:lnTo>
                <a:lnTo>
                  <a:pt x="135895" y="6216447"/>
                </a:lnTo>
                <a:lnTo>
                  <a:pt x="98100" y="6195930"/>
                </a:lnTo>
                <a:lnTo>
                  <a:pt x="65170" y="6168758"/>
                </a:lnTo>
                <a:lnTo>
                  <a:pt x="38000" y="6135825"/>
                </a:lnTo>
                <a:lnTo>
                  <a:pt x="17485" y="6098028"/>
                </a:lnTo>
                <a:lnTo>
                  <a:pt x="4520" y="6056260"/>
                </a:lnTo>
                <a:lnTo>
                  <a:pt x="0" y="6011418"/>
                </a:lnTo>
                <a:lnTo>
                  <a:pt x="0" y="222516"/>
                </a:lnTo>
                <a:lnTo>
                  <a:pt x="4520" y="177670"/>
                </a:lnTo>
                <a:lnTo>
                  <a:pt x="17485" y="135900"/>
                </a:lnTo>
                <a:lnTo>
                  <a:pt x="38000" y="98103"/>
                </a:lnTo>
                <a:lnTo>
                  <a:pt x="65170" y="65171"/>
                </a:lnTo>
                <a:lnTo>
                  <a:pt x="98100" y="38000"/>
                </a:lnTo>
                <a:lnTo>
                  <a:pt x="135895" y="17485"/>
                </a:lnTo>
                <a:lnTo>
                  <a:pt x="177661" y="4520"/>
                </a:lnTo>
                <a:lnTo>
                  <a:pt x="222503" y="0"/>
                </a:lnTo>
                <a:lnTo>
                  <a:pt x="11476736" y="0"/>
                </a:lnTo>
                <a:lnTo>
                  <a:pt x="11521582" y="4520"/>
                </a:lnTo>
                <a:lnTo>
                  <a:pt x="11563351" y="17485"/>
                </a:lnTo>
                <a:lnTo>
                  <a:pt x="11601149" y="38000"/>
                </a:lnTo>
                <a:lnTo>
                  <a:pt x="11634081" y="65171"/>
                </a:lnTo>
                <a:lnTo>
                  <a:pt x="11661251" y="98103"/>
                </a:lnTo>
                <a:lnTo>
                  <a:pt x="11681766" y="135900"/>
                </a:lnTo>
                <a:lnTo>
                  <a:pt x="11694732" y="177670"/>
                </a:lnTo>
                <a:lnTo>
                  <a:pt x="11699252" y="222516"/>
                </a:lnTo>
                <a:lnTo>
                  <a:pt x="11699252" y="6011418"/>
                </a:lnTo>
                <a:lnTo>
                  <a:pt x="11694732" y="6056260"/>
                </a:lnTo>
                <a:lnTo>
                  <a:pt x="11681766" y="6098028"/>
                </a:lnTo>
                <a:lnTo>
                  <a:pt x="11661251" y="6135825"/>
                </a:lnTo>
                <a:lnTo>
                  <a:pt x="11634081" y="6168758"/>
                </a:lnTo>
                <a:lnTo>
                  <a:pt x="11601149" y="6195930"/>
                </a:lnTo>
                <a:lnTo>
                  <a:pt x="11563351" y="6216447"/>
                </a:lnTo>
                <a:lnTo>
                  <a:pt x="11521582" y="6229413"/>
                </a:lnTo>
                <a:lnTo>
                  <a:pt x="11476736" y="6233934"/>
                </a:lnTo>
                <a:close/>
              </a:path>
            </a:pathLst>
          </a:custGeom>
          <a:ln w="12700">
            <a:solidFill>
              <a:srgbClr val="06152F"/>
            </a:solidFill>
          </a:ln>
        </p:spPr>
        <p:txBody>
          <a:bodyPr wrap="square" lIns="0" tIns="0" rIns="0" bIns="0" rtlCol="0"/>
          <a:lstStyle/>
          <a:p>
            <a:endParaRPr/>
          </a:p>
        </p:txBody>
      </p:sp>
      <p:pic>
        <p:nvPicPr>
          <p:cNvPr id="19" name="bg object 19"/>
          <p:cNvPicPr/>
          <p:nvPr/>
        </p:nvPicPr>
        <p:blipFill>
          <a:blip r:embed="rId7" cstate="print"/>
          <a:stretch>
            <a:fillRect/>
          </a:stretch>
        </p:blipFill>
        <p:spPr>
          <a:xfrm>
            <a:off x="0" y="0"/>
            <a:ext cx="12192000" cy="6857999"/>
          </a:xfrm>
          <a:prstGeom prst="rect">
            <a:avLst/>
          </a:prstGeom>
        </p:spPr>
      </p:pic>
      <p:sp>
        <p:nvSpPr>
          <p:cNvPr id="20" name="bg object 20"/>
          <p:cNvSpPr/>
          <p:nvPr/>
        </p:nvSpPr>
        <p:spPr>
          <a:xfrm>
            <a:off x="246367" y="312035"/>
            <a:ext cx="11699875" cy="6234430"/>
          </a:xfrm>
          <a:custGeom>
            <a:avLst/>
            <a:gdLst/>
            <a:ahLst/>
            <a:cxnLst/>
            <a:rect l="l" t="t" r="r" b="b"/>
            <a:pathLst>
              <a:path w="11699875" h="6234430">
                <a:moveTo>
                  <a:pt x="11476748" y="0"/>
                </a:moveTo>
                <a:lnTo>
                  <a:pt x="222516" y="0"/>
                </a:lnTo>
                <a:lnTo>
                  <a:pt x="177673" y="4520"/>
                </a:lnTo>
                <a:lnTo>
                  <a:pt x="135906" y="17485"/>
                </a:lnTo>
                <a:lnTo>
                  <a:pt x="98108" y="38000"/>
                </a:lnTo>
                <a:lnTo>
                  <a:pt x="65176" y="65171"/>
                </a:lnTo>
                <a:lnTo>
                  <a:pt x="38004" y="98103"/>
                </a:lnTo>
                <a:lnTo>
                  <a:pt x="17487" y="135900"/>
                </a:lnTo>
                <a:lnTo>
                  <a:pt x="4521" y="177670"/>
                </a:lnTo>
                <a:lnTo>
                  <a:pt x="0" y="222516"/>
                </a:lnTo>
                <a:lnTo>
                  <a:pt x="0" y="6011418"/>
                </a:lnTo>
                <a:lnTo>
                  <a:pt x="4521" y="6056260"/>
                </a:lnTo>
                <a:lnTo>
                  <a:pt x="17487" y="6098028"/>
                </a:lnTo>
                <a:lnTo>
                  <a:pt x="38004" y="6135825"/>
                </a:lnTo>
                <a:lnTo>
                  <a:pt x="65176" y="6168758"/>
                </a:lnTo>
                <a:lnTo>
                  <a:pt x="98108" y="6195930"/>
                </a:lnTo>
                <a:lnTo>
                  <a:pt x="135906" y="6216447"/>
                </a:lnTo>
                <a:lnTo>
                  <a:pt x="177673" y="6229413"/>
                </a:lnTo>
                <a:lnTo>
                  <a:pt x="222516" y="6233934"/>
                </a:lnTo>
                <a:lnTo>
                  <a:pt x="11476748" y="6233934"/>
                </a:lnTo>
                <a:lnTo>
                  <a:pt x="11521591" y="6229413"/>
                </a:lnTo>
                <a:lnTo>
                  <a:pt x="11563359" y="6216447"/>
                </a:lnTo>
                <a:lnTo>
                  <a:pt x="11601156" y="6195930"/>
                </a:lnTo>
                <a:lnTo>
                  <a:pt x="11634089" y="6168758"/>
                </a:lnTo>
                <a:lnTo>
                  <a:pt x="11661261" y="6135825"/>
                </a:lnTo>
                <a:lnTo>
                  <a:pt x="11681777" y="6098028"/>
                </a:lnTo>
                <a:lnTo>
                  <a:pt x="11694744" y="6056260"/>
                </a:lnTo>
                <a:lnTo>
                  <a:pt x="11699265" y="6011418"/>
                </a:lnTo>
                <a:lnTo>
                  <a:pt x="11699265" y="222516"/>
                </a:lnTo>
                <a:lnTo>
                  <a:pt x="11694744" y="177670"/>
                </a:lnTo>
                <a:lnTo>
                  <a:pt x="11681777" y="135900"/>
                </a:lnTo>
                <a:lnTo>
                  <a:pt x="11661261" y="98103"/>
                </a:lnTo>
                <a:lnTo>
                  <a:pt x="11634089" y="65171"/>
                </a:lnTo>
                <a:lnTo>
                  <a:pt x="11601156" y="38000"/>
                </a:lnTo>
                <a:lnTo>
                  <a:pt x="11563359" y="17485"/>
                </a:lnTo>
                <a:lnTo>
                  <a:pt x="11521591" y="4520"/>
                </a:lnTo>
                <a:lnTo>
                  <a:pt x="11476748" y="0"/>
                </a:lnTo>
                <a:close/>
              </a:path>
            </a:pathLst>
          </a:custGeom>
          <a:solidFill>
            <a:srgbClr val="FFFFFF"/>
          </a:solidFill>
        </p:spPr>
        <p:txBody>
          <a:bodyPr wrap="square" lIns="0" tIns="0" rIns="0" bIns="0" rtlCol="0"/>
          <a:lstStyle/>
          <a:p>
            <a:endParaRPr/>
          </a:p>
        </p:txBody>
      </p:sp>
      <p:sp>
        <p:nvSpPr>
          <p:cNvPr id="21" name="bg object 21"/>
          <p:cNvSpPr/>
          <p:nvPr/>
        </p:nvSpPr>
        <p:spPr>
          <a:xfrm>
            <a:off x="246367" y="312035"/>
            <a:ext cx="11699875" cy="6234430"/>
          </a:xfrm>
          <a:custGeom>
            <a:avLst/>
            <a:gdLst/>
            <a:ahLst/>
            <a:cxnLst/>
            <a:rect l="l" t="t" r="r" b="b"/>
            <a:pathLst>
              <a:path w="11699875" h="6234430">
                <a:moveTo>
                  <a:pt x="11476748" y="6233934"/>
                </a:moveTo>
                <a:lnTo>
                  <a:pt x="222516" y="6233934"/>
                </a:lnTo>
                <a:lnTo>
                  <a:pt x="177673" y="6229413"/>
                </a:lnTo>
                <a:lnTo>
                  <a:pt x="135906" y="6216447"/>
                </a:lnTo>
                <a:lnTo>
                  <a:pt x="98108" y="6195930"/>
                </a:lnTo>
                <a:lnTo>
                  <a:pt x="65176" y="6168758"/>
                </a:lnTo>
                <a:lnTo>
                  <a:pt x="38004" y="6135825"/>
                </a:lnTo>
                <a:lnTo>
                  <a:pt x="17487" y="6098028"/>
                </a:lnTo>
                <a:lnTo>
                  <a:pt x="4521" y="6056260"/>
                </a:lnTo>
                <a:lnTo>
                  <a:pt x="0" y="6011418"/>
                </a:lnTo>
                <a:lnTo>
                  <a:pt x="0" y="222516"/>
                </a:lnTo>
                <a:lnTo>
                  <a:pt x="4521" y="177670"/>
                </a:lnTo>
                <a:lnTo>
                  <a:pt x="17487" y="135900"/>
                </a:lnTo>
                <a:lnTo>
                  <a:pt x="38004" y="98103"/>
                </a:lnTo>
                <a:lnTo>
                  <a:pt x="65176" y="65171"/>
                </a:lnTo>
                <a:lnTo>
                  <a:pt x="98108" y="38000"/>
                </a:lnTo>
                <a:lnTo>
                  <a:pt x="135906" y="17485"/>
                </a:lnTo>
                <a:lnTo>
                  <a:pt x="177673" y="4520"/>
                </a:lnTo>
                <a:lnTo>
                  <a:pt x="222516" y="0"/>
                </a:lnTo>
                <a:lnTo>
                  <a:pt x="11476748" y="0"/>
                </a:lnTo>
                <a:lnTo>
                  <a:pt x="11521591" y="4520"/>
                </a:lnTo>
                <a:lnTo>
                  <a:pt x="11563359" y="17485"/>
                </a:lnTo>
                <a:lnTo>
                  <a:pt x="11601156" y="38000"/>
                </a:lnTo>
                <a:lnTo>
                  <a:pt x="11634089" y="65171"/>
                </a:lnTo>
                <a:lnTo>
                  <a:pt x="11661261" y="98103"/>
                </a:lnTo>
                <a:lnTo>
                  <a:pt x="11681777" y="135900"/>
                </a:lnTo>
                <a:lnTo>
                  <a:pt x="11694744" y="177670"/>
                </a:lnTo>
                <a:lnTo>
                  <a:pt x="11699265" y="222516"/>
                </a:lnTo>
                <a:lnTo>
                  <a:pt x="11699265" y="6011418"/>
                </a:lnTo>
                <a:lnTo>
                  <a:pt x="11694744" y="6056260"/>
                </a:lnTo>
                <a:lnTo>
                  <a:pt x="11681777" y="6098028"/>
                </a:lnTo>
                <a:lnTo>
                  <a:pt x="11661261" y="6135825"/>
                </a:lnTo>
                <a:lnTo>
                  <a:pt x="11634089" y="6168758"/>
                </a:lnTo>
                <a:lnTo>
                  <a:pt x="11601156" y="6195930"/>
                </a:lnTo>
                <a:lnTo>
                  <a:pt x="11563359" y="6216447"/>
                </a:lnTo>
                <a:lnTo>
                  <a:pt x="11521591" y="6229413"/>
                </a:lnTo>
                <a:lnTo>
                  <a:pt x="11476748" y="6233934"/>
                </a:lnTo>
                <a:close/>
              </a:path>
            </a:pathLst>
          </a:custGeom>
          <a:ln w="12700">
            <a:solidFill>
              <a:srgbClr val="06152F"/>
            </a:solidFill>
          </a:ln>
        </p:spPr>
        <p:txBody>
          <a:bodyPr wrap="square" lIns="0" tIns="0" rIns="0" bIns="0" rtlCol="0"/>
          <a:lstStyle/>
          <a:p>
            <a:endParaRPr/>
          </a:p>
        </p:txBody>
      </p:sp>
      <p:sp>
        <p:nvSpPr>
          <p:cNvPr id="22" name="bg object 22"/>
          <p:cNvSpPr/>
          <p:nvPr/>
        </p:nvSpPr>
        <p:spPr>
          <a:xfrm>
            <a:off x="4974615" y="6394508"/>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E8ECDD"/>
          </a:solidFill>
        </p:spPr>
        <p:txBody>
          <a:bodyPr wrap="square" lIns="0" tIns="0" rIns="0" bIns="0" rtlCol="0"/>
          <a:lstStyle/>
          <a:p>
            <a:endParaRPr/>
          </a:p>
        </p:txBody>
      </p:sp>
      <p:sp>
        <p:nvSpPr>
          <p:cNvPr id="23" name="bg object 23"/>
          <p:cNvSpPr/>
          <p:nvPr/>
        </p:nvSpPr>
        <p:spPr>
          <a:xfrm>
            <a:off x="4974615" y="6394508"/>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a:p>
        </p:txBody>
      </p:sp>
      <p:pic>
        <p:nvPicPr>
          <p:cNvPr id="24" name="bg object 24"/>
          <p:cNvPicPr/>
          <p:nvPr/>
        </p:nvPicPr>
        <p:blipFill>
          <a:blip r:embed="rId8" cstate="print"/>
          <a:stretch>
            <a:fillRect/>
          </a:stretch>
        </p:blipFill>
        <p:spPr>
          <a:xfrm>
            <a:off x="5059743" y="6434772"/>
            <a:ext cx="270797" cy="270793"/>
          </a:xfrm>
          <a:prstGeom prst="rect">
            <a:avLst/>
          </a:prstGeom>
        </p:spPr>
      </p:pic>
      <p:sp>
        <p:nvSpPr>
          <p:cNvPr id="25" name="bg object 25"/>
          <p:cNvSpPr/>
          <p:nvPr/>
        </p:nvSpPr>
        <p:spPr>
          <a:xfrm>
            <a:off x="11640439" y="0"/>
            <a:ext cx="551815" cy="660400"/>
          </a:xfrm>
          <a:custGeom>
            <a:avLst/>
            <a:gdLst/>
            <a:ahLst/>
            <a:cxnLst/>
            <a:rect l="l" t="t" r="r" b="b"/>
            <a:pathLst>
              <a:path w="551815" h="660400">
                <a:moveTo>
                  <a:pt x="551561" y="0"/>
                </a:moveTo>
                <a:lnTo>
                  <a:pt x="2706" y="0"/>
                </a:lnTo>
                <a:lnTo>
                  <a:pt x="1543" y="14004"/>
                </a:lnTo>
                <a:lnTo>
                  <a:pt x="682" y="28254"/>
                </a:lnTo>
                <a:lnTo>
                  <a:pt x="169" y="42251"/>
                </a:lnTo>
                <a:lnTo>
                  <a:pt x="0" y="56095"/>
                </a:lnTo>
                <a:lnTo>
                  <a:pt x="1944" y="104952"/>
                </a:lnTo>
                <a:lnTo>
                  <a:pt x="7686" y="152782"/>
                </a:lnTo>
                <a:lnTo>
                  <a:pt x="17085" y="199431"/>
                </a:lnTo>
                <a:lnTo>
                  <a:pt x="30002" y="244747"/>
                </a:lnTo>
                <a:lnTo>
                  <a:pt x="46296" y="288575"/>
                </a:lnTo>
                <a:lnTo>
                  <a:pt x="65829" y="330764"/>
                </a:lnTo>
                <a:lnTo>
                  <a:pt x="88460" y="371160"/>
                </a:lnTo>
                <a:lnTo>
                  <a:pt x="114051" y="409609"/>
                </a:lnTo>
                <a:lnTo>
                  <a:pt x="142461" y="445959"/>
                </a:lnTo>
                <a:lnTo>
                  <a:pt x="173551" y="480056"/>
                </a:lnTo>
                <a:lnTo>
                  <a:pt x="207181" y="511747"/>
                </a:lnTo>
                <a:lnTo>
                  <a:pt x="243211" y="540880"/>
                </a:lnTo>
                <a:lnTo>
                  <a:pt x="281503" y="567300"/>
                </a:lnTo>
                <a:lnTo>
                  <a:pt x="321916" y="590854"/>
                </a:lnTo>
                <a:lnTo>
                  <a:pt x="364310" y="611390"/>
                </a:lnTo>
                <a:lnTo>
                  <a:pt x="408547" y="628755"/>
                </a:lnTo>
                <a:lnTo>
                  <a:pt x="454486" y="642794"/>
                </a:lnTo>
                <a:lnTo>
                  <a:pt x="501988" y="653355"/>
                </a:lnTo>
                <a:lnTo>
                  <a:pt x="551182" y="660323"/>
                </a:lnTo>
                <a:lnTo>
                  <a:pt x="551561" y="660323"/>
                </a:lnTo>
                <a:lnTo>
                  <a:pt x="551561" y="0"/>
                </a:lnTo>
                <a:close/>
              </a:path>
            </a:pathLst>
          </a:custGeom>
          <a:solidFill>
            <a:srgbClr val="E8ECDD"/>
          </a:solidFill>
        </p:spPr>
        <p:txBody>
          <a:bodyPr wrap="square" lIns="0" tIns="0" rIns="0" bIns="0" rtlCol="0"/>
          <a:lstStyle/>
          <a:p>
            <a:endParaRPr/>
          </a:p>
        </p:txBody>
      </p:sp>
      <p:sp>
        <p:nvSpPr>
          <p:cNvPr id="2" name="Holder 2"/>
          <p:cNvSpPr>
            <a:spLocks noGrp="1"/>
          </p:cNvSpPr>
          <p:nvPr>
            <p:ph type="title"/>
          </p:nvPr>
        </p:nvSpPr>
        <p:spPr>
          <a:xfrm>
            <a:off x="4612982" y="209486"/>
            <a:ext cx="2966034" cy="589280"/>
          </a:xfrm>
          <a:prstGeom prst="rect">
            <a:avLst/>
          </a:prstGeom>
        </p:spPr>
        <p:txBody>
          <a:bodyPr wrap="square" lIns="0" tIns="0" rIns="0" bIns="0">
            <a:spAutoFit/>
          </a:bodyPr>
          <a:lstStyle>
            <a:lvl1pPr>
              <a:defRPr sz="3700" b="1" i="0">
                <a:solidFill>
                  <a:srgbClr val="30352F"/>
                </a:solidFill>
                <a:latin typeface="Gill Sans MT"/>
                <a:cs typeface="Gill Sans MT"/>
              </a:defRPr>
            </a:lvl1pPr>
          </a:lstStyle>
          <a:p>
            <a:endParaRPr/>
          </a:p>
        </p:txBody>
      </p:sp>
      <p:sp>
        <p:nvSpPr>
          <p:cNvPr id="3" name="Holder 3"/>
          <p:cNvSpPr>
            <a:spLocks noGrp="1"/>
          </p:cNvSpPr>
          <p:nvPr>
            <p:ph type="body" idx="1"/>
          </p:nvPr>
        </p:nvSpPr>
        <p:spPr>
          <a:xfrm>
            <a:off x="3353276" y="2448674"/>
            <a:ext cx="5303520" cy="2209800"/>
          </a:xfrm>
          <a:prstGeom prst="rect">
            <a:avLst/>
          </a:prstGeom>
        </p:spPr>
        <p:txBody>
          <a:bodyPr wrap="square" lIns="0" tIns="0" rIns="0" bIns="0">
            <a:spAutoFit/>
          </a:bodyPr>
          <a:lstStyle>
            <a:lvl1pPr>
              <a:defRPr sz="2000" b="0" i="0">
                <a:solidFill>
                  <a:srgbClr val="1D242C"/>
                </a:solidFill>
                <a:latin typeface="Gill Sans MT"/>
                <a:cs typeface="Gill Sans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46.jp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hyperlink" Target="https://www.youtube.com/watch?v=UgPQaWyY4N0" TargetMode="Externa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jpg"/></Relationships>
</file>

<file path=ppt/slides/_rels/slide1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jpg"/></Relationships>
</file>

<file path=ppt/slides/_rels/slide1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117" Type="http://schemas.openxmlformats.org/officeDocument/2006/relationships/image" Target="../media/image173.png"/><Relationship Id="rId21" Type="http://schemas.openxmlformats.org/officeDocument/2006/relationships/image" Target="../media/image77.png"/><Relationship Id="rId42" Type="http://schemas.openxmlformats.org/officeDocument/2006/relationships/image" Target="../media/image98.png"/><Relationship Id="rId63" Type="http://schemas.openxmlformats.org/officeDocument/2006/relationships/image" Target="../media/image119.png"/><Relationship Id="rId84" Type="http://schemas.openxmlformats.org/officeDocument/2006/relationships/image" Target="../media/image140.png"/><Relationship Id="rId138" Type="http://schemas.openxmlformats.org/officeDocument/2006/relationships/image" Target="../media/image194.png"/><Relationship Id="rId107" Type="http://schemas.openxmlformats.org/officeDocument/2006/relationships/image" Target="../media/image163.png"/><Relationship Id="rId11" Type="http://schemas.openxmlformats.org/officeDocument/2006/relationships/image" Target="../media/image67.png"/><Relationship Id="rId32" Type="http://schemas.openxmlformats.org/officeDocument/2006/relationships/image" Target="../media/image88.png"/><Relationship Id="rId37" Type="http://schemas.openxmlformats.org/officeDocument/2006/relationships/image" Target="../media/image93.png"/><Relationship Id="rId53" Type="http://schemas.openxmlformats.org/officeDocument/2006/relationships/image" Target="../media/image109.png"/><Relationship Id="rId58" Type="http://schemas.openxmlformats.org/officeDocument/2006/relationships/image" Target="../media/image114.png"/><Relationship Id="rId74" Type="http://schemas.openxmlformats.org/officeDocument/2006/relationships/image" Target="../media/image130.png"/><Relationship Id="rId79" Type="http://schemas.openxmlformats.org/officeDocument/2006/relationships/image" Target="../media/image135.png"/><Relationship Id="rId102" Type="http://schemas.openxmlformats.org/officeDocument/2006/relationships/image" Target="../media/image158.png"/><Relationship Id="rId123" Type="http://schemas.openxmlformats.org/officeDocument/2006/relationships/image" Target="../media/image179.png"/><Relationship Id="rId128" Type="http://schemas.openxmlformats.org/officeDocument/2006/relationships/image" Target="../media/image184.png"/><Relationship Id="rId144" Type="http://schemas.openxmlformats.org/officeDocument/2006/relationships/image" Target="../media/image200.png"/><Relationship Id="rId5" Type="http://schemas.openxmlformats.org/officeDocument/2006/relationships/image" Target="../media/image61.png"/><Relationship Id="rId90" Type="http://schemas.openxmlformats.org/officeDocument/2006/relationships/image" Target="../media/image146.png"/><Relationship Id="rId95" Type="http://schemas.openxmlformats.org/officeDocument/2006/relationships/image" Target="../media/image151.png"/><Relationship Id="rId22" Type="http://schemas.openxmlformats.org/officeDocument/2006/relationships/image" Target="../media/image78.png"/><Relationship Id="rId27" Type="http://schemas.openxmlformats.org/officeDocument/2006/relationships/image" Target="../media/image83.png"/><Relationship Id="rId43" Type="http://schemas.openxmlformats.org/officeDocument/2006/relationships/image" Target="../media/image99.png"/><Relationship Id="rId48" Type="http://schemas.openxmlformats.org/officeDocument/2006/relationships/image" Target="../media/image104.png"/><Relationship Id="rId64" Type="http://schemas.openxmlformats.org/officeDocument/2006/relationships/image" Target="../media/image120.png"/><Relationship Id="rId69" Type="http://schemas.openxmlformats.org/officeDocument/2006/relationships/image" Target="../media/image125.png"/><Relationship Id="rId113" Type="http://schemas.openxmlformats.org/officeDocument/2006/relationships/image" Target="../media/image169.png"/><Relationship Id="rId118" Type="http://schemas.openxmlformats.org/officeDocument/2006/relationships/image" Target="../media/image174.png"/><Relationship Id="rId134" Type="http://schemas.openxmlformats.org/officeDocument/2006/relationships/image" Target="../media/image190.png"/><Relationship Id="rId139" Type="http://schemas.openxmlformats.org/officeDocument/2006/relationships/image" Target="../media/image195.png"/><Relationship Id="rId80" Type="http://schemas.openxmlformats.org/officeDocument/2006/relationships/image" Target="../media/image136.png"/><Relationship Id="rId85" Type="http://schemas.openxmlformats.org/officeDocument/2006/relationships/image" Target="../media/image141.png"/><Relationship Id="rId12" Type="http://schemas.openxmlformats.org/officeDocument/2006/relationships/image" Target="../media/image68.png"/><Relationship Id="rId17" Type="http://schemas.openxmlformats.org/officeDocument/2006/relationships/image" Target="../media/image73.png"/><Relationship Id="rId33" Type="http://schemas.openxmlformats.org/officeDocument/2006/relationships/image" Target="../media/image89.png"/><Relationship Id="rId38" Type="http://schemas.openxmlformats.org/officeDocument/2006/relationships/image" Target="../media/image94.png"/><Relationship Id="rId59" Type="http://schemas.openxmlformats.org/officeDocument/2006/relationships/image" Target="../media/image115.png"/><Relationship Id="rId103" Type="http://schemas.openxmlformats.org/officeDocument/2006/relationships/image" Target="../media/image159.png"/><Relationship Id="rId108" Type="http://schemas.openxmlformats.org/officeDocument/2006/relationships/image" Target="../media/image164.png"/><Relationship Id="rId124" Type="http://schemas.openxmlformats.org/officeDocument/2006/relationships/image" Target="../media/image180.png"/><Relationship Id="rId129" Type="http://schemas.openxmlformats.org/officeDocument/2006/relationships/image" Target="../media/image185.png"/><Relationship Id="rId54" Type="http://schemas.openxmlformats.org/officeDocument/2006/relationships/image" Target="../media/image110.png"/><Relationship Id="rId70" Type="http://schemas.openxmlformats.org/officeDocument/2006/relationships/image" Target="../media/image126.png"/><Relationship Id="rId75" Type="http://schemas.openxmlformats.org/officeDocument/2006/relationships/image" Target="../media/image131.png"/><Relationship Id="rId91" Type="http://schemas.openxmlformats.org/officeDocument/2006/relationships/image" Target="../media/image147.png"/><Relationship Id="rId96" Type="http://schemas.openxmlformats.org/officeDocument/2006/relationships/image" Target="../media/image152.png"/><Relationship Id="rId140" Type="http://schemas.openxmlformats.org/officeDocument/2006/relationships/image" Target="../media/image196.png"/><Relationship Id="rId1" Type="http://schemas.openxmlformats.org/officeDocument/2006/relationships/slideLayout" Target="../slideLayouts/slideLayout2.xml"/><Relationship Id="rId6" Type="http://schemas.openxmlformats.org/officeDocument/2006/relationships/image" Target="../media/image62.png"/><Relationship Id="rId23" Type="http://schemas.openxmlformats.org/officeDocument/2006/relationships/image" Target="../media/image79.png"/><Relationship Id="rId28" Type="http://schemas.openxmlformats.org/officeDocument/2006/relationships/image" Target="../media/image84.png"/><Relationship Id="rId49" Type="http://schemas.openxmlformats.org/officeDocument/2006/relationships/image" Target="../media/image105.png"/><Relationship Id="rId114" Type="http://schemas.openxmlformats.org/officeDocument/2006/relationships/image" Target="../media/image170.png"/><Relationship Id="rId119" Type="http://schemas.openxmlformats.org/officeDocument/2006/relationships/image" Target="../media/image175.png"/><Relationship Id="rId44" Type="http://schemas.openxmlformats.org/officeDocument/2006/relationships/image" Target="../media/image100.png"/><Relationship Id="rId60" Type="http://schemas.openxmlformats.org/officeDocument/2006/relationships/image" Target="../media/image116.png"/><Relationship Id="rId65" Type="http://schemas.openxmlformats.org/officeDocument/2006/relationships/image" Target="../media/image121.png"/><Relationship Id="rId81" Type="http://schemas.openxmlformats.org/officeDocument/2006/relationships/image" Target="../media/image137.png"/><Relationship Id="rId86" Type="http://schemas.openxmlformats.org/officeDocument/2006/relationships/image" Target="../media/image142.png"/><Relationship Id="rId130" Type="http://schemas.openxmlformats.org/officeDocument/2006/relationships/image" Target="../media/image186.png"/><Relationship Id="rId135" Type="http://schemas.openxmlformats.org/officeDocument/2006/relationships/image" Target="../media/image191.png"/><Relationship Id="rId13" Type="http://schemas.openxmlformats.org/officeDocument/2006/relationships/image" Target="../media/image69.png"/><Relationship Id="rId18" Type="http://schemas.openxmlformats.org/officeDocument/2006/relationships/image" Target="../media/image74.png"/><Relationship Id="rId39" Type="http://schemas.openxmlformats.org/officeDocument/2006/relationships/image" Target="../media/image95.png"/><Relationship Id="rId109" Type="http://schemas.openxmlformats.org/officeDocument/2006/relationships/image" Target="../media/image165.png"/><Relationship Id="rId34" Type="http://schemas.openxmlformats.org/officeDocument/2006/relationships/image" Target="../media/image90.png"/><Relationship Id="rId50" Type="http://schemas.openxmlformats.org/officeDocument/2006/relationships/image" Target="../media/image106.png"/><Relationship Id="rId55" Type="http://schemas.openxmlformats.org/officeDocument/2006/relationships/image" Target="../media/image111.png"/><Relationship Id="rId76" Type="http://schemas.openxmlformats.org/officeDocument/2006/relationships/image" Target="../media/image132.png"/><Relationship Id="rId97" Type="http://schemas.openxmlformats.org/officeDocument/2006/relationships/image" Target="../media/image153.png"/><Relationship Id="rId104" Type="http://schemas.openxmlformats.org/officeDocument/2006/relationships/image" Target="../media/image160.png"/><Relationship Id="rId120" Type="http://schemas.openxmlformats.org/officeDocument/2006/relationships/image" Target="../media/image176.png"/><Relationship Id="rId125" Type="http://schemas.openxmlformats.org/officeDocument/2006/relationships/image" Target="../media/image181.png"/><Relationship Id="rId141" Type="http://schemas.openxmlformats.org/officeDocument/2006/relationships/image" Target="../media/image197.png"/><Relationship Id="rId7" Type="http://schemas.openxmlformats.org/officeDocument/2006/relationships/image" Target="../media/image63.png"/><Relationship Id="rId71" Type="http://schemas.openxmlformats.org/officeDocument/2006/relationships/image" Target="../media/image127.png"/><Relationship Id="rId92" Type="http://schemas.openxmlformats.org/officeDocument/2006/relationships/image" Target="../media/image148.png"/><Relationship Id="rId2" Type="http://schemas.openxmlformats.org/officeDocument/2006/relationships/image" Target="../media/image58.png"/><Relationship Id="rId29" Type="http://schemas.openxmlformats.org/officeDocument/2006/relationships/image" Target="../media/image85.png"/><Relationship Id="rId24" Type="http://schemas.openxmlformats.org/officeDocument/2006/relationships/image" Target="../media/image80.png"/><Relationship Id="rId40" Type="http://schemas.openxmlformats.org/officeDocument/2006/relationships/image" Target="../media/image96.png"/><Relationship Id="rId45" Type="http://schemas.openxmlformats.org/officeDocument/2006/relationships/image" Target="../media/image101.png"/><Relationship Id="rId66" Type="http://schemas.openxmlformats.org/officeDocument/2006/relationships/image" Target="../media/image122.png"/><Relationship Id="rId87" Type="http://schemas.openxmlformats.org/officeDocument/2006/relationships/image" Target="../media/image143.png"/><Relationship Id="rId110" Type="http://schemas.openxmlformats.org/officeDocument/2006/relationships/image" Target="../media/image166.png"/><Relationship Id="rId115" Type="http://schemas.openxmlformats.org/officeDocument/2006/relationships/image" Target="../media/image171.png"/><Relationship Id="rId131" Type="http://schemas.openxmlformats.org/officeDocument/2006/relationships/image" Target="../media/image187.png"/><Relationship Id="rId136" Type="http://schemas.openxmlformats.org/officeDocument/2006/relationships/image" Target="../media/image192.png"/><Relationship Id="rId61" Type="http://schemas.openxmlformats.org/officeDocument/2006/relationships/image" Target="../media/image117.png"/><Relationship Id="rId82" Type="http://schemas.openxmlformats.org/officeDocument/2006/relationships/image" Target="../media/image138.png"/><Relationship Id="rId19" Type="http://schemas.openxmlformats.org/officeDocument/2006/relationships/image" Target="../media/image75.png"/><Relationship Id="rId14" Type="http://schemas.openxmlformats.org/officeDocument/2006/relationships/image" Target="../media/image70.png"/><Relationship Id="rId30" Type="http://schemas.openxmlformats.org/officeDocument/2006/relationships/image" Target="../media/image86.png"/><Relationship Id="rId35" Type="http://schemas.openxmlformats.org/officeDocument/2006/relationships/image" Target="../media/image91.png"/><Relationship Id="rId56" Type="http://schemas.openxmlformats.org/officeDocument/2006/relationships/image" Target="../media/image112.png"/><Relationship Id="rId77" Type="http://schemas.openxmlformats.org/officeDocument/2006/relationships/image" Target="../media/image133.png"/><Relationship Id="rId100" Type="http://schemas.openxmlformats.org/officeDocument/2006/relationships/image" Target="../media/image156.png"/><Relationship Id="rId105" Type="http://schemas.openxmlformats.org/officeDocument/2006/relationships/image" Target="../media/image161.png"/><Relationship Id="rId126" Type="http://schemas.openxmlformats.org/officeDocument/2006/relationships/image" Target="../media/image182.png"/><Relationship Id="rId8" Type="http://schemas.openxmlformats.org/officeDocument/2006/relationships/image" Target="../media/image64.png"/><Relationship Id="rId51" Type="http://schemas.openxmlformats.org/officeDocument/2006/relationships/image" Target="../media/image107.png"/><Relationship Id="rId72" Type="http://schemas.openxmlformats.org/officeDocument/2006/relationships/image" Target="../media/image128.png"/><Relationship Id="rId93" Type="http://schemas.openxmlformats.org/officeDocument/2006/relationships/image" Target="../media/image149.png"/><Relationship Id="rId98" Type="http://schemas.openxmlformats.org/officeDocument/2006/relationships/image" Target="../media/image154.png"/><Relationship Id="rId121" Type="http://schemas.openxmlformats.org/officeDocument/2006/relationships/image" Target="../media/image177.png"/><Relationship Id="rId142" Type="http://schemas.openxmlformats.org/officeDocument/2006/relationships/image" Target="../media/image198.png"/><Relationship Id="rId3" Type="http://schemas.openxmlformats.org/officeDocument/2006/relationships/image" Target="../media/image59.png"/><Relationship Id="rId25" Type="http://schemas.openxmlformats.org/officeDocument/2006/relationships/image" Target="../media/image81.png"/><Relationship Id="rId46" Type="http://schemas.openxmlformats.org/officeDocument/2006/relationships/image" Target="../media/image102.png"/><Relationship Id="rId67" Type="http://schemas.openxmlformats.org/officeDocument/2006/relationships/image" Target="../media/image123.png"/><Relationship Id="rId116" Type="http://schemas.openxmlformats.org/officeDocument/2006/relationships/image" Target="../media/image172.png"/><Relationship Id="rId137" Type="http://schemas.openxmlformats.org/officeDocument/2006/relationships/image" Target="../media/image193.png"/><Relationship Id="rId20" Type="http://schemas.openxmlformats.org/officeDocument/2006/relationships/image" Target="../media/image76.png"/><Relationship Id="rId41" Type="http://schemas.openxmlformats.org/officeDocument/2006/relationships/image" Target="../media/image97.png"/><Relationship Id="rId62" Type="http://schemas.openxmlformats.org/officeDocument/2006/relationships/image" Target="../media/image118.png"/><Relationship Id="rId83" Type="http://schemas.openxmlformats.org/officeDocument/2006/relationships/image" Target="../media/image139.png"/><Relationship Id="rId88" Type="http://schemas.openxmlformats.org/officeDocument/2006/relationships/image" Target="../media/image144.png"/><Relationship Id="rId111" Type="http://schemas.openxmlformats.org/officeDocument/2006/relationships/image" Target="../media/image167.png"/><Relationship Id="rId132" Type="http://schemas.openxmlformats.org/officeDocument/2006/relationships/image" Target="../media/image188.png"/><Relationship Id="rId15" Type="http://schemas.openxmlformats.org/officeDocument/2006/relationships/image" Target="../media/image71.png"/><Relationship Id="rId36" Type="http://schemas.openxmlformats.org/officeDocument/2006/relationships/image" Target="../media/image92.png"/><Relationship Id="rId57" Type="http://schemas.openxmlformats.org/officeDocument/2006/relationships/image" Target="../media/image113.png"/><Relationship Id="rId106" Type="http://schemas.openxmlformats.org/officeDocument/2006/relationships/image" Target="../media/image162.png"/><Relationship Id="rId127" Type="http://schemas.openxmlformats.org/officeDocument/2006/relationships/image" Target="../media/image183.png"/><Relationship Id="rId10" Type="http://schemas.openxmlformats.org/officeDocument/2006/relationships/image" Target="../media/image66.png"/><Relationship Id="rId31" Type="http://schemas.openxmlformats.org/officeDocument/2006/relationships/image" Target="../media/image87.png"/><Relationship Id="rId52" Type="http://schemas.openxmlformats.org/officeDocument/2006/relationships/image" Target="../media/image108.png"/><Relationship Id="rId73" Type="http://schemas.openxmlformats.org/officeDocument/2006/relationships/image" Target="../media/image129.png"/><Relationship Id="rId78" Type="http://schemas.openxmlformats.org/officeDocument/2006/relationships/image" Target="../media/image134.png"/><Relationship Id="rId94" Type="http://schemas.openxmlformats.org/officeDocument/2006/relationships/image" Target="../media/image150.png"/><Relationship Id="rId99" Type="http://schemas.openxmlformats.org/officeDocument/2006/relationships/image" Target="../media/image155.png"/><Relationship Id="rId101" Type="http://schemas.openxmlformats.org/officeDocument/2006/relationships/image" Target="../media/image157.png"/><Relationship Id="rId122" Type="http://schemas.openxmlformats.org/officeDocument/2006/relationships/image" Target="../media/image178.png"/><Relationship Id="rId143" Type="http://schemas.openxmlformats.org/officeDocument/2006/relationships/image" Target="../media/image199.png"/><Relationship Id="rId4" Type="http://schemas.openxmlformats.org/officeDocument/2006/relationships/image" Target="../media/image60.png"/><Relationship Id="rId9" Type="http://schemas.openxmlformats.org/officeDocument/2006/relationships/image" Target="../media/image65.png"/><Relationship Id="rId26" Type="http://schemas.openxmlformats.org/officeDocument/2006/relationships/image" Target="../media/image82.png"/><Relationship Id="rId47" Type="http://schemas.openxmlformats.org/officeDocument/2006/relationships/image" Target="../media/image103.png"/><Relationship Id="rId68" Type="http://schemas.openxmlformats.org/officeDocument/2006/relationships/image" Target="../media/image124.png"/><Relationship Id="rId89" Type="http://schemas.openxmlformats.org/officeDocument/2006/relationships/image" Target="../media/image145.png"/><Relationship Id="rId112" Type="http://schemas.openxmlformats.org/officeDocument/2006/relationships/image" Target="../media/image168.png"/><Relationship Id="rId133" Type="http://schemas.openxmlformats.org/officeDocument/2006/relationships/image" Target="../media/image189.png"/><Relationship Id="rId16" Type="http://schemas.openxmlformats.org/officeDocument/2006/relationships/image" Target="../media/image72.png"/></Relationships>
</file>

<file path=ppt/slides/_rels/slide15.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204.png"/><Relationship Id="rId5" Type="http://schemas.openxmlformats.org/officeDocument/2006/relationships/image" Target="../media/image203.png"/><Relationship Id="rId4" Type="http://schemas.openxmlformats.org/officeDocument/2006/relationships/image" Target="../media/image202.jpg"/></Relationships>
</file>

<file path=ppt/slides/_rels/slide16.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jpg"/><Relationship Id="rId1" Type="http://schemas.openxmlformats.org/officeDocument/2006/relationships/slideLayout" Target="../slideLayouts/slideLayout2.xml"/><Relationship Id="rId5" Type="http://schemas.openxmlformats.org/officeDocument/2006/relationships/image" Target="../media/image207.png"/><Relationship Id="rId4" Type="http://schemas.openxmlformats.org/officeDocument/2006/relationships/image" Target="../media/image210.png"/></Relationships>
</file>

<file path=ppt/slides/_rels/slide19.xml.rels><?xml version="1.0" encoding="UTF-8" standalone="yes"?>
<Relationships xmlns="http://schemas.openxmlformats.org/package/2006/relationships"><Relationship Id="rId3" Type="http://schemas.openxmlformats.org/officeDocument/2006/relationships/image" Target="../media/image208.jp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211.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8.jpg"/><Relationship Id="rId1" Type="http://schemas.openxmlformats.org/officeDocument/2006/relationships/slideLayout" Target="../slideLayouts/slideLayout2.xml"/><Relationship Id="rId5" Type="http://schemas.openxmlformats.org/officeDocument/2006/relationships/image" Target="../media/image210.png"/><Relationship Id="rId4" Type="http://schemas.openxmlformats.org/officeDocument/2006/relationships/image" Target="../media/image209.png"/></Relationships>
</file>

<file path=ppt/slides/_rels/slide21.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12.jpg"/><Relationship Id="rId1" Type="http://schemas.openxmlformats.org/officeDocument/2006/relationships/slideLayout" Target="../slideLayouts/slideLayout2.xml"/><Relationship Id="rId4" Type="http://schemas.openxmlformats.org/officeDocument/2006/relationships/image" Target="../media/image213.png"/></Relationships>
</file>

<file path=ppt/slides/_rels/slide22.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08.jpg"/><Relationship Id="rId1" Type="http://schemas.openxmlformats.org/officeDocument/2006/relationships/slideLayout" Target="../slideLayouts/slideLayout2.xml"/><Relationship Id="rId5" Type="http://schemas.openxmlformats.org/officeDocument/2006/relationships/image" Target="../media/image210.png"/><Relationship Id="rId4" Type="http://schemas.openxmlformats.org/officeDocument/2006/relationships/image" Target="../media/image209.png"/></Relationships>
</file>

<file path=ppt/slides/_rels/slide24.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image" Target="../media/image215.jpg"/><Relationship Id="rId1" Type="http://schemas.openxmlformats.org/officeDocument/2006/relationships/slideLayout" Target="../slideLayouts/slideLayout2.xml"/><Relationship Id="rId4" Type="http://schemas.openxmlformats.org/officeDocument/2006/relationships/image" Target="../media/image217.png"/></Relationships>
</file>

<file path=ppt/slides/_rels/slide25.xml.rels><?xml version="1.0" encoding="UTF-8" standalone="yes"?>
<Relationships xmlns="http://schemas.openxmlformats.org/package/2006/relationships"><Relationship Id="rId3" Type="http://schemas.openxmlformats.org/officeDocument/2006/relationships/image" Target="../media/image215.jpg"/><Relationship Id="rId2" Type="http://schemas.openxmlformats.org/officeDocument/2006/relationships/image" Target="../media/image217.png"/><Relationship Id="rId1" Type="http://schemas.openxmlformats.org/officeDocument/2006/relationships/slideLayout" Target="../slideLayouts/slideLayout2.xml"/><Relationship Id="rId5" Type="http://schemas.openxmlformats.org/officeDocument/2006/relationships/image" Target="../media/image218.jpg"/><Relationship Id="rId4" Type="http://schemas.openxmlformats.org/officeDocument/2006/relationships/image" Target="../media/image216.png"/></Relationships>
</file>

<file path=ppt/slides/_rels/slide26.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08.jpg"/><Relationship Id="rId1" Type="http://schemas.openxmlformats.org/officeDocument/2006/relationships/slideLayout" Target="../slideLayouts/slideLayout2.xml"/><Relationship Id="rId5" Type="http://schemas.openxmlformats.org/officeDocument/2006/relationships/image" Target="../media/image210.png"/><Relationship Id="rId4" Type="http://schemas.openxmlformats.org/officeDocument/2006/relationships/image" Target="../media/image209.png"/></Relationships>
</file>

<file path=ppt/slides/_rels/slide27.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221.png"/><Relationship Id="rId4" Type="http://schemas.openxmlformats.org/officeDocument/2006/relationships/image" Target="../media/image220.png"/></Relationships>
</file>

<file path=ppt/slides/_rels/slide28.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jpg"/><Relationship Id="rId1" Type="http://schemas.openxmlformats.org/officeDocument/2006/relationships/slideLayout" Target="../slideLayouts/slideLayout2.xml"/><Relationship Id="rId5" Type="http://schemas.openxmlformats.org/officeDocument/2006/relationships/image" Target="../media/image214.png"/><Relationship Id="rId4" Type="http://schemas.openxmlformats.org/officeDocument/2006/relationships/image" Target="../media/image210.png"/></Relationships>
</file>

<file path=ppt/slides/_rels/slide29.xml.rels><?xml version="1.0" encoding="UTF-8" standalone="yes"?>
<Relationships xmlns="http://schemas.openxmlformats.org/package/2006/relationships"><Relationship Id="rId8" Type="http://schemas.openxmlformats.org/officeDocument/2006/relationships/image" Target="../media/image224.png"/><Relationship Id="rId3" Type="http://schemas.openxmlformats.org/officeDocument/2006/relationships/image" Target="../media/image218.jpg"/><Relationship Id="rId7" Type="http://schemas.openxmlformats.org/officeDocument/2006/relationships/image" Target="../media/image223.png"/><Relationship Id="rId2" Type="http://schemas.openxmlformats.org/officeDocument/2006/relationships/image" Target="../media/image217.png"/><Relationship Id="rId1" Type="http://schemas.openxmlformats.org/officeDocument/2006/relationships/slideLayout" Target="../slideLayouts/slideLayout2.xml"/><Relationship Id="rId6" Type="http://schemas.openxmlformats.org/officeDocument/2006/relationships/image" Target="../media/image216.png"/><Relationship Id="rId5" Type="http://schemas.openxmlformats.org/officeDocument/2006/relationships/image" Target="../media/image215.jpg"/><Relationship Id="rId10" Type="http://schemas.openxmlformats.org/officeDocument/2006/relationships/image" Target="../media/image226.png"/><Relationship Id="rId4" Type="http://schemas.openxmlformats.org/officeDocument/2006/relationships/image" Target="../media/image222.png"/><Relationship Id="rId9" Type="http://schemas.openxmlformats.org/officeDocument/2006/relationships/image" Target="../media/image22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08.jpg"/><Relationship Id="rId1" Type="http://schemas.openxmlformats.org/officeDocument/2006/relationships/slideLayout" Target="../slideLayouts/slideLayout2.xml"/><Relationship Id="rId5" Type="http://schemas.openxmlformats.org/officeDocument/2006/relationships/image" Target="../media/image210.png"/><Relationship Id="rId4" Type="http://schemas.openxmlformats.org/officeDocument/2006/relationships/image" Target="../media/image209.png"/></Relationships>
</file>

<file path=ppt/slides/_rels/slide31.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image" Target="../media/image227.png"/><Relationship Id="rId1" Type="http://schemas.openxmlformats.org/officeDocument/2006/relationships/slideLayout" Target="../slideLayouts/slideLayout2.xml"/><Relationship Id="rId6" Type="http://schemas.openxmlformats.org/officeDocument/2006/relationships/image" Target="../media/image230.png"/><Relationship Id="rId5" Type="http://schemas.openxmlformats.org/officeDocument/2006/relationships/image" Target="../media/image219.png"/><Relationship Id="rId4" Type="http://schemas.openxmlformats.org/officeDocument/2006/relationships/image" Target="../media/image229.png"/></Relationships>
</file>

<file path=ppt/slides/_rels/slide32.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image" Target="../media/image231.png"/><Relationship Id="rId1" Type="http://schemas.openxmlformats.org/officeDocument/2006/relationships/slideLayout" Target="../slideLayouts/slideLayout2.xml"/><Relationship Id="rId4" Type="http://schemas.openxmlformats.org/officeDocument/2006/relationships/image" Target="../media/image23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234.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226.png"/><Relationship Id="rId4" Type="http://schemas.openxmlformats.org/officeDocument/2006/relationships/image" Target="../media/image235.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jp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38.jp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8000"/>
          </a:xfrm>
          <a:prstGeom prst="rect">
            <a:avLst/>
          </a:prstGeom>
        </p:spPr>
      </p:pic>
      <p:grpSp>
        <p:nvGrpSpPr>
          <p:cNvPr id="3" name="object 3"/>
          <p:cNvGrpSpPr/>
          <p:nvPr/>
        </p:nvGrpSpPr>
        <p:grpSpPr>
          <a:xfrm>
            <a:off x="4968265" y="6341617"/>
            <a:ext cx="2255520" cy="363220"/>
            <a:chOff x="4968265" y="6341617"/>
            <a:chExt cx="2255520" cy="363220"/>
          </a:xfrm>
        </p:grpSpPr>
        <p:sp>
          <p:nvSpPr>
            <p:cNvPr id="4" name="object 4"/>
            <p:cNvSpPr/>
            <p:nvPr/>
          </p:nvSpPr>
          <p:spPr>
            <a:xfrm>
              <a:off x="4974615" y="6347967"/>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A1B89A"/>
            </a:solidFill>
          </p:spPr>
          <p:txBody>
            <a:bodyPr wrap="square" lIns="0" tIns="0" rIns="0" bIns="0" rtlCol="0"/>
            <a:lstStyle/>
            <a:p>
              <a:endParaRPr/>
            </a:p>
          </p:txBody>
        </p:sp>
        <p:sp>
          <p:nvSpPr>
            <p:cNvPr id="5" name="object 5"/>
            <p:cNvSpPr/>
            <p:nvPr/>
          </p:nvSpPr>
          <p:spPr>
            <a:xfrm>
              <a:off x="4974615" y="6347967"/>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00000"/>
              </a:solidFill>
            </a:ln>
          </p:spPr>
          <p:txBody>
            <a:bodyPr wrap="square" lIns="0" tIns="0" rIns="0" bIns="0" rtlCol="0"/>
            <a:lstStyle/>
            <a:p>
              <a:endParaRPr/>
            </a:p>
          </p:txBody>
        </p:sp>
        <p:pic>
          <p:nvPicPr>
            <p:cNvPr id="6" name="object 6"/>
            <p:cNvPicPr/>
            <p:nvPr/>
          </p:nvPicPr>
          <p:blipFill>
            <a:blip r:embed="rId3" cstate="print"/>
            <a:stretch>
              <a:fillRect/>
            </a:stretch>
          </p:blipFill>
          <p:spPr>
            <a:xfrm>
              <a:off x="5059743" y="6388232"/>
              <a:ext cx="270802" cy="270802"/>
            </a:xfrm>
            <a:prstGeom prst="rect">
              <a:avLst/>
            </a:prstGeom>
          </p:spPr>
        </p:pic>
      </p:grpSp>
      <p:sp>
        <p:nvSpPr>
          <p:cNvPr id="36" name="object 36"/>
          <p:cNvSpPr txBox="1"/>
          <p:nvPr/>
        </p:nvSpPr>
        <p:spPr>
          <a:xfrm>
            <a:off x="5400000" y="6426000"/>
            <a:ext cx="1745146"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
        <p:nvSpPr>
          <p:cNvPr id="38" name="object 8"/>
          <p:cNvSpPr txBox="1">
            <a:spLocks noGrp="1"/>
          </p:cNvSpPr>
          <p:nvPr>
            <p:ph type="title"/>
          </p:nvPr>
        </p:nvSpPr>
        <p:spPr>
          <a:xfrm>
            <a:off x="1219200" y="535185"/>
            <a:ext cx="10344976" cy="1507464"/>
          </a:xfrm>
          <a:prstGeom prst="rect">
            <a:avLst/>
          </a:prstGeom>
        </p:spPr>
        <p:txBody>
          <a:bodyPr vert="horz" wrap="square" lIns="0" tIns="14605" rIns="0" bIns="0" rtlCol="0">
            <a:spAutoFit/>
          </a:bodyPr>
          <a:lstStyle/>
          <a:p>
            <a:pPr marL="12700">
              <a:lnSpc>
                <a:spcPct val="100000"/>
              </a:lnSpc>
              <a:spcBef>
                <a:spcPts val="115"/>
              </a:spcBef>
            </a:pPr>
            <a:r>
              <a:rPr sz="9700" spc="-150" dirty="0">
                <a:ln>
                  <a:solidFill>
                    <a:schemeClr val="tx1"/>
                  </a:solidFill>
                </a:ln>
                <a:solidFill>
                  <a:srgbClr val="E8ECDD"/>
                </a:solidFill>
                <a:effectLst>
                  <a:outerShdw dist="50800" dir="5400000" algn="t" rotWithShape="0">
                    <a:prstClr val="black">
                      <a:alpha val="40000"/>
                    </a:prstClr>
                  </a:outerShdw>
                </a:effectLst>
                <a:latin typeface="Grammarsaurus" pitchFamily="2" charset="0"/>
              </a:rPr>
              <a:t>Animals including</a:t>
            </a:r>
            <a:endParaRPr sz="9700" spc="-150" dirty="0">
              <a:ln>
                <a:solidFill>
                  <a:schemeClr val="tx1"/>
                </a:solidFill>
              </a:ln>
              <a:effectLst>
                <a:outerShdw dist="50800" dir="5400000" algn="t" rotWithShape="0">
                  <a:prstClr val="black">
                    <a:alpha val="40000"/>
                  </a:prstClr>
                </a:outerShdw>
              </a:effectLst>
              <a:latin typeface="Grammarsaurus" pitchFamily="2" charset="0"/>
            </a:endParaRPr>
          </a:p>
        </p:txBody>
      </p:sp>
      <p:sp>
        <p:nvSpPr>
          <p:cNvPr id="39" name="object 35"/>
          <p:cNvSpPr txBox="1"/>
          <p:nvPr/>
        </p:nvSpPr>
        <p:spPr>
          <a:xfrm>
            <a:off x="2895600" y="1646587"/>
            <a:ext cx="6858000" cy="3454151"/>
          </a:xfrm>
          <a:prstGeom prst="rect">
            <a:avLst/>
          </a:prstGeom>
        </p:spPr>
        <p:txBody>
          <a:bodyPr vert="horz" wrap="square" lIns="0" tIns="14605" rIns="0" bIns="0" rtlCol="0">
            <a:spAutoFit/>
          </a:bodyPr>
          <a:lstStyle/>
          <a:p>
            <a:pPr marR="190500" algn="ctr">
              <a:lnSpc>
                <a:spcPct val="100000"/>
              </a:lnSpc>
              <a:spcBef>
                <a:spcPts val="115"/>
              </a:spcBef>
            </a:pPr>
            <a:r>
              <a:rPr sz="9700" b="1" spc="-150" dirty="0">
                <a:ln>
                  <a:solidFill>
                    <a:schemeClr val="tx1"/>
                  </a:solidFill>
                </a:ln>
                <a:solidFill>
                  <a:srgbClr val="E8ECDD"/>
                </a:solidFill>
                <a:effectLst>
                  <a:outerShdw dist="50800" dir="5400000" algn="t" rotWithShape="0">
                    <a:prstClr val="black">
                      <a:alpha val="40000"/>
                    </a:prstClr>
                  </a:outerShdw>
                </a:effectLst>
                <a:latin typeface="Grammarsaurus" pitchFamily="2" charset="0"/>
                <a:cs typeface="Gill Sans MT"/>
              </a:rPr>
              <a:t>humans</a:t>
            </a:r>
            <a:endParaRPr sz="9700" spc="-150" dirty="0">
              <a:ln>
                <a:solidFill>
                  <a:schemeClr val="tx1"/>
                </a:solidFill>
              </a:ln>
              <a:effectLst>
                <a:outerShdw dist="50800" dir="5400000" algn="t" rotWithShape="0">
                  <a:prstClr val="black">
                    <a:alpha val="40000"/>
                  </a:prstClr>
                </a:outerShdw>
              </a:effectLst>
              <a:latin typeface="Grammarsaurus" pitchFamily="2" charset="0"/>
              <a:cs typeface="Gill Sans MT"/>
            </a:endParaRPr>
          </a:p>
          <a:p>
            <a:pPr marL="922655" marR="1005205" algn="ctr">
              <a:lnSpc>
                <a:spcPts val="3560"/>
              </a:lnSpc>
              <a:spcBef>
                <a:spcPts val="2290"/>
              </a:spcBef>
            </a:pPr>
            <a:r>
              <a:rPr sz="3000" b="1" dirty="0">
                <a:solidFill>
                  <a:srgbClr val="30352F"/>
                </a:solidFill>
                <a:latin typeface="Grammarsaurus" pitchFamily="2" charset="0"/>
                <a:cs typeface="Gill Sans MT"/>
              </a:rPr>
              <a:t>What happens to the food that we eat?</a:t>
            </a:r>
            <a:endParaRPr sz="3000" dirty="0">
              <a:latin typeface="Grammarsaurus" pitchFamily="2" charset="0"/>
              <a:cs typeface="Gill Sans MT"/>
            </a:endParaRPr>
          </a:p>
          <a:p>
            <a:pPr algn="ctr">
              <a:lnSpc>
                <a:spcPct val="100000"/>
              </a:lnSpc>
              <a:spcBef>
                <a:spcPts val="2785"/>
              </a:spcBef>
            </a:pPr>
            <a:r>
              <a:rPr sz="2400" b="1" spc="-100" dirty="0">
                <a:solidFill>
                  <a:srgbClr val="30352F"/>
                </a:solidFill>
                <a:latin typeface="Grammarsaurus" pitchFamily="2" charset="0"/>
                <a:cs typeface="Gill Sans MT"/>
              </a:rPr>
              <a:t>Lesson 2: </a:t>
            </a:r>
            <a:r>
              <a:rPr sz="2400" spc="-100" dirty="0">
                <a:solidFill>
                  <a:srgbClr val="30352F"/>
                </a:solidFill>
                <a:latin typeface="Grammarsaurus" pitchFamily="2" charset="0"/>
                <a:cs typeface="Gill Sans MT"/>
              </a:rPr>
              <a:t>Which drink causes the most tooth decay?</a:t>
            </a:r>
            <a:endParaRPr sz="2400" spc="-100" dirty="0">
              <a:latin typeface="Grammarsaurus" pitchFamily="2" charset="0"/>
              <a:cs typeface="Gill Sans M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714735" y="144018"/>
            <a:ext cx="2762885" cy="772160"/>
            <a:chOff x="4714735" y="144018"/>
            <a:chExt cx="2762885" cy="772160"/>
          </a:xfrm>
        </p:grpSpPr>
        <p:sp>
          <p:nvSpPr>
            <p:cNvPr id="5" name="object 5"/>
            <p:cNvSpPr/>
            <p:nvPr/>
          </p:nvSpPr>
          <p:spPr>
            <a:xfrm>
              <a:off x="4722990" y="152273"/>
              <a:ext cx="2746375" cy="755650"/>
            </a:xfrm>
            <a:custGeom>
              <a:avLst/>
              <a:gdLst/>
              <a:ahLst/>
              <a:cxnLst/>
              <a:rect l="l" t="t" r="r" b="b"/>
              <a:pathLst>
                <a:path w="2746375" h="755650">
                  <a:moveTo>
                    <a:pt x="2706979" y="0"/>
                  </a:moveTo>
                  <a:lnTo>
                    <a:pt x="39039" y="0"/>
                  </a:lnTo>
                  <a:lnTo>
                    <a:pt x="23847" y="3069"/>
                  </a:lnTo>
                  <a:lnTo>
                    <a:pt x="11437" y="11437"/>
                  </a:lnTo>
                  <a:lnTo>
                    <a:pt x="3069" y="23847"/>
                  </a:lnTo>
                  <a:lnTo>
                    <a:pt x="0" y="39039"/>
                  </a:lnTo>
                  <a:lnTo>
                    <a:pt x="0" y="716102"/>
                  </a:lnTo>
                  <a:lnTo>
                    <a:pt x="3069" y="731299"/>
                  </a:lnTo>
                  <a:lnTo>
                    <a:pt x="11437" y="743708"/>
                  </a:lnTo>
                  <a:lnTo>
                    <a:pt x="23847" y="752074"/>
                  </a:lnTo>
                  <a:lnTo>
                    <a:pt x="39039" y="755141"/>
                  </a:lnTo>
                  <a:lnTo>
                    <a:pt x="2706979" y="755141"/>
                  </a:lnTo>
                  <a:lnTo>
                    <a:pt x="2722171" y="752074"/>
                  </a:lnTo>
                  <a:lnTo>
                    <a:pt x="2734581" y="743708"/>
                  </a:lnTo>
                  <a:lnTo>
                    <a:pt x="2742950" y="731299"/>
                  </a:lnTo>
                  <a:lnTo>
                    <a:pt x="2746019" y="716102"/>
                  </a:lnTo>
                  <a:lnTo>
                    <a:pt x="2746019" y="39039"/>
                  </a:lnTo>
                  <a:lnTo>
                    <a:pt x="2742950" y="23847"/>
                  </a:lnTo>
                  <a:lnTo>
                    <a:pt x="2734581" y="11437"/>
                  </a:lnTo>
                  <a:lnTo>
                    <a:pt x="2722171" y="3069"/>
                  </a:lnTo>
                  <a:lnTo>
                    <a:pt x="2706979" y="0"/>
                  </a:lnTo>
                  <a:close/>
                </a:path>
              </a:pathLst>
            </a:custGeom>
            <a:solidFill>
              <a:srgbClr val="E8ECDD"/>
            </a:solidFill>
          </p:spPr>
          <p:txBody>
            <a:bodyPr wrap="square" lIns="0" tIns="0" rIns="0" bIns="0" rtlCol="0"/>
            <a:lstStyle/>
            <a:p>
              <a:endParaRPr/>
            </a:p>
          </p:txBody>
        </p:sp>
        <p:sp>
          <p:nvSpPr>
            <p:cNvPr id="6" name="object 6"/>
            <p:cNvSpPr/>
            <p:nvPr/>
          </p:nvSpPr>
          <p:spPr>
            <a:xfrm>
              <a:off x="4722990" y="152273"/>
              <a:ext cx="2746375" cy="755650"/>
            </a:xfrm>
            <a:custGeom>
              <a:avLst/>
              <a:gdLst/>
              <a:ahLst/>
              <a:cxnLst/>
              <a:rect l="l" t="t" r="r" b="b"/>
              <a:pathLst>
                <a:path w="2746375" h="755650">
                  <a:moveTo>
                    <a:pt x="2706979" y="755141"/>
                  </a:moveTo>
                  <a:lnTo>
                    <a:pt x="39039" y="755141"/>
                  </a:lnTo>
                  <a:lnTo>
                    <a:pt x="23847" y="752074"/>
                  </a:lnTo>
                  <a:lnTo>
                    <a:pt x="11437" y="743708"/>
                  </a:lnTo>
                  <a:lnTo>
                    <a:pt x="3069" y="731299"/>
                  </a:lnTo>
                  <a:lnTo>
                    <a:pt x="0" y="716102"/>
                  </a:lnTo>
                  <a:lnTo>
                    <a:pt x="0" y="39039"/>
                  </a:lnTo>
                  <a:lnTo>
                    <a:pt x="3069" y="23847"/>
                  </a:lnTo>
                  <a:lnTo>
                    <a:pt x="11437" y="11437"/>
                  </a:lnTo>
                  <a:lnTo>
                    <a:pt x="23847" y="3069"/>
                  </a:lnTo>
                  <a:lnTo>
                    <a:pt x="39039" y="0"/>
                  </a:lnTo>
                  <a:lnTo>
                    <a:pt x="2706979" y="0"/>
                  </a:lnTo>
                  <a:lnTo>
                    <a:pt x="2722171" y="3069"/>
                  </a:lnTo>
                  <a:lnTo>
                    <a:pt x="2734581" y="11437"/>
                  </a:lnTo>
                  <a:lnTo>
                    <a:pt x="2742950" y="23847"/>
                  </a:lnTo>
                  <a:lnTo>
                    <a:pt x="2746019" y="39039"/>
                  </a:lnTo>
                  <a:lnTo>
                    <a:pt x="2746019" y="716102"/>
                  </a:lnTo>
                  <a:lnTo>
                    <a:pt x="2742950" y="731299"/>
                  </a:lnTo>
                  <a:lnTo>
                    <a:pt x="2734581" y="743708"/>
                  </a:lnTo>
                  <a:lnTo>
                    <a:pt x="2722171" y="752074"/>
                  </a:lnTo>
                  <a:lnTo>
                    <a:pt x="2706979"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marL="593090">
              <a:lnSpc>
                <a:spcPct val="100000"/>
              </a:lnSpc>
              <a:spcBef>
                <a:spcPts val="100"/>
              </a:spcBef>
            </a:pPr>
            <a:r>
              <a:rPr spc="-100" dirty="0">
                <a:latin typeface="Grammarsaurus" pitchFamily="2" charset="0"/>
              </a:rPr>
              <a:t>Brushing</a:t>
            </a:r>
          </a:p>
        </p:txBody>
      </p:sp>
      <p:grpSp>
        <p:nvGrpSpPr>
          <p:cNvPr id="8" name="object 8"/>
          <p:cNvGrpSpPr/>
          <p:nvPr/>
        </p:nvGrpSpPr>
        <p:grpSpPr>
          <a:xfrm>
            <a:off x="565152" y="1103871"/>
            <a:ext cx="11061700" cy="5039995"/>
            <a:chOff x="565152" y="1103871"/>
            <a:chExt cx="11061700" cy="5039995"/>
          </a:xfrm>
        </p:grpSpPr>
        <p:sp>
          <p:nvSpPr>
            <p:cNvPr id="9" name="object 9"/>
            <p:cNvSpPr/>
            <p:nvPr/>
          </p:nvSpPr>
          <p:spPr>
            <a:xfrm>
              <a:off x="2727070" y="5365563"/>
              <a:ext cx="6737984" cy="772160"/>
            </a:xfrm>
            <a:custGeom>
              <a:avLst/>
              <a:gdLst/>
              <a:ahLst/>
              <a:cxnLst/>
              <a:rect l="l" t="t" r="r" b="b"/>
              <a:pathLst>
                <a:path w="6737984" h="772160">
                  <a:moveTo>
                    <a:pt x="6685953" y="0"/>
                  </a:moveTo>
                  <a:lnTo>
                    <a:pt x="51917" y="0"/>
                  </a:lnTo>
                  <a:lnTo>
                    <a:pt x="31707" y="4079"/>
                  </a:lnTo>
                  <a:lnTo>
                    <a:pt x="15205" y="15203"/>
                  </a:lnTo>
                  <a:lnTo>
                    <a:pt x="4079" y="31702"/>
                  </a:lnTo>
                  <a:lnTo>
                    <a:pt x="0" y="51904"/>
                  </a:lnTo>
                  <a:lnTo>
                    <a:pt x="0" y="719632"/>
                  </a:lnTo>
                  <a:lnTo>
                    <a:pt x="4079" y="739842"/>
                  </a:lnTo>
                  <a:lnTo>
                    <a:pt x="15205" y="756345"/>
                  </a:lnTo>
                  <a:lnTo>
                    <a:pt x="31707" y="767470"/>
                  </a:lnTo>
                  <a:lnTo>
                    <a:pt x="51917" y="771550"/>
                  </a:lnTo>
                  <a:lnTo>
                    <a:pt x="6685953" y="771550"/>
                  </a:lnTo>
                  <a:lnTo>
                    <a:pt x="6706163" y="767470"/>
                  </a:lnTo>
                  <a:lnTo>
                    <a:pt x="6722665" y="756345"/>
                  </a:lnTo>
                  <a:lnTo>
                    <a:pt x="6733791" y="739842"/>
                  </a:lnTo>
                  <a:lnTo>
                    <a:pt x="6737870" y="719632"/>
                  </a:lnTo>
                  <a:lnTo>
                    <a:pt x="6737870" y="51904"/>
                  </a:lnTo>
                  <a:lnTo>
                    <a:pt x="6733791" y="31702"/>
                  </a:lnTo>
                  <a:lnTo>
                    <a:pt x="6722665" y="15203"/>
                  </a:lnTo>
                  <a:lnTo>
                    <a:pt x="6706163" y="4079"/>
                  </a:lnTo>
                  <a:lnTo>
                    <a:pt x="6685953" y="0"/>
                  </a:lnTo>
                  <a:close/>
                </a:path>
              </a:pathLst>
            </a:custGeom>
            <a:solidFill>
              <a:srgbClr val="5B5B5B"/>
            </a:solidFill>
          </p:spPr>
          <p:txBody>
            <a:bodyPr wrap="square" lIns="0" tIns="0" rIns="0" bIns="0" rtlCol="0"/>
            <a:lstStyle/>
            <a:p>
              <a:endParaRPr/>
            </a:p>
          </p:txBody>
        </p:sp>
        <p:sp>
          <p:nvSpPr>
            <p:cNvPr id="10" name="object 10"/>
            <p:cNvSpPr/>
            <p:nvPr/>
          </p:nvSpPr>
          <p:spPr>
            <a:xfrm>
              <a:off x="2727070" y="5365563"/>
              <a:ext cx="6737984" cy="772160"/>
            </a:xfrm>
            <a:custGeom>
              <a:avLst/>
              <a:gdLst/>
              <a:ahLst/>
              <a:cxnLst/>
              <a:rect l="l" t="t" r="r" b="b"/>
              <a:pathLst>
                <a:path w="6737984" h="772160">
                  <a:moveTo>
                    <a:pt x="6685953" y="771550"/>
                  </a:moveTo>
                  <a:lnTo>
                    <a:pt x="51917" y="771550"/>
                  </a:lnTo>
                  <a:lnTo>
                    <a:pt x="31707" y="767470"/>
                  </a:lnTo>
                  <a:lnTo>
                    <a:pt x="15205" y="756345"/>
                  </a:lnTo>
                  <a:lnTo>
                    <a:pt x="4079" y="739842"/>
                  </a:lnTo>
                  <a:lnTo>
                    <a:pt x="0" y="719632"/>
                  </a:lnTo>
                  <a:lnTo>
                    <a:pt x="0" y="51904"/>
                  </a:lnTo>
                  <a:lnTo>
                    <a:pt x="4079" y="31702"/>
                  </a:lnTo>
                  <a:lnTo>
                    <a:pt x="15205" y="15203"/>
                  </a:lnTo>
                  <a:lnTo>
                    <a:pt x="31707" y="4079"/>
                  </a:lnTo>
                  <a:lnTo>
                    <a:pt x="51917" y="0"/>
                  </a:lnTo>
                  <a:lnTo>
                    <a:pt x="6685953" y="0"/>
                  </a:lnTo>
                  <a:lnTo>
                    <a:pt x="6706163" y="4079"/>
                  </a:lnTo>
                  <a:lnTo>
                    <a:pt x="6722665" y="15203"/>
                  </a:lnTo>
                  <a:lnTo>
                    <a:pt x="6733791" y="31702"/>
                  </a:lnTo>
                  <a:lnTo>
                    <a:pt x="6737870" y="51904"/>
                  </a:lnTo>
                  <a:lnTo>
                    <a:pt x="6737870" y="719632"/>
                  </a:lnTo>
                  <a:lnTo>
                    <a:pt x="6733791" y="739842"/>
                  </a:lnTo>
                  <a:lnTo>
                    <a:pt x="6722665" y="756345"/>
                  </a:lnTo>
                  <a:lnTo>
                    <a:pt x="6706163" y="767470"/>
                  </a:lnTo>
                  <a:lnTo>
                    <a:pt x="6685953" y="771550"/>
                  </a:lnTo>
                  <a:close/>
                </a:path>
              </a:pathLst>
            </a:custGeom>
            <a:ln w="12700">
              <a:solidFill>
                <a:srgbClr val="000000"/>
              </a:solidFill>
            </a:ln>
          </p:spPr>
          <p:txBody>
            <a:bodyPr wrap="square" lIns="0" tIns="0" rIns="0" bIns="0" rtlCol="0"/>
            <a:lstStyle/>
            <a:p>
              <a:endParaRPr/>
            </a:p>
          </p:txBody>
        </p:sp>
        <p:sp>
          <p:nvSpPr>
            <p:cNvPr id="11" name="object 11"/>
            <p:cNvSpPr/>
            <p:nvPr/>
          </p:nvSpPr>
          <p:spPr>
            <a:xfrm>
              <a:off x="571502" y="1110221"/>
              <a:ext cx="11049000" cy="1582420"/>
            </a:xfrm>
            <a:custGeom>
              <a:avLst/>
              <a:gdLst/>
              <a:ahLst/>
              <a:cxnLst/>
              <a:rect l="l" t="t" r="r" b="b"/>
              <a:pathLst>
                <a:path w="11049000" h="1582420">
                  <a:moveTo>
                    <a:pt x="10919447" y="0"/>
                  </a:moveTo>
                  <a:lnTo>
                    <a:pt x="129552" y="0"/>
                  </a:lnTo>
                  <a:lnTo>
                    <a:pt x="79124" y="10180"/>
                  </a:lnTo>
                  <a:lnTo>
                    <a:pt x="37944" y="37944"/>
                  </a:lnTo>
                  <a:lnTo>
                    <a:pt x="10180" y="79124"/>
                  </a:lnTo>
                  <a:lnTo>
                    <a:pt x="0" y="129552"/>
                  </a:lnTo>
                  <a:lnTo>
                    <a:pt x="0" y="1452626"/>
                  </a:lnTo>
                  <a:lnTo>
                    <a:pt x="10180" y="1503054"/>
                  </a:lnTo>
                  <a:lnTo>
                    <a:pt x="37944" y="1544234"/>
                  </a:lnTo>
                  <a:lnTo>
                    <a:pt x="79124" y="1571998"/>
                  </a:lnTo>
                  <a:lnTo>
                    <a:pt x="129552" y="1582178"/>
                  </a:lnTo>
                  <a:lnTo>
                    <a:pt x="10919447" y="1582178"/>
                  </a:lnTo>
                  <a:lnTo>
                    <a:pt x="10969870" y="1571998"/>
                  </a:lnTo>
                  <a:lnTo>
                    <a:pt x="11011050" y="1544234"/>
                  </a:lnTo>
                  <a:lnTo>
                    <a:pt x="11038817" y="1503054"/>
                  </a:lnTo>
                  <a:lnTo>
                    <a:pt x="11049000" y="1452626"/>
                  </a:lnTo>
                  <a:lnTo>
                    <a:pt x="11049000" y="129552"/>
                  </a:lnTo>
                  <a:lnTo>
                    <a:pt x="11038817" y="79124"/>
                  </a:lnTo>
                  <a:lnTo>
                    <a:pt x="11011050" y="37944"/>
                  </a:lnTo>
                  <a:lnTo>
                    <a:pt x="10969870" y="10180"/>
                  </a:lnTo>
                  <a:lnTo>
                    <a:pt x="10919447" y="0"/>
                  </a:lnTo>
                  <a:close/>
                </a:path>
              </a:pathLst>
            </a:custGeom>
            <a:solidFill>
              <a:srgbClr val="E8ECDD"/>
            </a:solidFill>
          </p:spPr>
          <p:txBody>
            <a:bodyPr wrap="square" lIns="0" tIns="0" rIns="0" bIns="0" rtlCol="0"/>
            <a:lstStyle/>
            <a:p>
              <a:endParaRPr/>
            </a:p>
          </p:txBody>
        </p:sp>
        <p:sp>
          <p:nvSpPr>
            <p:cNvPr id="12" name="object 12"/>
            <p:cNvSpPr/>
            <p:nvPr/>
          </p:nvSpPr>
          <p:spPr>
            <a:xfrm>
              <a:off x="571502" y="1110221"/>
              <a:ext cx="11049000" cy="1582420"/>
            </a:xfrm>
            <a:custGeom>
              <a:avLst/>
              <a:gdLst/>
              <a:ahLst/>
              <a:cxnLst/>
              <a:rect l="l" t="t" r="r" b="b"/>
              <a:pathLst>
                <a:path w="11049000" h="1582420">
                  <a:moveTo>
                    <a:pt x="129552" y="1582178"/>
                  </a:moveTo>
                  <a:lnTo>
                    <a:pt x="10919447" y="1582178"/>
                  </a:lnTo>
                  <a:lnTo>
                    <a:pt x="10969870" y="1571998"/>
                  </a:lnTo>
                  <a:lnTo>
                    <a:pt x="11011050" y="1544234"/>
                  </a:lnTo>
                  <a:lnTo>
                    <a:pt x="11038817" y="1503054"/>
                  </a:lnTo>
                  <a:lnTo>
                    <a:pt x="11049000" y="1452626"/>
                  </a:lnTo>
                  <a:lnTo>
                    <a:pt x="11049000" y="129552"/>
                  </a:lnTo>
                  <a:lnTo>
                    <a:pt x="11038817" y="79124"/>
                  </a:lnTo>
                  <a:lnTo>
                    <a:pt x="11011050" y="37944"/>
                  </a:lnTo>
                  <a:lnTo>
                    <a:pt x="10969870" y="10180"/>
                  </a:lnTo>
                  <a:lnTo>
                    <a:pt x="10919447" y="0"/>
                  </a:lnTo>
                  <a:lnTo>
                    <a:pt x="129552" y="0"/>
                  </a:lnTo>
                  <a:lnTo>
                    <a:pt x="79124" y="10180"/>
                  </a:lnTo>
                  <a:lnTo>
                    <a:pt x="37944" y="37944"/>
                  </a:lnTo>
                  <a:lnTo>
                    <a:pt x="10180" y="79124"/>
                  </a:lnTo>
                  <a:lnTo>
                    <a:pt x="0" y="129552"/>
                  </a:lnTo>
                  <a:lnTo>
                    <a:pt x="0" y="1452626"/>
                  </a:lnTo>
                  <a:lnTo>
                    <a:pt x="10180" y="1503054"/>
                  </a:lnTo>
                  <a:lnTo>
                    <a:pt x="37944" y="1544234"/>
                  </a:lnTo>
                  <a:lnTo>
                    <a:pt x="79124" y="1571998"/>
                  </a:lnTo>
                  <a:lnTo>
                    <a:pt x="129552" y="1582178"/>
                  </a:lnTo>
                  <a:close/>
                </a:path>
              </a:pathLst>
            </a:custGeom>
            <a:ln w="12700">
              <a:solidFill>
                <a:srgbClr val="221F1F"/>
              </a:solidFill>
            </a:ln>
          </p:spPr>
          <p:txBody>
            <a:bodyPr wrap="square" lIns="0" tIns="0" rIns="0" bIns="0" rtlCol="0"/>
            <a:lstStyle/>
            <a:p>
              <a:endParaRPr/>
            </a:p>
          </p:txBody>
        </p:sp>
      </p:grpSp>
      <p:sp>
        <p:nvSpPr>
          <p:cNvPr id="13" name="object 13"/>
          <p:cNvSpPr txBox="1"/>
          <p:nvPr/>
        </p:nvSpPr>
        <p:spPr>
          <a:xfrm>
            <a:off x="838200" y="1275067"/>
            <a:ext cx="10555225" cy="1956946"/>
          </a:xfrm>
          <a:prstGeom prst="rect">
            <a:avLst/>
          </a:prstGeom>
        </p:spPr>
        <p:txBody>
          <a:bodyPr vert="horz" wrap="square" lIns="0" tIns="12700" rIns="0" bIns="0" rtlCol="0">
            <a:spAutoFit/>
          </a:bodyPr>
          <a:lstStyle/>
          <a:p>
            <a:pPr marL="65405" marR="57785" algn="ctr">
              <a:lnSpc>
                <a:spcPct val="100000"/>
              </a:lnSpc>
              <a:spcBef>
                <a:spcPts val="100"/>
              </a:spcBef>
            </a:pPr>
            <a:r>
              <a:rPr sz="1900" spc="-100" dirty="0">
                <a:solidFill>
                  <a:srgbClr val="1D242C"/>
                </a:solidFill>
                <a:latin typeface="Grammarsaurus" pitchFamily="2" charset="0"/>
                <a:cs typeface="Gill Sans MT"/>
              </a:rPr>
              <a:t>Taking care of your teeth is very important as it can help prevent </a:t>
            </a:r>
            <a:r>
              <a:rPr sz="1900" b="1" spc="-100" dirty="0">
                <a:solidFill>
                  <a:srgbClr val="1D242C"/>
                </a:solidFill>
                <a:latin typeface="Grammarsaurus" pitchFamily="2" charset="0"/>
                <a:cs typeface="Gill Sans MT"/>
              </a:rPr>
              <a:t>tooth decay</a:t>
            </a:r>
            <a:r>
              <a:rPr sz="1900" spc="-100" dirty="0">
                <a:solidFill>
                  <a:srgbClr val="1D242C"/>
                </a:solidFill>
                <a:latin typeface="Grammarsaurus" pitchFamily="2" charset="0"/>
                <a:cs typeface="Gill Sans MT"/>
              </a:rPr>
              <a:t>. We can look after our teeth by brushing them with </a:t>
            </a:r>
            <a:r>
              <a:rPr sz="1900" b="1" spc="-100" dirty="0">
                <a:solidFill>
                  <a:srgbClr val="1D242C"/>
                </a:solidFill>
                <a:latin typeface="Grammarsaurus" pitchFamily="2" charset="0"/>
                <a:cs typeface="Gill Sans MT"/>
              </a:rPr>
              <a:t>fluoride toothpaste</a:t>
            </a:r>
            <a:r>
              <a:rPr sz="1900" spc="-100" dirty="0">
                <a:solidFill>
                  <a:srgbClr val="1D242C"/>
                </a:solidFill>
                <a:latin typeface="Grammarsaurus" pitchFamily="2" charset="0"/>
                <a:cs typeface="Gill Sans MT"/>
              </a:rPr>
              <a:t>.</a:t>
            </a:r>
            <a:endParaRPr sz="1900" spc="-100" dirty="0">
              <a:latin typeface="Grammarsaurus" pitchFamily="2" charset="0"/>
              <a:cs typeface="Gill Sans MT"/>
            </a:endParaRPr>
          </a:p>
          <a:p>
            <a:pPr marL="12700" marR="5080" algn="ctr">
              <a:lnSpc>
                <a:spcPct val="100000"/>
              </a:lnSpc>
            </a:pPr>
            <a:r>
              <a:rPr sz="1900" spc="-100" dirty="0">
                <a:solidFill>
                  <a:srgbClr val="1D242C"/>
                </a:solidFill>
                <a:latin typeface="Grammarsaurus" pitchFamily="2" charset="0"/>
                <a:cs typeface="Gill Sans MT"/>
              </a:rPr>
              <a:t>We should brush our teeth </a:t>
            </a:r>
            <a:r>
              <a:rPr sz="1900" b="1" spc="-100" dirty="0">
                <a:solidFill>
                  <a:srgbClr val="1D242C"/>
                </a:solidFill>
                <a:latin typeface="Grammarsaurus" pitchFamily="2" charset="0"/>
                <a:cs typeface="Gill Sans MT"/>
              </a:rPr>
              <a:t>twice a day</a:t>
            </a:r>
            <a:r>
              <a:rPr sz="1900" spc="-100" dirty="0">
                <a:solidFill>
                  <a:srgbClr val="1D242C"/>
                </a:solidFill>
                <a:latin typeface="Grammarsaurus" pitchFamily="2" charset="0"/>
                <a:cs typeface="Gill Sans MT"/>
              </a:rPr>
              <a:t>, first thing in the morning to remove bacteria that have developed in our mouth overnight, and before bed to remove bacteria from the food we have eaten throughout the day.</a:t>
            </a:r>
            <a:endParaRPr sz="1900" spc="-100" dirty="0">
              <a:latin typeface="Grammarsaurus" pitchFamily="2" charset="0"/>
              <a:cs typeface="Gill Sans MT"/>
            </a:endParaRPr>
          </a:p>
          <a:p>
            <a:pPr>
              <a:lnSpc>
                <a:spcPct val="100000"/>
              </a:lnSpc>
              <a:spcBef>
                <a:spcPts val="409"/>
              </a:spcBef>
            </a:pPr>
            <a:endParaRPr sz="2700" spc="-100" dirty="0">
              <a:latin typeface="Grammarsaurus" pitchFamily="2" charset="0"/>
              <a:cs typeface="Gill Sans MT"/>
            </a:endParaRPr>
          </a:p>
          <a:p>
            <a:pPr marL="6350" algn="ctr">
              <a:lnSpc>
                <a:spcPct val="100000"/>
              </a:lnSpc>
            </a:pPr>
            <a:r>
              <a:rPr sz="1900" spc="-100" dirty="0">
                <a:solidFill>
                  <a:srgbClr val="1D242C"/>
                </a:solidFill>
                <a:latin typeface="Grammarsaurus" pitchFamily="2" charset="0"/>
                <a:cs typeface="Gill Sans MT"/>
              </a:rPr>
              <a:t>Watch this video to find out more about the correct way to brush your teeth.</a:t>
            </a:r>
            <a:endParaRPr sz="1900" spc="-100" dirty="0">
              <a:latin typeface="Grammarsaurus" pitchFamily="2" charset="0"/>
              <a:cs typeface="Gill Sans MT"/>
            </a:endParaRPr>
          </a:p>
        </p:txBody>
      </p:sp>
      <p:sp>
        <p:nvSpPr>
          <p:cNvPr id="14" name="object 14"/>
          <p:cNvSpPr txBox="1"/>
          <p:nvPr/>
        </p:nvSpPr>
        <p:spPr>
          <a:xfrm>
            <a:off x="2945574" y="5022392"/>
            <a:ext cx="6350826" cy="972061"/>
          </a:xfrm>
          <a:prstGeom prst="rect">
            <a:avLst/>
          </a:prstGeom>
        </p:spPr>
        <p:txBody>
          <a:bodyPr vert="horz" wrap="square" lIns="0" tIns="12700" rIns="0" bIns="0" rtlCol="0">
            <a:spAutoFit/>
          </a:bodyPr>
          <a:lstStyle/>
          <a:p>
            <a:pPr marL="1116000">
              <a:lnSpc>
                <a:spcPct val="100000"/>
              </a:lnSpc>
              <a:spcBef>
                <a:spcPts val="100"/>
              </a:spcBef>
            </a:pPr>
            <a:r>
              <a:rPr sz="1200" u="sng" dirty="0">
                <a:solidFill>
                  <a:srgbClr val="2082D9"/>
                </a:solidFill>
                <a:uFill>
                  <a:solidFill>
                    <a:srgbClr val="2082D9"/>
                  </a:solidFill>
                </a:uFill>
                <a:latin typeface="Grammarsaurus" pitchFamily="2" charset="0"/>
                <a:cs typeface="Gill Sans MT"/>
                <a:hlinkClick r:id="rId2"/>
              </a:rPr>
              <a:t>https://www.youtube.com/watch?v=UgPQaWyY4N0</a:t>
            </a:r>
            <a:endParaRPr sz="1200" dirty="0">
              <a:latin typeface="Grammarsaurus" pitchFamily="2" charset="0"/>
              <a:cs typeface="Gill Sans MT"/>
            </a:endParaRPr>
          </a:p>
          <a:p>
            <a:pPr>
              <a:lnSpc>
                <a:spcPct val="100000"/>
              </a:lnSpc>
              <a:spcBef>
                <a:spcPts val="620"/>
              </a:spcBef>
            </a:pPr>
            <a:endParaRPr sz="1200" dirty="0">
              <a:latin typeface="Gill Sans MT"/>
              <a:cs typeface="Gill Sans MT"/>
            </a:endParaRPr>
          </a:p>
          <a:p>
            <a:pPr marL="12700">
              <a:lnSpc>
                <a:spcPts val="1989"/>
              </a:lnSpc>
            </a:pPr>
            <a:r>
              <a:rPr sz="1700" b="1" spc="-100" dirty="0">
                <a:solidFill>
                  <a:srgbClr val="FFFFFF"/>
                </a:solidFill>
                <a:latin typeface="Grammarsaurus" pitchFamily="2" charset="0"/>
                <a:cs typeface="Gill Sans MT"/>
              </a:rPr>
              <a:t>New word alert!</a:t>
            </a:r>
            <a:endParaRPr sz="1700" spc="-100" dirty="0">
              <a:latin typeface="Grammarsaurus" pitchFamily="2" charset="0"/>
              <a:cs typeface="Gill Sans MT"/>
            </a:endParaRPr>
          </a:p>
          <a:p>
            <a:pPr marL="12700">
              <a:lnSpc>
                <a:spcPts val="1989"/>
              </a:lnSpc>
            </a:pPr>
            <a:r>
              <a:rPr sz="1700" b="1" spc="-100" dirty="0">
                <a:solidFill>
                  <a:srgbClr val="FFFFFF"/>
                </a:solidFill>
                <a:latin typeface="Grammarsaurus" pitchFamily="2" charset="0"/>
                <a:cs typeface="Gill Sans MT"/>
              </a:rPr>
              <a:t>tooth decay </a:t>
            </a:r>
            <a:r>
              <a:rPr sz="1700" spc="-100" dirty="0">
                <a:solidFill>
                  <a:srgbClr val="FFFFFF"/>
                </a:solidFill>
                <a:latin typeface="Grammarsaurus" pitchFamily="2" charset="0"/>
                <a:cs typeface="Gill Sans MT"/>
              </a:rPr>
              <a:t>– damage to the enamel (the hard, white outer) on our teeth</a:t>
            </a:r>
            <a:endParaRPr sz="1700" spc="-100" dirty="0">
              <a:latin typeface="Grammarsaurus" pitchFamily="2" charset="0"/>
              <a:cs typeface="Gill Sans MT"/>
            </a:endParaRPr>
          </a:p>
        </p:txBody>
      </p:sp>
      <p:grpSp>
        <p:nvGrpSpPr>
          <p:cNvPr id="15" name="object 15"/>
          <p:cNvGrpSpPr/>
          <p:nvPr/>
        </p:nvGrpSpPr>
        <p:grpSpPr>
          <a:xfrm>
            <a:off x="1255699" y="3423056"/>
            <a:ext cx="9956165" cy="2643505"/>
            <a:chOff x="1255699" y="3423056"/>
            <a:chExt cx="9956165" cy="2643505"/>
          </a:xfrm>
        </p:grpSpPr>
        <p:pic>
          <p:nvPicPr>
            <p:cNvPr id="16" name="object 16"/>
            <p:cNvPicPr/>
            <p:nvPr/>
          </p:nvPicPr>
          <p:blipFill>
            <a:blip r:embed="rId3" cstate="print"/>
            <a:stretch>
              <a:fillRect/>
            </a:stretch>
          </p:blipFill>
          <p:spPr>
            <a:xfrm>
              <a:off x="1262052" y="3630257"/>
              <a:ext cx="1579029" cy="1579029"/>
            </a:xfrm>
            <a:prstGeom prst="rect">
              <a:avLst/>
            </a:prstGeom>
          </p:spPr>
        </p:pic>
        <p:sp>
          <p:nvSpPr>
            <p:cNvPr id="17" name="object 17"/>
            <p:cNvSpPr/>
            <p:nvPr/>
          </p:nvSpPr>
          <p:spPr>
            <a:xfrm>
              <a:off x="1262049" y="3630257"/>
              <a:ext cx="1579245" cy="1579245"/>
            </a:xfrm>
            <a:custGeom>
              <a:avLst/>
              <a:gdLst/>
              <a:ahLst/>
              <a:cxnLst/>
              <a:rect l="l" t="t" r="r" b="b"/>
              <a:pathLst>
                <a:path w="1579245" h="1579245">
                  <a:moveTo>
                    <a:pt x="1579041" y="1579029"/>
                  </a:moveTo>
                  <a:lnTo>
                    <a:pt x="0" y="1579029"/>
                  </a:lnTo>
                  <a:lnTo>
                    <a:pt x="0" y="0"/>
                  </a:lnTo>
                  <a:lnTo>
                    <a:pt x="1579041" y="0"/>
                  </a:lnTo>
                  <a:lnTo>
                    <a:pt x="1579041" y="1579029"/>
                  </a:lnTo>
                  <a:close/>
                </a:path>
              </a:pathLst>
            </a:custGeom>
            <a:ln w="12700">
              <a:solidFill>
                <a:srgbClr val="221F1F"/>
              </a:solidFill>
            </a:ln>
          </p:spPr>
          <p:txBody>
            <a:bodyPr wrap="square" lIns="0" tIns="0" rIns="0" bIns="0" rtlCol="0"/>
            <a:lstStyle/>
            <a:p>
              <a:endParaRPr/>
            </a:p>
          </p:txBody>
        </p:sp>
        <p:sp>
          <p:nvSpPr>
            <p:cNvPr id="18" name="object 18"/>
            <p:cNvSpPr/>
            <p:nvPr/>
          </p:nvSpPr>
          <p:spPr>
            <a:xfrm>
              <a:off x="2029180" y="5656705"/>
              <a:ext cx="742950" cy="396875"/>
            </a:xfrm>
            <a:custGeom>
              <a:avLst/>
              <a:gdLst/>
              <a:ahLst/>
              <a:cxnLst/>
              <a:rect l="l" t="t" r="r" b="b"/>
              <a:pathLst>
                <a:path w="742950" h="396875">
                  <a:moveTo>
                    <a:pt x="654513" y="0"/>
                  </a:moveTo>
                  <a:lnTo>
                    <a:pt x="609867" y="4255"/>
                  </a:lnTo>
                  <a:lnTo>
                    <a:pt x="566521" y="17049"/>
                  </a:lnTo>
                  <a:lnTo>
                    <a:pt x="175996" y="17049"/>
                  </a:lnTo>
                  <a:lnTo>
                    <a:pt x="130910" y="4117"/>
                  </a:lnTo>
                  <a:lnTo>
                    <a:pt x="86248" y="86"/>
                  </a:lnTo>
                  <a:lnTo>
                    <a:pt x="56999" y="2028"/>
                  </a:lnTo>
                  <a:lnTo>
                    <a:pt x="28133" y="7661"/>
                  </a:lnTo>
                  <a:lnTo>
                    <a:pt x="0" y="17049"/>
                  </a:lnTo>
                  <a:lnTo>
                    <a:pt x="0" y="396614"/>
                  </a:lnTo>
                  <a:lnTo>
                    <a:pt x="742505" y="396614"/>
                  </a:lnTo>
                  <a:lnTo>
                    <a:pt x="742505" y="17049"/>
                  </a:lnTo>
                  <a:lnTo>
                    <a:pt x="699159" y="4269"/>
                  </a:lnTo>
                  <a:lnTo>
                    <a:pt x="654513" y="0"/>
                  </a:lnTo>
                  <a:close/>
                </a:path>
              </a:pathLst>
            </a:custGeom>
            <a:solidFill>
              <a:srgbClr val="FC8086"/>
            </a:solidFill>
          </p:spPr>
          <p:txBody>
            <a:bodyPr wrap="square" lIns="0" tIns="0" rIns="0" bIns="0" rtlCol="0"/>
            <a:lstStyle/>
            <a:p>
              <a:endParaRPr/>
            </a:p>
          </p:txBody>
        </p:sp>
        <p:sp>
          <p:nvSpPr>
            <p:cNvPr id="19" name="object 19"/>
            <p:cNvSpPr/>
            <p:nvPr/>
          </p:nvSpPr>
          <p:spPr>
            <a:xfrm>
              <a:off x="2029180" y="5656705"/>
              <a:ext cx="742950" cy="396875"/>
            </a:xfrm>
            <a:custGeom>
              <a:avLst/>
              <a:gdLst/>
              <a:ahLst/>
              <a:cxnLst/>
              <a:rect l="l" t="t" r="r" b="b"/>
              <a:pathLst>
                <a:path w="742950" h="396875">
                  <a:moveTo>
                    <a:pt x="742505" y="17049"/>
                  </a:moveTo>
                  <a:lnTo>
                    <a:pt x="742505" y="396614"/>
                  </a:lnTo>
                  <a:lnTo>
                    <a:pt x="0" y="396614"/>
                  </a:lnTo>
                  <a:lnTo>
                    <a:pt x="0" y="17049"/>
                  </a:lnTo>
                  <a:lnTo>
                    <a:pt x="28133" y="7661"/>
                  </a:lnTo>
                  <a:lnTo>
                    <a:pt x="56999" y="2028"/>
                  </a:lnTo>
                  <a:lnTo>
                    <a:pt x="86248" y="86"/>
                  </a:lnTo>
                  <a:lnTo>
                    <a:pt x="115531" y="1771"/>
                  </a:lnTo>
                  <a:lnTo>
                    <a:pt x="130910" y="4117"/>
                  </a:lnTo>
                  <a:lnTo>
                    <a:pt x="146150" y="7453"/>
                  </a:lnTo>
                  <a:lnTo>
                    <a:pt x="161196" y="11767"/>
                  </a:lnTo>
                  <a:lnTo>
                    <a:pt x="175996" y="17049"/>
                  </a:lnTo>
                  <a:lnTo>
                    <a:pt x="566521" y="17049"/>
                  </a:lnTo>
                  <a:lnTo>
                    <a:pt x="609867" y="4255"/>
                  </a:lnTo>
                  <a:lnTo>
                    <a:pt x="654513" y="0"/>
                  </a:lnTo>
                  <a:lnTo>
                    <a:pt x="699159" y="4269"/>
                  </a:lnTo>
                  <a:lnTo>
                    <a:pt x="742505" y="17049"/>
                  </a:lnTo>
                  <a:close/>
                </a:path>
              </a:pathLst>
            </a:custGeom>
            <a:ln w="25400">
              <a:solidFill>
                <a:srgbClr val="000000"/>
              </a:solidFill>
            </a:ln>
          </p:spPr>
          <p:txBody>
            <a:bodyPr wrap="square" lIns="0" tIns="0" rIns="0" bIns="0" rtlCol="0"/>
            <a:lstStyle/>
            <a:p>
              <a:endParaRPr/>
            </a:p>
          </p:txBody>
        </p:sp>
        <p:sp>
          <p:nvSpPr>
            <p:cNvPr id="20" name="object 20"/>
            <p:cNvSpPr/>
            <p:nvPr/>
          </p:nvSpPr>
          <p:spPr>
            <a:xfrm>
              <a:off x="2165184" y="5408214"/>
              <a:ext cx="470534" cy="514350"/>
            </a:xfrm>
            <a:custGeom>
              <a:avLst/>
              <a:gdLst/>
              <a:ahLst/>
              <a:cxnLst/>
              <a:rect l="l" t="t" r="r" b="b"/>
              <a:pathLst>
                <a:path w="470535" h="514350">
                  <a:moveTo>
                    <a:pt x="135530" y="0"/>
                  </a:moveTo>
                  <a:lnTo>
                    <a:pt x="66930" y="17158"/>
                  </a:lnTo>
                  <a:lnTo>
                    <a:pt x="21666" y="59575"/>
                  </a:lnTo>
                  <a:lnTo>
                    <a:pt x="2459" y="106716"/>
                  </a:lnTo>
                  <a:lnTo>
                    <a:pt x="0" y="132097"/>
                  </a:lnTo>
                  <a:lnTo>
                    <a:pt x="487" y="143428"/>
                  </a:lnTo>
                  <a:lnTo>
                    <a:pt x="1960" y="154747"/>
                  </a:lnTo>
                  <a:lnTo>
                    <a:pt x="4430" y="165990"/>
                  </a:lnTo>
                  <a:lnTo>
                    <a:pt x="7912" y="177093"/>
                  </a:lnTo>
                  <a:lnTo>
                    <a:pt x="39992" y="265586"/>
                  </a:lnTo>
                  <a:lnTo>
                    <a:pt x="42318" y="303463"/>
                  </a:lnTo>
                  <a:lnTo>
                    <a:pt x="52400" y="387287"/>
                  </a:lnTo>
                  <a:lnTo>
                    <a:pt x="74893" y="472355"/>
                  </a:lnTo>
                  <a:lnTo>
                    <a:pt x="114452" y="513960"/>
                  </a:lnTo>
                  <a:lnTo>
                    <a:pt x="143993" y="503138"/>
                  </a:lnTo>
                  <a:lnTo>
                    <a:pt x="168552" y="470897"/>
                  </a:lnTo>
                  <a:lnTo>
                    <a:pt x="188046" y="427182"/>
                  </a:lnTo>
                  <a:lnTo>
                    <a:pt x="202392" y="381936"/>
                  </a:lnTo>
                  <a:lnTo>
                    <a:pt x="211505" y="345101"/>
                  </a:lnTo>
                  <a:lnTo>
                    <a:pt x="220250" y="331085"/>
                  </a:lnTo>
                  <a:lnTo>
                    <a:pt x="235259" y="326413"/>
                  </a:lnTo>
                  <a:lnTo>
                    <a:pt x="250266" y="331085"/>
                  </a:lnTo>
                  <a:lnTo>
                    <a:pt x="259003" y="345101"/>
                  </a:lnTo>
                  <a:lnTo>
                    <a:pt x="268111" y="381936"/>
                  </a:lnTo>
                  <a:lnTo>
                    <a:pt x="282453" y="427182"/>
                  </a:lnTo>
                  <a:lnTo>
                    <a:pt x="301947" y="470897"/>
                  </a:lnTo>
                  <a:lnTo>
                    <a:pt x="326510" y="503138"/>
                  </a:lnTo>
                  <a:lnTo>
                    <a:pt x="356057" y="513960"/>
                  </a:lnTo>
                  <a:lnTo>
                    <a:pt x="394446" y="506350"/>
                  </a:lnTo>
                  <a:lnTo>
                    <a:pt x="414999" y="477942"/>
                  </a:lnTo>
                  <a:lnTo>
                    <a:pt x="424696" y="405449"/>
                  </a:lnTo>
                  <a:lnTo>
                    <a:pt x="430517" y="265586"/>
                  </a:lnTo>
                  <a:lnTo>
                    <a:pt x="462597" y="177093"/>
                  </a:lnTo>
                  <a:lnTo>
                    <a:pt x="466750" y="163347"/>
                  </a:lnTo>
                  <a:lnTo>
                    <a:pt x="469360" y="149408"/>
                  </a:lnTo>
                  <a:lnTo>
                    <a:pt x="470455" y="135397"/>
                  </a:lnTo>
                  <a:lnTo>
                    <a:pt x="470065" y="121429"/>
                  </a:lnTo>
                  <a:lnTo>
                    <a:pt x="316331" y="17543"/>
                  </a:lnTo>
                  <a:lnTo>
                    <a:pt x="307723" y="13046"/>
                  </a:lnTo>
                  <a:lnTo>
                    <a:pt x="298445" y="10604"/>
                  </a:lnTo>
                  <a:lnTo>
                    <a:pt x="288854" y="10269"/>
                  </a:lnTo>
                  <a:lnTo>
                    <a:pt x="279311" y="12094"/>
                  </a:lnTo>
                  <a:lnTo>
                    <a:pt x="235254" y="25798"/>
                  </a:lnTo>
                  <a:lnTo>
                    <a:pt x="171361" y="5922"/>
                  </a:lnTo>
                  <a:lnTo>
                    <a:pt x="135530" y="0"/>
                  </a:lnTo>
                  <a:close/>
                </a:path>
              </a:pathLst>
            </a:custGeom>
            <a:solidFill>
              <a:srgbClr val="FFF8E1"/>
            </a:solidFill>
          </p:spPr>
          <p:txBody>
            <a:bodyPr wrap="square" lIns="0" tIns="0" rIns="0" bIns="0" rtlCol="0"/>
            <a:lstStyle/>
            <a:p>
              <a:endParaRPr/>
            </a:p>
          </p:txBody>
        </p:sp>
        <p:pic>
          <p:nvPicPr>
            <p:cNvPr id="21" name="object 21"/>
            <p:cNvPicPr/>
            <p:nvPr/>
          </p:nvPicPr>
          <p:blipFill>
            <a:blip r:embed="rId4" cstate="print"/>
            <a:stretch>
              <a:fillRect/>
            </a:stretch>
          </p:blipFill>
          <p:spPr>
            <a:xfrm>
              <a:off x="2256713" y="5712909"/>
              <a:ext cx="143713" cy="209254"/>
            </a:xfrm>
            <a:prstGeom prst="rect">
              <a:avLst/>
            </a:prstGeom>
          </p:spPr>
        </p:pic>
        <p:sp>
          <p:nvSpPr>
            <p:cNvPr id="22" name="object 22"/>
            <p:cNvSpPr/>
            <p:nvPr/>
          </p:nvSpPr>
          <p:spPr>
            <a:xfrm>
              <a:off x="2426728" y="5418471"/>
              <a:ext cx="208915" cy="504190"/>
            </a:xfrm>
            <a:custGeom>
              <a:avLst/>
              <a:gdLst/>
              <a:ahLst/>
              <a:cxnLst/>
              <a:rect l="l" t="t" r="r" b="b"/>
              <a:pathLst>
                <a:path w="208914" h="504189">
                  <a:moveTo>
                    <a:pt x="27311" y="0"/>
                  </a:moveTo>
                  <a:lnTo>
                    <a:pt x="17767" y="1825"/>
                  </a:lnTo>
                  <a:lnTo>
                    <a:pt x="0" y="7350"/>
                  </a:lnTo>
                  <a:lnTo>
                    <a:pt x="153619" y="111159"/>
                  </a:lnTo>
                  <a:lnTo>
                    <a:pt x="154013" y="125127"/>
                  </a:lnTo>
                  <a:lnTo>
                    <a:pt x="152914" y="139139"/>
                  </a:lnTo>
                  <a:lnTo>
                    <a:pt x="150300" y="153077"/>
                  </a:lnTo>
                  <a:lnTo>
                    <a:pt x="146151" y="166824"/>
                  </a:lnTo>
                  <a:lnTo>
                    <a:pt x="114071" y="255317"/>
                  </a:lnTo>
                  <a:lnTo>
                    <a:pt x="109727" y="362283"/>
                  </a:lnTo>
                  <a:lnTo>
                    <a:pt x="102890" y="422438"/>
                  </a:lnTo>
                  <a:lnTo>
                    <a:pt x="88712" y="457830"/>
                  </a:lnTo>
                  <a:lnTo>
                    <a:pt x="62344" y="490508"/>
                  </a:lnTo>
                  <a:lnTo>
                    <a:pt x="69833" y="496622"/>
                  </a:lnTo>
                  <a:lnTo>
                    <a:pt x="77690" y="500995"/>
                  </a:lnTo>
                  <a:lnTo>
                    <a:pt x="85916" y="503421"/>
                  </a:lnTo>
                  <a:lnTo>
                    <a:pt x="94513" y="503691"/>
                  </a:lnTo>
                  <a:lnTo>
                    <a:pt x="134067" y="462091"/>
                  </a:lnTo>
                  <a:lnTo>
                    <a:pt x="156560" y="377023"/>
                  </a:lnTo>
                  <a:lnTo>
                    <a:pt x="166645" y="293195"/>
                  </a:lnTo>
                  <a:lnTo>
                    <a:pt x="168973" y="255317"/>
                  </a:lnTo>
                  <a:lnTo>
                    <a:pt x="201053" y="166824"/>
                  </a:lnTo>
                  <a:lnTo>
                    <a:pt x="205206" y="153077"/>
                  </a:lnTo>
                  <a:lnTo>
                    <a:pt x="207816" y="139139"/>
                  </a:lnTo>
                  <a:lnTo>
                    <a:pt x="208911" y="125127"/>
                  </a:lnTo>
                  <a:lnTo>
                    <a:pt x="208521" y="111159"/>
                  </a:lnTo>
                  <a:lnTo>
                    <a:pt x="54800" y="7286"/>
                  </a:lnTo>
                  <a:lnTo>
                    <a:pt x="46185" y="2782"/>
                  </a:lnTo>
                  <a:lnTo>
                    <a:pt x="36903" y="336"/>
                  </a:lnTo>
                  <a:lnTo>
                    <a:pt x="27311" y="0"/>
                  </a:lnTo>
                  <a:close/>
                </a:path>
              </a:pathLst>
            </a:custGeom>
            <a:solidFill>
              <a:srgbClr val="FFF5C5"/>
            </a:solidFill>
          </p:spPr>
          <p:txBody>
            <a:bodyPr wrap="square" lIns="0" tIns="0" rIns="0" bIns="0" rtlCol="0"/>
            <a:lstStyle/>
            <a:p>
              <a:endParaRPr/>
            </a:p>
          </p:txBody>
        </p:sp>
        <p:pic>
          <p:nvPicPr>
            <p:cNvPr id="23" name="object 23"/>
            <p:cNvPicPr/>
            <p:nvPr/>
          </p:nvPicPr>
          <p:blipFill>
            <a:blip r:embed="rId5" cstate="print"/>
            <a:stretch>
              <a:fillRect/>
            </a:stretch>
          </p:blipFill>
          <p:spPr>
            <a:xfrm>
              <a:off x="2468745" y="5425757"/>
              <a:ext cx="166504" cy="172144"/>
            </a:xfrm>
            <a:prstGeom prst="rect">
              <a:avLst/>
            </a:prstGeom>
          </p:spPr>
        </p:pic>
        <p:sp>
          <p:nvSpPr>
            <p:cNvPr id="24" name="object 24"/>
            <p:cNvSpPr/>
            <p:nvPr/>
          </p:nvSpPr>
          <p:spPr>
            <a:xfrm>
              <a:off x="2016468" y="5353431"/>
              <a:ext cx="768350" cy="711200"/>
            </a:xfrm>
            <a:custGeom>
              <a:avLst/>
              <a:gdLst/>
              <a:ahLst/>
              <a:cxnLst/>
              <a:rect l="l" t="t" r="r" b="b"/>
              <a:pathLst>
                <a:path w="768350" h="711200">
                  <a:moveTo>
                    <a:pt x="145592" y="301218"/>
                  </a:moveTo>
                  <a:lnTo>
                    <a:pt x="141338" y="295541"/>
                  </a:lnTo>
                  <a:lnTo>
                    <a:pt x="135216" y="294678"/>
                  </a:lnTo>
                  <a:lnTo>
                    <a:pt x="102704" y="292188"/>
                  </a:lnTo>
                  <a:lnTo>
                    <a:pt x="70459" y="293941"/>
                  </a:lnTo>
                  <a:lnTo>
                    <a:pt x="38900" y="299885"/>
                  </a:lnTo>
                  <a:lnTo>
                    <a:pt x="8470" y="309968"/>
                  </a:lnTo>
                  <a:lnTo>
                    <a:pt x="2743" y="312305"/>
                  </a:lnTo>
                  <a:lnTo>
                    <a:pt x="0" y="318846"/>
                  </a:lnTo>
                  <a:lnTo>
                    <a:pt x="4102" y="328917"/>
                  </a:lnTo>
                  <a:lnTo>
                    <a:pt x="8293" y="331546"/>
                  </a:lnTo>
                  <a:lnTo>
                    <a:pt x="12712" y="331546"/>
                  </a:lnTo>
                  <a:lnTo>
                    <a:pt x="14122" y="331546"/>
                  </a:lnTo>
                  <a:lnTo>
                    <a:pt x="15557" y="331279"/>
                  </a:lnTo>
                  <a:lnTo>
                    <a:pt x="44551" y="321576"/>
                  </a:lnTo>
                  <a:lnTo>
                    <a:pt x="73215" y="316179"/>
                  </a:lnTo>
                  <a:lnTo>
                    <a:pt x="102501" y="314591"/>
                  </a:lnTo>
                  <a:lnTo>
                    <a:pt x="132041" y="316852"/>
                  </a:lnTo>
                  <a:lnTo>
                    <a:pt x="138176" y="317728"/>
                  </a:lnTo>
                  <a:lnTo>
                    <a:pt x="143852" y="313474"/>
                  </a:lnTo>
                  <a:lnTo>
                    <a:pt x="145592" y="301218"/>
                  </a:lnTo>
                  <a:close/>
                </a:path>
                <a:path w="768350" h="711200">
                  <a:moveTo>
                    <a:pt x="577024" y="37299"/>
                  </a:moveTo>
                  <a:lnTo>
                    <a:pt x="563803" y="2882"/>
                  </a:lnTo>
                  <a:lnTo>
                    <a:pt x="557326" y="0"/>
                  </a:lnTo>
                  <a:lnTo>
                    <a:pt x="545769" y="4432"/>
                  </a:lnTo>
                  <a:lnTo>
                    <a:pt x="542886" y="10922"/>
                  </a:lnTo>
                  <a:lnTo>
                    <a:pt x="553885" y="39560"/>
                  </a:lnTo>
                  <a:lnTo>
                    <a:pt x="555599" y="44018"/>
                  </a:lnTo>
                  <a:lnTo>
                    <a:pt x="559854" y="46748"/>
                  </a:lnTo>
                  <a:lnTo>
                    <a:pt x="565696" y="46748"/>
                  </a:lnTo>
                  <a:lnTo>
                    <a:pt x="567042" y="46507"/>
                  </a:lnTo>
                  <a:lnTo>
                    <a:pt x="574141" y="43789"/>
                  </a:lnTo>
                  <a:lnTo>
                    <a:pt x="577024" y="37299"/>
                  </a:lnTo>
                  <a:close/>
                </a:path>
                <a:path w="768350" h="711200">
                  <a:moveTo>
                    <a:pt x="644398" y="26987"/>
                  </a:moveTo>
                  <a:lnTo>
                    <a:pt x="643648" y="19926"/>
                  </a:lnTo>
                  <a:lnTo>
                    <a:pt x="634034" y="12141"/>
                  </a:lnTo>
                  <a:lnTo>
                    <a:pt x="626986" y="12890"/>
                  </a:lnTo>
                  <a:lnTo>
                    <a:pt x="603783" y="41541"/>
                  </a:lnTo>
                  <a:lnTo>
                    <a:pt x="604520" y="48590"/>
                  </a:lnTo>
                  <a:lnTo>
                    <a:pt x="609333" y="52489"/>
                  </a:lnTo>
                  <a:lnTo>
                    <a:pt x="611403" y="54165"/>
                  </a:lnTo>
                  <a:lnTo>
                    <a:pt x="613892" y="54978"/>
                  </a:lnTo>
                  <a:lnTo>
                    <a:pt x="619645" y="54978"/>
                  </a:lnTo>
                  <a:lnTo>
                    <a:pt x="622871" y="53555"/>
                  </a:lnTo>
                  <a:lnTo>
                    <a:pt x="644398" y="26987"/>
                  </a:lnTo>
                  <a:close/>
                </a:path>
                <a:path w="768350" h="711200">
                  <a:moveTo>
                    <a:pt x="671499" y="92430"/>
                  </a:moveTo>
                  <a:lnTo>
                    <a:pt x="667334" y="86690"/>
                  </a:lnTo>
                  <a:lnTo>
                    <a:pt x="630897" y="80937"/>
                  </a:lnTo>
                  <a:lnTo>
                    <a:pt x="625170" y="85102"/>
                  </a:lnTo>
                  <a:lnTo>
                    <a:pt x="624205" y="91211"/>
                  </a:lnTo>
                  <a:lnTo>
                    <a:pt x="623239" y="97320"/>
                  </a:lnTo>
                  <a:lnTo>
                    <a:pt x="627405" y="103073"/>
                  </a:lnTo>
                  <a:lnTo>
                    <a:pt x="658888" y="108000"/>
                  </a:lnTo>
                  <a:lnTo>
                    <a:pt x="664883" y="108000"/>
                  </a:lnTo>
                  <a:lnTo>
                    <a:pt x="669645" y="104063"/>
                  </a:lnTo>
                  <a:lnTo>
                    <a:pt x="671499" y="92430"/>
                  </a:lnTo>
                  <a:close/>
                </a:path>
                <a:path w="768350" h="711200">
                  <a:moveTo>
                    <a:pt x="766432" y="693712"/>
                  </a:moveTo>
                  <a:lnTo>
                    <a:pt x="761415" y="688695"/>
                  </a:lnTo>
                  <a:lnTo>
                    <a:pt x="755218" y="688695"/>
                  </a:lnTo>
                  <a:lnTo>
                    <a:pt x="6527" y="688695"/>
                  </a:lnTo>
                  <a:lnTo>
                    <a:pt x="1498" y="693712"/>
                  </a:lnTo>
                  <a:lnTo>
                    <a:pt x="1498" y="706094"/>
                  </a:lnTo>
                  <a:lnTo>
                    <a:pt x="6527" y="711111"/>
                  </a:lnTo>
                  <a:lnTo>
                    <a:pt x="761415" y="711111"/>
                  </a:lnTo>
                  <a:lnTo>
                    <a:pt x="766432" y="706094"/>
                  </a:lnTo>
                  <a:lnTo>
                    <a:pt x="766432" y="693712"/>
                  </a:lnTo>
                  <a:close/>
                </a:path>
                <a:path w="768350" h="711200">
                  <a:moveTo>
                    <a:pt x="767905" y="318808"/>
                  </a:moveTo>
                  <a:lnTo>
                    <a:pt x="767448" y="317639"/>
                  </a:lnTo>
                  <a:lnTo>
                    <a:pt x="766064" y="314413"/>
                  </a:lnTo>
                  <a:lnTo>
                    <a:pt x="765149" y="312242"/>
                  </a:lnTo>
                  <a:lnTo>
                    <a:pt x="759409" y="309930"/>
                  </a:lnTo>
                  <a:lnTo>
                    <a:pt x="733729" y="301993"/>
                  </a:lnTo>
                  <a:lnTo>
                    <a:pt x="719683" y="297649"/>
                  </a:lnTo>
                  <a:lnTo>
                    <a:pt x="679005" y="292239"/>
                  </a:lnTo>
                  <a:lnTo>
                    <a:pt x="638124" y="293687"/>
                  </a:lnTo>
                  <a:lnTo>
                    <a:pt x="597801" y="301993"/>
                  </a:lnTo>
                  <a:lnTo>
                    <a:pt x="618998" y="243522"/>
                  </a:lnTo>
                  <a:lnTo>
                    <a:pt x="619112" y="243192"/>
                  </a:lnTo>
                  <a:lnTo>
                    <a:pt x="621842" y="235686"/>
                  </a:lnTo>
                  <a:lnTo>
                    <a:pt x="622579" y="233235"/>
                  </a:lnTo>
                  <a:lnTo>
                    <a:pt x="626300" y="220992"/>
                  </a:lnTo>
                  <a:lnTo>
                    <a:pt x="629145" y="206032"/>
                  </a:lnTo>
                  <a:lnTo>
                    <a:pt x="630364" y="190868"/>
                  </a:lnTo>
                  <a:lnTo>
                    <a:pt x="630262" y="186867"/>
                  </a:lnTo>
                  <a:lnTo>
                    <a:pt x="630237" y="186016"/>
                  </a:lnTo>
                  <a:lnTo>
                    <a:pt x="630123" y="181457"/>
                  </a:lnTo>
                  <a:lnTo>
                    <a:pt x="630059" y="179362"/>
                  </a:lnTo>
                  <a:lnTo>
                    <a:pt x="629970" y="175539"/>
                  </a:lnTo>
                  <a:lnTo>
                    <a:pt x="629666" y="172580"/>
                  </a:lnTo>
                  <a:lnTo>
                    <a:pt x="629526" y="172173"/>
                  </a:lnTo>
                  <a:lnTo>
                    <a:pt x="628446" y="169252"/>
                  </a:lnTo>
                  <a:lnTo>
                    <a:pt x="625055" y="166916"/>
                  </a:lnTo>
                  <a:lnTo>
                    <a:pt x="546684" y="113969"/>
                  </a:lnTo>
                  <a:lnTo>
                    <a:pt x="539711" y="115316"/>
                  </a:lnTo>
                  <a:lnTo>
                    <a:pt x="532790" y="125564"/>
                  </a:lnTo>
                  <a:lnTo>
                    <a:pt x="534111" y="132410"/>
                  </a:lnTo>
                  <a:lnTo>
                    <a:pt x="534149" y="132537"/>
                  </a:lnTo>
                  <a:lnTo>
                    <a:pt x="606539" y="181457"/>
                  </a:lnTo>
                  <a:lnTo>
                    <a:pt x="602780" y="195834"/>
                  </a:lnTo>
                  <a:lnTo>
                    <a:pt x="597484" y="207886"/>
                  </a:lnTo>
                  <a:lnTo>
                    <a:pt x="595287" y="211010"/>
                  </a:lnTo>
                  <a:lnTo>
                    <a:pt x="595287" y="243192"/>
                  </a:lnTo>
                  <a:lnTo>
                    <a:pt x="568693" y="316534"/>
                  </a:lnTo>
                  <a:lnTo>
                    <a:pt x="568579" y="317106"/>
                  </a:lnTo>
                  <a:lnTo>
                    <a:pt x="568210" y="317639"/>
                  </a:lnTo>
                  <a:lnTo>
                    <a:pt x="568121" y="318808"/>
                  </a:lnTo>
                  <a:lnTo>
                    <a:pt x="568032" y="319976"/>
                  </a:lnTo>
                  <a:lnTo>
                    <a:pt x="567639" y="328155"/>
                  </a:lnTo>
                  <a:lnTo>
                    <a:pt x="561924" y="396417"/>
                  </a:lnTo>
                  <a:lnTo>
                    <a:pt x="555739" y="440385"/>
                  </a:lnTo>
                  <a:lnTo>
                    <a:pt x="545884" y="487083"/>
                  </a:lnTo>
                  <a:lnTo>
                    <a:pt x="528396" y="534441"/>
                  </a:lnTo>
                  <a:lnTo>
                    <a:pt x="521474" y="545249"/>
                  </a:lnTo>
                  <a:lnTo>
                    <a:pt x="521398" y="545376"/>
                  </a:lnTo>
                  <a:lnTo>
                    <a:pt x="513105" y="553720"/>
                  </a:lnTo>
                  <a:lnTo>
                    <a:pt x="503656" y="557580"/>
                  </a:lnTo>
                  <a:lnTo>
                    <a:pt x="481050" y="547928"/>
                  </a:lnTo>
                  <a:lnTo>
                    <a:pt x="458406" y="516280"/>
                  </a:lnTo>
                  <a:lnTo>
                    <a:pt x="437134" y="465289"/>
                  </a:lnTo>
                  <a:lnTo>
                    <a:pt x="418693" y="397624"/>
                  </a:lnTo>
                  <a:lnTo>
                    <a:pt x="416699" y="392404"/>
                  </a:lnTo>
                  <a:lnTo>
                    <a:pt x="414388" y="386334"/>
                  </a:lnTo>
                  <a:lnTo>
                    <a:pt x="406717" y="377609"/>
                  </a:lnTo>
                  <a:lnTo>
                    <a:pt x="396367" y="371983"/>
                  </a:lnTo>
                  <a:lnTo>
                    <a:pt x="383971" y="369989"/>
                  </a:lnTo>
                  <a:lnTo>
                    <a:pt x="371563" y="371983"/>
                  </a:lnTo>
                  <a:lnTo>
                    <a:pt x="330835" y="465074"/>
                  </a:lnTo>
                  <a:lnTo>
                    <a:pt x="330784" y="465289"/>
                  </a:lnTo>
                  <a:lnTo>
                    <a:pt x="309524" y="516280"/>
                  </a:lnTo>
                  <a:lnTo>
                    <a:pt x="288810" y="545249"/>
                  </a:lnTo>
                  <a:lnTo>
                    <a:pt x="286854" y="547928"/>
                  </a:lnTo>
                  <a:lnTo>
                    <a:pt x="264287" y="557580"/>
                  </a:lnTo>
                  <a:lnTo>
                    <a:pt x="254812" y="553720"/>
                  </a:lnTo>
                  <a:lnTo>
                    <a:pt x="227749" y="506349"/>
                  </a:lnTo>
                  <a:lnTo>
                    <a:pt x="216903" y="465289"/>
                  </a:lnTo>
                  <a:lnTo>
                    <a:pt x="205994" y="396417"/>
                  </a:lnTo>
                  <a:lnTo>
                    <a:pt x="202247" y="357974"/>
                  </a:lnTo>
                  <a:lnTo>
                    <a:pt x="199859" y="318808"/>
                  </a:lnTo>
                  <a:lnTo>
                    <a:pt x="199644" y="317639"/>
                  </a:lnTo>
                  <a:lnTo>
                    <a:pt x="167157" y="228053"/>
                  </a:lnTo>
                  <a:lnTo>
                    <a:pt x="159931" y="186867"/>
                  </a:lnTo>
                  <a:lnTo>
                    <a:pt x="162204" y="163296"/>
                  </a:lnTo>
                  <a:lnTo>
                    <a:pt x="179844" y="120294"/>
                  </a:lnTo>
                  <a:lnTo>
                    <a:pt x="221195" y="81622"/>
                  </a:lnTo>
                  <a:lnTo>
                    <a:pt x="283883" y="65938"/>
                  </a:lnTo>
                  <a:lnTo>
                    <a:pt x="316763" y="71399"/>
                  </a:lnTo>
                  <a:lnTo>
                    <a:pt x="349097" y="81470"/>
                  </a:lnTo>
                  <a:lnTo>
                    <a:pt x="328676" y="87553"/>
                  </a:lnTo>
                  <a:lnTo>
                    <a:pt x="309194" y="91224"/>
                  </a:lnTo>
                  <a:lnTo>
                    <a:pt x="294474" y="92659"/>
                  </a:lnTo>
                  <a:lnTo>
                    <a:pt x="288378" y="91986"/>
                  </a:lnTo>
                  <a:lnTo>
                    <a:pt x="282333" y="90741"/>
                  </a:lnTo>
                  <a:lnTo>
                    <a:pt x="276402" y="94640"/>
                  </a:lnTo>
                  <a:lnTo>
                    <a:pt x="273900" y="106756"/>
                  </a:lnTo>
                  <a:lnTo>
                    <a:pt x="277787" y="112687"/>
                  </a:lnTo>
                  <a:lnTo>
                    <a:pt x="287477" y="114681"/>
                  </a:lnTo>
                  <a:lnTo>
                    <a:pt x="291490" y="115023"/>
                  </a:lnTo>
                  <a:lnTo>
                    <a:pt x="295783" y="115023"/>
                  </a:lnTo>
                  <a:lnTo>
                    <a:pt x="351256" y="104381"/>
                  </a:lnTo>
                  <a:lnTo>
                    <a:pt x="387515" y="91224"/>
                  </a:lnTo>
                  <a:lnTo>
                    <a:pt x="388975" y="90741"/>
                  </a:lnTo>
                  <a:lnTo>
                    <a:pt x="438391" y="75387"/>
                  </a:lnTo>
                  <a:lnTo>
                    <a:pt x="445782" y="75679"/>
                  </a:lnTo>
                  <a:lnTo>
                    <a:pt x="452462" y="78295"/>
                  </a:lnTo>
                  <a:lnTo>
                    <a:pt x="441439" y="134759"/>
                  </a:lnTo>
                  <a:lnTo>
                    <a:pt x="441325" y="140919"/>
                  </a:lnTo>
                  <a:lnTo>
                    <a:pt x="441223" y="147294"/>
                  </a:lnTo>
                  <a:lnTo>
                    <a:pt x="441198" y="148767"/>
                  </a:lnTo>
                  <a:lnTo>
                    <a:pt x="445655" y="161607"/>
                  </a:lnTo>
                  <a:lnTo>
                    <a:pt x="454190" y="172173"/>
                  </a:lnTo>
                  <a:lnTo>
                    <a:pt x="466204" y="179362"/>
                  </a:lnTo>
                  <a:lnTo>
                    <a:pt x="483654" y="186016"/>
                  </a:lnTo>
                  <a:lnTo>
                    <a:pt x="486422" y="211645"/>
                  </a:lnTo>
                  <a:lnTo>
                    <a:pt x="508177" y="246151"/>
                  </a:lnTo>
                  <a:lnTo>
                    <a:pt x="551599" y="255663"/>
                  </a:lnTo>
                  <a:lnTo>
                    <a:pt x="562533" y="255054"/>
                  </a:lnTo>
                  <a:lnTo>
                    <a:pt x="573557" y="253009"/>
                  </a:lnTo>
                  <a:lnTo>
                    <a:pt x="584403" y="249262"/>
                  </a:lnTo>
                  <a:lnTo>
                    <a:pt x="594817" y="243522"/>
                  </a:lnTo>
                  <a:lnTo>
                    <a:pt x="595223" y="243192"/>
                  </a:lnTo>
                  <a:lnTo>
                    <a:pt x="595287" y="211010"/>
                  </a:lnTo>
                  <a:lnTo>
                    <a:pt x="590651" y="217601"/>
                  </a:lnTo>
                  <a:lnTo>
                    <a:pt x="582307" y="224942"/>
                  </a:lnTo>
                  <a:lnTo>
                    <a:pt x="568706" y="231114"/>
                  </a:lnTo>
                  <a:lnTo>
                    <a:pt x="554139" y="233235"/>
                  </a:lnTo>
                  <a:lnTo>
                    <a:pt x="539750" y="232460"/>
                  </a:lnTo>
                  <a:lnTo>
                    <a:pt x="508723" y="209397"/>
                  </a:lnTo>
                  <a:lnTo>
                    <a:pt x="504736" y="172580"/>
                  </a:lnTo>
                  <a:lnTo>
                    <a:pt x="501980" y="169011"/>
                  </a:lnTo>
                  <a:lnTo>
                    <a:pt x="466344" y="155435"/>
                  </a:lnTo>
                  <a:lnTo>
                    <a:pt x="461822" y="147294"/>
                  </a:lnTo>
                  <a:lnTo>
                    <a:pt x="472630" y="91986"/>
                  </a:lnTo>
                  <a:lnTo>
                    <a:pt x="472744" y="91376"/>
                  </a:lnTo>
                  <a:lnTo>
                    <a:pt x="472770" y="91224"/>
                  </a:lnTo>
                  <a:lnTo>
                    <a:pt x="472998" y="91224"/>
                  </a:lnTo>
                  <a:lnTo>
                    <a:pt x="500710" y="109943"/>
                  </a:lnTo>
                  <a:lnTo>
                    <a:pt x="507682" y="108597"/>
                  </a:lnTo>
                  <a:lnTo>
                    <a:pt x="514616" y="98348"/>
                  </a:lnTo>
                  <a:lnTo>
                    <a:pt x="513372" y="91986"/>
                  </a:lnTo>
                  <a:lnTo>
                    <a:pt x="513257" y="91376"/>
                  </a:lnTo>
                  <a:lnTo>
                    <a:pt x="513016" y="91224"/>
                  </a:lnTo>
                  <a:lnTo>
                    <a:pt x="489585" y="75387"/>
                  </a:lnTo>
                  <a:lnTo>
                    <a:pt x="479882" y="68834"/>
                  </a:lnTo>
                  <a:lnTo>
                    <a:pt x="436689" y="53873"/>
                  </a:lnTo>
                  <a:lnTo>
                    <a:pt x="424700" y="56172"/>
                  </a:lnTo>
                  <a:lnTo>
                    <a:pt x="383971" y="68834"/>
                  </a:lnTo>
                  <a:lnTo>
                    <a:pt x="374637" y="65938"/>
                  </a:lnTo>
                  <a:lnTo>
                    <a:pt x="323418" y="49999"/>
                  </a:lnTo>
                  <a:lnTo>
                    <a:pt x="284454" y="43522"/>
                  </a:lnTo>
                  <a:lnTo>
                    <a:pt x="246024" y="47726"/>
                  </a:lnTo>
                  <a:lnTo>
                    <a:pt x="210146" y="62115"/>
                  </a:lnTo>
                  <a:lnTo>
                    <a:pt x="178841" y="86156"/>
                  </a:lnTo>
                  <a:lnTo>
                    <a:pt x="148183" y="132410"/>
                  </a:lnTo>
                  <a:lnTo>
                    <a:pt x="137591" y="186016"/>
                  </a:lnTo>
                  <a:lnTo>
                    <a:pt x="137515" y="186867"/>
                  </a:lnTo>
                  <a:lnTo>
                    <a:pt x="137896" y="195834"/>
                  </a:lnTo>
                  <a:lnTo>
                    <a:pt x="137960" y="197383"/>
                  </a:lnTo>
                  <a:lnTo>
                    <a:pt x="146088" y="235686"/>
                  </a:lnTo>
                  <a:lnTo>
                    <a:pt x="177584" y="322529"/>
                  </a:lnTo>
                  <a:lnTo>
                    <a:pt x="178371" y="338099"/>
                  </a:lnTo>
                  <a:lnTo>
                    <a:pt x="180416" y="366166"/>
                  </a:lnTo>
                  <a:lnTo>
                    <a:pt x="184086" y="401955"/>
                  </a:lnTo>
                  <a:lnTo>
                    <a:pt x="184162" y="402767"/>
                  </a:lnTo>
                  <a:lnTo>
                    <a:pt x="190068" y="443928"/>
                  </a:lnTo>
                  <a:lnTo>
                    <a:pt x="202857" y="501878"/>
                  </a:lnTo>
                  <a:lnTo>
                    <a:pt x="219049" y="543699"/>
                  </a:lnTo>
                  <a:lnTo>
                    <a:pt x="262051" y="579882"/>
                  </a:lnTo>
                  <a:lnTo>
                    <a:pt x="282752" y="577024"/>
                  </a:lnTo>
                  <a:lnTo>
                    <a:pt x="302348" y="564248"/>
                  </a:lnTo>
                  <a:lnTo>
                    <a:pt x="307759" y="557580"/>
                  </a:lnTo>
                  <a:lnTo>
                    <a:pt x="320751" y="541604"/>
                  </a:lnTo>
                  <a:lnTo>
                    <a:pt x="349465" y="479704"/>
                  </a:lnTo>
                  <a:lnTo>
                    <a:pt x="366128" y="423583"/>
                  </a:lnTo>
                  <a:lnTo>
                    <a:pt x="371043" y="402767"/>
                  </a:lnTo>
                  <a:lnTo>
                    <a:pt x="371157" y="402297"/>
                  </a:lnTo>
                  <a:lnTo>
                    <a:pt x="372935" y="392861"/>
                  </a:lnTo>
                  <a:lnTo>
                    <a:pt x="382143" y="392404"/>
                  </a:lnTo>
                  <a:lnTo>
                    <a:pt x="385800" y="392404"/>
                  </a:lnTo>
                  <a:lnTo>
                    <a:pt x="394995" y="392861"/>
                  </a:lnTo>
                  <a:lnTo>
                    <a:pt x="396709" y="401955"/>
                  </a:lnTo>
                  <a:lnTo>
                    <a:pt x="396773" y="402297"/>
                  </a:lnTo>
                  <a:lnTo>
                    <a:pt x="401789" y="423583"/>
                  </a:lnTo>
                  <a:lnTo>
                    <a:pt x="418452" y="479704"/>
                  </a:lnTo>
                  <a:lnTo>
                    <a:pt x="446214" y="540131"/>
                  </a:lnTo>
                  <a:lnTo>
                    <a:pt x="481952" y="575652"/>
                  </a:lnTo>
                  <a:lnTo>
                    <a:pt x="501383" y="580110"/>
                  </a:lnTo>
                  <a:lnTo>
                    <a:pt x="527189" y="571106"/>
                  </a:lnTo>
                  <a:lnTo>
                    <a:pt x="538124" y="557580"/>
                  </a:lnTo>
                  <a:lnTo>
                    <a:pt x="548005" y="545376"/>
                  </a:lnTo>
                  <a:lnTo>
                    <a:pt x="564781" y="502767"/>
                  </a:lnTo>
                  <a:lnTo>
                    <a:pt x="577862" y="443928"/>
                  </a:lnTo>
                  <a:lnTo>
                    <a:pt x="586778" y="374269"/>
                  </a:lnTo>
                  <a:lnTo>
                    <a:pt x="589902" y="331533"/>
                  </a:lnTo>
                  <a:lnTo>
                    <a:pt x="589953" y="330720"/>
                  </a:lnTo>
                  <a:lnTo>
                    <a:pt x="590054" y="328879"/>
                  </a:lnTo>
                  <a:lnTo>
                    <a:pt x="590105" y="328155"/>
                  </a:lnTo>
                  <a:lnTo>
                    <a:pt x="629513" y="317639"/>
                  </a:lnTo>
                  <a:lnTo>
                    <a:pt x="628408" y="317639"/>
                  </a:lnTo>
                  <a:lnTo>
                    <a:pt x="670687" y="314413"/>
                  </a:lnTo>
                  <a:lnTo>
                    <a:pt x="711352" y="318808"/>
                  </a:lnTo>
                  <a:lnTo>
                    <a:pt x="751039" y="330720"/>
                  </a:lnTo>
                  <a:lnTo>
                    <a:pt x="752398" y="331279"/>
                  </a:lnTo>
                  <a:lnTo>
                    <a:pt x="753833" y="331533"/>
                  </a:lnTo>
                  <a:lnTo>
                    <a:pt x="759663" y="331533"/>
                  </a:lnTo>
                  <a:lnTo>
                    <a:pt x="763854" y="328879"/>
                  </a:lnTo>
                  <a:lnTo>
                    <a:pt x="767905" y="318808"/>
                  </a:lnTo>
                  <a:close/>
                </a:path>
              </a:pathLst>
            </a:custGeom>
            <a:solidFill>
              <a:srgbClr val="000000"/>
            </a:solidFill>
          </p:spPr>
          <p:txBody>
            <a:bodyPr wrap="square" lIns="0" tIns="0" rIns="0" bIns="0" rtlCol="0"/>
            <a:lstStyle/>
            <a:p>
              <a:endParaRPr/>
            </a:p>
          </p:txBody>
        </p:sp>
        <p:pic>
          <p:nvPicPr>
            <p:cNvPr id="25" name="object 25"/>
            <p:cNvPicPr/>
            <p:nvPr/>
          </p:nvPicPr>
          <p:blipFill>
            <a:blip r:embed="rId6" cstate="print"/>
            <a:stretch>
              <a:fillRect/>
            </a:stretch>
          </p:blipFill>
          <p:spPr>
            <a:xfrm>
              <a:off x="2456637" y="5570917"/>
              <a:ext cx="97536" cy="76517"/>
            </a:xfrm>
            <a:prstGeom prst="rect">
              <a:avLst/>
            </a:prstGeom>
          </p:spPr>
        </p:pic>
        <p:sp>
          <p:nvSpPr>
            <p:cNvPr id="26" name="object 26"/>
            <p:cNvSpPr/>
            <p:nvPr/>
          </p:nvSpPr>
          <p:spPr>
            <a:xfrm>
              <a:off x="2072106" y="5819584"/>
              <a:ext cx="626110" cy="123189"/>
            </a:xfrm>
            <a:custGeom>
              <a:avLst/>
              <a:gdLst/>
              <a:ahLst/>
              <a:cxnLst/>
              <a:rect l="l" t="t" r="r" b="b"/>
              <a:pathLst>
                <a:path w="626110" h="123189">
                  <a:moveTo>
                    <a:pt x="24536" y="106807"/>
                  </a:moveTo>
                  <a:lnTo>
                    <a:pt x="15798" y="98082"/>
                  </a:lnTo>
                  <a:lnTo>
                    <a:pt x="8737" y="98082"/>
                  </a:lnTo>
                  <a:lnTo>
                    <a:pt x="4368" y="102438"/>
                  </a:lnTo>
                  <a:lnTo>
                    <a:pt x="0" y="106807"/>
                  </a:lnTo>
                  <a:lnTo>
                    <a:pt x="0" y="113880"/>
                  </a:lnTo>
                  <a:lnTo>
                    <a:pt x="8737" y="122605"/>
                  </a:lnTo>
                  <a:lnTo>
                    <a:pt x="15798" y="122605"/>
                  </a:lnTo>
                  <a:lnTo>
                    <a:pt x="24536" y="113880"/>
                  </a:lnTo>
                  <a:lnTo>
                    <a:pt x="24536" y="106807"/>
                  </a:lnTo>
                  <a:close/>
                </a:path>
                <a:path w="626110" h="123189">
                  <a:moveTo>
                    <a:pt x="625602" y="5003"/>
                  </a:moveTo>
                  <a:lnTo>
                    <a:pt x="620585" y="0"/>
                  </a:lnTo>
                  <a:lnTo>
                    <a:pt x="608253" y="0"/>
                  </a:lnTo>
                  <a:lnTo>
                    <a:pt x="603250" y="5003"/>
                  </a:lnTo>
                  <a:lnTo>
                    <a:pt x="603250" y="11176"/>
                  </a:lnTo>
                  <a:lnTo>
                    <a:pt x="603250" y="17348"/>
                  </a:lnTo>
                  <a:lnTo>
                    <a:pt x="608253" y="22339"/>
                  </a:lnTo>
                  <a:lnTo>
                    <a:pt x="620585" y="22339"/>
                  </a:lnTo>
                  <a:lnTo>
                    <a:pt x="625602" y="17348"/>
                  </a:lnTo>
                  <a:lnTo>
                    <a:pt x="625602" y="5003"/>
                  </a:lnTo>
                  <a:close/>
                </a:path>
              </a:pathLst>
            </a:custGeom>
            <a:solidFill>
              <a:srgbClr val="000000"/>
            </a:solidFill>
          </p:spPr>
          <p:txBody>
            <a:bodyPr wrap="square" lIns="0" tIns="0" rIns="0" bIns="0" rtlCol="0"/>
            <a:lstStyle/>
            <a:p>
              <a:endParaRPr/>
            </a:p>
          </p:txBody>
        </p:sp>
        <p:pic>
          <p:nvPicPr>
            <p:cNvPr id="27" name="object 27"/>
            <p:cNvPicPr/>
            <p:nvPr/>
          </p:nvPicPr>
          <p:blipFill>
            <a:blip r:embed="rId7" cstate="print"/>
            <a:stretch>
              <a:fillRect/>
            </a:stretch>
          </p:blipFill>
          <p:spPr>
            <a:xfrm>
              <a:off x="2161501" y="5871718"/>
              <a:ext cx="133845" cy="120751"/>
            </a:xfrm>
            <a:prstGeom prst="rect">
              <a:avLst/>
            </a:prstGeom>
          </p:spPr>
        </p:pic>
        <p:pic>
          <p:nvPicPr>
            <p:cNvPr id="28" name="object 28"/>
            <p:cNvPicPr/>
            <p:nvPr/>
          </p:nvPicPr>
          <p:blipFill>
            <a:blip r:embed="rId8" cstate="print"/>
            <a:stretch>
              <a:fillRect/>
            </a:stretch>
          </p:blipFill>
          <p:spPr>
            <a:xfrm>
              <a:off x="8837878" y="3546906"/>
              <a:ext cx="2367343" cy="1579029"/>
            </a:xfrm>
            <a:prstGeom prst="rect">
              <a:avLst/>
            </a:prstGeom>
          </p:spPr>
        </p:pic>
        <p:pic>
          <p:nvPicPr>
            <p:cNvPr id="29" name="object 29"/>
            <p:cNvPicPr/>
            <p:nvPr/>
          </p:nvPicPr>
          <p:blipFill>
            <a:blip r:embed="rId9" cstate="print"/>
            <a:stretch>
              <a:fillRect/>
            </a:stretch>
          </p:blipFill>
          <p:spPr>
            <a:xfrm>
              <a:off x="4615268" y="3429419"/>
              <a:ext cx="2430881" cy="1479334"/>
            </a:xfrm>
            <a:prstGeom prst="rect">
              <a:avLst/>
            </a:prstGeom>
          </p:spPr>
        </p:pic>
        <p:sp>
          <p:nvSpPr>
            <p:cNvPr id="30" name="object 30"/>
            <p:cNvSpPr/>
            <p:nvPr/>
          </p:nvSpPr>
          <p:spPr>
            <a:xfrm>
              <a:off x="8837878" y="3546906"/>
              <a:ext cx="2367915" cy="1579245"/>
            </a:xfrm>
            <a:custGeom>
              <a:avLst/>
              <a:gdLst/>
              <a:ahLst/>
              <a:cxnLst/>
              <a:rect l="l" t="t" r="r" b="b"/>
              <a:pathLst>
                <a:path w="2367915" h="1579245">
                  <a:moveTo>
                    <a:pt x="2367356" y="1579029"/>
                  </a:moveTo>
                  <a:lnTo>
                    <a:pt x="0" y="1579029"/>
                  </a:lnTo>
                  <a:lnTo>
                    <a:pt x="0" y="0"/>
                  </a:lnTo>
                  <a:lnTo>
                    <a:pt x="2367356" y="0"/>
                  </a:lnTo>
                  <a:lnTo>
                    <a:pt x="2367356" y="1579029"/>
                  </a:lnTo>
                  <a:close/>
                </a:path>
              </a:pathLst>
            </a:custGeom>
            <a:ln w="12700">
              <a:solidFill>
                <a:srgbClr val="000000"/>
              </a:solidFill>
            </a:ln>
          </p:spPr>
          <p:txBody>
            <a:bodyPr wrap="square" lIns="0" tIns="0" rIns="0" bIns="0" rtlCol="0"/>
            <a:lstStyle/>
            <a:p>
              <a:endParaRPr/>
            </a:p>
          </p:txBody>
        </p:sp>
        <p:sp>
          <p:nvSpPr>
            <p:cNvPr id="31" name="object 31"/>
            <p:cNvSpPr/>
            <p:nvPr/>
          </p:nvSpPr>
          <p:spPr>
            <a:xfrm>
              <a:off x="4615256" y="3429406"/>
              <a:ext cx="2431415" cy="1479550"/>
            </a:xfrm>
            <a:custGeom>
              <a:avLst/>
              <a:gdLst/>
              <a:ahLst/>
              <a:cxnLst/>
              <a:rect l="l" t="t" r="r" b="b"/>
              <a:pathLst>
                <a:path w="2431415" h="1479550">
                  <a:moveTo>
                    <a:pt x="2430894" y="1479346"/>
                  </a:moveTo>
                  <a:lnTo>
                    <a:pt x="0" y="1479346"/>
                  </a:lnTo>
                  <a:lnTo>
                    <a:pt x="0" y="0"/>
                  </a:lnTo>
                  <a:lnTo>
                    <a:pt x="2430894" y="0"/>
                  </a:lnTo>
                  <a:lnTo>
                    <a:pt x="2430894" y="1479346"/>
                  </a:lnTo>
                  <a:close/>
                </a:path>
              </a:pathLst>
            </a:custGeom>
            <a:ln w="12700">
              <a:solidFill>
                <a:srgbClr val="1D242C"/>
              </a:solidFill>
            </a:ln>
          </p:spPr>
          <p:txBody>
            <a:bodyPr wrap="square" lIns="0" tIns="0" rIns="0" bIns="0" rtlCol="0"/>
            <a:lstStyle/>
            <a:p>
              <a:endParaRPr/>
            </a:p>
          </p:txBody>
        </p:sp>
        <p:sp>
          <p:nvSpPr>
            <p:cNvPr id="32" name="object 32"/>
            <p:cNvSpPr/>
            <p:nvPr/>
          </p:nvSpPr>
          <p:spPr>
            <a:xfrm>
              <a:off x="5556021" y="3958386"/>
              <a:ext cx="549910" cy="549910"/>
            </a:xfrm>
            <a:custGeom>
              <a:avLst/>
              <a:gdLst/>
              <a:ahLst/>
              <a:cxnLst/>
              <a:rect l="l" t="t" r="r" b="b"/>
              <a:pathLst>
                <a:path w="549910" h="549910">
                  <a:moveTo>
                    <a:pt x="274688" y="0"/>
                  </a:moveTo>
                  <a:lnTo>
                    <a:pt x="225313" y="4425"/>
                  </a:lnTo>
                  <a:lnTo>
                    <a:pt x="178842" y="17184"/>
                  </a:lnTo>
                  <a:lnTo>
                    <a:pt x="136049" y="37500"/>
                  </a:lnTo>
                  <a:lnTo>
                    <a:pt x="97712" y="64599"/>
                  </a:lnTo>
                  <a:lnTo>
                    <a:pt x="64604" y="97704"/>
                  </a:lnTo>
                  <a:lnTo>
                    <a:pt x="37504" y="136040"/>
                  </a:lnTo>
                  <a:lnTo>
                    <a:pt x="17185" y="178831"/>
                  </a:lnTo>
                  <a:lnTo>
                    <a:pt x="4548" y="224855"/>
                  </a:lnTo>
                  <a:lnTo>
                    <a:pt x="0" y="274675"/>
                  </a:lnTo>
                  <a:lnTo>
                    <a:pt x="4425" y="324049"/>
                  </a:lnTo>
                  <a:lnTo>
                    <a:pt x="17185" y="370521"/>
                  </a:lnTo>
                  <a:lnTo>
                    <a:pt x="37504" y="413313"/>
                  </a:lnTo>
                  <a:lnTo>
                    <a:pt x="64604" y="451651"/>
                  </a:lnTo>
                  <a:lnTo>
                    <a:pt x="97712" y="484759"/>
                  </a:lnTo>
                  <a:lnTo>
                    <a:pt x="136049" y="511859"/>
                  </a:lnTo>
                  <a:lnTo>
                    <a:pt x="178842" y="532178"/>
                  </a:lnTo>
                  <a:lnTo>
                    <a:pt x="225313" y="544938"/>
                  </a:lnTo>
                  <a:lnTo>
                    <a:pt x="274688" y="549363"/>
                  </a:lnTo>
                  <a:lnTo>
                    <a:pt x="324059" y="544938"/>
                  </a:lnTo>
                  <a:lnTo>
                    <a:pt x="370528" y="532178"/>
                  </a:lnTo>
                  <a:lnTo>
                    <a:pt x="392188" y="521893"/>
                  </a:lnTo>
                  <a:lnTo>
                    <a:pt x="274688" y="521893"/>
                  </a:lnTo>
                  <a:lnTo>
                    <a:pt x="224864" y="516871"/>
                  </a:lnTo>
                  <a:lnTo>
                    <a:pt x="178458" y="502466"/>
                  </a:lnTo>
                  <a:lnTo>
                    <a:pt x="136464" y="479673"/>
                  </a:lnTo>
                  <a:lnTo>
                    <a:pt x="99877" y="449486"/>
                  </a:lnTo>
                  <a:lnTo>
                    <a:pt x="69690" y="412898"/>
                  </a:lnTo>
                  <a:lnTo>
                    <a:pt x="46897" y="370905"/>
                  </a:lnTo>
                  <a:lnTo>
                    <a:pt x="32492" y="324499"/>
                  </a:lnTo>
                  <a:lnTo>
                    <a:pt x="27470" y="274675"/>
                  </a:lnTo>
                  <a:lnTo>
                    <a:pt x="32447" y="225301"/>
                  </a:lnTo>
                  <a:lnTo>
                    <a:pt x="32492" y="224855"/>
                  </a:lnTo>
                  <a:lnTo>
                    <a:pt x="46779" y="178831"/>
                  </a:lnTo>
                  <a:lnTo>
                    <a:pt x="69690" y="136457"/>
                  </a:lnTo>
                  <a:lnTo>
                    <a:pt x="99877" y="99869"/>
                  </a:lnTo>
                  <a:lnTo>
                    <a:pt x="136464" y="69680"/>
                  </a:lnTo>
                  <a:lnTo>
                    <a:pt x="178458" y="46886"/>
                  </a:lnTo>
                  <a:lnTo>
                    <a:pt x="224864" y="32480"/>
                  </a:lnTo>
                  <a:lnTo>
                    <a:pt x="274688" y="27457"/>
                  </a:lnTo>
                  <a:lnTo>
                    <a:pt x="392167" y="27457"/>
                  </a:lnTo>
                  <a:lnTo>
                    <a:pt x="370528" y="17184"/>
                  </a:lnTo>
                  <a:lnTo>
                    <a:pt x="324059" y="4425"/>
                  </a:lnTo>
                  <a:lnTo>
                    <a:pt x="274688" y="0"/>
                  </a:lnTo>
                  <a:close/>
                </a:path>
                <a:path w="549910" h="549910">
                  <a:moveTo>
                    <a:pt x="392167" y="27457"/>
                  </a:moveTo>
                  <a:lnTo>
                    <a:pt x="274688" y="27457"/>
                  </a:lnTo>
                  <a:lnTo>
                    <a:pt x="324512" y="32480"/>
                  </a:lnTo>
                  <a:lnTo>
                    <a:pt x="370917" y="46886"/>
                  </a:lnTo>
                  <a:lnTo>
                    <a:pt x="412911" y="69680"/>
                  </a:lnTo>
                  <a:lnTo>
                    <a:pt x="449499" y="99869"/>
                  </a:lnTo>
                  <a:lnTo>
                    <a:pt x="479686" y="136457"/>
                  </a:lnTo>
                  <a:lnTo>
                    <a:pt x="502479" y="178451"/>
                  </a:lnTo>
                  <a:lnTo>
                    <a:pt x="516884" y="224855"/>
                  </a:lnTo>
                  <a:lnTo>
                    <a:pt x="521906" y="274675"/>
                  </a:lnTo>
                  <a:lnTo>
                    <a:pt x="516928" y="324049"/>
                  </a:lnTo>
                  <a:lnTo>
                    <a:pt x="516883" y="324499"/>
                  </a:lnTo>
                  <a:lnTo>
                    <a:pt x="502596" y="370521"/>
                  </a:lnTo>
                  <a:lnTo>
                    <a:pt x="479682" y="412898"/>
                  </a:lnTo>
                  <a:lnTo>
                    <a:pt x="449494" y="449486"/>
                  </a:lnTo>
                  <a:lnTo>
                    <a:pt x="412906" y="479673"/>
                  </a:lnTo>
                  <a:lnTo>
                    <a:pt x="370912" y="502466"/>
                  </a:lnTo>
                  <a:lnTo>
                    <a:pt x="324508" y="516871"/>
                  </a:lnTo>
                  <a:lnTo>
                    <a:pt x="274688" y="521893"/>
                  </a:lnTo>
                  <a:lnTo>
                    <a:pt x="392188" y="521893"/>
                  </a:lnTo>
                  <a:lnTo>
                    <a:pt x="451659" y="484759"/>
                  </a:lnTo>
                  <a:lnTo>
                    <a:pt x="484767" y="451651"/>
                  </a:lnTo>
                  <a:lnTo>
                    <a:pt x="511869" y="413313"/>
                  </a:lnTo>
                  <a:lnTo>
                    <a:pt x="532189" y="370521"/>
                  </a:lnTo>
                  <a:lnTo>
                    <a:pt x="544826" y="324499"/>
                  </a:lnTo>
                  <a:lnTo>
                    <a:pt x="544950" y="324049"/>
                  </a:lnTo>
                  <a:lnTo>
                    <a:pt x="549376" y="274675"/>
                  </a:lnTo>
                  <a:lnTo>
                    <a:pt x="544950" y="225301"/>
                  </a:lnTo>
                  <a:lnTo>
                    <a:pt x="532189" y="178831"/>
                  </a:lnTo>
                  <a:lnTo>
                    <a:pt x="511869" y="136040"/>
                  </a:lnTo>
                  <a:lnTo>
                    <a:pt x="484767" y="97704"/>
                  </a:lnTo>
                  <a:lnTo>
                    <a:pt x="451659" y="64599"/>
                  </a:lnTo>
                  <a:lnTo>
                    <a:pt x="413321" y="37500"/>
                  </a:lnTo>
                  <a:lnTo>
                    <a:pt x="392167" y="27457"/>
                  </a:lnTo>
                  <a:close/>
                </a:path>
              </a:pathLst>
            </a:custGeom>
            <a:solidFill>
              <a:srgbClr val="000000"/>
            </a:solidFill>
          </p:spPr>
          <p:txBody>
            <a:bodyPr wrap="square" lIns="0" tIns="0" rIns="0" bIns="0" rtlCol="0"/>
            <a:lstStyle/>
            <a:p>
              <a:endParaRPr/>
            </a:p>
          </p:txBody>
        </p:sp>
        <p:pic>
          <p:nvPicPr>
            <p:cNvPr id="33" name="object 33"/>
            <p:cNvPicPr/>
            <p:nvPr/>
          </p:nvPicPr>
          <p:blipFill>
            <a:blip r:embed="rId10" cstate="print"/>
            <a:stretch>
              <a:fillRect/>
            </a:stretch>
          </p:blipFill>
          <p:spPr>
            <a:xfrm>
              <a:off x="5748299" y="4114200"/>
              <a:ext cx="187864" cy="237725"/>
            </a:xfrm>
            <a:prstGeom prst="rect">
              <a:avLst/>
            </a:prstGeom>
          </p:spPr>
        </p:pic>
      </p:grpSp>
      <p:sp>
        <p:nvSpPr>
          <p:cNvPr id="35"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9</a:t>
            </a:r>
            <a:endParaRPr sz="2400" dirty="0">
              <a:latin typeface="Grammarsaurus" pitchFamily="2" charset="0"/>
              <a:cs typeface="Gill Sans MT"/>
            </a:endParaRPr>
          </a:p>
        </p:txBody>
      </p:sp>
      <p:sp>
        <p:nvSpPr>
          <p:cNvPr id="36"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5008245" y="137160"/>
            <a:ext cx="2175510" cy="772160"/>
            <a:chOff x="5008245" y="137160"/>
            <a:chExt cx="2175510" cy="772160"/>
          </a:xfrm>
        </p:grpSpPr>
        <p:sp>
          <p:nvSpPr>
            <p:cNvPr id="5" name="object 5"/>
            <p:cNvSpPr/>
            <p:nvPr/>
          </p:nvSpPr>
          <p:spPr>
            <a:xfrm>
              <a:off x="5016500" y="145415"/>
              <a:ext cx="2159000" cy="755650"/>
            </a:xfrm>
            <a:custGeom>
              <a:avLst/>
              <a:gdLst/>
              <a:ahLst/>
              <a:cxnLst/>
              <a:rect l="l" t="t" r="r" b="b"/>
              <a:pathLst>
                <a:path w="2159000" h="755650">
                  <a:moveTo>
                    <a:pt x="2119960"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119960" y="755141"/>
                  </a:lnTo>
                  <a:lnTo>
                    <a:pt x="2135157" y="752074"/>
                  </a:lnTo>
                  <a:lnTo>
                    <a:pt x="2147566" y="743708"/>
                  </a:lnTo>
                  <a:lnTo>
                    <a:pt x="2155932" y="731299"/>
                  </a:lnTo>
                  <a:lnTo>
                    <a:pt x="2159000" y="716102"/>
                  </a:lnTo>
                  <a:lnTo>
                    <a:pt x="2159000" y="39039"/>
                  </a:lnTo>
                  <a:lnTo>
                    <a:pt x="2155932" y="23842"/>
                  </a:lnTo>
                  <a:lnTo>
                    <a:pt x="2147566" y="11433"/>
                  </a:lnTo>
                  <a:lnTo>
                    <a:pt x="2135157" y="3067"/>
                  </a:lnTo>
                  <a:lnTo>
                    <a:pt x="2119960" y="0"/>
                  </a:lnTo>
                  <a:close/>
                </a:path>
              </a:pathLst>
            </a:custGeom>
            <a:solidFill>
              <a:srgbClr val="E8ECDD"/>
            </a:solidFill>
          </p:spPr>
          <p:txBody>
            <a:bodyPr wrap="square" lIns="0" tIns="0" rIns="0" bIns="0" rtlCol="0"/>
            <a:lstStyle/>
            <a:p>
              <a:endParaRPr/>
            </a:p>
          </p:txBody>
        </p:sp>
        <p:sp>
          <p:nvSpPr>
            <p:cNvPr id="6" name="object 6"/>
            <p:cNvSpPr/>
            <p:nvPr/>
          </p:nvSpPr>
          <p:spPr>
            <a:xfrm>
              <a:off x="5016500" y="145415"/>
              <a:ext cx="2159000" cy="755650"/>
            </a:xfrm>
            <a:custGeom>
              <a:avLst/>
              <a:gdLst/>
              <a:ahLst/>
              <a:cxnLst/>
              <a:rect l="l" t="t" r="r" b="b"/>
              <a:pathLst>
                <a:path w="2159000" h="755650">
                  <a:moveTo>
                    <a:pt x="2119960"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119960" y="0"/>
                  </a:lnTo>
                  <a:lnTo>
                    <a:pt x="2135157" y="3067"/>
                  </a:lnTo>
                  <a:lnTo>
                    <a:pt x="2147566" y="11433"/>
                  </a:lnTo>
                  <a:lnTo>
                    <a:pt x="2155932" y="23842"/>
                  </a:lnTo>
                  <a:lnTo>
                    <a:pt x="2159000" y="39039"/>
                  </a:lnTo>
                  <a:lnTo>
                    <a:pt x="2159000" y="716102"/>
                  </a:lnTo>
                  <a:lnTo>
                    <a:pt x="2155932" y="731299"/>
                  </a:lnTo>
                  <a:lnTo>
                    <a:pt x="2147566" y="743708"/>
                  </a:lnTo>
                  <a:lnTo>
                    <a:pt x="2135157" y="752074"/>
                  </a:lnTo>
                  <a:lnTo>
                    <a:pt x="2119960"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marL="676275">
              <a:lnSpc>
                <a:spcPct val="100000"/>
              </a:lnSpc>
              <a:spcBef>
                <a:spcPts val="100"/>
              </a:spcBef>
            </a:pPr>
            <a:r>
              <a:rPr spc="-100" dirty="0">
                <a:latin typeface="Grammarsaurus" pitchFamily="2" charset="0"/>
              </a:rPr>
              <a:t>Flossing</a:t>
            </a:r>
          </a:p>
        </p:txBody>
      </p:sp>
      <p:grpSp>
        <p:nvGrpSpPr>
          <p:cNvPr id="8" name="object 8"/>
          <p:cNvGrpSpPr/>
          <p:nvPr/>
        </p:nvGrpSpPr>
        <p:grpSpPr>
          <a:xfrm>
            <a:off x="0" y="1066495"/>
            <a:ext cx="10805795" cy="5766435"/>
            <a:chOff x="0" y="1066495"/>
            <a:chExt cx="10805795" cy="5766435"/>
          </a:xfrm>
        </p:grpSpPr>
        <p:pic>
          <p:nvPicPr>
            <p:cNvPr id="9" name="object 9"/>
            <p:cNvPicPr/>
            <p:nvPr/>
          </p:nvPicPr>
          <p:blipFill>
            <a:blip r:embed="rId2" cstate="print"/>
            <a:stretch>
              <a:fillRect/>
            </a:stretch>
          </p:blipFill>
          <p:spPr>
            <a:xfrm>
              <a:off x="0" y="1066495"/>
              <a:ext cx="2542904" cy="5765861"/>
            </a:xfrm>
            <a:prstGeom prst="rect">
              <a:avLst/>
            </a:prstGeom>
          </p:spPr>
        </p:pic>
        <p:sp>
          <p:nvSpPr>
            <p:cNvPr id="10" name="object 10"/>
            <p:cNvSpPr/>
            <p:nvPr/>
          </p:nvSpPr>
          <p:spPr>
            <a:xfrm>
              <a:off x="3180613" y="1261541"/>
              <a:ext cx="7618730" cy="2084705"/>
            </a:xfrm>
            <a:custGeom>
              <a:avLst/>
              <a:gdLst/>
              <a:ahLst/>
              <a:cxnLst/>
              <a:rect l="l" t="t" r="r" b="b"/>
              <a:pathLst>
                <a:path w="7618730" h="2084704">
                  <a:moveTo>
                    <a:pt x="7489075" y="0"/>
                  </a:moveTo>
                  <a:lnTo>
                    <a:pt x="129539" y="0"/>
                  </a:lnTo>
                  <a:lnTo>
                    <a:pt x="79113" y="10180"/>
                  </a:lnTo>
                  <a:lnTo>
                    <a:pt x="37938" y="37944"/>
                  </a:lnTo>
                  <a:lnTo>
                    <a:pt x="10178" y="79124"/>
                  </a:lnTo>
                  <a:lnTo>
                    <a:pt x="0" y="129552"/>
                  </a:lnTo>
                  <a:lnTo>
                    <a:pt x="0" y="1954593"/>
                  </a:lnTo>
                  <a:lnTo>
                    <a:pt x="10178" y="2005022"/>
                  </a:lnTo>
                  <a:lnTo>
                    <a:pt x="37938" y="2046201"/>
                  </a:lnTo>
                  <a:lnTo>
                    <a:pt x="79113" y="2073965"/>
                  </a:lnTo>
                  <a:lnTo>
                    <a:pt x="129539" y="2084146"/>
                  </a:lnTo>
                  <a:lnTo>
                    <a:pt x="7489075" y="2084146"/>
                  </a:lnTo>
                  <a:lnTo>
                    <a:pt x="7539502" y="2073965"/>
                  </a:lnTo>
                  <a:lnTo>
                    <a:pt x="7580677" y="2046201"/>
                  </a:lnTo>
                  <a:lnTo>
                    <a:pt x="7608437" y="2005022"/>
                  </a:lnTo>
                  <a:lnTo>
                    <a:pt x="7618615" y="1954593"/>
                  </a:lnTo>
                  <a:lnTo>
                    <a:pt x="7618615" y="129552"/>
                  </a:lnTo>
                  <a:lnTo>
                    <a:pt x="7608437" y="79124"/>
                  </a:lnTo>
                  <a:lnTo>
                    <a:pt x="7580677" y="37944"/>
                  </a:lnTo>
                  <a:lnTo>
                    <a:pt x="7539502" y="10180"/>
                  </a:lnTo>
                  <a:lnTo>
                    <a:pt x="7489075" y="0"/>
                  </a:lnTo>
                  <a:close/>
                </a:path>
              </a:pathLst>
            </a:custGeom>
            <a:solidFill>
              <a:srgbClr val="F1F1F1"/>
            </a:solidFill>
          </p:spPr>
          <p:txBody>
            <a:bodyPr wrap="square" lIns="0" tIns="0" rIns="0" bIns="0" rtlCol="0"/>
            <a:lstStyle/>
            <a:p>
              <a:endParaRPr/>
            </a:p>
          </p:txBody>
        </p:sp>
        <p:sp>
          <p:nvSpPr>
            <p:cNvPr id="11" name="object 11"/>
            <p:cNvSpPr/>
            <p:nvPr/>
          </p:nvSpPr>
          <p:spPr>
            <a:xfrm>
              <a:off x="3180613" y="1261541"/>
              <a:ext cx="7618730" cy="2084705"/>
            </a:xfrm>
            <a:custGeom>
              <a:avLst/>
              <a:gdLst/>
              <a:ahLst/>
              <a:cxnLst/>
              <a:rect l="l" t="t" r="r" b="b"/>
              <a:pathLst>
                <a:path w="7618730" h="2084704">
                  <a:moveTo>
                    <a:pt x="129539" y="2084146"/>
                  </a:moveTo>
                  <a:lnTo>
                    <a:pt x="7489075" y="2084146"/>
                  </a:lnTo>
                  <a:lnTo>
                    <a:pt x="7539502" y="2073965"/>
                  </a:lnTo>
                  <a:lnTo>
                    <a:pt x="7580677" y="2046201"/>
                  </a:lnTo>
                  <a:lnTo>
                    <a:pt x="7608437" y="2005022"/>
                  </a:lnTo>
                  <a:lnTo>
                    <a:pt x="7618615" y="1954593"/>
                  </a:lnTo>
                  <a:lnTo>
                    <a:pt x="7618615" y="129552"/>
                  </a:lnTo>
                  <a:lnTo>
                    <a:pt x="7608437" y="79124"/>
                  </a:lnTo>
                  <a:lnTo>
                    <a:pt x="7580677" y="37944"/>
                  </a:lnTo>
                  <a:lnTo>
                    <a:pt x="7539502" y="10180"/>
                  </a:lnTo>
                  <a:lnTo>
                    <a:pt x="7489075" y="0"/>
                  </a:lnTo>
                  <a:lnTo>
                    <a:pt x="129539" y="0"/>
                  </a:lnTo>
                  <a:lnTo>
                    <a:pt x="79113" y="10180"/>
                  </a:lnTo>
                  <a:lnTo>
                    <a:pt x="37938" y="37944"/>
                  </a:lnTo>
                  <a:lnTo>
                    <a:pt x="10178" y="79124"/>
                  </a:lnTo>
                  <a:lnTo>
                    <a:pt x="0" y="129552"/>
                  </a:lnTo>
                  <a:lnTo>
                    <a:pt x="0" y="1954593"/>
                  </a:lnTo>
                  <a:lnTo>
                    <a:pt x="10178" y="2005022"/>
                  </a:lnTo>
                  <a:lnTo>
                    <a:pt x="37938" y="2046201"/>
                  </a:lnTo>
                  <a:lnTo>
                    <a:pt x="79113" y="2073965"/>
                  </a:lnTo>
                  <a:lnTo>
                    <a:pt x="129539" y="2084146"/>
                  </a:lnTo>
                  <a:close/>
                </a:path>
              </a:pathLst>
            </a:custGeom>
            <a:ln w="12700">
              <a:solidFill>
                <a:srgbClr val="06152F"/>
              </a:solidFill>
            </a:ln>
          </p:spPr>
          <p:txBody>
            <a:bodyPr wrap="square" lIns="0" tIns="0" rIns="0" bIns="0" rtlCol="0"/>
            <a:lstStyle/>
            <a:p>
              <a:endParaRPr/>
            </a:p>
          </p:txBody>
        </p:sp>
      </p:grpSp>
      <p:sp>
        <p:nvSpPr>
          <p:cNvPr id="12" name="object 12"/>
          <p:cNvSpPr txBox="1"/>
          <p:nvPr/>
        </p:nvSpPr>
        <p:spPr>
          <a:xfrm>
            <a:off x="3551771" y="1544815"/>
            <a:ext cx="7116229" cy="1436291"/>
          </a:xfrm>
          <a:prstGeom prst="rect">
            <a:avLst/>
          </a:prstGeom>
        </p:spPr>
        <p:txBody>
          <a:bodyPr vert="horz" wrap="square" lIns="0" tIns="76200" rIns="0" bIns="0" rtlCol="0">
            <a:spAutoFit/>
          </a:bodyPr>
          <a:lstStyle/>
          <a:p>
            <a:pPr marL="12700">
              <a:lnSpc>
                <a:spcPct val="100000"/>
              </a:lnSpc>
              <a:spcBef>
                <a:spcPts val="600"/>
              </a:spcBef>
            </a:pPr>
            <a:r>
              <a:rPr sz="2000" b="1" spc="-100" dirty="0">
                <a:solidFill>
                  <a:srgbClr val="1D242C"/>
                </a:solidFill>
                <a:latin typeface="Grammarsaurus" pitchFamily="2" charset="0"/>
                <a:cs typeface="Gill Sans MT"/>
              </a:rPr>
              <a:t>Flossing </a:t>
            </a:r>
            <a:r>
              <a:rPr sz="2000" spc="-100" dirty="0">
                <a:solidFill>
                  <a:srgbClr val="1D242C"/>
                </a:solidFill>
                <a:latin typeface="Grammarsaurus" pitchFamily="2" charset="0"/>
                <a:cs typeface="Gill Sans MT"/>
              </a:rPr>
              <a:t>is when you use dental tape to clean in between your teeth.</a:t>
            </a:r>
            <a:endParaRPr sz="2000" spc="-100" dirty="0">
              <a:latin typeface="Grammarsaurus" pitchFamily="2" charset="0"/>
              <a:cs typeface="Gill Sans MT"/>
            </a:endParaRPr>
          </a:p>
          <a:p>
            <a:pPr marL="12700" marR="5080">
              <a:lnSpc>
                <a:spcPct val="100000"/>
              </a:lnSpc>
              <a:spcBef>
                <a:spcPts val="500"/>
              </a:spcBef>
            </a:pPr>
            <a:r>
              <a:rPr sz="2000" spc="-100" dirty="0">
                <a:solidFill>
                  <a:srgbClr val="1D242C"/>
                </a:solidFill>
                <a:latin typeface="Grammarsaurus" pitchFamily="2" charset="0"/>
                <a:cs typeface="Gill Sans MT"/>
              </a:rPr>
              <a:t>This removes any bacteria or food from between your teeth that your toothbrush might not reach.</a:t>
            </a:r>
            <a:endParaRPr sz="2000" spc="-100" dirty="0">
              <a:latin typeface="Grammarsaurus" pitchFamily="2" charset="0"/>
              <a:cs typeface="Gill Sans MT"/>
            </a:endParaRPr>
          </a:p>
          <a:p>
            <a:pPr marL="12700">
              <a:lnSpc>
                <a:spcPct val="100000"/>
              </a:lnSpc>
              <a:spcBef>
                <a:spcPts val="500"/>
              </a:spcBef>
            </a:pPr>
            <a:r>
              <a:rPr sz="2000" b="1" spc="-100" dirty="0">
                <a:solidFill>
                  <a:srgbClr val="1D242C"/>
                </a:solidFill>
                <a:latin typeface="Grammarsaurus" pitchFamily="2" charset="0"/>
                <a:cs typeface="Gill Sans MT"/>
              </a:rPr>
              <a:t>Dentists recommend flossing once a day!</a:t>
            </a:r>
            <a:endParaRPr sz="2000" spc="-100" dirty="0">
              <a:latin typeface="Grammarsaurus" pitchFamily="2" charset="0"/>
              <a:cs typeface="Gill Sans MT"/>
            </a:endParaRPr>
          </a:p>
        </p:txBody>
      </p:sp>
      <p:grpSp>
        <p:nvGrpSpPr>
          <p:cNvPr id="13" name="object 13"/>
          <p:cNvGrpSpPr/>
          <p:nvPr/>
        </p:nvGrpSpPr>
        <p:grpSpPr>
          <a:xfrm>
            <a:off x="2391841" y="1603616"/>
            <a:ext cx="6799580" cy="4536440"/>
            <a:chOff x="2391841" y="1603616"/>
            <a:chExt cx="6799580" cy="4536440"/>
          </a:xfrm>
        </p:grpSpPr>
        <p:sp>
          <p:nvSpPr>
            <p:cNvPr id="14" name="object 14"/>
            <p:cNvSpPr/>
            <p:nvPr/>
          </p:nvSpPr>
          <p:spPr>
            <a:xfrm>
              <a:off x="2419540" y="1603616"/>
              <a:ext cx="951865" cy="342900"/>
            </a:xfrm>
            <a:custGeom>
              <a:avLst/>
              <a:gdLst/>
              <a:ahLst/>
              <a:cxnLst/>
              <a:rect l="l" t="t" r="r" b="b"/>
              <a:pathLst>
                <a:path w="951864" h="342900">
                  <a:moveTo>
                    <a:pt x="844003" y="0"/>
                  </a:moveTo>
                  <a:lnTo>
                    <a:pt x="719761" y="40843"/>
                  </a:lnTo>
                  <a:lnTo>
                    <a:pt x="622758" y="73304"/>
                  </a:lnTo>
                  <a:lnTo>
                    <a:pt x="571461" y="90780"/>
                  </a:lnTo>
                  <a:lnTo>
                    <a:pt x="518948" y="108941"/>
                  </a:lnTo>
                  <a:lnTo>
                    <a:pt x="465706" y="127681"/>
                  </a:lnTo>
                  <a:lnTo>
                    <a:pt x="412219" y="146891"/>
                  </a:lnTo>
                  <a:lnTo>
                    <a:pt x="358974" y="166463"/>
                  </a:lnTo>
                  <a:lnTo>
                    <a:pt x="306456" y="186288"/>
                  </a:lnTo>
                  <a:lnTo>
                    <a:pt x="255151" y="206260"/>
                  </a:lnTo>
                  <a:lnTo>
                    <a:pt x="205545" y="226269"/>
                  </a:lnTo>
                  <a:lnTo>
                    <a:pt x="158124" y="246208"/>
                  </a:lnTo>
                  <a:lnTo>
                    <a:pt x="113373" y="265969"/>
                  </a:lnTo>
                  <a:lnTo>
                    <a:pt x="71778" y="285443"/>
                  </a:lnTo>
                  <a:lnTo>
                    <a:pt x="33825" y="304523"/>
                  </a:lnTo>
                  <a:lnTo>
                    <a:pt x="0" y="323100"/>
                  </a:lnTo>
                  <a:lnTo>
                    <a:pt x="39327" y="320534"/>
                  </a:lnTo>
                  <a:lnTo>
                    <a:pt x="81413" y="318713"/>
                  </a:lnTo>
                  <a:lnTo>
                    <a:pt x="125982" y="317577"/>
                  </a:lnTo>
                  <a:lnTo>
                    <a:pt x="172759" y="317064"/>
                  </a:lnTo>
                  <a:lnTo>
                    <a:pt x="221467" y="317113"/>
                  </a:lnTo>
                  <a:lnTo>
                    <a:pt x="271830" y="317662"/>
                  </a:lnTo>
                  <a:lnTo>
                    <a:pt x="323571" y="318651"/>
                  </a:lnTo>
                  <a:lnTo>
                    <a:pt x="376416" y="320017"/>
                  </a:lnTo>
                  <a:lnTo>
                    <a:pt x="484310" y="323637"/>
                  </a:lnTo>
                  <a:lnTo>
                    <a:pt x="856100" y="339188"/>
                  </a:lnTo>
                  <a:lnTo>
                    <a:pt x="951547" y="342430"/>
                  </a:lnTo>
                  <a:lnTo>
                    <a:pt x="844003" y="0"/>
                  </a:lnTo>
                  <a:close/>
                </a:path>
              </a:pathLst>
            </a:custGeom>
            <a:solidFill>
              <a:srgbClr val="F1F1F1"/>
            </a:solidFill>
          </p:spPr>
          <p:txBody>
            <a:bodyPr wrap="square" lIns="0" tIns="0" rIns="0" bIns="0" rtlCol="0"/>
            <a:lstStyle/>
            <a:p>
              <a:endParaRPr/>
            </a:p>
          </p:txBody>
        </p:sp>
        <p:sp>
          <p:nvSpPr>
            <p:cNvPr id="15" name="object 15"/>
            <p:cNvSpPr/>
            <p:nvPr/>
          </p:nvSpPr>
          <p:spPr>
            <a:xfrm>
              <a:off x="2391841" y="1603616"/>
              <a:ext cx="979805" cy="342900"/>
            </a:xfrm>
            <a:custGeom>
              <a:avLst/>
              <a:gdLst/>
              <a:ahLst/>
              <a:cxnLst/>
              <a:rect l="l" t="t" r="r" b="b"/>
              <a:pathLst>
                <a:path w="979804" h="342900">
                  <a:moveTo>
                    <a:pt x="600038" y="323138"/>
                  </a:moveTo>
                  <a:lnTo>
                    <a:pt x="265544" y="323138"/>
                  </a:lnTo>
                  <a:lnTo>
                    <a:pt x="363184" y="324566"/>
                  </a:lnTo>
                  <a:lnTo>
                    <a:pt x="362598" y="324566"/>
                  </a:lnTo>
                  <a:lnTo>
                    <a:pt x="979246" y="342430"/>
                  </a:lnTo>
                  <a:lnTo>
                    <a:pt x="600038" y="323138"/>
                  </a:lnTo>
                  <a:close/>
                </a:path>
                <a:path w="979804" h="342900">
                  <a:moveTo>
                    <a:pt x="871702" y="0"/>
                  </a:moveTo>
                  <a:lnTo>
                    <a:pt x="632115" y="76145"/>
                  </a:lnTo>
                  <a:lnTo>
                    <a:pt x="489202" y="124468"/>
                  </a:lnTo>
                  <a:lnTo>
                    <a:pt x="388474" y="160266"/>
                  </a:lnTo>
                  <a:lnTo>
                    <a:pt x="335430" y="180027"/>
                  </a:lnTo>
                  <a:lnTo>
                    <a:pt x="282622" y="200433"/>
                  </a:lnTo>
                  <a:lnTo>
                    <a:pt x="230060" y="221500"/>
                  </a:lnTo>
                  <a:lnTo>
                    <a:pt x="177812" y="243437"/>
                  </a:lnTo>
                  <a:lnTo>
                    <a:pt x="125976" y="266417"/>
                  </a:lnTo>
                  <a:lnTo>
                    <a:pt x="74803" y="290973"/>
                  </a:lnTo>
                  <a:lnTo>
                    <a:pt x="24549" y="317639"/>
                  </a:lnTo>
                  <a:lnTo>
                    <a:pt x="0" y="331431"/>
                  </a:lnTo>
                  <a:lnTo>
                    <a:pt x="28193" y="329374"/>
                  </a:lnTo>
                  <a:lnTo>
                    <a:pt x="41697" y="328549"/>
                  </a:lnTo>
                  <a:lnTo>
                    <a:pt x="30861" y="328549"/>
                  </a:lnTo>
                  <a:lnTo>
                    <a:pt x="27216" y="316814"/>
                  </a:lnTo>
                  <a:lnTo>
                    <a:pt x="55905" y="315099"/>
                  </a:lnTo>
                  <a:lnTo>
                    <a:pt x="80375" y="301958"/>
                  </a:lnTo>
                  <a:lnTo>
                    <a:pt x="131029" y="277341"/>
                  </a:lnTo>
                  <a:lnTo>
                    <a:pt x="182487" y="254216"/>
                  </a:lnTo>
                  <a:lnTo>
                    <a:pt x="234416" y="232105"/>
                  </a:lnTo>
                  <a:lnTo>
                    <a:pt x="286738" y="210834"/>
                  </a:lnTo>
                  <a:lnTo>
                    <a:pt x="339331" y="190214"/>
                  </a:lnTo>
                  <a:lnTo>
                    <a:pt x="445008" y="150152"/>
                  </a:lnTo>
                  <a:lnTo>
                    <a:pt x="681644" y="65693"/>
                  </a:lnTo>
                  <a:lnTo>
                    <a:pt x="871702" y="0"/>
                  </a:lnTo>
                  <a:close/>
                </a:path>
                <a:path w="979804" h="342900">
                  <a:moveTo>
                    <a:pt x="55905" y="315099"/>
                  </a:moveTo>
                  <a:lnTo>
                    <a:pt x="27216" y="316814"/>
                  </a:lnTo>
                  <a:lnTo>
                    <a:pt x="30786" y="328307"/>
                  </a:lnTo>
                  <a:lnTo>
                    <a:pt x="30861" y="328549"/>
                  </a:lnTo>
                  <a:lnTo>
                    <a:pt x="55905" y="315099"/>
                  </a:lnTo>
                  <a:close/>
                </a:path>
                <a:path w="979804" h="342900">
                  <a:moveTo>
                    <a:pt x="217985" y="311204"/>
                  </a:moveTo>
                  <a:lnTo>
                    <a:pt x="170305" y="311371"/>
                  </a:lnTo>
                  <a:lnTo>
                    <a:pt x="119135" y="312282"/>
                  </a:lnTo>
                  <a:lnTo>
                    <a:pt x="120918" y="312282"/>
                  </a:lnTo>
                  <a:lnTo>
                    <a:pt x="74913" y="313963"/>
                  </a:lnTo>
                  <a:lnTo>
                    <a:pt x="55905" y="315099"/>
                  </a:lnTo>
                  <a:lnTo>
                    <a:pt x="30861" y="328549"/>
                  </a:lnTo>
                  <a:lnTo>
                    <a:pt x="41697" y="328549"/>
                  </a:lnTo>
                  <a:lnTo>
                    <a:pt x="75537" y="326480"/>
                  </a:lnTo>
                  <a:lnTo>
                    <a:pt x="122970" y="324566"/>
                  </a:lnTo>
                  <a:lnTo>
                    <a:pt x="170466" y="323475"/>
                  </a:lnTo>
                  <a:lnTo>
                    <a:pt x="600038" y="323138"/>
                  </a:lnTo>
                  <a:lnTo>
                    <a:pt x="456150" y="316387"/>
                  </a:lnTo>
                  <a:lnTo>
                    <a:pt x="313294" y="312282"/>
                  </a:lnTo>
                  <a:lnTo>
                    <a:pt x="217985" y="311204"/>
                  </a:lnTo>
                  <a:close/>
                </a:path>
              </a:pathLst>
            </a:custGeom>
            <a:solidFill>
              <a:srgbClr val="06152F"/>
            </a:solidFill>
          </p:spPr>
          <p:txBody>
            <a:bodyPr wrap="square" lIns="0" tIns="0" rIns="0" bIns="0" rtlCol="0"/>
            <a:lstStyle/>
            <a:p>
              <a:endParaRPr/>
            </a:p>
          </p:txBody>
        </p:sp>
        <p:pic>
          <p:nvPicPr>
            <p:cNvPr id="16" name="object 16"/>
            <p:cNvPicPr/>
            <p:nvPr/>
          </p:nvPicPr>
          <p:blipFill>
            <a:blip r:embed="rId3" cstate="print"/>
            <a:stretch>
              <a:fillRect/>
            </a:stretch>
          </p:blipFill>
          <p:spPr>
            <a:xfrm>
              <a:off x="4861509" y="3251147"/>
              <a:ext cx="4323283" cy="2882188"/>
            </a:xfrm>
            <a:prstGeom prst="rect">
              <a:avLst/>
            </a:prstGeom>
          </p:spPr>
        </p:pic>
        <p:sp>
          <p:nvSpPr>
            <p:cNvPr id="17" name="object 17"/>
            <p:cNvSpPr/>
            <p:nvPr/>
          </p:nvSpPr>
          <p:spPr>
            <a:xfrm>
              <a:off x="4861509" y="3251149"/>
              <a:ext cx="4323715" cy="2882265"/>
            </a:xfrm>
            <a:custGeom>
              <a:avLst/>
              <a:gdLst/>
              <a:ahLst/>
              <a:cxnLst/>
              <a:rect l="l" t="t" r="r" b="b"/>
              <a:pathLst>
                <a:path w="4323715" h="2882265">
                  <a:moveTo>
                    <a:pt x="4323295" y="2882188"/>
                  </a:moveTo>
                  <a:lnTo>
                    <a:pt x="0" y="2882188"/>
                  </a:lnTo>
                  <a:lnTo>
                    <a:pt x="0" y="0"/>
                  </a:lnTo>
                  <a:lnTo>
                    <a:pt x="4323295" y="0"/>
                  </a:lnTo>
                  <a:lnTo>
                    <a:pt x="4323295" y="2882188"/>
                  </a:lnTo>
                  <a:close/>
                </a:path>
              </a:pathLst>
            </a:custGeom>
            <a:ln w="12700">
              <a:solidFill>
                <a:srgbClr val="000000"/>
              </a:solidFill>
            </a:ln>
          </p:spPr>
          <p:txBody>
            <a:bodyPr wrap="square" lIns="0" tIns="0" rIns="0" bIns="0" rtlCol="0"/>
            <a:lstStyle/>
            <a:p>
              <a:endParaRPr/>
            </a:p>
          </p:txBody>
        </p:sp>
      </p:grpSp>
      <p:sp>
        <p:nvSpPr>
          <p:cNvPr id="19"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10</a:t>
            </a:r>
            <a:endParaRPr sz="2400" dirty="0">
              <a:latin typeface="Grammarsaurus" pitchFamily="2" charset="0"/>
              <a:cs typeface="Gill Sans MT"/>
            </a:endParaRPr>
          </a:p>
        </p:txBody>
      </p:sp>
      <p:sp>
        <p:nvSpPr>
          <p:cNvPr id="20"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5008245" y="137160"/>
            <a:ext cx="2175510" cy="772160"/>
            <a:chOff x="5008245" y="137160"/>
            <a:chExt cx="2175510" cy="772160"/>
          </a:xfrm>
        </p:grpSpPr>
        <p:sp>
          <p:nvSpPr>
            <p:cNvPr id="5" name="object 5"/>
            <p:cNvSpPr/>
            <p:nvPr/>
          </p:nvSpPr>
          <p:spPr>
            <a:xfrm>
              <a:off x="5016500" y="145415"/>
              <a:ext cx="2159000" cy="755650"/>
            </a:xfrm>
            <a:custGeom>
              <a:avLst/>
              <a:gdLst/>
              <a:ahLst/>
              <a:cxnLst/>
              <a:rect l="l" t="t" r="r" b="b"/>
              <a:pathLst>
                <a:path w="2159000" h="755650">
                  <a:moveTo>
                    <a:pt x="2119960" y="0"/>
                  </a:moveTo>
                  <a:lnTo>
                    <a:pt x="39027" y="0"/>
                  </a:lnTo>
                  <a:lnTo>
                    <a:pt x="23836" y="3067"/>
                  </a:lnTo>
                  <a:lnTo>
                    <a:pt x="11431" y="11433"/>
                  </a:lnTo>
                  <a:lnTo>
                    <a:pt x="3067" y="23842"/>
                  </a:lnTo>
                  <a:lnTo>
                    <a:pt x="0" y="39039"/>
                  </a:lnTo>
                  <a:lnTo>
                    <a:pt x="0" y="716102"/>
                  </a:lnTo>
                  <a:lnTo>
                    <a:pt x="3067" y="731299"/>
                  </a:lnTo>
                  <a:lnTo>
                    <a:pt x="11431" y="743708"/>
                  </a:lnTo>
                  <a:lnTo>
                    <a:pt x="23836" y="752074"/>
                  </a:lnTo>
                  <a:lnTo>
                    <a:pt x="39027" y="755141"/>
                  </a:lnTo>
                  <a:lnTo>
                    <a:pt x="2119960" y="755141"/>
                  </a:lnTo>
                  <a:lnTo>
                    <a:pt x="2135152" y="752074"/>
                  </a:lnTo>
                  <a:lnTo>
                    <a:pt x="2147562" y="743708"/>
                  </a:lnTo>
                  <a:lnTo>
                    <a:pt x="2155930" y="731299"/>
                  </a:lnTo>
                  <a:lnTo>
                    <a:pt x="2159000" y="716102"/>
                  </a:lnTo>
                  <a:lnTo>
                    <a:pt x="2159000" y="39039"/>
                  </a:lnTo>
                  <a:lnTo>
                    <a:pt x="2155930" y="23842"/>
                  </a:lnTo>
                  <a:lnTo>
                    <a:pt x="2147562" y="11433"/>
                  </a:lnTo>
                  <a:lnTo>
                    <a:pt x="2135152" y="3067"/>
                  </a:lnTo>
                  <a:lnTo>
                    <a:pt x="2119960" y="0"/>
                  </a:lnTo>
                  <a:close/>
                </a:path>
              </a:pathLst>
            </a:custGeom>
            <a:solidFill>
              <a:srgbClr val="E8ECDD"/>
            </a:solidFill>
          </p:spPr>
          <p:txBody>
            <a:bodyPr wrap="square" lIns="0" tIns="0" rIns="0" bIns="0" rtlCol="0"/>
            <a:lstStyle/>
            <a:p>
              <a:endParaRPr/>
            </a:p>
          </p:txBody>
        </p:sp>
        <p:sp>
          <p:nvSpPr>
            <p:cNvPr id="6" name="object 6"/>
            <p:cNvSpPr/>
            <p:nvPr/>
          </p:nvSpPr>
          <p:spPr>
            <a:xfrm>
              <a:off x="5016500" y="145415"/>
              <a:ext cx="2159000" cy="755650"/>
            </a:xfrm>
            <a:custGeom>
              <a:avLst/>
              <a:gdLst/>
              <a:ahLst/>
              <a:cxnLst/>
              <a:rect l="l" t="t" r="r" b="b"/>
              <a:pathLst>
                <a:path w="2159000" h="755650">
                  <a:moveTo>
                    <a:pt x="2119960" y="755141"/>
                  </a:moveTo>
                  <a:lnTo>
                    <a:pt x="39027" y="755141"/>
                  </a:lnTo>
                  <a:lnTo>
                    <a:pt x="23836" y="752074"/>
                  </a:lnTo>
                  <a:lnTo>
                    <a:pt x="11431" y="743708"/>
                  </a:lnTo>
                  <a:lnTo>
                    <a:pt x="3067" y="731299"/>
                  </a:lnTo>
                  <a:lnTo>
                    <a:pt x="0" y="716102"/>
                  </a:lnTo>
                  <a:lnTo>
                    <a:pt x="0" y="39039"/>
                  </a:lnTo>
                  <a:lnTo>
                    <a:pt x="3067" y="23842"/>
                  </a:lnTo>
                  <a:lnTo>
                    <a:pt x="11431" y="11433"/>
                  </a:lnTo>
                  <a:lnTo>
                    <a:pt x="23836" y="3067"/>
                  </a:lnTo>
                  <a:lnTo>
                    <a:pt x="39027" y="0"/>
                  </a:lnTo>
                  <a:lnTo>
                    <a:pt x="2119960" y="0"/>
                  </a:lnTo>
                  <a:lnTo>
                    <a:pt x="2135152" y="3067"/>
                  </a:lnTo>
                  <a:lnTo>
                    <a:pt x="2147562" y="11433"/>
                  </a:lnTo>
                  <a:lnTo>
                    <a:pt x="2155930" y="23842"/>
                  </a:lnTo>
                  <a:lnTo>
                    <a:pt x="2159000" y="39039"/>
                  </a:lnTo>
                  <a:lnTo>
                    <a:pt x="2159000" y="716102"/>
                  </a:lnTo>
                  <a:lnTo>
                    <a:pt x="2155930" y="731299"/>
                  </a:lnTo>
                  <a:lnTo>
                    <a:pt x="2147562" y="743708"/>
                  </a:lnTo>
                  <a:lnTo>
                    <a:pt x="2135152" y="752074"/>
                  </a:lnTo>
                  <a:lnTo>
                    <a:pt x="2119960"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marL="756285">
              <a:lnSpc>
                <a:spcPct val="100000"/>
              </a:lnSpc>
              <a:spcBef>
                <a:spcPts val="100"/>
              </a:spcBef>
            </a:pPr>
            <a:r>
              <a:rPr spc="-100" dirty="0">
                <a:latin typeface="Grammarsaurus" pitchFamily="2" charset="0"/>
              </a:rPr>
              <a:t>Dentist</a:t>
            </a:r>
          </a:p>
        </p:txBody>
      </p:sp>
      <p:grpSp>
        <p:nvGrpSpPr>
          <p:cNvPr id="8" name="object 8"/>
          <p:cNvGrpSpPr/>
          <p:nvPr/>
        </p:nvGrpSpPr>
        <p:grpSpPr>
          <a:xfrm>
            <a:off x="0" y="1066495"/>
            <a:ext cx="11195050" cy="5766435"/>
            <a:chOff x="0" y="1066495"/>
            <a:chExt cx="11195050" cy="5766435"/>
          </a:xfrm>
        </p:grpSpPr>
        <p:pic>
          <p:nvPicPr>
            <p:cNvPr id="9" name="object 9"/>
            <p:cNvPicPr/>
            <p:nvPr/>
          </p:nvPicPr>
          <p:blipFill>
            <a:blip r:embed="rId2" cstate="print"/>
            <a:stretch>
              <a:fillRect/>
            </a:stretch>
          </p:blipFill>
          <p:spPr>
            <a:xfrm>
              <a:off x="0" y="1066495"/>
              <a:ext cx="2542904" cy="5765861"/>
            </a:xfrm>
            <a:prstGeom prst="rect">
              <a:avLst/>
            </a:prstGeom>
          </p:spPr>
        </p:pic>
        <p:sp>
          <p:nvSpPr>
            <p:cNvPr id="10" name="object 10"/>
            <p:cNvSpPr/>
            <p:nvPr/>
          </p:nvSpPr>
          <p:spPr>
            <a:xfrm>
              <a:off x="3180600" y="1261541"/>
              <a:ext cx="8008620" cy="2455545"/>
            </a:xfrm>
            <a:custGeom>
              <a:avLst/>
              <a:gdLst/>
              <a:ahLst/>
              <a:cxnLst/>
              <a:rect l="l" t="t" r="r" b="b"/>
              <a:pathLst>
                <a:path w="8008620" h="2455545">
                  <a:moveTo>
                    <a:pt x="7878546" y="0"/>
                  </a:moveTo>
                  <a:lnTo>
                    <a:pt x="129552" y="0"/>
                  </a:lnTo>
                  <a:lnTo>
                    <a:pt x="79124" y="10180"/>
                  </a:lnTo>
                  <a:lnTo>
                    <a:pt x="37944" y="37944"/>
                  </a:lnTo>
                  <a:lnTo>
                    <a:pt x="10180" y="79124"/>
                  </a:lnTo>
                  <a:lnTo>
                    <a:pt x="0" y="129552"/>
                  </a:lnTo>
                  <a:lnTo>
                    <a:pt x="0" y="2325776"/>
                  </a:lnTo>
                  <a:lnTo>
                    <a:pt x="10180" y="2376204"/>
                  </a:lnTo>
                  <a:lnTo>
                    <a:pt x="37944" y="2417384"/>
                  </a:lnTo>
                  <a:lnTo>
                    <a:pt x="79124" y="2445148"/>
                  </a:lnTo>
                  <a:lnTo>
                    <a:pt x="129552" y="2455329"/>
                  </a:lnTo>
                  <a:lnTo>
                    <a:pt x="7878546" y="2455329"/>
                  </a:lnTo>
                  <a:lnTo>
                    <a:pt x="7928975" y="2445148"/>
                  </a:lnTo>
                  <a:lnTo>
                    <a:pt x="7970154" y="2417384"/>
                  </a:lnTo>
                  <a:lnTo>
                    <a:pt x="7997918" y="2376204"/>
                  </a:lnTo>
                  <a:lnTo>
                    <a:pt x="8008099" y="2325776"/>
                  </a:lnTo>
                  <a:lnTo>
                    <a:pt x="8008099" y="129552"/>
                  </a:lnTo>
                  <a:lnTo>
                    <a:pt x="7997918" y="79124"/>
                  </a:lnTo>
                  <a:lnTo>
                    <a:pt x="7970154" y="37944"/>
                  </a:lnTo>
                  <a:lnTo>
                    <a:pt x="7928975" y="10180"/>
                  </a:lnTo>
                  <a:lnTo>
                    <a:pt x="7878546" y="0"/>
                  </a:lnTo>
                  <a:close/>
                </a:path>
              </a:pathLst>
            </a:custGeom>
            <a:solidFill>
              <a:srgbClr val="F1F1F1"/>
            </a:solidFill>
          </p:spPr>
          <p:txBody>
            <a:bodyPr wrap="square" lIns="0" tIns="0" rIns="0" bIns="0" rtlCol="0"/>
            <a:lstStyle/>
            <a:p>
              <a:endParaRPr/>
            </a:p>
          </p:txBody>
        </p:sp>
        <p:sp>
          <p:nvSpPr>
            <p:cNvPr id="11" name="object 11"/>
            <p:cNvSpPr/>
            <p:nvPr/>
          </p:nvSpPr>
          <p:spPr>
            <a:xfrm>
              <a:off x="3180600" y="1261541"/>
              <a:ext cx="8008620" cy="2455545"/>
            </a:xfrm>
            <a:custGeom>
              <a:avLst/>
              <a:gdLst/>
              <a:ahLst/>
              <a:cxnLst/>
              <a:rect l="l" t="t" r="r" b="b"/>
              <a:pathLst>
                <a:path w="8008620" h="2455545">
                  <a:moveTo>
                    <a:pt x="129552" y="2455329"/>
                  </a:moveTo>
                  <a:lnTo>
                    <a:pt x="7878546" y="2455329"/>
                  </a:lnTo>
                  <a:lnTo>
                    <a:pt x="7928975" y="2445148"/>
                  </a:lnTo>
                  <a:lnTo>
                    <a:pt x="7970154" y="2417384"/>
                  </a:lnTo>
                  <a:lnTo>
                    <a:pt x="7997918" y="2376204"/>
                  </a:lnTo>
                  <a:lnTo>
                    <a:pt x="8008099" y="2325776"/>
                  </a:lnTo>
                  <a:lnTo>
                    <a:pt x="8008099" y="129552"/>
                  </a:lnTo>
                  <a:lnTo>
                    <a:pt x="7997918" y="79124"/>
                  </a:lnTo>
                  <a:lnTo>
                    <a:pt x="7970154" y="37944"/>
                  </a:lnTo>
                  <a:lnTo>
                    <a:pt x="7928975" y="10180"/>
                  </a:lnTo>
                  <a:lnTo>
                    <a:pt x="7878546" y="0"/>
                  </a:lnTo>
                  <a:lnTo>
                    <a:pt x="129552" y="0"/>
                  </a:lnTo>
                  <a:lnTo>
                    <a:pt x="79124" y="10180"/>
                  </a:lnTo>
                  <a:lnTo>
                    <a:pt x="37944" y="37944"/>
                  </a:lnTo>
                  <a:lnTo>
                    <a:pt x="10180" y="79124"/>
                  </a:lnTo>
                  <a:lnTo>
                    <a:pt x="0" y="129552"/>
                  </a:lnTo>
                  <a:lnTo>
                    <a:pt x="0" y="2325776"/>
                  </a:lnTo>
                  <a:lnTo>
                    <a:pt x="10180" y="2376204"/>
                  </a:lnTo>
                  <a:lnTo>
                    <a:pt x="37944" y="2417384"/>
                  </a:lnTo>
                  <a:lnTo>
                    <a:pt x="79124" y="2445148"/>
                  </a:lnTo>
                  <a:lnTo>
                    <a:pt x="129552" y="2455329"/>
                  </a:lnTo>
                  <a:close/>
                </a:path>
              </a:pathLst>
            </a:custGeom>
            <a:ln w="12700">
              <a:solidFill>
                <a:srgbClr val="06152F"/>
              </a:solidFill>
            </a:ln>
          </p:spPr>
          <p:txBody>
            <a:bodyPr wrap="square" lIns="0" tIns="0" rIns="0" bIns="0" rtlCol="0"/>
            <a:lstStyle/>
            <a:p>
              <a:endParaRPr/>
            </a:p>
          </p:txBody>
        </p:sp>
      </p:grpSp>
      <p:sp>
        <p:nvSpPr>
          <p:cNvPr id="12" name="object 12"/>
          <p:cNvSpPr txBox="1"/>
          <p:nvPr/>
        </p:nvSpPr>
        <p:spPr>
          <a:xfrm>
            <a:off x="3660990" y="1404000"/>
            <a:ext cx="7213486" cy="2120965"/>
          </a:xfrm>
          <a:prstGeom prst="rect">
            <a:avLst/>
          </a:prstGeom>
        </p:spPr>
        <p:txBody>
          <a:bodyPr vert="horz" wrap="square" lIns="0" tIns="76200" rIns="0" bIns="0" rtlCol="0">
            <a:spAutoFit/>
          </a:bodyPr>
          <a:lstStyle/>
          <a:p>
            <a:pPr marL="12700">
              <a:lnSpc>
                <a:spcPct val="110000"/>
              </a:lnSpc>
              <a:spcBef>
                <a:spcPts val="600"/>
              </a:spcBef>
            </a:pPr>
            <a:r>
              <a:rPr sz="1900" spc="-100" dirty="0">
                <a:solidFill>
                  <a:srgbClr val="1D242C"/>
                </a:solidFill>
                <a:latin typeface="Grammarsaurus" pitchFamily="2" charset="0"/>
                <a:cs typeface="Gill Sans MT"/>
              </a:rPr>
              <a:t>We should visit the dentist every </a:t>
            </a:r>
            <a:r>
              <a:rPr sz="1900" b="1" spc="-100" dirty="0">
                <a:solidFill>
                  <a:srgbClr val="1D242C"/>
                </a:solidFill>
                <a:latin typeface="Grammarsaurus" pitchFamily="2" charset="0"/>
                <a:cs typeface="Gill Sans MT"/>
              </a:rPr>
              <a:t>six to twelve months</a:t>
            </a:r>
            <a:r>
              <a:rPr sz="1900" spc="-100" dirty="0">
                <a:solidFill>
                  <a:srgbClr val="1D242C"/>
                </a:solidFill>
                <a:latin typeface="Grammarsaurus" pitchFamily="2" charset="0"/>
                <a:cs typeface="Gill Sans MT"/>
              </a:rPr>
              <a:t>.</a:t>
            </a:r>
            <a:endParaRPr sz="1900" spc="-100" dirty="0">
              <a:latin typeface="Grammarsaurus" pitchFamily="2" charset="0"/>
              <a:cs typeface="Gill Sans MT"/>
            </a:endParaRPr>
          </a:p>
          <a:p>
            <a:pPr marL="12700" marR="21590">
              <a:lnSpc>
                <a:spcPct val="110000"/>
              </a:lnSpc>
              <a:spcBef>
                <a:spcPts val="500"/>
              </a:spcBef>
            </a:pPr>
            <a:r>
              <a:rPr sz="1900" spc="-100" dirty="0">
                <a:solidFill>
                  <a:srgbClr val="1D242C"/>
                </a:solidFill>
                <a:latin typeface="Grammarsaurus" pitchFamily="2" charset="0"/>
                <a:cs typeface="Gill Sans MT"/>
              </a:rPr>
              <a:t>Visiting the dentist is important because they can detect any damage to our teeth. They make sure your teeth are </a:t>
            </a:r>
            <a:r>
              <a:rPr sz="1900" b="1" spc="-100" dirty="0">
                <a:solidFill>
                  <a:srgbClr val="1D242C"/>
                </a:solidFill>
                <a:latin typeface="Grammarsaurus" pitchFamily="2" charset="0"/>
                <a:cs typeface="Gill Sans MT"/>
              </a:rPr>
              <a:t>growing correctly </a:t>
            </a:r>
            <a:r>
              <a:rPr sz="1900" spc="-100" dirty="0">
                <a:solidFill>
                  <a:srgbClr val="1D242C"/>
                </a:solidFill>
                <a:latin typeface="Grammarsaurus" pitchFamily="2" charset="0"/>
                <a:cs typeface="Gill Sans MT"/>
              </a:rPr>
              <a:t>and can see if anything is going wrong.</a:t>
            </a:r>
            <a:endParaRPr sz="1900" spc="-100" dirty="0">
              <a:latin typeface="Grammarsaurus" pitchFamily="2" charset="0"/>
              <a:cs typeface="Gill Sans MT"/>
            </a:endParaRPr>
          </a:p>
          <a:p>
            <a:pPr marL="12700" marR="5080">
              <a:lnSpc>
                <a:spcPct val="110000"/>
              </a:lnSpc>
              <a:spcBef>
                <a:spcPts val="500"/>
              </a:spcBef>
              <a:tabLst>
                <a:tab pos="6094095" algn="l"/>
              </a:tabLst>
            </a:pPr>
            <a:r>
              <a:rPr sz="1900" spc="-100" dirty="0">
                <a:solidFill>
                  <a:srgbClr val="1D242C"/>
                </a:solidFill>
                <a:latin typeface="Grammarsaurus" pitchFamily="2" charset="0"/>
                <a:cs typeface="Gill Sans MT"/>
              </a:rPr>
              <a:t>Dentists can place </a:t>
            </a:r>
            <a:r>
              <a:rPr sz="1900" b="1" spc="-100" dirty="0">
                <a:solidFill>
                  <a:srgbClr val="1D242C"/>
                </a:solidFill>
                <a:latin typeface="Grammarsaurus" pitchFamily="2" charset="0"/>
                <a:cs typeface="Gill Sans MT"/>
              </a:rPr>
              <a:t>fillings </a:t>
            </a:r>
            <a:r>
              <a:rPr sz="1900" spc="-100" dirty="0">
                <a:solidFill>
                  <a:srgbClr val="1D242C"/>
                </a:solidFill>
                <a:latin typeface="Grammarsaurus" pitchFamily="2" charset="0"/>
                <a:cs typeface="Gill Sans MT"/>
              </a:rPr>
              <a:t>in teeth damaged by tooth decay	</a:t>
            </a:r>
            <a:r>
              <a:rPr lang="en-US" sz="1900" spc="-100" dirty="0" smtClean="0">
                <a:solidFill>
                  <a:srgbClr val="1D242C"/>
                </a:solidFill>
                <a:latin typeface="Grammarsaurus" pitchFamily="2" charset="0"/>
                <a:cs typeface="Gill Sans MT"/>
              </a:rPr>
              <a:t> </a:t>
            </a:r>
            <a:r>
              <a:rPr sz="1900" spc="-100" dirty="0" smtClean="0">
                <a:solidFill>
                  <a:srgbClr val="1D242C"/>
                </a:solidFill>
                <a:latin typeface="Grammarsaurus" pitchFamily="2" charset="0"/>
                <a:cs typeface="Gill Sans MT"/>
              </a:rPr>
              <a:t>. </a:t>
            </a:r>
            <a:r>
              <a:rPr sz="1900" spc="-100" dirty="0">
                <a:solidFill>
                  <a:srgbClr val="1D242C"/>
                </a:solidFill>
                <a:latin typeface="Grammarsaurus" pitchFamily="2" charset="0"/>
                <a:cs typeface="Gill Sans MT"/>
              </a:rPr>
              <a:t>They can also </a:t>
            </a:r>
            <a:r>
              <a:rPr sz="1900" b="1" spc="-100" dirty="0">
                <a:solidFill>
                  <a:srgbClr val="1D242C"/>
                </a:solidFill>
                <a:latin typeface="Grammarsaurus" pitchFamily="2" charset="0"/>
                <a:cs typeface="Gill Sans MT"/>
              </a:rPr>
              <a:t>pull out </a:t>
            </a:r>
            <a:r>
              <a:rPr sz="1900" spc="-100" dirty="0">
                <a:solidFill>
                  <a:srgbClr val="1D242C"/>
                </a:solidFill>
                <a:latin typeface="Grammarsaurus" pitchFamily="2" charset="0"/>
                <a:cs typeface="Gill Sans MT"/>
              </a:rPr>
              <a:t>teeth if needed!</a:t>
            </a:r>
            <a:endParaRPr sz="1900" spc="-100" dirty="0">
              <a:latin typeface="Grammarsaurus" pitchFamily="2" charset="0"/>
              <a:cs typeface="Gill Sans MT"/>
            </a:endParaRPr>
          </a:p>
        </p:txBody>
      </p:sp>
      <p:grpSp>
        <p:nvGrpSpPr>
          <p:cNvPr id="13" name="object 13"/>
          <p:cNvGrpSpPr/>
          <p:nvPr/>
        </p:nvGrpSpPr>
        <p:grpSpPr>
          <a:xfrm>
            <a:off x="2391841" y="1603616"/>
            <a:ext cx="8351520" cy="4291330"/>
            <a:chOff x="2391841" y="1603616"/>
            <a:chExt cx="8351520" cy="4291330"/>
          </a:xfrm>
        </p:grpSpPr>
        <p:sp>
          <p:nvSpPr>
            <p:cNvPr id="14" name="object 14"/>
            <p:cNvSpPr/>
            <p:nvPr/>
          </p:nvSpPr>
          <p:spPr>
            <a:xfrm>
              <a:off x="2419540" y="1603616"/>
              <a:ext cx="951865" cy="342900"/>
            </a:xfrm>
            <a:custGeom>
              <a:avLst/>
              <a:gdLst/>
              <a:ahLst/>
              <a:cxnLst/>
              <a:rect l="l" t="t" r="r" b="b"/>
              <a:pathLst>
                <a:path w="951864" h="342900">
                  <a:moveTo>
                    <a:pt x="844003" y="0"/>
                  </a:moveTo>
                  <a:lnTo>
                    <a:pt x="719756" y="40843"/>
                  </a:lnTo>
                  <a:lnTo>
                    <a:pt x="622752" y="73304"/>
                  </a:lnTo>
                  <a:lnTo>
                    <a:pt x="571455" y="90780"/>
                  </a:lnTo>
                  <a:lnTo>
                    <a:pt x="518943" y="108941"/>
                  </a:lnTo>
                  <a:lnTo>
                    <a:pt x="465701" y="127681"/>
                  </a:lnTo>
                  <a:lnTo>
                    <a:pt x="412215" y="146891"/>
                  </a:lnTo>
                  <a:lnTo>
                    <a:pt x="358970" y="166463"/>
                  </a:lnTo>
                  <a:lnTo>
                    <a:pt x="306453" y="186288"/>
                  </a:lnTo>
                  <a:lnTo>
                    <a:pt x="255149" y="206260"/>
                  </a:lnTo>
                  <a:lnTo>
                    <a:pt x="205543" y="226269"/>
                  </a:lnTo>
                  <a:lnTo>
                    <a:pt x="158123" y="246208"/>
                  </a:lnTo>
                  <a:lnTo>
                    <a:pt x="113372" y="265969"/>
                  </a:lnTo>
                  <a:lnTo>
                    <a:pt x="71778" y="285443"/>
                  </a:lnTo>
                  <a:lnTo>
                    <a:pt x="33825" y="304523"/>
                  </a:lnTo>
                  <a:lnTo>
                    <a:pt x="0" y="323100"/>
                  </a:lnTo>
                  <a:lnTo>
                    <a:pt x="39327" y="320534"/>
                  </a:lnTo>
                  <a:lnTo>
                    <a:pt x="81413" y="318713"/>
                  </a:lnTo>
                  <a:lnTo>
                    <a:pt x="125982" y="317577"/>
                  </a:lnTo>
                  <a:lnTo>
                    <a:pt x="172759" y="317064"/>
                  </a:lnTo>
                  <a:lnTo>
                    <a:pt x="221467" y="317113"/>
                  </a:lnTo>
                  <a:lnTo>
                    <a:pt x="271830" y="317662"/>
                  </a:lnTo>
                  <a:lnTo>
                    <a:pt x="323571" y="318651"/>
                  </a:lnTo>
                  <a:lnTo>
                    <a:pt x="376416" y="320017"/>
                  </a:lnTo>
                  <a:lnTo>
                    <a:pt x="484310" y="323637"/>
                  </a:lnTo>
                  <a:lnTo>
                    <a:pt x="856100" y="339188"/>
                  </a:lnTo>
                  <a:lnTo>
                    <a:pt x="951547" y="342430"/>
                  </a:lnTo>
                  <a:lnTo>
                    <a:pt x="844003" y="0"/>
                  </a:lnTo>
                  <a:close/>
                </a:path>
              </a:pathLst>
            </a:custGeom>
            <a:solidFill>
              <a:srgbClr val="F1F1F1"/>
            </a:solidFill>
          </p:spPr>
          <p:txBody>
            <a:bodyPr wrap="square" lIns="0" tIns="0" rIns="0" bIns="0" rtlCol="0"/>
            <a:lstStyle/>
            <a:p>
              <a:endParaRPr/>
            </a:p>
          </p:txBody>
        </p:sp>
        <p:sp>
          <p:nvSpPr>
            <p:cNvPr id="15" name="object 15"/>
            <p:cNvSpPr/>
            <p:nvPr/>
          </p:nvSpPr>
          <p:spPr>
            <a:xfrm>
              <a:off x="2391841" y="1603616"/>
              <a:ext cx="979805" cy="342900"/>
            </a:xfrm>
            <a:custGeom>
              <a:avLst/>
              <a:gdLst/>
              <a:ahLst/>
              <a:cxnLst/>
              <a:rect l="l" t="t" r="r" b="b"/>
              <a:pathLst>
                <a:path w="979804" h="342900">
                  <a:moveTo>
                    <a:pt x="600038" y="323138"/>
                  </a:moveTo>
                  <a:lnTo>
                    <a:pt x="265544" y="323138"/>
                  </a:lnTo>
                  <a:lnTo>
                    <a:pt x="363184" y="324566"/>
                  </a:lnTo>
                  <a:lnTo>
                    <a:pt x="362598" y="324566"/>
                  </a:lnTo>
                  <a:lnTo>
                    <a:pt x="979246" y="342430"/>
                  </a:lnTo>
                  <a:lnTo>
                    <a:pt x="600038" y="323138"/>
                  </a:lnTo>
                  <a:close/>
                </a:path>
                <a:path w="979804" h="342900">
                  <a:moveTo>
                    <a:pt x="871702" y="0"/>
                  </a:moveTo>
                  <a:lnTo>
                    <a:pt x="632119" y="76145"/>
                  </a:lnTo>
                  <a:lnTo>
                    <a:pt x="489202" y="124468"/>
                  </a:lnTo>
                  <a:lnTo>
                    <a:pt x="388474" y="160266"/>
                  </a:lnTo>
                  <a:lnTo>
                    <a:pt x="335430" y="180027"/>
                  </a:lnTo>
                  <a:lnTo>
                    <a:pt x="282622" y="200433"/>
                  </a:lnTo>
                  <a:lnTo>
                    <a:pt x="230060" y="221500"/>
                  </a:lnTo>
                  <a:lnTo>
                    <a:pt x="177812" y="243437"/>
                  </a:lnTo>
                  <a:lnTo>
                    <a:pt x="125976" y="266417"/>
                  </a:lnTo>
                  <a:lnTo>
                    <a:pt x="74803" y="290973"/>
                  </a:lnTo>
                  <a:lnTo>
                    <a:pt x="24549" y="317639"/>
                  </a:lnTo>
                  <a:lnTo>
                    <a:pt x="0" y="331431"/>
                  </a:lnTo>
                  <a:lnTo>
                    <a:pt x="28193" y="329374"/>
                  </a:lnTo>
                  <a:lnTo>
                    <a:pt x="41697" y="328549"/>
                  </a:lnTo>
                  <a:lnTo>
                    <a:pt x="30861" y="328549"/>
                  </a:lnTo>
                  <a:lnTo>
                    <a:pt x="27216" y="316814"/>
                  </a:lnTo>
                  <a:lnTo>
                    <a:pt x="55905" y="315099"/>
                  </a:lnTo>
                  <a:lnTo>
                    <a:pt x="80376" y="301958"/>
                  </a:lnTo>
                  <a:lnTo>
                    <a:pt x="131030" y="277341"/>
                  </a:lnTo>
                  <a:lnTo>
                    <a:pt x="182492" y="254216"/>
                  </a:lnTo>
                  <a:lnTo>
                    <a:pt x="234429" y="232105"/>
                  </a:lnTo>
                  <a:lnTo>
                    <a:pt x="286738" y="210834"/>
                  </a:lnTo>
                  <a:lnTo>
                    <a:pt x="339328" y="190214"/>
                  </a:lnTo>
                  <a:lnTo>
                    <a:pt x="445008" y="150152"/>
                  </a:lnTo>
                  <a:lnTo>
                    <a:pt x="681650" y="65693"/>
                  </a:lnTo>
                  <a:lnTo>
                    <a:pt x="871702" y="0"/>
                  </a:lnTo>
                  <a:close/>
                </a:path>
                <a:path w="979804" h="342900">
                  <a:moveTo>
                    <a:pt x="55905" y="315099"/>
                  </a:moveTo>
                  <a:lnTo>
                    <a:pt x="27216" y="316814"/>
                  </a:lnTo>
                  <a:lnTo>
                    <a:pt x="30786" y="328307"/>
                  </a:lnTo>
                  <a:lnTo>
                    <a:pt x="30861" y="328549"/>
                  </a:lnTo>
                  <a:lnTo>
                    <a:pt x="55905" y="315099"/>
                  </a:lnTo>
                  <a:close/>
                </a:path>
                <a:path w="979804" h="342900">
                  <a:moveTo>
                    <a:pt x="217992" y="311204"/>
                  </a:moveTo>
                  <a:lnTo>
                    <a:pt x="170307" y="311371"/>
                  </a:lnTo>
                  <a:lnTo>
                    <a:pt x="119136" y="312282"/>
                  </a:lnTo>
                  <a:lnTo>
                    <a:pt x="120919" y="312282"/>
                  </a:lnTo>
                  <a:lnTo>
                    <a:pt x="74913" y="313963"/>
                  </a:lnTo>
                  <a:lnTo>
                    <a:pt x="55905" y="315099"/>
                  </a:lnTo>
                  <a:lnTo>
                    <a:pt x="30861" y="328549"/>
                  </a:lnTo>
                  <a:lnTo>
                    <a:pt x="41697" y="328549"/>
                  </a:lnTo>
                  <a:lnTo>
                    <a:pt x="75537" y="326480"/>
                  </a:lnTo>
                  <a:lnTo>
                    <a:pt x="122970" y="324566"/>
                  </a:lnTo>
                  <a:lnTo>
                    <a:pt x="170466" y="323475"/>
                  </a:lnTo>
                  <a:lnTo>
                    <a:pt x="600038" y="323138"/>
                  </a:lnTo>
                  <a:lnTo>
                    <a:pt x="456152" y="316387"/>
                  </a:lnTo>
                  <a:lnTo>
                    <a:pt x="313306" y="312282"/>
                  </a:lnTo>
                  <a:lnTo>
                    <a:pt x="217992" y="311204"/>
                  </a:lnTo>
                  <a:close/>
                </a:path>
              </a:pathLst>
            </a:custGeom>
            <a:solidFill>
              <a:srgbClr val="06152F"/>
            </a:solidFill>
          </p:spPr>
          <p:txBody>
            <a:bodyPr wrap="square" lIns="0" tIns="0" rIns="0" bIns="0" rtlCol="0"/>
            <a:lstStyle/>
            <a:p>
              <a:endParaRPr/>
            </a:p>
          </p:txBody>
        </p:sp>
        <p:pic>
          <p:nvPicPr>
            <p:cNvPr id="16" name="object 16"/>
            <p:cNvPicPr/>
            <p:nvPr/>
          </p:nvPicPr>
          <p:blipFill>
            <a:blip r:embed="rId3" cstate="print"/>
            <a:stretch>
              <a:fillRect/>
            </a:stretch>
          </p:blipFill>
          <p:spPr>
            <a:xfrm>
              <a:off x="3699027" y="4159199"/>
              <a:ext cx="3278517" cy="1728749"/>
            </a:xfrm>
            <a:prstGeom prst="rect">
              <a:avLst/>
            </a:prstGeom>
          </p:spPr>
        </p:pic>
        <p:sp>
          <p:nvSpPr>
            <p:cNvPr id="17" name="object 17"/>
            <p:cNvSpPr/>
            <p:nvPr/>
          </p:nvSpPr>
          <p:spPr>
            <a:xfrm>
              <a:off x="3699027" y="4159135"/>
              <a:ext cx="3279140" cy="1729105"/>
            </a:xfrm>
            <a:custGeom>
              <a:avLst/>
              <a:gdLst/>
              <a:ahLst/>
              <a:cxnLst/>
              <a:rect l="l" t="t" r="r" b="b"/>
              <a:pathLst>
                <a:path w="3279140" h="1729104">
                  <a:moveTo>
                    <a:pt x="3278517" y="1728876"/>
                  </a:moveTo>
                  <a:lnTo>
                    <a:pt x="0" y="1728876"/>
                  </a:lnTo>
                  <a:lnTo>
                    <a:pt x="0" y="0"/>
                  </a:lnTo>
                  <a:lnTo>
                    <a:pt x="3278517" y="0"/>
                  </a:lnTo>
                  <a:lnTo>
                    <a:pt x="3278517" y="1728876"/>
                  </a:lnTo>
                  <a:close/>
                </a:path>
              </a:pathLst>
            </a:custGeom>
            <a:ln w="12700">
              <a:solidFill>
                <a:srgbClr val="000000"/>
              </a:solidFill>
            </a:ln>
          </p:spPr>
          <p:txBody>
            <a:bodyPr wrap="square" lIns="0" tIns="0" rIns="0" bIns="0" rtlCol="0"/>
            <a:lstStyle/>
            <a:p>
              <a:endParaRPr/>
            </a:p>
          </p:txBody>
        </p:sp>
        <p:pic>
          <p:nvPicPr>
            <p:cNvPr id="18" name="object 18"/>
            <p:cNvPicPr/>
            <p:nvPr/>
          </p:nvPicPr>
          <p:blipFill>
            <a:blip r:embed="rId4" cstate="print"/>
            <a:stretch>
              <a:fillRect/>
            </a:stretch>
          </p:blipFill>
          <p:spPr>
            <a:xfrm>
              <a:off x="7458265" y="4159135"/>
              <a:ext cx="3278441" cy="1728863"/>
            </a:xfrm>
            <a:prstGeom prst="rect">
              <a:avLst/>
            </a:prstGeom>
          </p:spPr>
        </p:pic>
        <p:sp>
          <p:nvSpPr>
            <p:cNvPr id="19" name="object 19"/>
            <p:cNvSpPr/>
            <p:nvPr/>
          </p:nvSpPr>
          <p:spPr>
            <a:xfrm>
              <a:off x="7458265" y="4159135"/>
              <a:ext cx="3278504" cy="1729105"/>
            </a:xfrm>
            <a:custGeom>
              <a:avLst/>
              <a:gdLst/>
              <a:ahLst/>
              <a:cxnLst/>
              <a:rect l="l" t="t" r="r" b="b"/>
              <a:pathLst>
                <a:path w="3278504" h="1729104">
                  <a:moveTo>
                    <a:pt x="3278454" y="1728876"/>
                  </a:moveTo>
                  <a:lnTo>
                    <a:pt x="0" y="1728876"/>
                  </a:lnTo>
                  <a:lnTo>
                    <a:pt x="0" y="0"/>
                  </a:lnTo>
                  <a:lnTo>
                    <a:pt x="3278454" y="0"/>
                  </a:lnTo>
                  <a:lnTo>
                    <a:pt x="3278454" y="1728876"/>
                  </a:lnTo>
                  <a:close/>
                </a:path>
              </a:pathLst>
            </a:custGeom>
            <a:ln w="12700">
              <a:solidFill>
                <a:srgbClr val="000000"/>
              </a:solidFill>
            </a:ln>
          </p:spPr>
          <p:txBody>
            <a:bodyPr wrap="square" lIns="0" tIns="0" rIns="0" bIns="0" rtlCol="0"/>
            <a:lstStyle/>
            <a:p>
              <a:endParaRPr/>
            </a:p>
          </p:txBody>
        </p:sp>
        <p:pic>
          <p:nvPicPr>
            <p:cNvPr id="20" name="object 20"/>
            <p:cNvPicPr/>
            <p:nvPr/>
          </p:nvPicPr>
          <p:blipFill>
            <a:blip r:embed="rId5" cstate="print"/>
            <a:stretch>
              <a:fillRect/>
            </a:stretch>
          </p:blipFill>
          <p:spPr>
            <a:xfrm>
              <a:off x="9483051" y="2915640"/>
              <a:ext cx="266593" cy="246862"/>
            </a:xfrm>
            <a:prstGeom prst="rect">
              <a:avLst/>
            </a:prstGeom>
          </p:spPr>
        </p:pic>
      </p:grpSp>
      <p:sp>
        <p:nvSpPr>
          <p:cNvPr id="22"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11</a:t>
            </a:r>
            <a:endParaRPr sz="2400" dirty="0">
              <a:latin typeface="Grammarsaurus" pitchFamily="2" charset="0"/>
              <a:cs typeface="Gill Sans MT"/>
            </a:endParaRPr>
          </a:p>
        </p:txBody>
      </p:sp>
      <p:sp>
        <p:nvSpPr>
          <p:cNvPr id="23"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274477" y="144018"/>
            <a:ext cx="3643629" cy="772160"/>
            <a:chOff x="4274477" y="144018"/>
            <a:chExt cx="3643629" cy="772160"/>
          </a:xfrm>
        </p:grpSpPr>
        <p:sp>
          <p:nvSpPr>
            <p:cNvPr id="5" name="object 5"/>
            <p:cNvSpPr/>
            <p:nvPr/>
          </p:nvSpPr>
          <p:spPr>
            <a:xfrm>
              <a:off x="4282732" y="152273"/>
              <a:ext cx="3627120" cy="755650"/>
            </a:xfrm>
            <a:custGeom>
              <a:avLst/>
              <a:gdLst/>
              <a:ahLst/>
              <a:cxnLst/>
              <a:rect l="l" t="t" r="r" b="b"/>
              <a:pathLst>
                <a:path w="3627120" h="755650">
                  <a:moveTo>
                    <a:pt x="3587508"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3587508" y="755141"/>
                  </a:lnTo>
                  <a:lnTo>
                    <a:pt x="3602706" y="752074"/>
                  </a:lnTo>
                  <a:lnTo>
                    <a:pt x="3615115" y="743708"/>
                  </a:lnTo>
                  <a:lnTo>
                    <a:pt x="3623481" y="731299"/>
                  </a:lnTo>
                  <a:lnTo>
                    <a:pt x="3626548" y="716102"/>
                  </a:lnTo>
                  <a:lnTo>
                    <a:pt x="3626548" y="39039"/>
                  </a:lnTo>
                  <a:lnTo>
                    <a:pt x="3623481" y="23847"/>
                  </a:lnTo>
                  <a:lnTo>
                    <a:pt x="3615115" y="11437"/>
                  </a:lnTo>
                  <a:lnTo>
                    <a:pt x="3602706" y="3069"/>
                  </a:lnTo>
                  <a:lnTo>
                    <a:pt x="3587508" y="0"/>
                  </a:lnTo>
                  <a:close/>
                </a:path>
              </a:pathLst>
            </a:custGeom>
            <a:solidFill>
              <a:srgbClr val="E8ECDD"/>
            </a:solidFill>
          </p:spPr>
          <p:txBody>
            <a:bodyPr wrap="square" lIns="0" tIns="0" rIns="0" bIns="0" rtlCol="0"/>
            <a:lstStyle/>
            <a:p>
              <a:endParaRPr/>
            </a:p>
          </p:txBody>
        </p:sp>
        <p:sp>
          <p:nvSpPr>
            <p:cNvPr id="6" name="object 6"/>
            <p:cNvSpPr/>
            <p:nvPr/>
          </p:nvSpPr>
          <p:spPr>
            <a:xfrm>
              <a:off x="4282732" y="152273"/>
              <a:ext cx="3627120" cy="755650"/>
            </a:xfrm>
            <a:custGeom>
              <a:avLst/>
              <a:gdLst/>
              <a:ahLst/>
              <a:cxnLst/>
              <a:rect l="l" t="t" r="r" b="b"/>
              <a:pathLst>
                <a:path w="3627120" h="755650">
                  <a:moveTo>
                    <a:pt x="3587508"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3587508" y="0"/>
                  </a:lnTo>
                  <a:lnTo>
                    <a:pt x="3602706" y="3069"/>
                  </a:lnTo>
                  <a:lnTo>
                    <a:pt x="3615115" y="11437"/>
                  </a:lnTo>
                  <a:lnTo>
                    <a:pt x="3623481" y="23847"/>
                  </a:lnTo>
                  <a:lnTo>
                    <a:pt x="3626548" y="39039"/>
                  </a:lnTo>
                  <a:lnTo>
                    <a:pt x="3626548" y="716102"/>
                  </a:lnTo>
                  <a:lnTo>
                    <a:pt x="3623481" y="731299"/>
                  </a:lnTo>
                  <a:lnTo>
                    <a:pt x="3615115" y="743708"/>
                  </a:lnTo>
                  <a:lnTo>
                    <a:pt x="3602706" y="752074"/>
                  </a:lnTo>
                  <a:lnTo>
                    <a:pt x="3587508"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xfrm>
            <a:off x="4282732" y="209486"/>
            <a:ext cx="3627119" cy="582211"/>
          </a:xfrm>
          <a:prstGeom prst="rect">
            <a:avLst/>
          </a:prstGeom>
        </p:spPr>
        <p:txBody>
          <a:bodyPr vert="horz" wrap="square" lIns="0" tIns="12700" rIns="0" bIns="0" rtlCol="0">
            <a:spAutoFit/>
          </a:bodyPr>
          <a:lstStyle/>
          <a:p>
            <a:pPr marL="12700" algn="ctr">
              <a:lnSpc>
                <a:spcPct val="100000"/>
              </a:lnSpc>
              <a:spcBef>
                <a:spcPts val="100"/>
              </a:spcBef>
            </a:pPr>
            <a:r>
              <a:rPr spc="-100" dirty="0">
                <a:latin typeface="Grammarsaurus" pitchFamily="2" charset="0"/>
              </a:rPr>
              <a:t>Eating healthily</a:t>
            </a:r>
          </a:p>
        </p:txBody>
      </p:sp>
      <p:grpSp>
        <p:nvGrpSpPr>
          <p:cNvPr id="8" name="object 8"/>
          <p:cNvGrpSpPr/>
          <p:nvPr/>
        </p:nvGrpSpPr>
        <p:grpSpPr>
          <a:xfrm>
            <a:off x="0" y="1066495"/>
            <a:ext cx="11653520" cy="5766435"/>
            <a:chOff x="0" y="1066495"/>
            <a:chExt cx="11653520" cy="5766435"/>
          </a:xfrm>
        </p:grpSpPr>
        <p:pic>
          <p:nvPicPr>
            <p:cNvPr id="9" name="object 9"/>
            <p:cNvPicPr/>
            <p:nvPr/>
          </p:nvPicPr>
          <p:blipFill>
            <a:blip r:embed="rId2" cstate="print"/>
            <a:stretch>
              <a:fillRect/>
            </a:stretch>
          </p:blipFill>
          <p:spPr>
            <a:xfrm>
              <a:off x="0" y="1066495"/>
              <a:ext cx="2479404" cy="5765861"/>
            </a:xfrm>
            <a:prstGeom prst="rect">
              <a:avLst/>
            </a:prstGeom>
          </p:spPr>
        </p:pic>
        <p:sp>
          <p:nvSpPr>
            <p:cNvPr id="10" name="object 10"/>
            <p:cNvSpPr/>
            <p:nvPr/>
          </p:nvSpPr>
          <p:spPr>
            <a:xfrm>
              <a:off x="2542908" y="1261529"/>
              <a:ext cx="9103995" cy="2802890"/>
            </a:xfrm>
            <a:custGeom>
              <a:avLst/>
              <a:gdLst/>
              <a:ahLst/>
              <a:cxnLst/>
              <a:rect l="l" t="t" r="r" b="b"/>
              <a:pathLst>
                <a:path w="9103995" h="2802890">
                  <a:moveTo>
                    <a:pt x="8974328" y="0"/>
                  </a:moveTo>
                  <a:lnTo>
                    <a:pt x="129552" y="0"/>
                  </a:lnTo>
                  <a:lnTo>
                    <a:pt x="79124" y="10180"/>
                  </a:lnTo>
                  <a:lnTo>
                    <a:pt x="37944" y="37944"/>
                  </a:lnTo>
                  <a:lnTo>
                    <a:pt x="10180" y="79124"/>
                  </a:lnTo>
                  <a:lnTo>
                    <a:pt x="0" y="129552"/>
                  </a:lnTo>
                  <a:lnTo>
                    <a:pt x="0" y="2672918"/>
                  </a:lnTo>
                  <a:lnTo>
                    <a:pt x="10180" y="2723346"/>
                  </a:lnTo>
                  <a:lnTo>
                    <a:pt x="37944" y="2764526"/>
                  </a:lnTo>
                  <a:lnTo>
                    <a:pt x="79124" y="2792290"/>
                  </a:lnTo>
                  <a:lnTo>
                    <a:pt x="129552" y="2802470"/>
                  </a:lnTo>
                  <a:lnTo>
                    <a:pt x="8974328" y="2802470"/>
                  </a:lnTo>
                  <a:lnTo>
                    <a:pt x="9024756" y="2792290"/>
                  </a:lnTo>
                  <a:lnTo>
                    <a:pt x="9065936" y="2764526"/>
                  </a:lnTo>
                  <a:lnTo>
                    <a:pt x="9093700" y="2723346"/>
                  </a:lnTo>
                  <a:lnTo>
                    <a:pt x="9103880" y="2672918"/>
                  </a:lnTo>
                  <a:lnTo>
                    <a:pt x="9103880" y="129552"/>
                  </a:lnTo>
                  <a:lnTo>
                    <a:pt x="9093700" y="79124"/>
                  </a:lnTo>
                  <a:lnTo>
                    <a:pt x="9065936" y="37944"/>
                  </a:lnTo>
                  <a:lnTo>
                    <a:pt x="9024756" y="10180"/>
                  </a:lnTo>
                  <a:lnTo>
                    <a:pt x="8974328" y="0"/>
                  </a:lnTo>
                  <a:close/>
                </a:path>
              </a:pathLst>
            </a:custGeom>
            <a:solidFill>
              <a:srgbClr val="F1F1F1"/>
            </a:solidFill>
          </p:spPr>
          <p:txBody>
            <a:bodyPr wrap="square" lIns="0" tIns="0" rIns="0" bIns="0" rtlCol="0"/>
            <a:lstStyle/>
            <a:p>
              <a:endParaRPr/>
            </a:p>
          </p:txBody>
        </p:sp>
        <p:sp>
          <p:nvSpPr>
            <p:cNvPr id="11" name="object 11"/>
            <p:cNvSpPr/>
            <p:nvPr/>
          </p:nvSpPr>
          <p:spPr>
            <a:xfrm>
              <a:off x="2542908" y="1261529"/>
              <a:ext cx="9103995" cy="2802890"/>
            </a:xfrm>
            <a:custGeom>
              <a:avLst/>
              <a:gdLst/>
              <a:ahLst/>
              <a:cxnLst/>
              <a:rect l="l" t="t" r="r" b="b"/>
              <a:pathLst>
                <a:path w="9103995" h="2802890">
                  <a:moveTo>
                    <a:pt x="129552" y="2802470"/>
                  </a:moveTo>
                  <a:lnTo>
                    <a:pt x="8974328" y="2802470"/>
                  </a:lnTo>
                  <a:lnTo>
                    <a:pt x="9024756" y="2792290"/>
                  </a:lnTo>
                  <a:lnTo>
                    <a:pt x="9065936" y="2764526"/>
                  </a:lnTo>
                  <a:lnTo>
                    <a:pt x="9093700" y="2723346"/>
                  </a:lnTo>
                  <a:lnTo>
                    <a:pt x="9103880" y="2672918"/>
                  </a:lnTo>
                  <a:lnTo>
                    <a:pt x="9103880" y="129552"/>
                  </a:lnTo>
                  <a:lnTo>
                    <a:pt x="9093700" y="79124"/>
                  </a:lnTo>
                  <a:lnTo>
                    <a:pt x="9065936" y="37944"/>
                  </a:lnTo>
                  <a:lnTo>
                    <a:pt x="9024756" y="10180"/>
                  </a:lnTo>
                  <a:lnTo>
                    <a:pt x="8974328" y="0"/>
                  </a:lnTo>
                  <a:lnTo>
                    <a:pt x="129552" y="0"/>
                  </a:lnTo>
                  <a:lnTo>
                    <a:pt x="79124" y="10180"/>
                  </a:lnTo>
                  <a:lnTo>
                    <a:pt x="37944" y="37944"/>
                  </a:lnTo>
                  <a:lnTo>
                    <a:pt x="10180" y="79124"/>
                  </a:lnTo>
                  <a:lnTo>
                    <a:pt x="0" y="129552"/>
                  </a:lnTo>
                  <a:lnTo>
                    <a:pt x="0" y="2672918"/>
                  </a:lnTo>
                  <a:lnTo>
                    <a:pt x="10180" y="2723346"/>
                  </a:lnTo>
                  <a:lnTo>
                    <a:pt x="37944" y="2764526"/>
                  </a:lnTo>
                  <a:lnTo>
                    <a:pt x="79124" y="2792290"/>
                  </a:lnTo>
                  <a:lnTo>
                    <a:pt x="129552" y="2802470"/>
                  </a:lnTo>
                  <a:close/>
                </a:path>
              </a:pathLst>
            </a:custGeom>
            <a:ln w="12699">
              <a:solidFill>
                <a:srgbClr val="06152F"/>
              </a:solidFill>
            </a:ln>
          </p:spPr>
          <p:txBody>
            <a:bodyPr wrap="square" lIns="0" tIns="0" rIns="0" bIns="0" rtlCol="0"/>
            <a:lstStyle/>
            <a:p>
              <a:endParaRPr/>
            </a:p>
          </p:txBody>
        </p:sp>
      </p:grpSp>
      <p:sp>
        <p:nvSpPr>
          <p:cNvPr id="12" name="object 12"/>
          <p:cNvSpPr txBox="1"/>
          <p:nvPr/>
        </p:nvSpPr>
        <p:spPr>
          <a:xfrm>
            <a:off x="2858921" y="1522800"/>
            <a:ext cx="8787981" cy="2279791"/>
          </a:xfrm>
          <a:prstGeom prst="rect">
            <a:avLst/>
          </a:prstGeom>
        </p:spPr>
        <p:txBody>
          <a:bodyPr vert="horz" wrap="square" lIns="0" tIns="12700" rIns="0" bIns="0" rtlCol="0">
            <a:spAutoFit/>
          </a:bodyPr>
          <a:lstStyle/>
          <a:p>
            <a:pPr marL="12700" marR="189865">
              <a:lnSpc>
                <a:spcPct val="105000"/>
              </a:lnSpc>
              <a:spcBef>
                <a:spcPts val="100"/>
              </a:spcBef>
              <a:tabLst>
                <a:tab pos="3171190" algn="l"/>
              </a:tabLst>
            </a:pPr>
            <a:r>
              <a:rPr sz="1900" spc="-100" dirty="0">
                <a:solidFill>
                  <a:srgbClr val="1D242C"/>
                </a:solidFill>
                <a:latin typeface="Grammarsaurus" pitchFamily="2" charset="0"/>
                <a:cs typeface="Gill Sans MT"/>
              </a:rPr>
              <a:t>Tiny germs, called bacteria, live in your mouth. They can eat leftover bits of food, especially sugary foods. When they eat sugar, they produce </a:t>
            </a:r>
            <a:r>
              <a:rPr sz="1900" b="1" spc="-100" dirty="0">
                <a:solidFill>
                  <a:srgbClr val="1D242C"/>
                </a:solidFill>
                <a:latin typeface="Grammarsaurus" pitchFamily="2" charset="0"/>
                <a:cs typeface="Gill Sans MT"/>
              </a:rPr>
              <a:t>acid </a:t>
            </a:r>
            <a:r>
              <a:rPr sz="1900" spc="-100" dirty="0">
                <a:solidFill>
                  <a:srgbClr val="1D242C"/>
                </a:solidFill>
                <a:latin typeface="Grammarsaurus" pitchFamily="2" charset="0"/>
                <a:cs typeface="Gill Sans MT"/>
              </a:rPr>
              <a:t>that can </a:t>
            </a:r>
            <a:r>
              <a:rPr sz="1900" b="1" spc="-100" dirty="0">
                <a:solidFill>
                  <a:srgbClr val="1D242C"/>
                </a:solidFill>
                <a:latin typeface="Grammarsaurus" pitchFamily="2" charset="0"/>
                <a:cs typeface="Gill Sans MT"/>
              </a:rPr>
              <a:t>attack our teeth</a:t>
            </a:r>
            <a:r>
              <a:rPr sz="1900" spc="-100" dirty="0">
                <a:solidFill>
                  <a:srgbClr val="1D242C"/>
                </a:solidFill>
                <a:latin typeface="Grammarsaurus" pitchFamily="2" charset="0"/>
                <a:cs typeface="Gill Sans MT"/>
              </a:rPr>
              <a:t>, leading to tooth decay	.</a:t>
            </a:r>
            <a:endParaRPr sz="1900" spc="-100" dirty="0">
              <a:latin typeface="Grammarsaurus" pitchFamily="2" charset="0"/>
              <a:cs typeface="Gill Sans MT"/>
            </a:endParaRPr>
          </a:p>
          <a:p>
            <a:pPr marL="12700">
              <a:lnSpc>
                <a:spcPct val="105000"/>
              </a:lnSpc>
              <a:spcBef>
                <a:spcPts val="500"/>
              </a:spcBef>
            </a:pPr>
            <a:r>
              <a:rPr sz="1900" spc="-120" dirty="0">
                <a:solidFill>
                  <a:srgbClr val="1D242C"/>
                </a:solidFill>
                <a:latin typeface="Grammarsaurus" pitchFamily="2" charset="0"/>
                <a:cs typeface="Gill Sans MT"/>
              </a:rPr>
              <a:t>Tooth decay can be reduced or prevented by avoiding overeating sugar and acidic foods.</a:t>
            </a:r>
            <a:endParaRPr sz="1900" spc="-120" dirty="0">
              <a:latin typeface="Grammarsaurus" pitchFamily="2" charset="0"/>
              <a:cs typeface="Gill Sans MT"/>
            </a:endParaRPr>
          </a:p>
          <a:p>
            <a:pPr marL="12700" marR="149860" algn="l">
              <a:lnSpc>
                <a:spcPct val="105000"/>
              </a:lnSpc>
              <a:spcBef>
                <a:spcPts val="500"/>
              </a:spcBef>
            </a:pPr>
            <a:r>
              <a:rPr sz="1900" spc="-100" dirty="0">
                <a:solidFill>
                  <a:srgbClr val="1D242C"/>
                </a:solidFill>
                <a:latin typeface="Grammarsaurus" pitchFamily="2" charset="0"/>
                <a:cs typeface="Gill Sans MT"/>
              </a:rPr>
              <a:t>To help your teeth stay </a:t>
            </a:r>
            <a:r>
              <a:rPr sz="1900" b="1" spc="-100" dirty="0">
                <a:solidFill>
                  <a:srgbClr val="1D242C"/>
                </a:solidFill>
                <a:latin typeface="Grammarsaurus" pitchFamily="2" charset="0"/>
                <a:cs typeface="Gill Sans MT"/>
              </a:rPr>
              <a:t>healthy  </a:t>
            </a:r>
            <a:r>
              <a:rPr lang="en-US" sz="1900" b="1" spc="-100" dirty="0" smtClean="0">
                <a:solidFill>
                  <a:srgbClr val="1D242C"/>
                </a:solidFill>
                <a:latin typeface="Grammarsaurus" pitchFamily="2" charset="0"/>
                <a:cs typeface="Gill Sans MT"/>
              </a:rPr>
              <a:t>   </a:t>
            </a:r>
            <a:r>
              <a:rPr sz="1900" b="1" spc="-100" dirty="0" smtClean="0">
                <a:solidFill>
                  <a:srgbClr val="1D242C"/>
                </a:solidFill>
                <a:latin typeface="Grammarsaurus" pitchFamily="2" charset="0"/>
                <a:cs typeface="Gill Sans MT"/>
              </a:rPr>
              <a:t> </a:t>
            </a:r>
            <a:r>
              <a:rPr sz="1900" spc="-100" dirty="0">
                <a:solidFill>
                  <a:srgbClr val="1D242C"/>
                </a:solidFill>
                <a:latin typeface="Grammarsaurus" pitchFamily="2" charset="0"/>
                <a:cs typeface="Gill Sans MT"/>
              </a:rPr>
              <a:t>, you should eat a healthy diet  </a:t>
            </a:r>
            <a:r>
              <a:rPr lang="en-US" sz="1900" spc="-100" dirty="0" smtClean="0">
                <a:solidFill>
                  <a:srgbClr val="1D242C"/>
                </a:solidFill>
                <a:latin typeface="Grammarsaurus" pitchFamily="2" charset="0"/>
                <a:cs typeface="Gill Sans MT"/>
              </a:rPr>
              <a:t>  </a:t>
            </a:r>
            <a:r>
              <a:rPr sz="1900" spc="-100" dirty="0" smtClean="0">
                <a:solidFill>
                  <a:srgbClr val="1D242C"/>
                </a:solidFill>
                <a:latin typeface="Grammarsaurus" pitchFamily="2" charset="0"/>
                <a:cs typeface="Gill Sans MT"/>
              </a:rPr>
              <a:t> </a:t>
            </a:r>
            <a:r>
              <a:rPr sz="1900" spc="-100" dirty="0">
                <a:solidFill>
                  <a:srgbClr val="1D242C"/>
                </a:solidFill>
                <a:latin typeface="Grammarsaurus" pitchFamily="2" charset="0"/>
                <a:cs typeface="Gill Sans MT"/>
              </a:rPr>
              <a:t>. Any snacks we </a:t>
            </a:r>
            <a:r>
              <a:rPr sz="1900" spc="-100" dirty="0" smtClean="0">
                <a:solidFill>
                  <a:srgbClr val="1D242C"/>
                </a:solidFill>
                <a:latin typeface="Grammarsaurus" pitchFamily="2" charset="0"/>
                <a:cs typeface="Gill Sans MT"/>
              </a:rPr>
              <a:t>have </a:t>
            </a:r>
            <a:r>
              <a:rPr sz="1900" spc="-100" dirty="0">
                <a:solidFill>
                  <a:srgbClr val="1D242C"/>
                </a:solidFill>
                <a:latin typeface="Grammarsaurus" pitchFamily="2" charset="0"/>
                <a:cs typeface="Gill Sans MT"/>
              </a:rPr>
              <a:t>in between meals should be low in sugar, such as </a:t>
            </a:r>
            <a:r>
              <a:rPr sz="1900" b="1" spc="-100" dirty="0">
                <a:solidFill>
                  <a:srgbClr val="1D242C"/>
                </a:solidFill>
                <a:latin typeface="Grammarsaurus" pitchFamily="2" charset="0"/>
                <a:cs typeface="Gill Sans MT"/>
              </a:rPr>
              <a:t>breadsticks</a:t>
            </a:r>
            <a:r>
              <a:rPr sz="1900" spc="-100" dirty="0">
                <a:solidFill>
                  <a:srgbClr val="1D242C"/>
                </a:solidFill>
                <a:latin typeface="Grammarsaurus" pitchFamily="2" charset="0"/>
                <a:cs typeface="Gill Sans MT"/>
              </a:rPr>
              <a:t>, </a:t>
            </a:r>
            <a:r>
              <a:rPr sz="1900" b="1" spc="-100" dirty="0">
                <a:solidFill>
                  <a:srgbClr val="1D242C"/>
                </a:solidFill>
                <a:latin typeface="Grammarsaurus" pitchFamily="2" charset="0"/>
                <a:cs typeface="Gill Sans MT"/>
              </a:rPr>
              <a:t>raw vegetables</a:t>
            </a:r>
            <a:r>
              <a:rPr sz="1900" spc="-100" dirty="0">
                <a:solidFill>
                  <a:srgbClr val="1D242C"/>
                </a:solidFill>
                <a:latin typeface="Grammarsaurus" pitchFamily="2" charset="0"/>
                <a:cs typeface="Gill Sans MT"/>
              </a:rPr>
              <a:t>, and </a:t>
            </a:r>
            <a:r>
              <a:rPr sz="1900" b="1" spc="-100" dirty="0">
                <a:solidFill>
                  <a:srgbClr val="1D242C"/>
                </a:solidFill>
                <a:latin typeface="Grammarsaurus" pitchFamily="2" charset="0"/>
                <a:cs typeface="Gill Sans MT"/>
              </a:rPr>
              <a:t>fruit</a:t>
            </a:r>
            <a:r>
              <a:rPr sz="1900" spc="-100" dirty="0">
                <a:solidFill>
                  <a:srgbClr val="1D242C"/>
                </a:solidFill>
                <a:latin typeface="Grammarsaurus" pitchFamily="2" charset="0"/>
                <a:cs typeface="Gill Sans MT"/>
              </a:rPr>
              <a:t>.</a:t>
            </a:r>
            <a:endParaRPr sz="1900" spc="-100" dirty="0">
              <a:latin typeface="Grammarsaurus" pitchFamily="2" charset="0"/>
              <a:cs typeface="Gill Sans MT"/>
            </a:endParaRPr>
          </a:p>
        </p:txBody>
      </p:sp>
      <p:grpSp>
        <p:nvGrpSpPr>
          <p:cNvPr id="13" name="object 13"/>
          <p:cNvGrpSpPr/>
          <p:nvPr/>
        </p:nvGrpSpPr>
        <p:grpSpPr>
          <a:xfrm>
            <a:off x="1772729" y="1548587"/>
            <a:ext cx="7755890" cy="4560570"/>
            <a:chOff x="1772729" y="1548587"/>
            <a:chExt cx="7755890" cy="4560570"/>
          </a:xfrm>
        </p:grpSpPr>
        <p:sp>
          <p:nvSpPr>
            <p:cNvPr id="14" name="object 14"/>
            <p:cNvSpPr/>
            <p:nvPr/>
          </p:nvSpPr>
          <p:spPr>
            <a:xfrm>
              <a:off x="1800428" y="1548587"/>
              <a:ext cx="951865" cy="342900"/>
            </a:xfrm>
            <a:custGeom>
              <a:avLst/>
              <a:gdLst/>
              <a:ahLst/>
              <a:cxnLst/>
              <a:rect l="l" t="t" r="r" b="b"/>
              <a:pathLst>
                <a:path w="951864" h="342900">
                  <a:moveTo>
                    <a:pt x="844003" y="0"/>
                  </a:moveTo>
                  <a:lnTo>
                    <a:pt x="719756" y="40839"/>
                  </a:lnTo>
                  <a:lnTo>
                    <a:pt x="622752" y="73298"/>
                  </a:lnTo>
                  <a:lnTo>
                    <a:pt x="571455" y="90773"/>
                  </a:lnTo>
                  <a:lnTo>
                    <a:pt x="518943" y="108935"/>
                  </a:lnTo>
                  <a:lnTo>
                    <a:pt x="465701" y="127675"/>
                  </a:lnTo>
                  <a:lnTo>
                    <a:pt x="412215" y="146885"/>
                  </a:lnTo>
                  <a:lnTo>
                    <a:pt x="358970" y="166456"/>
                  </a:lnTo>
                  <a:lnTo>
                    <a:pt x="306453" y="186282"/>
                  </a:lnTo>
                  <a:lnTo>
                    <a:pt x="255149" y="206253"/>
                  </a:lnTo>
                  <a:lnTo>
                    <a:pt x="205543" y="226262"/>
                  </a:lnTo>
                  <a:lnTo>
                    <a:pt x="158123" y="246201"/>
                  </a:lnTo>
                  <a:lnTo>
                    <a:pt x="113372" y="265960"/>
                  </a:lnTo>
                  <a:lnTo>
                    <a:pt x="71778" y="285434"/>
                  </a:lnTo>
                  <a:lnTo>
                    <a:pt x="33825" y="304512"/>
                  </a:lnTo>
                  <a:lnTo>
                    <a:pt x="0" y="323088"/>
                  </a:lnTo>
                  <a:lnTo>
                    <a:pt x="39327" y="320523"/>
                  </a:lnTo>
                  <a:lnTo>
                    <a:pt x="81413" y="318704"/>
                  </a:lnTo>
                  <a:lnTo>
                    <a:pt x="125982" y="317570"/>
                  </a:lnTo>
                  <a:lnTo>
                    <a:pt x="172759" y="317058"/>
                  </a:lnTo>
                  <a:lnTo>
                    <a:pt x="221467" y="317108"/>
                  </a:lnTo>
                  <a:lnTo>
                    <a:pt x="271830" y="317658"/>
                  </a:lnTo>
                  <a:lnTo>
                    <a:pt x="323571" y="318647"/>
                  </a:lnTo>
                  <a:lnTo>
                    <a:pt x="376416" y="320014"/>
                  </a:lnTo>
                  <a:lnTo>
                    <a:pt x="484310" y="323635"/>
                  </a:lnTo>
                  <a:lnTo>
                    <a:pt x="856100" y="339188"/>
                  </a:lnTo>
                  <a:lnTo>
                    <a:pt x="951547" y="342430"/>
                  </a:lnTo>
                  <a:lnTo>
                    <a:pt x="844003" y="0"/>
                  </a:lnTo>
                  <a:close/>
                </a:path>
              </a:pathLst>
            </a:custGeom>
            <a:solidFill>
              <a:srgbClr val="F1F1F1"/>
            </a:solidFill>
          </p:spPr>
          <p:txBody>
            <a:bodyPr wrap="square" lIns="0" tIns="0" rIns="0" bIns="0" rtlCol="0"/>
            <a:lstStyle/>
            <a:p>
              <a:endParaRPr/>
            </a:p>
          </p:txBody>
        </p:sp>
        <p:sp>
          <p:nvSpPr>
            <p:cNvPr id="15" name="object 15"/>
            <p:cNvSpPr/>
            <p:nvPr/>
          </p:nvSpPr>
          <p:spPr>
            <a:xfrm>
              <a:off x="1772729" y="1548587"/>
              <a:ext cx="979805" cy="342900"/>
            </a:xfrm>
            <a:custGeom>
              <a:avLst/>
              <a:gdLst/>
              <a:ahLst/>
              <a:cxnLst/>
              <a:rect l="l" t="t" r="r" b="b"/>
              <a:pathLst>
                <a:path w="979805" h="342900">
                  <a:moveTo>
                    <a:pt x="600045" y="323138"/>
                  </a:moveTo>
                  <a:lnTo>
                    <a:pt x="265544" y="323138"/>
                  </a:lnTo>
                  <a:lnTo>
                    <a:pt x="363230" y="324566"/>
                  </a:lnTo>
                  <a:lnTo>
                    <a:pt x="362634" y="324566"/>
                  </a:lnTo>
                  <a:lnTo>
                    <a:pt x="979246" y="342430"/>
                  </a:lnTo>
                  <a:lnTo>
                    <a:pt x="600045" y="323138"/>
                  </a:lnTo>
                  <a:close/>
                </a:path>
                <a:path w="979805" h="342900">
                  <a:moveTo>
                    <a:pt x="871702" y="0"/>
                  </a:moveTo>
                  <a:lnTo>
                    <a:pt x="632119" y="76141"/>
                  </a:lnTo>
                  <a:lnTo>
                    <a:pt x="489202" y="124468"/>
                  </a:lnTo>
                  <a:lnTo>
                    <a:pt x="388480" y="160260"/>
                  </a:lnTo>
                  <a:lnTo>
                    <a:pt x="335435" y="180022"/>
                  </a:lnTo>
                  <a:lnTo>
                    <a:pt x="282624" y="200431"/>
                  </a:lnTo>
                  <a:lnTo>
                    <a:pt x="230060" y="221500"/>
                  </a:lnTo>
                  <a:lnTo>
                    <a:pt x="177818" y="243437"/>
                  </a:lnTo>
                  <a:lnTo>
                    <a:pt x="125980" y="266417"/>
                  </a:lnTo>
                  <a:lnTo>
                    <a:pt x="74805" y="290973"/>
                  </a:lnTo>
                  <a:lnTo>
                    <a:pt x="24549" y="317639"/>
                  </a:lnTo>
                  <a:lnTo>
                    <a:pt x="0" y="331419"/>
                  </a:lnTo>
                  <a:lnTo>
                    <a:pt x="28206" y="329374"/>
                  </a:lnTo>
                  <a:lnTo>
                    <a:pt x="41708" y="328549"/>
                  </a:lnTo>
                  <a:lnTo>
                    <a:pt x="30861" y="328549"/>
                  </a:lnTo>
                  <a:lnTo>
                    <a:pt x="27216" y="316814"/>
                  </a:lnTo>
                  <a:lnTo>
                    <a:pt x="55912" y="315096"/>
                  </a:lnTo>
                  <a:lnTo>
                    <a:pt x="80377" y="301958"/>
                  </a:lnTo>
                  <a:lnTo>
                    <a:pt x="131035" y="277341"/>
                  </a:lnTo>
                  <a:lnTo>
                    <a:pt x="182497" y="254216"/>
                  </a:lnTo>
                  <a:lnTo>
                    <a:pt x="234429" y="232105"/>
                  </a:lnTo>
                  <a:lnTo>
                    <a:pt x="286743" y="210834"/>
                  </a:lnTo>
                  <a:lnTo>
                    <a:pt x="339332" y="190214"/>
                  </a:lnTo>
                  <a:lnTo>
                    <a:pt x="445008" y="150152"/>
                  </a:lnTo>
                  <a:lnTo>
                    <a:pt x="681650" y="65693"/>
                  </a:lnTo>
                  <a:lnTo>
                    <a:pt x="871702" y="0"/>
                  </a:lnTo>
                  <a:close/>
                </a:path>
                <a:path w="979805" h="342900">
                  <a:moveTo>
                    <a:pt x="55912" y="315096"/>
                  </a:moveTo>
                  <a:lnTo>
                    <a:pt x="27216" y="316814"/>
                  </a:lnTo>
                  <a:lnTo>
                    <a:pt x="30782" y="328295"/>
                  </a:lnTo>
                  <a:lnTo>
                    <a:pt x="30861" y="328549"/>
                  </a:lnTo>
                  <a:lnTo>
                    <a:pt x="55912" y="315096"/>
                  </a:lnTo>
                  <a:close/>
                </a:path>
                <a:path w="979805" h="342900">
                  <a:moveTo>
                    <a:pt x="217996" y="311203"/>
                  </a:moveTo>
                  <a:lnTo>
                    <a:pt x="170313" y="311368"/>
                  </a:lnTo>
                  <a:lnTo>
                    <a:pt x="118823" y="312282"/>
                  </a:lnTo>
                  <a:lnTo>
                    <a:pt x="120773" y="312282"/>
                  </a:lnTo>
                  <a:lnTo>
                    <a:pt x="74914" y="313959"/>
                  </a:lnTo>
                  <a:lnTo>
                    <a:pt x="55912" y="315096"/>
                  </a:lnTo>
                  <a:lnTo>
                    <a:pt x="30861" y="328549"/>
                  </a:lnTo>
                  <a:lnTo>
                    <a:pt x="41708" y="328549"/>
                  </a:lnTo>
                  <a:lnTo>
                    <a:pt x="75544" y="326480"/>
                  </a:lnTo>
                  <a:lnTo>
                    <a:pt x="122976" y="324566"/>
                  </a:lnTo>
                  <a:lnTo>
                    <a:pt x="170472" y="323475"/>
                  </a:lnTo>
                  <a:lnTo>
                    <a:pt x="600045" y="323138"/>
                  </a:lnTo>
                  <a:lnTo>
                    <a:pt x="456158" y="316387"/>
                  </a:lnTo>
                  <a:lnTo>
                    <a:pt x="313306" y="312282"/>
                  </a:lnTo>
                  <a:lnTo>
                    <a:pt x="217996" y="311203"/>
                  </a:lnTo>
                  <a:close/>
                </a:path>
              </a:pathLst>
            </a:custGeom>
            <a:solidFill>
              <a:srgbClr val="06152F"/>
            </a:solidFill>
          </p:spPr>
          <p:txBody>
            <a:bodyPr wrap="square" lIns="0" tIns="0" rIns="0" bIns="0" rtlCol="0"/>
            <a:lstStyle/>
            <a:p>
              <a:endParaRPr/>
            </a:p>
          </p:txBody>
        </p:sp>
        <p:pic>
          <p:nvPicPr>
            <p:cNvPr id="16" name="object 16"/>
            <p:cNvPicPr/>
            <p:nvPr/>
          </p:nvPicPr>
          <p:blipFill>
            <a:blip r:embed="rId3" cstate="print"/>
            <a:stretch>
              <a:fillRect/>
            </a:stretch>
          </p:blipFill>
          <p:spPr>
            <a:xfrm>
              <a:off x="5068684" y="3742261"/>
              <a:ext cx="3540455" cy="2360307"/>
            </a:xfrm>
            <a:prstGeom prst="rect">
              <a:avLst/>
            </a:prstGeom>
          </p:spPr>
        </p:pic>
        <p:sp>
          <p:nvSpPr>
            <p:cNvPr id="17" name="object 17"/>
            <p:cNvSpPr/>
            <p:nvPr/>
          </p:nvSpPr>
          <p:spPr>
            <a:xfrm>
              <a:off x="5068684" y="3742258"/>
              <a:ext cx="3540760" cy="2360930"/>
            </a:xfrm>
            <a:custGeom>
              <a:avLst/>
              <a:gdLst/>
              <a:ahLst/>
              <a:cxnLst/>
              <a:rect l="l" t="t" r="r" b="b"/>
              <a:pathLst>
                <a:path w="3540759" h="2360929">
                  <a:moveTo>
                    <a:pt x="3540455" y="2360307"/>
                  </a:moveTo>
                  <a:lnTo>
                    <a:pt x="0" y="2360307"/>
                  </a:lnTo>
                  <a:lnTo>
                    <a:pt x="0" y="0"/>
                  </a:lnTo>
                  <a:lnTo>
                    <a:pt x="3540455" y="0"/>
                  </a:lnTo>
                  <a:lnTo>
                    <a:pt x="3540455" y="2360307"/>
                  </a:lnTo>
                  <a:close/>
                </a:path>
              </a:pathLst>
            </a:custGeom>
            <a:ln w="12700">
              <a:solidFill>
                <a:srgbClr val="000000"/>
              </a:solidFill>
            </a:ln>
          </p:spPr>
          <p:txBody>
            <a:bodyPr wrap="square" lIns="0" tIns="0" rIns="0" bIns="0" rtlCol="0"/>
            <a:lstStyle/>
            <a:p>
              <a:endParaRPr/>
            </a:p>
          </p:txBody>
        </p:sp>
        <p:pic>
          <p:nvPicPr>
            <p:cNvPr id="18" name="object 18"/>
            <p:cNvPicPr/>
            <p:nvPr/>
          </p:nvPicPr>
          <p:blipFill>
            <a:blip r:embed="rId4" cstate="print"/>
            <a:stretch>
              <a:fillRect/>
            </a:stretch>
          </p:blipFill>
          <p:spPr>
            <a:xfrm>
              <a:off x="6027585" y="2864351"/>
              <a:ext cx="235686" cy="336264"/>
            </a:xfrm>
            <a:prstGeom prst="rect">
              <a:avLst/>
            </a:prstGeom>
          </p:spPr>
        </p:pic>
        <p:pic>
          <p:nvPicPr>
            <p:cNvPr id="19" name="object 19"/>
            <p:cNvPicPr/>
            <p:nvPr/>
          </p:nvPicPr>
          <p:blipFill>
            <a:blip r:embed="rId5" cstate="print"/>
            <a:stretch>
              <a:fillRect/>
            </a:stretch>
          </p:blipFill>
          <p:spPr>
            <a:xfrm>
              <a:off x="9264459" y="2881706"/>
              <a:ext cx="264017" cy="281939"/>
            </a:xfrm>
            <a:prstGeom prst="rect">
              <a:avLst/>
            </a:prstGeom>
          </p:spPr>
        </p:pic>
        <p:pic>
          <p:nvPicPr>
            <p:cNvPr id="20" name="object 20"/>
            <p:cNvPicPr/>
            <p:nvPr/>
          </p:nvPicPr>
          <p:blipFill>
            <a:blip r:embed="rId6" cstate="print"/>
            <a:stretch>
              <a:fillRect/>
            </a:stretch>
          </p:blipFill>
          <p:spPr>
            <a:xfrm>
              <a:off x="5748439" y="2191194"/>
              <a:ext cx="266593" cy="246862"/>
            </a:xfrm>
            <a:prstGeom prst="rect">
              <a:avLst/>
            </a:prstGeom>
          </p:spPr>
        </p:pic>
      </p:grpSp>
      <p:sp>
        <p:nvSpPr>
          <p:cNvPr id="22"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12</a:t>
            </a:r>
            <a:endParaRPr sz="2400" dirty="0">
              <a:latin typeface="Grammarsaurus" pitchFamily="2" charset="0"/>
              <a:cs typeface="Gill Sans MT"/>
            </a:endParaRPr>
          </a:p>
        </p:txBody>
      </p:sp>
      <p:sp>
        <p:nvSpPr>
          <p:cNvPr id="23"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966373" y="137160"/>
            <a:ext cx="2259330" cy="772160"/>
            <a:chOff x="4966373" y="137160"/>
            <a:chExt cx="2259330" cy="772160"/>
          </a:xfrm>
        </p:grpSpPr>
        <p:sp>
          <p:nvSpPr>
            <p:cNvPr id="5" name="object 5"/>
            <p:cNvSpPr/>
            <p:nvPr/>
          </p:nvSpPr>
          <p:spPr>
            <a:xfrm>
              <a:off x="4974628" y="145415"/>
              <a:ext cx="2242820" cy="755650"/>
            </a:xfrm>
            <a:custGeom>
              <a:avLst/>
              <a:gdLst/>
              <a:ahLst/>
              <a:cxnLst/>
              <a:rect l="l" t="t" r="r" b="b"/>
              <a:pathLst>
                <a:path w="2242820" h="755650">
                  <a:moveTo>
                    <a:pt x="2203716" y="0"/>
                  </a:moveTo>
                  <a:lnTo>
                    <a:pt x="39039" y="0"/>
                  </a:lnTo>
                  <a:lnTo>
                    <a:pt x="23842" y="3067"/>
                  </a:lnTo>
                  <a:lnTo>
                    <a:pt x="11433" y="11433"/>
                  </a:lnTo>
                  <a:lnTo>
                    <a:pt x="3067" y="23842"/>
                  </a:lnTo>
                  <a:lnTo>
                    <a:pt x="0" y="39039"/>
                  </a:lnTo>
                  <a:lnTo>
                    <a:pt x="0" y="716102"/>
                  </a:lnTo>
                  <a:lnTo>
                    <a:pt x="3067" y="731299"/>
                  </a:lnTo>
                  <a:lnTo>
                    <a:pt x="11433" y="743708"/>
                  </a:lnTo>
                  <a:lnTo>
                    <a:pt x="23842" y="752074"/>
                  </a:lnTo>
                  <a:lnTo>
                    <a:pt x="39039" y="755141"/>
                  </a:lnTo>
                  <a:lnTo>
                    <a:pt x="2203716" y="755141"/>
                  </a:lnTo>
                  <a:lnTo>
                    <a:pt x="2218914" y="752074"/>
                  </a:lnTo>
                  <a:lnTo>
                    <a:pt x="2231323" y="743708"/>
                  </a:lnTo>
                  <a:lnTo>
                    <a:pt x="2239689" y="731299"/>
                  </a:lnTo>
                  <a:lnTo>
                    <a:pt x="2242756" y="716102"/>
                  </a:lnTo>
                  <a:lnTo>
                    <a:pt x="2242756" y="39039"/>
                  </a:lnTo>
                  <a:lnTo>
                    <a:pt x="2239689" y="23842"/>
                  </a:lnTo>
                  <a:lnTo>
                    <a:pt x="2231323" y="11433"/>
                  </a:lnTo>
                  <a:lnTo>
                    <a:pt x="2218914" y="3067"/>
                  </a:lnTo>
                  <a:lnTo>
                    <a:pt x="2203716" y="0"/>
                  </a:lnTo>
                  <a:close/>
                </a:path>
              </a:pathLst>
            </a:custGeom>
            <a:solidFill>
              <a:srgbClr val="E8ECDD"/>
            </a:solidFill>
          </p:spPr>
          <p:txBody>
            <a:bodyPr wrap="square" lIns="0" tIns="0" rIns="0" bIns="0" rtlCol="0"/>
            <a:lstStyle/>
            <a:p>
              <a:endParaRPr/>
            </a:p>
          </p:txBody>
        </p:sp>
        <p:sp>
          <p:nvSpPr>
            <p:cNvPr id="6" name="object 6"/>
            <p:cNvSpPr/>
            <p:nvPr/>
          </p:nvSpPr>
          <p:spPr>
            <a:xfrm>
              <a:off x="4974628" y="145415"/>
              <a:ext cx="2242820" cy="755650"/>
            </a:xfrm>
            <a:custGeom>
              <a:avLst/>
              <a:gdLst/>
              <a:ahLst/>
              <a:cxnLst/>
              <a:rect l="l" t="t" r="r" b="b"/>
              <a:pathLst>
                <a:path w="2242820" h="755650">
                  <a:moveTo>
                    <a:pt x="2203716" y="755141"/>
                  </a:moveTo>
                  <a:lnTo>
                    <a:pt x="39039" y="755141"/>
                  </a:lnTo>
                  <a:lnTo>
                    <a:pt x="23842" y="752074"/>
                  </a:lnTo>
                  <a:lnTo>
                    <a:pt x="11433" y="743708"/>
                  </a:lnTo>
                  <a:lnTo>
                    <a:pt x="3067" y="731299"/>
                  </a:lnTo>
                  <a:lnTo>
                    <a:pt x="0" y="716102"/>
                  </a:lnTo>
                  <a:lnTo>
                    <a:pt x="0" y="39039"/>
                  </a:lnTo>
                  <a:lnTo>
                    <a:pt x="3067" y="23842"/>
                  </a:lnTo>
                  <a:lnTo>
                    <a:pt x="11433" y="11433"/>
                  </a:lnTo>
                  <a:lnTo>
                    <a:pt x="23842" y="3067"/>
                  </a:lnTo>
                  <a:lnTo>
                    <a:pt x="39039" y="0"/>
                  </a:lnTo>
                  <a:lnTo>
                    <a:pt x="2203716" y="0"/>
                  </a:lnTo>
                  <a:lnTo>
                    <a:pt x="2218914" y="3067"/>
                  </a:lnTo>
                  <a:lnTo>
                    <a:pt x="2231323" y="11433"/>
                  </a:lnTo>
                  <a:lnTo>
                    <a:pt x="2239689" y="23842"/>
                  </a:lnTo>
                  <a:lnTo>
                    <a:pt x="2242756" y="39039"/>
                  </a:lnTo>
                  <a:lnTo>
                    <a:pt x="2242756" y="716102"/>
                  </a:lnTo>
                  <a:lnTo>
                    <a:pt x="2239689" y="731299"/>
                  </a:lnTo>
                  <a:lnTo>
                    <a:pt x="2231323" y="743708"/>
                  </a:lnTo>
                  <a:lnTo>
                    <a:pt x="2218914" y="752074"/>
                  </a:lnTo>
                  <a:lnTo>
                    <a:pt x="2203716"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xfrm>
            <a:off x="4572000" y="209486"/>
            <a:ext cx="2966034" cy="589280"/>
          </a:xfrm>
          <a:prstGeom prst="rect">
            <a:avLst/>
          </a:prstGeom>
        </p:spPr>
        <p:txBody>
          <a:bodyPr vert="horz" wrap="square" lIns="0" tIns="12700" rIns="0" bIns="0" rtlCol="0">
            <a:spAutoFit/>
          </a:bodyPr>
          <a:lstStyle/>
          <a:p>
            <a:pPr marL="745490">
              <a:lnSpc>
                <a:spcPct val="100000"/>
              </a:lnSpc>
              <a:spcBef>
                <a:spcPts val="100"/>
              </a:spcBef>
            </a:pPr>
            <a:r>
              <a:rPr spc="-100" dirty="0">
                <a:latin typeface="Grammarsaurus" pitchFamily="2" charset="0"/>
              </a:rPr>
              <a:t>Enamel</a:t>
            </a:r>
          </a:p>
        </p:txBody>
      </p:sp>
      <p:grpSp>
        <p:nvGrpSpPr>
          <p:cNvPr id="8" name="object 8"/>
          <p:cNvGrpSpPr/>
          <p:nvPr/>
        </p:nvGrpSpPr>
        <p:grpSpPr>
          <a:xfrm>
            <a:off x="1958035" y="5064995"/>
            <a:ext cx="8275955" cy="718820"/>
            <a:chOff x="1958035" y="5064995"/>
            <a:chExt cx="8275955" cy="718820"/>
          </a:xfrm>
        </p:grpSpPr>
        <p:sp>
          <p:nvSpPr>
            <p:cNvPr id="9" name="object 9"/>
            <p:cNvSpPr/>
            <p:nvPr/>
          </p:nvSpPr>
          <p:spPr>
            <a:xfrm>
              <a:off x="1964385" y="5071345"/>
              <a:ext cx="8263255" cy="706120"/>
            </a:xfrm>
            <a:custGeom>
              <a:avLst/>
              <a:gdLst/>
              <a:ahLst/>
              <a:cxnLst/>
              <a:rect l="l" t="t" r="r" b="b"/>
              <a:pathLst>
                <a:path w="8263255" h="706120">
                  <a:moveTo>
                    <a:pt x="8211299" y="0"/>
                  </a:moveTo>
                  <a:lnTo>
                    <a:pt x="51917" y="0"/>
                  </a:lnTo>
                  <a:lnTo>
                    <a:pt x="31707" y="4079"/>
                  </a:lnTo>
                  <a:lnTo>
                    <a:pt x="15205" y="15205"/>
                  </a:lnTo>
                  <a:lnTo>
                    <a:pt x="4079" y="31707"/>
                  </a:lnTo>
                  <a:lnTo>
                    <a:pt x="0" y="51917"/>
                  </a:lnTo>
                  <a:lnTo>
                    <a:pt x="0" y="653656"/>
                  </a:lnTo>
                  <a:lnTo>
                    <a:pt x="4079" y="673859"/>
                  </a:lnTo>
                  <a:lnTo>
                    <a:pt x="15205" y="690357"/>
                  </a:lnTo>
                  <a:lnTo>
                    <a:pt x="31707" y="701481"/>
                  </a:lnTo>
                  <a:lnTo>
                    <a:pt x="51917" y="705561"/>
                  </a:lnTo>
                  <a:lnTo>
                    <a:pt x="8211299" y="705561"/>
                  </a:lnTo>
                  <a:lnTo>
                    <a:pt x="8231509" y="701481"/>
                  </a:lnTo>
                  <a:lnTo>
                    <a:pt x="8248011" y="690357"/>
                  </a:lnTo>
                  <a:lnTo>
                    <a:pt x="8259137" y="673859"/>
                  </a:lnTo>
                  <a:lnTo>
                    <a:pt x="8263216" y="653656"/>
                  </a:lnTo>
                  <a:lnTo>
                    <a:pt x="8263216" y="51917"/>
                  </a:lnTo>
                  <a:lnTo>
                    <a:pt x="8259137" y="31707"/>
                  </a:lnTo>
                  <a:lnTo>
                    <a:pt x="8248011" y="15205"/>
                  </a:lnTo>
                  <a:lnTo>
                    <a:pt x="8231509" y="4079"/>
                  </a:lnTo>
                  <a:lnTo>
                    <a:pt x="8211299" y="0"/>
                  </a:lnTo>
                  <a:close/>
                </a:path>
              </a:pathLst>
            </a:custGeom>
            <a:solidFill>
              <a:srgbClr val="5B5B5B"/>
            </a:solidFill>
          </p:spPr>
          <p:txBody>
            <a:bodyPr wrap="square" lIns="0" tIns="0" rIns="0" bIns="0" rtlCol="0"/>
            <a:lstStyle/>
            <a:p>
              <a:endParaRPr/>
            </a:p>
          </p:txBody>
        </p:sp>
        <p:sp>
          <p:nvSpPr>
            <p:cNvPr id="10" name="object 10"/>
            <p:cNvSpPr/>
            <p:nvPr/>
          </p:nvSpPr>
          <p:spPr>
            <a:xfrm>
              <a:off x="1964385" y="5071345"/>
              <a:ext cx="8263255" cy="706120"/>
            </a:xfrm>
            <a:custGeom>
              <a:avLst/>
              <a:gdLst/>
              <a:ahLst/>
              <a:cxnLst/>
              <a:rect l="l" t="t" r="r" b="b"/>
              <a:pathLst>
                <a:path w="8263255" h="706120">
                  <a:moveTo>
                    <a:pt x="8211299" y="705561"/>
                  </a:moveTo>
                  <a:lnTo>
                    <a:pt x="51917" y="705561"/>
                  </a:lnTo>
                  <a:lnTo>
                    <a:pt x="31707" y="701481"/>
                  </a:lnTo>
                  <a:lnTo>
                    <a:pt x="15205" y="690357"/>
                  </a:lnTo>
                  <a:lnTo>
                    <a:pt x="4079" y="673859"/>
                  </a:lnTo>
                  <a:lnTo>
                    <a:pt x="0" y="653656"/>
                  </a:lnTo>
                  <a:lnTo>
                    <a:pt x="0" y="51917"/>
                  </a:lnTo>
                  <a:lnTo>
                    <a:pt x="4079" y="31707"/>
                  </a:lnTo>
                  <a:lnTo>
                    <a:pt x="15205" y="15205"/>
                  </a:lnTo>
                  <a:lnTo>
                    <a:pt x="31707" y="4079"/>
                  </a:lnTo>
                  <a:lnTo>
                    <a:pt x="51917" y="0"/>
                  </a:lnTo>
                  <a:lnTo>
                    <a:pt x="8211299" y="0"/>
                  </a:lnTo>
                  <a:lnTo>
                    <a:pt x="8231509" y="4079"/>
                  </a:lnTo>
                  <a:lnTo>
                    <a:pt x="8248011" y="15205"/>
                  </a:lnTo>
                  <a:lnTo>
                    <a:pt x="8259137" y="31707"/>
                  </a:lnTo>
                  <a:lnTo>
                    <a:pt x="8263216" y="51917"/>
                  </a:lnTo>
                  <a:lnTo>
                    <a:pt x="8263216" y="653656"/>
                  </a:lnTo>
                  <a:lnTo>
                    <a:pt x="8259137" y="673859"/>
                  </a:lnTo>
                  <a:lnTo>
                    <a:pt x="8248011" y="690357"/>
                  </a:lnTo>
                  <a:lnTo>
                    <a:pt x="8231509" y="701481"/>
                  </a:lnTo>
                  <a:lnTo>
                    <a:pt x="8211299" y="705561"/>
                  </a:lnTo>
                  <a:close/>
                </a:path>
              </a:pathLst>
            </a:custGeom>
            <a:ln w="12699">
              <a:solidFill>
                <a:srgbClr val="000000"/>
              </a:solidFill>
            </a:ln>
          </p:spPr>
          <p:txBody>
            <a:bodyPr wrap="square" lIns="0" tIns="0" rIns="0" bIns="0" rtlCol="0"/>
            <a:lstStyle/>
            <a:p>
              <a:endParaRPr/>
            </a:p>
          </p:txBody>
        </p:sp>
      </p:grpSp>
      <p:sp>
        <p:nvSpPr>
          <p:cNvPr id="11" name="object 11"/>
          <p:cNvSpPr txBox="1"/>
          <p:nvPr/>
        </p:nvSpPr>
        <p:spPr>
          <a:xfrm>
            <a:off x="1972774" y="5137898"/>
            <a:ext cx="8246745" cy="527067"/>
          </a:xfrm>
          <a:prstGeom prst="rect">
            <a:avLst/>
          </a:prstGeom>
        </p:spPr>
        <p:txBody>
          <a:bodyPr vert="horz" wrap="square" lIns="0" tIns="13970" rIns="0" bIns="0" rtlCol="0">
            <a:spAutoFit/>
          </a:bodyPr>
          <a:lstStyle/>
          <a:p>
            <a:pPr marL="215265">
              <a:lnSpc>
                <a:spcPts val="1989"/>
              </a:lnSpc>
              <a:spcBef>
                <a:spcPts val="110"/>
              </a:spcBef>
            </a:pPr>
            <a:r>
              <a:rPr sz="1700" b="1" dirty="0">
                <a:solidFill>
                  <a:srgbClr val="FFFFFF"/>
                </a:solidFill>
                <a:latin typeface="Grammarsaurus" pitchFamily="2" charset="0"/>
                <a:cs typeface="Gill Sans MT"/>
              </a:rPr>
              <a:t>Did you know?</a:t>
            </a:r>
            <a:endParaRPr sz="1700" dirty="0">
              <a:latin typeface="Grammarsaurus" pitchFamily="2" charset="0"/>
              <a:cs typeface="Gill Sans MT"/>
            </a:endParaRPr>
          </a:p>
          <a:p>
            <a:pPr marL="215265">
              <a:lnSpc>
                <a:spcPts val="1989"/>
              </a:lnSpc>
            </a:pPr>
            <a:r>
              <a:rPr sz="1600" spc="-70" dirty="0">
                <a:solidFill>
                  <a:srgbClr val="FFFFFF"/>
                </a:solidFill>
                <a:latin typeface="Grammarsaurus" pitchFamily="2" charset="0"/>
                <a:cs typeface="Gill Sans MT"/>
              </a:rPr>
              <a:t>Plaque feels </a:t>
            </a:r>
            <a:r>
              <a:rPr sz="1600" b="1" spc="-70" dirty="0">
                <a:solidFill>
                  <a:srgbClr val="FFFFFF"/>
                </a:solidFill>
                <a:latin typeface="Grammarsaurus" pitchFamily="2" charset="0"/>
                <a:cs typeface="Gill Sans MT"/>
              </a:rPr>
              <a:t>fuzzy </a:t>
            </a:r>
            <a:r>
              <a:rPr sz="1600" spc="-70" dirty="0">
                <a:solidFill>
                  <a:srgbClr val="FFFFFF"/>
                </a:solidFill>
                <a:latin typeface="Grammarsaurus" pitchFamily="2" charset="0"/>
                <a:cs typeface="Gill Sans MT"/>
              </a:rPr>
              <a:t>when you rub your tongue against your teeth if you haven’t brushed them!</a:t>
            </a:r>
            <a:endParaRPr sz="1600" spc="-70" dirty="0">
              <a:latin typeface="Grammarsaurus" pitchFamily="2" charset="0"/>
              <a:cs typeface="Gill Sans MT"/>
            </a:endParaRPr>
          </a:p>
        </p:txBody>
      </p:sp>
      <p:grpSp>
        <p:nvGrpSpPr>
          <p:cNvPr id="12" name="object 12"/>
          <p:cNvGrpSpPr/>
          <p:nvPr/>
        </p:nvGrpSpPr>
        <p:grpSpPr>
          <a:xfrm>
            <a:off x="4950777" y="1485519"/>
            <a:ext cx="5276215" cy="2829560"/>
            <a:chOff x="4950777" y="1485519"/>
            <a:chExt cx="5276215" cy="2829560"/>
          </a:xfrm>
        </p:grpSpPr>
        <p:sp>
          <p:nvSpPr>
            <p:cNvPr id="13" name="object 13"/>
            <p:cNvSpPr/>
            <p:nvPr/>
          </p:nvSpPr>
          <p:spPr>
            <a:xfrm>
              <a:off x="4957127" y="1491869"/>
              <a:ext cx="5263515" cy="2816860"/>
            </a:xfrm>
            <a:custGeom>
              <a:avLst/>
              <a:gdLst/>
              <a:ahLst/>
              <a:cxnLst/>
              <a:rect l="l" t="t" r="r" b="b"/>
              <a:pathLst>
                <a:path w="5263515" h="2816860">
                  <a:moveTo>
                    <a:pt x="5133898" y="0"/>
                  </a:moveTo>
                  <a:lnTo>
                    <a:pt x="129552" y="0"/>
                  </a:lnTo>
                  <a:lnTo>
                    <a:pt x="79124" y="10180"/>
                  </a:lnTo>
                  <a:lnTo>
                    <a:pt x="37944" y="37944"/>
                  </a:lnTo>
                  <a:lnTo>
                    <a:pt x="10180" y="79124"/>
                  </a:lnTo>
                  <a:lnTo>
                    <a:pt x="0" y="129552"/>
                  </a:lnTo>
                  <a:lnTo>
                    <a:pt x="0" y="2687154"/>
                  </a:lnTo>
                  <a:lnTo>
                    <a:pt x="10180" y="2737583"/>
                  </a:lnTo>
                  <a:lnTo>
                    <a:pt x="37944" y="2778763"/>
                  </a:lnTo>
                  <a:lnTo>
                    <a:pt x="79124" y="2806526"/>
                  </a:lnTo>
                  <a:lnTo>
                    <a:pt x="129552" y="2816707"/>
                  </a:lnTo>
                  <a:lnTo>
                    <a:pt x="5133898" y="2816707"/>
                  </a:lnTo>
                  <a:lnTo>
                    <a:pt x="5184321" y="2806526"/>
                  </a:lnTo>
                  <a:lnTo>
                    <a:pt x="5225502" y="2778763"/>
                  </a:lnTo>
                  <a:lnTo>
                    <a:pt x="5253269" y="2737583"/>
                  </a:lnTo>
                  <a:lnTo>
                    <a:pt x="5263451" y="2687154"/>
                  </a:lnTo>
                  <a:lnTo>
                    <a:pt x="5263451" y="129552"/>
                  </a:lnTo>
                  <a:lnTo>
                    <a:pt x="5253269" y="79124"/>
                  </a:lnTo>
                  <a:lnTo>
                    <a:pt x="5225502" y="37944"/>
                  </a:lnTo>
                  <a:lnTo>
                    <a:pt x="5184321" y="10180"/>
                  </a:lnTo>
                  <a:lnTo>
                    <a:pt x="5133898" y="0"/>
                  </a:lnTo>
                  <a:close/>
                </a:path>
              </a:pathLst>
            </a:custGeom>
            <a:solidFill>
              <a:srgbClr val="E8ECDD"/>
            </a:solidFill>
          </p:spPr>
          <p:txBody>
            <a:bodyPr wrap="square" lIns="0" tIns="0" rIns="0" bIns="0" rtlCol="0"/>
            <a:lstStyle/>
            <a:p>
              <a:endParaRPr/>
            </a:p>
          </p:txBody>
        </p:sp>
        <p:sp>
          <p:nvSpPr>
            <p:cNvPr id="14" name="object 14"/>
            <p:cNvSpPr/>
            <p:nvPr/>
          </p:nvSpPr>
          <p:spPr>
            <a:xfrm>
              <a:off x="4957127" y="1491869"/>
              <a:ext cx="5263515" cy="2816860"/>
            </a:xfrm>
            <a:custGeom>
              <a:avLst/>
              <a:gdLst/>
              <a:ahLst/>
              <a:cxnLst/>
              <a:rect l="l" t="t" r="r" b="b"/>
              <a:pathLst>
                <a:path w="5263515" h="2816860">
                  <a:moveTo>
                    <a:pt x="129552" y="2816707"/>
                  </a:moveTo>
                  <a:lnTo>
                    <a:pt x="5133898" y="2816707"/>
                  </a:lnTo>
                  <a:lnTo>
                    <a:pt x="5184321" y="2806526"/>
                  </a:lnTo>
                  <a:lnTo>
                    <a:pt x="5225502" y="2778763"/>
                  </a:lnTo>
                  <a:lnTo>
                    <a:pt x="5253269" y="2737583"/>
                  </a:lnTo>
                  <a:lnTo>
                    <a:pt x="5263451" y="2687154"/>
                  </a:lnTo>
                  <a:lnTo>
                    <a:pt x="5263451" y="129552"/>
                  </a:lnTo>
                  <a:lnTo>
                    <a:pt x="5253269" y="79124"/>
                  </a:lnTo>
                  <a:lnTo>
                    <a:pt x="5225502" y="37944"/>
                  </a:lnTo>
                  <a:lnTo>
                    <a:pt x="5184321" y="10180"/>
                  </a:lnTo>
                  <a:lnTo>
                    <a:pt x="5133898" y="0"/>
                  </a:lnTo>
                  <a:lnTo>
                    <a:pt x="129552" y="0"/>
                  </a:lnTo>
                  <a:lnTo>
                    <a:pt x="79124" y="10180"/>
                  </a:lnTo>
                  <a:lnTo>
                    <a:pt x="37944" y="37944"/>
                  </a:lnTo>
                  <a:lnTo>
                    <a:pt x="10180" y="79124"/>
                  </a:lnTo>
                  <a:lnTo>
                    <a:pt x="0" y="129552"/>
                  </a:lnTo>
                  <a:lnTo>
                    <a:pt x="0" y="2687154"/>
                  </a:lnTo>
                  <a:lnTo>
                    <a:pt x="10180" y="2737583"/>
                  </a:lnTo>
                  <a:lnTo>
                    <a:pt x="37944" y="2778763"/>
                  </a:lnTo>
                  <a:lnTo>
                    <a:pt x="79124" y="2806526"/>
                  </a:lnTo>
                  <a:lnTo>
                    <a:pt x="129552" y="2816707"/>
                  </a:lnTo>
                  <a:close/>
                </a:path>
              </a:pathLst>
            </a:custGeom>
            <a:ln w="12700">
              <a:solidFill>
                <a:srgbClr val="221F1F"/>
              </a:solidFill>
            </a:ln>
          </p:spPr>
          <p:txBody>
            <a:bodyPr wrap="square" lIns="0" tIns="0" rIns="0" bIns="0" rtlCol="0"/>
            <a:lstStyle/>
            <a:p>
              <a:endParaRPr/>
            </a:p>
          </p:txBody>
        </p:sp>
      </p:grpSp>
      <p:sp>
        <p:nvSpPr>
          <p:cNvPr id="15" name="object 15"/>
          <p:cNvSpPr txBox="1"/>
          <p:nvPr/>
        </p:nvSpPr>
        <p:spPr>
          <a:xfrm>
            <a:off x="5208243" y="1661670"/>
            <a:ext cx="4647527" cy="2430345"/>
          </a:xfrm>
          <a:prstGeom prst="rect">
            <a:avLst/>
          </a:prstGeom>
        </p:spPr>
        <p:txBody>
          <a:bodyPr vert="horz" wrap="square" lIns="0" tIns="12700" rIns="0" bIns="0" rtlCol="0">
            <a:spAutoFit/>
          </a:bodyPr>
          <a:lstStyle/>
          <a:p>
            <a:pPr marL="100330" marR="92710" algn="ctr">
              <a:lnSpc>
                <a:spcPct val="112500"/>
              </a:lnSpc>
              <a:spcBef>
                <a:spcPts val="100"/>
              </a:spcBef>
            </a:pPr>
            <a:r>
              <a:rPr sz="2000" spc="-100" dirty="0">
                <a:solidFill>
                  <a:srgbClr val="1D242C"/>
                </a:solidFill>
                <a:latin typeface="Grammarsaurus" pitchFamily="2" charset="0"/>
                <a:cs typeface="Gill Sans MT"/>
              </a:rPr>
              <a:t>Enamel is the smooth, shiny outer layer of the tooth. </a:t>
            </a:r>
            <a:r>
              <a:rPr sz="2000" b="1" spc="-100" dirty="0">
                <a:solidFill>
                  <a:srgbClr val="1D242C"/>
                </a:solidFill>
                <a:latin typeface="Grammarsaurus" pitchFamily="2" charset="0"/>
                <a:cs typeface="Gill Sans MT"/>
              </a:rPr>
              <a:t>It protects the tooth.</a:t>
            </a:r>
            <a:endParaRPr sz="2000" spc="-100" dirty="0">
              <a:latin typeface="Grammarsaurus" pitchFamily="2" charset="0"/>
              <a:cs typeface="Gill Sans MT"/>
            </a:endParaRPr>
          </a:p>
          <a:p>
            <a:pPr marL="12700" marR="5080" algn="ctr">
              <a:lnSpc>
                <a:spcPct val="112500"/>
              </a:lnSpc>
              <a:tabLst>
                <a:tab pos="2708910" algn="l"/>
              </a:tabLst>
            </a:pPr>
            <a:r>
              <a:rPr sz="2000" spc="-100" dirty="0">
                <a:solidFill>
                  <a:srgbClr val="1D242C"/>
                </a:solidFill>
                <a:latin typeface="Grammarsaurus" pitchFamily="2" charset="0"/>
                <a:cs typeface="Gill Sans MT"/>
              </a:rPr>
              <a:t>Bacteria in your mouth stick to your teeth, eat the leftover food and sugar, and form a sticky layer called plaque. The bacteria in plaque make acids that can damage enamel and cause tooth decay	</a:t>
            </a:r>
            <a:r>
              <a:rPr lang="en-US" sz="2000" spc="-100" dirty="0" smtClean="0">
                <a:solidFill>
                  <a:srgbClr val="1D242C"/>
                </a:solidFill>
                <a:latin typeface="Grammarsaurus" pitchFamily="2" charset="0"/>
                <a:cs typeface="Gill Sans MT"/>
              </a:rPr>
              <a:t>  </a:t>
            </a:r>
            <a:r>
              <a:rPr sz="2000" spc="-100" dirty="0" smtClean="0">
                <a:solidFill>
                  <a:srgbClr val="1D242C"/>
                </a:solidFill>
                <a:latin typeface="Grammarsaurus" pitchFamily="2" charset="0"/>
                <a:cs typeface="Gill Sans MT"/>
              </a:rPr>
              <a:t>.</a:t>
            </a:r>
            <a:endParaRPr sz="2000" spc="-100" dirty="0">
              <a:latin typeface="Grammarsaurus" pitchFamily="2" charset="0"/>
              <a:cs typeface="Gill Sans MT"/>
            </a:endParaRPr>
          </a:p>
        </p:txBody>
      </p:sp>
      <p:grpSp>
        <p:nvGrpSpPr>
          <p:cNvPr id="16" name="object 16"/>
          <p:cNvGrpSpPr/>
          <p:nvPr/>
        </p:nvGrpSpPr>
        <p:grpSpPr>
          <a:xfrm>
            <a:off x="1971433" y="1728609"/>
            <a:ext cx="6901180" cy="2576830"/>
            <a:chOff x="1971433" y="1728609"/>
            <a:chExt cx="6901180" cy="2576830"/>
          </a:xfrm>
        </p:grpSpPr>
        <p:pic>
          <p:nvPicPr>
            <p:cNvPr id="17" name="object 17"/>
            <p:cNvPicPr/>
            <p:nvPr/>
          </p:nvPicPr>
          <p:blipFill>
            <a:blip r:embed="rId2" cstate="print"/>
            <a:stretch>
              <a:fillRect/>
            </a:stretch>
          </p:blipFill>
          <p:spPr>
            <a:xfrm>
              <a:off x="1972094" y="1915595"/>
              <a:ext cx="2064143" cy="2389399"/>
            </a:xfrm>
            <a:prstGeom prst="rect">
              <a:avLst/>
            </a:prstGeom>
          </p:spPr>
        </p:pic>
        <p:pic>
          <p:nvPicPr>
            <p:cNvPr id="18" name="object 18"/>
            <p:cNvPicPr/>
            <p:nvPr/>
          </p:nvPicPr>
          <p:blipFill>
            <a:blip r:embed="rId3" cstate="print"/>
            <a:stretch>
              <a:fillRect/>
            </a:stretch>
          </p:blipFill>
          <p:spPr>
            <a:xfrm>
              <a:off x="2243167" y="4047739"/>
              <a:ext cx="58820" cy="46828"/>
            </a:xfrm>
            <a:prstGeom prst="rect">
              <a:avLst/>
            </a:prstGeom>
          </p:spPr>
        </p:pic>
        <p:pic>
          <p:nvPicPr>
            <p:cNvPr id="19" name="object 19"/>
            <p:cNvPicPr/>
            <p:nvPr/>
          </p:nvPicPr>
          <p:blipFill>
            <a:blip r:embed="rId4" cstate="print"/>
            <a:stretch>
              <a:fillRect/>
            </a:stretch>
          </p:blipFill>
          <p:spPr>
            <a:xfrm>
              <a:off x="2250811" y="4221596"/>
              <a:ext cx="58821" cy="46826"/>
            </a:xfrm>
            <a:prstGeom prst="rect">
              <a:avLst/>
            </a:prstGeom>
          </p:spPr>
        </p:pic>
        <p:pic>
          <p:nvPicPr>
            <p:cNvPr id="20" name="object 20"/>
            <p:cNvPicPr/>
            <p:nvPr/>
          </p:nvPicPr>
          <p:blipFill>
            <a:blip r:embed="rId5" cstate="print"/>
            <a:stretch>
              <a:fillRect/>
            </a:stretch>
          </p:blipFill>
          <p:spPr>
            <a:xfrm>
              <a:off x="2507107" y="4026798"/>
              <a:ext cx="39128" cy="69764"/>
            </a:xfrm>
            <a:prstGeom prst="rect">
              <a:avLst/>
            </a:prstGeom>
          </p:spPr>
        </p:pic>
        <p:pic>
          <p:nvPicPr>
            <p:cNvPr id="21" name="object 21"/>
            <p:cNvPicPr/>
            <p:nvPr/>
          </p:nvPicPr>
          <p:blipFill>
            <a:blip r:embed="rId6" cstate="print"/>
            <a:stretch>
              <a:fillRect/>
            </a:stretch>
          </p:blipFill>
          <p:spPr>
            <a:xfrm>
              <a:off x="2566340" y="4206390"/>
              <a:ext cx="39128" cy="69775"/>
            </a:xfrm>
            <a:prstGeom prst="rect">
              <a:avLst/>
            </a:prstGeom>
          </p:spPr>
        </p:pic>
        <p:pic>
          <p:nvPicPr>
            <p:cNvPr id="22" name="object 22"/>
            <p:cNvPicPr/>
            <p:nvPr/>
          </p:nvPicPr>
          <p:blipFill>
            <a:blip r:embed="rId7" cstate="print"/>
            <a:stretch>
              <a:fillRect/>
            </a:stretch>
          </p:blipFill>
          <p:spPr>
            <a:xfrm>
              <a:off x="2511364" y="4199394"/>
              <a:ext cx="42119" cy="79882"/>
            </a:xfrm>
            <a:prstGeom prst="rect">
              <a:avLst/>
            </a:prstGeom>
          </p:spPr>
        </p:pic>
        <p:pic>
          <p:nvPicPr>
            <p:cNvPr id="23" name="object 23"/>
            <p:cNvPicPr/>
            <p:nvPr/>
          </p:nvPicPr>
          <p:blipFill>
            <a:blip r:embed="rId8" cstate="print"/>
            <a:stretch>
              <a:fillRect/>
            </a:stretch>
          </p:blipFill>
          <p:spPr>
            <a:xfrm>
              <a:off x="2429271" y="4033784"/>
              <a:ext cx="62793" cy="70487"/>
            </a:xfrm>
            <a:prstGeom prst="rect">
              <a:avLst/>
            </a:prstGeom>
          </p:spPr>
        </p:pic>
        <p:pic>
          <p:nvPicPr>
            <p:cNvPr id="24" name="object 24"/>
            <p:cNvPicPr/>
            <p:nvPr/>
          </p:nvPicPr>
          <p:blipFill>
            <a:blip r:embed="rId9" cstate="print"/>
            <a:stretch>
              <a:fillRect/>
            </a:stretch>
          </p:blipFill>
          <p:spPr>
            <a:xfrm>
              <a:off x="2305050" y="4208970"/>
              <a:ext cx="151644" cy="68402"/>
            </a:xfrm>
            <a:prstGeom prst="rect">
              <a:avLst/>
            </a:prstGeom>
          </p:spPr>
        </p:pic>
        <p:pic>
          <p:nvPicPr>
            <p:cNvPr id="25" name="object 25"/>
            <p:cNvPicPr/>
            <p:nvPr/>
          </p:nvPicPr>
          <p:blipFill>
            <a:blip r:embed="rId10" cstate="print"/>
            <a:stretch>
              <a:fillRect/>
            </a:stretch>
          </p:blipFill>
          <p:spPr>
            <a:xfrm>
              <a:off x="2621105" y="4220387"/>
              <a:ext cx="54328" cy="40246"/>
            </a:xfrm>
            <a:prstGeom prst="rect">
              <a:avLst/>
            </a:prstGeom>
          </p:spPr>
        </p:pic>
        <p:pic>
          <p:nvPicPr>
            <p:cNvPr id="26" name="object 26"/>
            <p:cNvPicPr/>
            <p:nvPr/>
          </p:nvPicPr>
          <p:blipFill>
            <a:blip r:embed="rId11" cstate="print"/>
            <a:stretch>
              <a:fillRect/>
            </a:stretch>
          </p:blipFill>
          <p:spPr>
            <a:xfrm>
              <a:off x="2430045" y="3979658"/>
              <a:ext cx="97420" cy="40742"/>
            </a:xfrm>
            <a:prstGeom prst="rect">
              <a:avLst/>
            </a:prstGeom>
          </p:spPr>
        </p:pic>
        <p:pic>
          <p:nvPicPr>
            <p:cNvPr id="27" name="object 27"/>
            <p:cNvPicPr/>
            <p:nvPr/>
          </p:nvPicPr>
          <p:blipFill>
            <a:blip r:embed="rId12" cstate="print"/>
            <a:stretch>
              <a:fillRect/>
            </a:stretch>
          </p:blipFill>
          <p:spPr>
            <a:xfrm>
              <a:off x="2284026" y="3866896"/>
              <a:ext cx="196074" cy="198729"/>
            </a:xfrm>
            <a:prstGeom prst="rect">
              <a:avLst/>
            </a:prstGeom>
          </p:spPr>
        </p:pic>
        <p:pic>
          <p:nvPicPr>
            <p:cNvPr id="28" name="object 28"/>
            <p:cNvPicPr/>
            <p:nvPr/>
          </p:nvPicPr>
          <p:blipFill>
            <a:blip r:embed="rId13" cstate="print"/>
            <a:stretch>
              <a:fillRect/>
            </a:stretch>
          </p:blipFill>
          <p:spPr>
            <a:xfrm>
              <a:off x="2169287" y="3877981"/>
              <a:ext cx="124307" cy="130428"/>
            </a:xfrm>
            <a:prstGeom prst="rect">
              <a:avLst/>
            </a:prstGeom>
          </p:spPr>
        </p:pic>
        <p:pic>
          <p:nvPicPr>
            <p:cNvPr id="29" name="object 29"/>
            <p:cNvPicPr/>
            <p:nvPr/>
          </p:nvPicPr>
          <p:blipFill>
            <a:blip r:embed="rId14" cstate="print"/>
            <a:stretch>
              <a:fillRect/>
            </a:stretch>
          </p:blipFill>
          <p:spPr>
            <a:xfrm>
              <a:off x="2221490" y="3792315"/>
              <a:ext cx="131128" cy="107804"/>
            </a:xfrm>
            <a:prstGeom prst="rect">
              <a:avLst/>
            </a:prstGeom>
          </p:spPr>
        </p:pic>
        <p:pic>
          <p:nvPicPr>
            <p:cNvPr id="30" name="object 30"/>
            <p:cNvPicPr/>
            <p:nvPr/>
          </p:nvPicPr>
          <p:blipFill>
            <a:blip r:embed="rId15" cstate="print"/>
            <a:stretch>
              <a:fillRect/>
            </a:stretch>
          </p:blipFill>
          <p:spPr>
            <a:xfrm>
              <a:off x="2331872" y="3774873"/>
              <a:ext cx="78219" cy="82231"/>
            </a:xfrm>
            <a:prstGeom prst="rect">
              <a:avLst/>
            </a:prstGeom>
          </p:spPr>
        </p:pic>
        <p:pic>
          <p:nvPicPr>
            <p:cNvPr id="31" name="object 31"/>
            <p:cNvPicPr/>
            <p:nvPr/>
          </p:nvPicPr>
          <p:blipFill>
            <a:blip r:embed="rId16" cstate="print"/>
            <a:stretch>
              <a:fillRect/>
            </a:stretch>
          </p:blipFill>
          <p:spPr>
            <a:xfrm>
              <a:off x="3018663" y="3579768"/>
              <a:ext cx="22119" cy="29025"/>
            </a:xfrm>
            <a:prstGeom prst="rect">
              <a:avLst/>
            </a:prstGeom>
          </p:spPr>
        </p:pic>
        <p:pic>
          <p:nvPicPr>
            <p:cNvPr id="32" name="object 32"/>
            <p:cNvPicPr/>
            <p:nvPr/>
          </p:nvPicPr>
          <p:blipFill>
            <a:blip r:embed="rId17" cstate="print"/>
            <a:stretch>
              <a:fillRect/>
            </a:stretch>
          </p:blipFill>
          <p:spPr>
            <a:xfrm>
              <a:off x="2981236" y="3773722"/>
              <a:ext cx="22112" cy="29012"/>
            </a:xfrm>
            <a:prstGeom prst="rect">
              <a:avLst/>
            </a:prstGeom>
          </p:spPr>
        </p:pic>
        <p:pic>
          <p:nvPicPr>
            <p:cNvPr id="33" name="object 33"/>
            <p:cNvPicPr/>
            <p:nvPr/>
          </p:nvPicPr>
          <p:blipFill>
            <a:blip r:embed="rId18" cstate="print"/>
            <a:stretch>
              <a:fillRect/>
            </a:stretch>
          </p:blipFill>
          <p:spPr>
            <a:xfrm>
              <a:off x="2296052" y="3708692"/>
              <a:ext cx="73184" cy="80225"/>
            </a:xfrm>
            <a:prstGeom prst="rect">
              <a:avLst/>
            </a:prstGeom>
          </p:spPr>
        </p:pic>
        <p:pic>
          <p:nvPicPr>
            <p:cNvPr id="34" name="object 34"/>
            <p:cNvPicPr/>
            <p:nvPr/>
          </p:nvPicPr>
          <p:blipFill>
            <a:blip r:embed="rId19" cstate="print"/>
            <a:stretch>
              <a:fillRect/>
            </a:stretch>
          </p:blipFill>
          <p:spPr>
            <a:xfrm>
              <a:off x="2132014" y="3533690"/>
              <a:ext cx="44227" cy="40341"/>
            </a:xfrm>
            <a:prstGeom prst="rect">
              <a:avLst/>
            </a:prstGeom>
          </p:spPr>
        </p:pic>
        <p:pic>
          <p:nvPicPr>
            <p:cNvPr id="35" name="object 35"/>
            <p:cNvPicPr/>
            <p:nvPr/>
          </p:nvPicPr>
          <p:blipFill>
            <a:blip r:embed="rId20" cstate="print"/>
            <a:stretch>
              <a:fillRect/>
            </a:stretch>
          </p:blipFill>
          <p:spPr>
            <a:xfrm>
              <a:off x="2078321" y="3131253"/>
              <a:ext cx="44237" cy="40335"/>
            </a:xfrm>
            <a:prstGeom prst="rect">
              <a:avLst/>
            </a:prstGeom>
          </p:spPr>
        </p:pic>
        <p:pic>
          <p:nvPicPr>
            <p:cNvPr id="36" name="object 36"/>
            <p:cNvPicPr/>
            <p:nvPr/>
          </p:nvPicPr>
          <p:blipFill>
            <a:blip r:embed="rId21" cstate="print"/>
            <a:stretch>
              <a:fillRect/>
            </a:stretch>
          </p:blipFill>
          <p:spPr>
            <a:xfrm>
              <a:off x="1986940" y="4049673"/>
              <a:ext cx="25958" cy="30899"/>
            </a:xfrm>
            <a:prstGeom prst="rect">
              <a:avLst/>
            </a:prstGeom>
          </p:spPr>
        </p:pic>
        <p:pic>
          <p:nvPicPr>
            <p:cNvPr id="37" name="object 37"/>
            <p:cNvPicPr/>
            <p:nvPr/>
          </p:nvPicPr>
          <p:blipFill>
            <a:blip r:embed="rId22" cstate="print"/>
            <a:stretch>
              <a:fillRect/>
            </a:stretch>
          </p:blipFill>
          <p:spPr>
            <a:xfrm>
              <a:off x="2893885" y="3259269"/>
              <a:ext cx="96853" cy="78680"/>
            </a:xfrm>
            <a:prstGeom prst="rect">
              <a:avLst/>
            </a:prstGeom>
          </p:spPr>
        </p:pic>
        <p:pic>
          <p:nvPicPr>
            <p:cNvPr id="38" name="object 38"/>
            <p:cNvPicPr/>
            <p:nvPr/>
          </p:nvPicPr>
          <p:blipFill>
            <a:blip r:embed="rId23" cstate="print"/>
            <a:stretch>
              <a:fillRect/>
            </a:stretch>
          </p:blipFill>
          <p:spPr>
            <a:xfrm>
              <a:off x="2695714" y="4209767"/>
              <a:ext cx="90690" cy="69764"/>
            </a:xfrm>
            <a:prstGeom prst="rect">
              <a:avLst/>
            </a:prstGeom>
          </p:spPr>
        </p:pic>
        <p:pic>
          <p:nvPicPr>
            <p:cNvPr id="39" name="object 39"/>
            <p:cNvPicPr/>
            <p:nvPr/>
          </p:nvPicPr>
          <p:blipFill>
            <a:blip r:embed="rId24" cstate="print"/>
            <a:stretch>
              <a:fillRect/>
            </a:stretch>
          </p:blipFill>
          <p:spPr>
            <a:xfrm>
              <a:off x="2365984" y="4042829"/>
              <a:ext cx="45910" cy="54520"/>
            </a:xfrm>
            <a:prstGeom prst="rect">
              <a:avLst/>
            </a:prstGeom>
          </p:spPr>
        </p:pic>
        <p:pic>
          <p:nvPicPr>
            <p:cNvPr id="40" name="object 40"/>
            <p:cNvPicPr/>
            <p:nvPr/>
          </p:nvPicPr>
          <p:blipFill>
            <a:blip r:embed="rId25" cstate="print"/>
            <a:stretch>
              <a:fillRect/>
            </a:stretch>
          </p:blipFill>
          <p:spPr>
            <a:xfrm>
              <a:off x="2102316" y="4215853"/>
              <a:ext cx="136033" cy="65329"/>
            </a:xfrm>
            <a:prstGeom prst="rect">
              <a:avLst/>
            </a:prstGeom>
          </p:spPr>
        </p:pic>
        <p:pic>
          <p:nvPicPr>
            <p:cNvPr id="41" name="object 41"/>
            <p:cNvPicPr/>
            <p:nvPr/>
          </p:nvPicPr>
          <p:blipFill>
            <a:blip r:embed="rId26" cstate="print"/>
            <a:stretch>
              <a:fillRect/>
            </a:stretch>
          </p:blipFill>
          <p:spPr>
            <a:xfrm>
              <a:off x="2461329" y="4215008"/>
              <a:ext cx="45916" cy="54527"/>
            </a:xfrm>
            <a:prstGeom prst="rect">
              <a:avLst/>
            </a:prstGeom>
          </p:spPr>
        </p:pic>
        <p:pic>
          <p:nvPicPr>
            <p:cNvPr id="42" name="object 42"/>
            <p:cNvPicPr/>
            <p:nvPr/>
          </p:nvPicPr>
          <p:blipFill>
            <a:blip r:embed="rId27" cstate="print"/>
            <a:stretch>
              <a:fillRect/>
            </a:stretch>
          </p:blipFill>
          <p:spPr>
            <a:xfrm>
              <a:off x="2173278" y="3395255"/>
              <a:ext cx="86124" cy="84521"/>
            </a:xfrm>
            <a:prstGeom prst="rect">
              <a:avLst/>
            </a:prstGeom>
          </p:spPr>
        </p:pic>
        <p:pic>
          <p:nvPicPr>
            <p:cNvPr id="43" name="object 43"/>
            <p:cNvPicPr/>
            <p:nvPr/>
          </p:nvPicPr>
          <p:blipFill>
            <a:blip r:embed="rId28" cstate="print"/>
            <a:stretch>
              <a:fillRect/>
            </a:stretch>
          </p:blipFill>
          <p:spPr>
            <a:xfrm>
              <a:off x="2230498" y="3472619"/>
              <a:ext cx="52326" cy="40405"/>
            </a:xfrm>
            <a:prstGeom prst="rect">
              <a:avLst/>
            </a:prstGeom>
          </p:spPr>
        </p:pic>
        <p:pic>
          <p:nvPicPr>
            <p:cNvPr id="44" name="object 44"/>
            <p:cNvPicPr/>
            <p:nvPr/>
          </p:nvPicPr>
          <p:blipFill>
            <a:blip r:embed="rId29" cstate="print"/>
            <a:stretch>
              <a:fillRect/>
            </a:stretch>
          </p:blipFill>
          <p:spPr>
            <a:xfrm>
              <a:off x="2172233" y="3414991"/>
              <a:ext cx="158952" cy="175704"/>
            </a:xfrm>
            <a:prstGeom prst="rect">
              <a:avLst/>
            </a:prstGeom>
          </p:spPr>
        </p:pic>
        <p:pic>
          <p:nvPicPr>
            <p:cNvPr id="45" name="object 45"/>
            <p:cNvPicPr/>
            <p:nvPr/>
          </p:nvPicPr>
          <p:blipFill>
            <a:blip r:embed="rId30" cstate="print"/>
            <a:stretch>
              <a:fillRect/>
            </a:stretch>
          </p:blipFill>
          <p:spPr>
            <a:xfrm>
              <a:off x="2247000" y="3558565"/>
              <a:ext cx="100251" cy="89661"/>
            </a:xfrm>
            <a:prstGeom prst="rect">
              <a:avLst/>
            </a:prstGeom>
          </p:spPr>
        </p:pic>
        <p:pic>
          <p:nvPicPr>
            <p:cNvPr id="46" name="object 46"/>
            <p:cNvPicPr/>
            <p:nvPr/>
          </p:nvPicPr>
          <p:blipFill>
            <a:blip r:embed="rId31" cstate="print"/>
            <a:stretch>
              <a:fillRect/>
            </a:stretch>
          </p:blipFill>
          <p:spPr>
            <a:xfrm>
              <a:off x="2909988" y="3423594"/>
              <a:ext cx="51346" cy="124073"/>
            </a:xfrm>
            <a:prstGeom prst="rect">
              <a:avLst/>
            </a:prstGeom>
          </p:spPr>
        </p:pic>
        <p:pic>
          <p:nvPicPr>
            <p:cNvPr id="47" name="object 47"/>
            <p:cNvPicPr/>
            <p:nvPr/>
          </p:nvPicPr>
          <p:blipFill>
            <a:blip r:embed="rId32" cstate="print"/>
            <a:stretch>
              <a:fillRect/>
            </a:stretch>
          </p:blipFill>
          <p:spPr>
            <a:xfrm>
              <a:off x="2983776" y="3609517"/>
              <a:ext cx="47028" cy="29540"/>
            </a:xfrm>
            <a:prstGeom prst="rect">
              <a:avLst/>
            </a:prstGeom>
          </p:spPr>
        </p:pic>
        <p:pic>
          <p:nvPicPr>
            <p:cNvPr id="48" name="object 48"/>
            <p:cNvPicPr/>
            <p:nvPr/>
          </p:nvPicPr>
          <p:blipFill>
            <a:blip r:embed="rId33" cstate="print"/>
            <a:stretch>
              <a:fillRect/>
            </a:stretch>
          </p:blipFill>
          <p:spPr>
            <a:xfrm>
              <a:off x="2940659" y="3502114"/>
              <a:ext cx="109691" cy="96735"/>
            </a:xfrm>
            <a:prstGeom prst="rect">
              <a:avLst/>
            </a:prstGeom>
          </p:spPr>
        </p:pic>
        <p:pic>
          <p:nvPicPr>
            <p:cNvPr id="49" name="object 49"/>
            <p:cNvPicPr/>
            <p:nvPr/>
          </p:nvPicPr>
          <p:blipFill>
            <a:blip r:embed="rId34" cstate="print"/>
            <a:stretch>
              <a:fillRect/>
            </a:stretch>
          </p:blipFill>
          <p:spPr>
            <a:xfrm>
              <a:off x="2309267" y="3402456"/>
              <a:ext cx="36839" cy="32961"/>
            </a:xfrm>
            <a:prstGeom prst="rect">
              <a:avLst/>
            </a:prstGeom>
          </p:spPr>
        </p:pic>
        <p:pic>
          <p:nvPicPr>
            <p:cNvPr id="50" name="object 50"/>
            <p:cNvPicPr/>
            <p:nvPr/>
          </p:nvPicPr>
          <p:blipFill>
            <a:blip r:embed="rId35" cstate="print"/>
            <a:stretch>
              <a:fillRect/>
            </a:stretch>
          </p:blipFill>
          <p:spPr>
            <a:xfrm>
              <a:off x="2905468" y="3560393"/>
              <a:ext cx="115377" cy="265468"/>
            </a:xfrm>
            <a:prstGeom prst="rect">
              <a:avLst/>
            </a:prstGeom>
          </p:spPr>
        </p:pic>
        <p:pic>
          <p:nvPicPr>
            <p:cNvPr id="51" name="object 51"/>
            <p:cNvPicPr/>
            <p:nvPr/>
          </p:nvPicPr>
          <p:blipFill>
            <a:blip r:embed="rId36" cstate="print"/>
            <a:stretch>
              <a:fillRect/>
            </a:stretch>
          </p:blipFill>
          <p:spPr>
            <a:xfrm>
              <a:off x="3607554" y="3161328"/>
              <a:ext cx="96226" cy="147963"/>
            </a:xfrm>
            <a:prstGeom prst="rect">
              <a:avLst/>
            </a:prstGeom>
          </p:spPr>
        </p:pic>
        <p:pic>
          <p:nvPicPr>
            <p:cNvPr id="52" name="object 52"/>
            <p:cNvPicPr/>
            <p:nvPr/>
          </p:nvPicPr>
          <p:blipFill>
            <a:blip r:embed="rId37" cstate="print"/>
            <a:stretch>
              <a:fillRect/>
            </a:stretch>
          </p:blipFill>
          <p:spPr>
            <a:xfrm>
              <a:off x="2000521" y="3589896"/>
              <a:ext cx="366656" cy="513714"/>
            </a:xfrm>
            <a:prstGeom prst="rect">
              <a:avLst/>
            </a:prstGeom>
          </p:spPr>
        </p:pic>
        <p:pic>
          <p:nvPicPr>
            <p:cNvPr id="53" name="object 53"/>
            <p:cNvPicPr/>
            <p:nvPr/>
          </p:nvPicPr>
          <p:blipFill>
            <a:blip r:embed="rId38" cstate="print"/>
            <a:stretch>
              <a:fillRect/>
            </a:stretch>
          </p:blipFill>
          <p:spPr>
            <a:xfrm>
              <a:off x="2899460" y="3187357"/>
              <a:ext cx="18084" cy="16344"/>
            </a:xfrm>
            <a:prstGeom prst="rect">
              <a:avLst/>
            </a:prstGeom>
          </p:spPr>
        </p:pic>
        <p:pic>
          <p:nvPicPr>
            <p:cNvPr id="54" name="object 54"/>
            <p:cNvPicPr/>
            <p:nvPr/>
          </p:nvPicPr>
          <p:blipFill>
            <a:blip r:embed="rId38" cstate="print"/>
            <a:stretch>
              <a:fillRect/>
            </a:stretch>
          </p:blipFill>
          <p:spPr>
            <a:xfrm>
              <a:off x="3030575" y="3283457"/>
              <a:ext cx="18084" cy="16344"/>
            </a:xfrm>
            <a:prstGeom prst="rect">
              <a:avLst/>
            </a:prstGeom>
          </p:spPr>
        </p:pic>
        <p:pic>
          <p:nvPicPr>
            <p:cNvPr id="55" name="object 55"/>
            <p:cNvPicPr/>
            <p:nvPr/>
          </p:nvPicPr>
          <p:blipFill>
            <a:blip r:embed="rId38" cstate="print"/>
            <a:stretch>
              <a:fillRect/>
            </a:stretch>
          </p:blipFill>
          <p:spPr>
            <a:xfrm>
              <a:off x="3023679" y="3206190"/>
              <a:ext cx="18084" cy="16344"/>
            </a:xfrm>
            <a:prstGeom prst="rect">
              <a:avLst/>
            </a:prstGeom>
          </p:spPr>
        </p:pic>
        <p:pic>
          <p:nvPicPr>
            <p:cNvPr id="56" name="object 56"/>
            <p:cNvPicPr/>
            <p:nvPr/>
          </p:nvPicPr>
          <p:blipFill>
            <a:blip r:embed="rId39" cstate="print"/>
            <a:stretch>
              <a:fillRect/>
            </a:stretch>
          </p:blipFill>
          <p:spPr>
            <a:xfrm>
              <a:off x="3007626" y="3125850"/>
              <a:ext cx="18084" cy="16357"/>
            </a:xfrm>
            <a:prstGeom prst="rect">
              <a:avLst/>
            </a:prstGeom>
          </p:spPr>
        </p:pic>
        <p:pic>
          <p:nvPicPr>
            <p:cNvPr id="57" name="object 57"/>
            <p:cNvPicPr/>
            <p:nvPr/>
          </p:nvPicPr>
          <p:blipFill>
            <a:blip r:embed="rId40" cstate="print"/>
            <a:stretch>
              <a:fillRect/>
            </a:stretch>
          </p:blipFill>
          <p:spPr>
            <a:xfrm>
              <a:off x="3593857" y="3009227"/>
              <a:ext cx="44262" cy="81799"/>
            </a:xfrm>
            <a:prstGeom prst="rect">
              <a:avLst/>
            </a:prstGeom>
          </p:spPr>
        </p:pic>
        <p:pic>
          <p:nvPicPr>
            <p:cNvPr id="58" name="object 58"/>
            <p:cNvPicPr/>
            <p:nvPr/>
          </p:nvPicPr>
          <p:blipFill>
            <a:blip r:embed="rId41" cstate="print"/>
            <a:stretch>
              <a:fillRect/>
            </a:stretch>
          </p:blipFill>
          <p:spPr>
            <a:xfrm>
              <a:off x="2972790" y="3086633"/>
              <a:ext cx="13220" cy="16687"/>
            </a:xfrm>
            <a:prstGeom prst="rect">
              <a:avLst/>
            </a:prstGeom>
          </p:spPr>
        </p:pic>
        <p:pic>
          <p:nvPicPr>
            <p:cNvPr id="59" name="object 59"/>
            <p:cNvPicPr/>
            <p:nvPr/>
          </p:nvPicPr>
          <p:blipFill>
            <a:blip r:embed="rId42" cstate="print"/>
            <a:stretch>
              <a:fillRect/>
            </a:stretch>
          </p:blipFill>
          <p:spPr>
            <a:xfrm>
              <a:off x="2823349" y="3821366"/>
              <a:ext cx="247522" cy="273295"/>
            </a:xfrm>
            <a:prstGeom prst="rect">
              <a:avLst/>
            </a:prstGeom>
          </p:spPr>
        </p:pic>
        <p:pic>
          <p:nvPicPr>
            <p:cNvPr id="60" name="object 60"/>
            <p:cNvPicPr/>
            <p:nvPr/>
          </p:nvPicPr>
          <p:blipFill>
            <a:blip r:embed="rId43" cstate="print"/>
            <a:stretch>
              <a:fillRect/>
            </a:stretch>
          </p:blipFill>
          <p:spPr>
            <a:xfrm>
              <a:off x="2895358" y="3307638"/>
              <a:ext cx="155828" cy="216204"/>
            </a:xfrm>
            <a:prstGeom prst="rect">
              <a:avLst/>
            </a:prstGeom>
          </p:spPr>
        </p:pic>
        <p:pic>
          <p:nvPicPr>
            <p:cNvPr id="61" name="object 61"/>
            <p:cNvPicPr/>
            <p:nvPr/>
          </p:nvPicPr>
          <p:blipFill>
            <a:blip r:embed="rId44" cstate="print"/>
            <a:stretch>
              <a:fillRect/>
            </a:stretch>
          </p:blipFill>
          <p:spPr>
            <a:xfrm>
              <a:off x="2564561" y="4048147"/>
              <a:ext cx="35407" cy="43868"/>
            </a:xfrm>
            <a:prstGeom prst="rect">
              <a:avLst/>
            </a:prstGeom>
          </p:spPr>
        </p:pic>
        <p:pic>
          <p:nvPicPr>
            <p:cNvPr id="62" name="object 62"/>
            <p:cNvPicPr/>
            <p:nvPr/>
          </p:nvPicPr>
          <p:blipFill>
            <a:blip r:embed="rId45" cstate="print"/>
            <a:stretch>
              <a:fillRect/>
            </a:stretch>
          </p:blipFill>
          <p:spPr>
            <a:xfrm>
              <a:off x="2066821" y="4214837"/>
              <a:ext cx="32919" cy="64546"/>
            </a:xfrm>
            <a:prstGeom prst="rect">
              <a:avLst/>
            </a:prstGeom>
          </p:spPr>
        </p:pic>
        <p:pic>
          <p:nvPicPr>
            <p:cNvPr id="63" name="object 63"/>
            <p:cNvPicPr/>
            <p:nvPr/>
          </p:nvPicPr>
          <p:blipFill>
            <a:blip r:embed="rId46" cstate="print"/>
            <a:stretch>
              <a:fillRect/>
            </a:stretch>
          </p:blipFill>
          <p:spPr>
            <a:xfrm>
              <a:off x="2945645" y="4063108"/>
              <a:ext cx="23932" cy="33429"/>
            </a:xfrm>
            <a:prstGeom prst="rect">
              <a:avLst/>
            </a:prstGeom>
          </p:spPr>
        </p:pic>
        <p:pic>
          <p:nvPicPr>
            <p:cNvPr id="64" name="object 64"/>
            <p:cNvPicPr/>
            <p:nvPr/>
          </p:nvPicPr>
          <p:blipFill>
            <a:blip r:embed="rId47" cstate="print"/>
            <a:stretch>
              <a:fillRect/>
            </a:stretch>
          </p:blipFill>
          <p:spPr>
            <a:xfrm>
              <a:off x="2964826" y="3946829"/>
              <a:ext cx="191859" cy="150548"/>
            </a:xfrm>
            <a:prstGeom prst="rect">
              <a:avLst/>
            </a:prstGeom>
          </p:spPr>
        </p:pic>
        <p:pic>
          <p:nvPicPr>
            <p:cNvPr id="65" name="object 65"/>
            <p:cNvPicPr/>
            <p:nvPr/>
          </p:nvPicPr>
          <p:blipFill>
            <a:blip r:embed="rId48" cstate="print"/>
            <a:stretch>
              <a:fillRect/>
            </a:stretch>
          </p:blipFill>
          <p:spPr>
            <a:xfrm>
              <a:off x="2976043" y="4207141"/>
              <a:ext cx="81367" cy="71759"/>
            </a:xfrm>
            <a:prstGeom prst="rect">
              <a:avLst/>
            </a:prstGeom>
          </p:spPr>
        </p:pic>
        <p:pic>
          <p:nvPicPr>
            <p:cNvPr id="66" name="object 66"/>
            <p:cNvPicPr/>
            <p:nvPr/>
          </p:nvPicPr>
          <p:blipFill>
            <a:blip r:embed="rId49" cstate="print"/>
            <a:stretch>
              <a:fillRect/>
            </a:stretch>
          </p:blipFill>
          <p:spPr>
            <a:xfrm>
              <a:off x="3069660" y="4212869"/>
              <a:ext cx="31933" cy="47750"/>
            </a:xfrm>
            <a:prstGeom prst="rect">
              <a:avLst/>
            </a:prstGeom>
          </p:spPr>
        </p:pic>
        <p:pic>
          <p:nvPicPr>
            <p:cNvPr id="67" name="object 67"/>
            <p:cNvPicPr/>
            <p:nvPr/>
          </p:nvPicPr>
          <p:blipFill>
            <a:blip r:embed="rId50" cstate="print"/>
            <a:stretch>
              <a:fillRect/>
            </a:stretch>
          </p:blipFill>
          <p:spPr>
            <a:xfrm>
              <a:off x="3118637" y="4208635"/>
              <a:ext cx="76834" cy="69508"/>
            </a:xfrm>
            <a:prstGeom prst="rect">
              <a:avLst/>
            </a:prstGeom>
          </p:spPr>
        </p:pic>
        <p:pic>
          <p:nvPicPr>
            <p:cNvPr id="68" name="object 68"/>
            <p:cNvPicPr/>
            <p:nvPr/>
          </p:nvPicPr>
          <p:blipFill>
            <a:blip r:embed="rId51" cstate="print"/>
            <a:stretch>
              <a:fillRect/>
            </a:stretch>
          </p:blipFill>
          <p:spPr>
            <a:xfrm>
              <a:off x="2853702" y="4203090"/>
              <a:ext cx="23298" cy="35013"/>
            </a:xfrm>
            <a:prstGeom prst="rect">
              <a:avLst/>
            </a:prstGeom>
          </p:spPr>
        </p:pic>
        <p:pic>
          <p:nvPicPr>
            <p:cNvPr id="69" name="object 69"/>
            <p:cNvPicPr/>
            <p:nvPr/>
          </p:nvPicPr>
          <p:blipFill>
            <a:blip r:embed="rId52" cstate="print"/>
            <a:stretch>
              <a:fillRect/>
            </a:stretch>
          </p:blipFill>
          <p:spPr>
            <a:xfrm>
              <a:off x="2881769" y="3921594"/>
              <a:ext cx="15163" cy="21170"/>
            </a:xfrm>
            <a:prstGeom prst="rect">
              <a:avLst/>
            </a:prstGeom>
          </p:spPr>
        </p:pic>
        <p:pic>
          <p:nvPicPr>
            <p:cNvPr id="70" name="object 70"/>
            <p:cNvPicPr/>
            <p:nvPr/>
          </p:nvPicPr>
          <p:blipFill>
            <a:blip r:embed="rId53" cstate="print"/>
            <a:stretch>
              <a:fillRect/>
            </a:stretch>
          </p:blipFill>
          <p:spPr>
            <a:xfrm>
              <a:off x="2774315" y="4032998"/>
              <a:ext cx="71612" cy="65075"/>
            </a:xfrm>
            <a:prstGeom prst="rect">
              <a:avLst/>
            </a:prstGeom>
          </p:spPr>
        </p:pic>
        <p:pic>
          <p:nvPicPr>
            <p:cNvPr id="71" name="object 71"/>
            <p:cNvPicPr/>
            <p:nvPr/>
          </p:nvPicPr>
          <p:blipFill>
            <a:blip r:embed="rId54" cstate="print"/>
            <a:stretch>
              <a:fillRect/>
            </a:stretch>
          </p:blipFill>
          <p:spPr>
            <a:xfrm>
              <a:off x="3315868" y="4216747"/>
              <a:ext cx="104695" cy="64460"/>
            </a:xfrm>
            <a:prstGeom prst="rect">
              <a:avLst/>
            </a:prstGeom>
          </p:spPr>
        </p:pic>
        <p:pic>
          <p:nvPicPr>
            <p:cNvPr id="72" name="object 72"/>
            <p:cNvPicPr/>
            <p:nvPr/>
          </p:nvPicPr>
          <p:blipFill>
            <a:blip r:embed="rId41" cstate="print"/>
            <a:stretch>
              <a:fillRect/>
            </a:stretch>
          </p:blipFill>
          <p:spPr>
            <a:xfrm>
              <a:off x="2936849" y="3942245"/>
              <a:ext cx="15163" cy="21183"/>
            </a:xfrm>
            <a:prstGeom prst="rect">
              <a:avLst/>
            </a:prstGeom>
          </p:spPr>
        </p:pic>
        <p:pic>
          <p:nvPicPr>
            <p:cNvPr id="73" name="object 73"/>
            <p:cNvPicPr/>
            <p:nvPr/>
          </p:nvPicPr>
          <p:blipFill>
            <a:blip r:embed="rId55" cstate="print"/>
            <a:stretch>
              <a:fillRect/>
            </a:stretch>
          </p:blipFill>
          <p:spPr>
            <a:xfrm>
              <a:off x="3011817" y="3662248"/>
              <a:ext cx="15163" cy="21183"/>
            </a:xfrm>
            <a:prstGeom prst="rect">
              <a:avLst/>
            </a:prstGeom>
          </p:spPr>
        </p:pic>
        <p:pic>
          <p:nvPicPr>
            <p:cNvPr id="74" name="object 74"/>
            <p:cNvPicPr/>
            <p:nvPr/>
          </p:nvPicPr>
          <p:blipFill>
            <a:blip r:embed="rId56" cstate="print"/>
            <a:stretch>
              <a:fillRect/>
            </a:stretch>
          </p:blipFill>
          <p:spPr>
            <a:xfrm>
              <a:off x="2786387" y="4210735"/>
              <a:ext cx="80841" cy="67995"/>
            </a:xfrm>
            <a:prstGeom prst="rect">
              <a:avLst/>
            </a:prstGeom>
          </p:spPr>
        </p:pic>
        <p:pic>
          <p:nvPicPr>
            <p:cNvPr id="75" name="object 75"/>
            <p:cNvPicPr/>
            <p:nvPr/>
          </p:nvPicPr>
          <p:blipFill>
            <a:blip r:embed="rId57" cstate="print"/>
            <a:stretch>
              <a:fillRect/>
            </a:stretch>
          </p:blipFill>
          <p:spPr>
            <a:xfrm>
              <a:off x="2890519" y="4205960"/>
              <a:ext cx="75260" cy="65138"/>
            </a:xfrm>
            <a:prstGeom prst="rect">
              <a:avLst/>
            </a:prstGeom>
          </p:spPr>
        </p:pic>
        <p:pic>
          <p:nvPicPr>
            <p:cNvPr id="76" name="object 76"/>
            <p:cNvPicPr/>
            <p:nvPr/>
          </p:nvPicPr>
          <p:blipFill>
            <a:blip r:embed="rId58" cstate="print"/>
            <a:stretch>
              <a:fillRect/>
            </a:stretch>
          </p:blipFill>
          <p:spPr>
            <a:xfrm>
              <a:off x="2856110" y="4069949"/>
              <a:ext cx="34702" cy="30842"/>
            </a:xfrm>
            <a:prstGeom prst="rect">
              <a:avLst/>
            </a:prstGeom>
          </p:spPr>
        </p:pic>
        <p:pic>
          <p:nvPicPr>
            <p:cNvPr id="77" name="object 77"/>
            <p:cNvPicPr/>
            <p:nvPr/>
          </p:nvPicPr>
          <p:blipFill>
            <a:blip r:embed="rId59" cstate="print"/>
            <a:stretch>
              <a:fillRect/>
            </a:stretch>
          </p:blipFill>
          <p:spPr>
            <a:xfrm>
              <a:off x="3002930" y="3800359"/>
              <a:ext cx="27873" cy="62078"/>
            </a:xfrm>
            <a:prstGeom prst="rect">
              <a:avLst/>
            </a:prstGeom>
          </p:spPr>
        </p:pic>
        <p:pic>
          <p:nvPicPr>
            <p:cNvPr id="78" name="object 78"/>
            <p:cNvPicPr/>
            <p:nvPr/>
          </p:nvPicPr>
          <p:blipFill>
            <a:blip r:embed="rId60" cstate="print"/>
            <a:stretch>
              <a:fillRect/>
            </a:stretch>
          </p:blipFill>
          <p:spPr>
            <a:xfrm>
              <a:off x="2978759" y="4069867"/>
              <a:ext cx="38493" cy="27417"/>
            </a:xfrm>
            <a:prstGeom prst="rect">
              <a:avLst/>
            </a:prstGeom>
          </p:spPr>
        </p:pic>
        <p:pic>
          <p:nvPicPr>
            <p:cNvPr id="79" name="object 79"/>
            <p:cNvPicPr/>
            <p:nvPr/>
          </p:nvPicPr>
          <p:blipFill>
            <a:blip r:embed="rId61" cstate="print"/>
            <a:stretch>
              <a:fillRect/>
            </a:stretch>
          </p:blipFill>
          <p:spPr>
            <a:xfrm>
              <a:off x="3681044" y="3213062"/>
              <a:ext cx="140702" cy="205803"/>
            </a:xfrm>
            <a:prstGeom prst="rect">
              <a:avLst/>
            </a:prstGeom>
          </p:spPr>
        </p:pic>
        <p:pic>
          <p:nvPicPr>
            <p:cNvPr id="80" name="object 80"/>
            <p:cNvPicPr/>
            <p:nvPr/>
          </p:nvPicPr>
          <p:blipFill>
            <a:blip r:embed="rId62" cstate="print"/>
            <a:stretch>
              <a:fillRect/>
            </a:stretch>
          </p:blipFill>
          <p:spPr>
            <a:xfrm>
              <a:off x="3736251" y="2844469"/>
              <a:ext cx="17246" cy="12953"/>
            </a:xfrm>
            <a:prstGeom prst="rect">
              <a:avLst/>
            </a:prstGeom>
          </p:spPr>
        </p:pic>
        <p:pic>
          <p:nvPicPr>
            <p:cNvPr id="81" name="object 81"/>
            <p:cNvPicPr/>
            <p:nvPr/>
          </p:nvPicPr>
          <p:blipFill>
            <a:blip r:embed="rId62" cstate="print"/>
            <a:stretch>
              <a:fillRect/>
            </a:stretch>
          </p:blipFill>
          <p:spPr>
            <a:xfrm>
              <a:off x="3789044" y="2867418"/>
              <a:ext cx="17246" cy="12954"/>
            </a:xfrm>
            <a:prstGeom prst="rect">
              <a:avLst/>
            </a:prstGeom>
          </p:spPr>
        </p:pic>
        <p:pic>
          <p:nvPicPr>
            <p:cNvPr id="82" name="object 82"/>
            <p:cNvPicPr/>
            <p:nvPr/>
          </p:nvPicPr>
          <p:blipFill>
            <a:blip r:embed="rId62" cstate="print"/>
            <a:stretch>
              <a:fillRect/>
            </a:stretch>
          </p:blipFill>
          <p:spPr>
            <a:xfrm>
              <a:off x="3579431" y="2956928"/>
              <a:ext cx="17233" cy="12953"/>
            </a:xfrm>
            <a:prstGeom prst="rect">
              <a:avLst/>
            </a:prstGeom>
          </p:spPr>
        </p:pic>
        <p:pic>
          <p:nvPicPr>
            <p:cNvPr id="83" name="object 83"/>
            <p:cNvPicPr/>
            <p:nvPr/>
          </p:nvPicPr>
          <p:blipFill>
            <a:blip r:embed="rId63" cstate="print"/>
            <a:stretch>
              <a:fillRect/>
            </a:stretch>
          </p:blipFill>
          <p:spPr>
            <a:xfrm>
              <a:off x="3493122" y="3844276"/>
              <a:ext cx="160176" cy="107327"/>
            </a:xfrm>
            <a:prstGeom prst="rect">
              <a:avLst/>
            </a:prstGeom>
          </p:spPr>
        </p:pic>
        <p:pic>
          <p:nvPicPr>
            <p:cNvPr id="84" name="object 84"/>
            <p:cNvPicPr/>
            <p:nvPr/>
          </p:nvPicPr>
          <p:blipFill>
            <a:blip r:embed="rId64" cstate="print"/>
            <a:stretch>
              <a:fillRect/>
            </a:stretch>
          </p:blipFill>
          <p:spPr>
            <a:xfrm>
              <a:off x="3611600" y="3142678"/>
              <a:ext cx="17246" cy="12941"/>
            </a:xfrm>
            <a:prstGeom prst="rect">
              <a:avLst/>
            </a:prstGeom>
          </p:spPr>
        </p:pic>
        <p:pic>
          <p:nvPicPr>
            <p:cNvPr id="85" name="object 85"/>
            <p:cNvPicPr/>
            <p:nvPr/>
          </p:nvPicPr>
          <p:blipFill>
            <a:blip r:embed="rId64" cstate="print"/>
            <a:stretch>
              <a:fillRect/>
            </a:stretch>
          </p:blipFill>
          <p:spPr>
            <a:xfrm>
              <a:off x="3781437" y="3112071"/>
              <a:ext cx="17233" cy="12941"/>
            </a:xfrm>
            <a:prstGeom prst="rect">
              <a:avLst/>
            </a:prstGeom>
          </p:spPr>
        </p:pic>
        <p:pic>
          <p:nvPicPr>
            <p:cNvPr id="86" name="object 86"/>
            <p:cNvPicPr/>
            <p:nvPr/>
          </p:nvPicPr>
          <p:blipFill>
            <a:blip r:embed="rId65" cstate="print"/>
            <a:stretch>
              <a:fillRect/>
            </a:stretch>
          </p:blipFill>
          <p:spPr>
            <a:xfrm>
              <a:off x="3649751" y="2808744"/>
              <a:ext cx="25857" cy="15989"/>
            </a:xfrm>
            <a:prstGeom prst="rect">
              <a:avLst/>
            </a:prstGeom>
          </p:spPr>
        </p:pic>
        <p:pic>
          <p:nvPicPr>
            <p:cNvPr id="87" name="object 87"/>
            <p:cNvPicPr/>
            <p:nvPr/>
          </p:nvPicPr>
          <p:blipFill>
            <a:blip r:embed="rId66" cstate="print"/>
            <a:stretch>
              <a:fillRect/>
            </a:stretch>
          </p:blipFill>
          <p:spPr>
            <a:xfrm>
              <a:off x="3491610" y="3963924"/>
              <a:ext cx="42290" cy="60708"/>
            </a:xfrm>
            <a:prstGeom prst="rect">
              <a:avLst/>
            </a:prstGeom>
          </p:spPr>
        </p:pic>
        <p:pic>
          <p:nvPicPr>
            <p:cNvPr id="88" name="object 88"/>
            <p:cNvPicPr/>
            <p:nvPr/>
          </p:nvPicPr>
          <p:blipFill>
            <a:blip r:embed="rId67" cstate="print"/>
            <a:stretch>
              <a:fillRect/>
            </a:stretch>
          </p:blipFill>
          <p:spPr>
            <a:xfrm>
              <a:off x="2271712" y="2734500"/>
              <a:ext cx="79859" cy="59764"/>
            </a:xfrm>
            <a:prstGeom prst="rect">
              <a:avLst/>
            </a:prstGeom>
          </p:spPr>
        </p:pic>
        <p:pic>
          <p:nvPicPr>
            <p:cNvPr id="89" name="object 89"/>
            <p:cNvPicPr/>
            <p:nvPr/>
          </p:nvPicPr>
          <p:blipFill>
            <a:blip r:embed="rId68" cstate="print"/>
            <a:stretch>
              <a:fillRect/>
            </a:stretch>
          </p:blipFill>
          <p:spPr>
            <a:xfrm>
              <a:off x="3665904" y="3811396"/>
              <a:ext cx="42603" cy="53339"/>
            </a:xfrm>
            <a:prstGeom prst="rect">
              <a:avLst/>
            </a:prstGeom>
          </p:spPr>
        </p:pic>
        <p:pic>
          <p:nvPicPr>
            <p:cNvPr id="90" name="object 90"/>
            <p:cNvPicPr/>
            <p:nvPr/>
          </p:nvPicPr>
          <p:blipFill>
            <a:blip r:embed="rId69" cstate="print"/>
            <a:stretch>
              <a:fillRect/>
            </a:stretch>
          </p:blipFill>
          <p:spPr>
            <a:xfrm>
              <a:off x="3420832" y="3948645"/>
              <a:ext cx="56527" cy="84798"/>
            </a:xfrm>
            <a:prstGeom prst="rect">
              <a:avLst/>
            </a:prstGeom>
          </p:spPr>
        </p:pic>
        <p:pic>
          <p:nvPicPr>
            <p:cNvPr id="91" name="object 91"/>
            <p:cNvPicPr/>
            <p:nvPr/>
          </p:nvPicPr>
          <p:blipFill>
            <a:blip r:embed="rId70" cstate="print"/>
            <a:stretch>
              <a:fillRect/>
            </a:stretch>
          </p:blipFill>
          <p:spPr>
            <a:xfrm>
              <a:off x="3534493" y="3950347"/>
              <a:ext cx="122822" cy="149771"/>
            </a:xfrm>
            <a:prstGeom prst="rect">
              <a:avLst/>
            </a:prstGeom>
          </p:spPr>
        </p:pic>
        <p:pic>
          <p:nvPicPr>
            <p:cNvPr id="92" name="object 92"/>
            <p:cNvPicPr/>
            <p:nvPr/>
          </p:nvPicPr>
          <p:blipFill>
            <a:blip r:embed="rId71" cstate="print"/>
            <a:stretch>
              <a:fillRect/>
            </a:stretch>
          </p:blipFill>
          <p:spPr>
            <a:xfrm>
              <a:off x="3448786" y="4001668"/>
              <a:ext cx="122577" cy="100561"/>
            </a:xfrm>
            <a:prstGeom prst="rect">
              <a:avLst/>
            </a:prstGeom>
          </p:spPr>
        </p:pic>
        <p:pic>
          <p:nvPicPr>
            <p:cNvPr id="93" name="object 93"/>
            <p:cNvPicPr/>
            <p:nvPr/>
          </p:nvPicPr>
          <p:blipFill>
            <a:blip r:embed="rId72" cstate="print"/>
            <a:stretch>
              <a:fillRect/>
            </a:stretch>
          </p:blipFill>
          <p:spPr>
            <a:xfrm>
              <a:off x="3443908" y="4217907"/>
              <a:ext cx="87473" cy="60748"/>
            </a:xfrm>
            <a:prstGeom prst="rect">
              <a:avLst/>
            </a:prstGeom>
          </p:spPr>
        </p:pic>
        <p:pic>
          <p:nvPicPr>
            <p:cNvPr id="94" name="object 94"/>
            <p:cNvPicPr/>
            <p:nvPr/>
          </p:nvPicPr>
          <p:blipFill>
            <a:blip r:embed="rId73" cstate="print"/>
            <a:stretch>
              <a:fillRect/>
            </a:stretch>
          </p:blipFill>
          <p:spPr>
            <a:xfrm>
              <a:off x="3329838" y="4015752"/>
              <a:ext cx="95907" cy="84709"/>
            </a:xfrm>
            <a:prstGeom prst="rect">
              <a:avLst/>
            </a:prstGeom>
          </p:spPr>
        </p:pic>
        <p:pic>
          <p:nvPicPr>
            <p:cNvPr id="95" name="object 95"/>
            <p:cNvPicPr/>
            <p:nvPr/>
          </p:nvPicPr>
          <p:blipFill>
            <a:blip r:embed="rId74" cstate="print"/>
            <a:stretch>
              <a:fillRect/>
            </a:stretch>
          </p:blipFill>
          <p:spPr>
            <a:xfrm>
              <a:off x="3219119" y="4217088"/>
              <a:ext cx="29027" cy="33172"/>
            </a:xfrm>
            <a:prstGeom prst="rect">
              <a:avLst/>
            </a:prstGeom>
          </p:spPr>
        </p:pic>
        <p:pic>
          <p:nvPicPr>
            <p:cNvPr id="96" name="object 96"/>
            <p:cNvPicPr/>
            <p:nvPr/>
          </p:nvPicPr>
          <p:blipFill>
            <a:blip r:embed="rId75" cstate="print"/>
            <a:stretch>
              <a:fillRect/>
            </a:stretch>
          </p:blipFill>
          <p:spPr>
            <a:xfrm>
              <a:off x="3269564" y="4226092"/>
              <a:ext cx="29027" cy="33172"/>
            </a:xfrm>
            <a:prstGeom prst="rect">
              <a:avLst/>
            </a:prstGeom>
          </p:spPr>
        </p:pic>
        <p:pic>
          <p:nvPicPr>
            <p:cNvPr id="97" name="object 97"/>
            <p:cNvPicPr/>
            <p:nvPr/>
          </p:nvPicPr>
          <p:blipFill>
            <a:blip r:embed="rId76" cstate="print"/>
            <a:stretch>
              <a:fillRect/>
            </a:stretch>
          </p:blipFill>
          <p:spPr>
            <a:xfrm>
              <a:off x="3780205" y="3133648"/>
              <a:ext cx="56009" cy="63662"/>
            </a:xfrm>
            <a:prstGeom prst="rect">
              <a:avLst/>
            </a:prstGeom>
          </p:spPr>
        </p:pic>
        <p:pic>
          <p:nvPicPr>
            <p:cNvPr id="98" name="object 98"/>
            <p:cNvPicPr/>
            <p:nvPr/>
          </p:nvPicPr>
          <p:blipFill>
            <a:blip r:embed="rId77" cstate="print"/>
            <a:stretch>
              <a:fillRect/>
            </a:stretch>
          </p:blipFill>
          <p:spPr>
            <a:xfrm>
              <a:off x="3710101" y="4256404"/>
              <a:ext cx="20053" cy="23685"/>
            </a:xfrm>
            <a:prstGeom prst="rect">
              <a:avLst/>
            </a:prstGeom>
          </p:spPr>
        </p:pic>
        <p:pic>
          <p:nvPicPr>
            <p:cNvPr id="99" name="object 99"/>
            <p:cNvPicPr/>
            <p:nvPr/>
          </p:nvPicPr>
          <p:blipFill>
            <a:blip r:embed="rId78" cstate="print"/>
            <a:stretch>
              <a:fillRect/>
            </a:stretch>
          </p:blipFill>
          <p:spPr>
            <a:xfrm>
              <a:off x="3722687" y="4059003"/>
              <a:ext cx="31778" cy="35062"/>
            </a:xfrm>
            <a:prstGeom prst="rect">
              <a:avLst/>
            </a:prstGeom>
          </p:spPr>
        </p:pic>
        <p:pic>
          <p:nvPicPr>
            <p:cNvPr id="100" name="object 100"/>
            <p:cNvPicPr/>
            <p:nvPr/>
          </p:nvPicPr>
          <p:blipFill>
            <a:blip r:embed="rId79" cstate="print"/>
            <a:stretch>
              <a:fillRect/>
            </a:stretch>
          </p:blipFill>
          <p:spPr>
            <a:xfrm>
              <a:off x="3864851" y="4253904"/>
              <a:ext cx="31788" cy="35067"/>
            </a:xfrm>
            <a:prstGeom prst="rect">
              <a:avLst/>
            </a:prstGeom>
          </p:spPr>
        </p:pic>
        <p:pic>
          <p:nvPicPr>
            <p:cNvPr id="101" name="object 101"/>
            <p:cNvPicPr/>
            <p:nvPr/>
          </p:nvPicPr>
          <p:blipFill>
            <a:blip r:embed="rId80" cstate="print"/>
            <a:stretch>
              <a:fillRect/>
            </a:stretch>
          </p:blipFill>
          <p:spPr>
            <a:xfrm>
              <a:off x="3540722" y="4208050"/>
              <a:ext cx="129226" cy="74531"/>
            </a:xfrm>
            <a:prstGeom prst="rect">
              <a:avLst/>
            </a:prstGeom>
          </p:spPr>
        </p:pic>
        <p:pic>
          <p:nvPicPr>
            <p:cNvPr id="102" name="object 102"/>
            <p:cNvPicPr/>
            <p:nvPr/>
          </p:nvPicPr>
          <p:blipFill>
            <a:blip r:embed="rId81" cstate="print"/>
            <a:stretch>
              <a:fillRect/>
            </a:stretch>
          </p:blipFill>
          <p:spPr>
            <a:xfrm>
              <a:off x="3637419" y="3999714"/>
              <a:ext cx="125699" cy="98842"/>
            </a:xfrm>
            <a:prstGeom prst="rect">
              <a:avLst/>
            </a:prstGeom>
          </p:spPr>
        </p:pic>
        <p:pic>
          <p:nvPicPr>
            <p:cNvPr id="103" name="object 103"/>
            <p:cNvPicPr/>
            <p:nvPr/>
          </p:nvPicPr>
          <p:blipFill>
            <a:blip r:embed="rId82" cstate="print"/>
            <a:stretch>
              <a:fillRect/>
            </a:stretch>
          </p:blipFill>
          <p:spPr>
            <a:xfrm>
              <a:off x="3613031" y="3905097"/>
              <a:ext cx="89932" cy="99689"/>
            </a:xfrm>
            <a:prstGeom prst="rect">
              <a:avLst/>
            </a:prstGeom>
          </p:spPr>
        </p:pic>
        <p:pic>
          <p:nvPicPr>
            <p:cNvPr id="104" name="object 104"/>
            <p:cNvPicPr/>
            <p:nvPr/>
          </p:nvPicPr>
          <p:blipFill>
            <a:blip r:embed="rId83" cstate="print"/>
            <a:stretch>
              <a:fillRect/>
            </a:stretch>
          </p:blipFill>
          <p:spPr>
            <a:xfrm>
              <a:off x="3525820" y="3835914"/>
              <a:ext cx="44680" cy="30676"/>
            </a:xfrm>
            <a:prstGeom prst="rect">
              <a:avLst/>
            </a:prstGeom>
          </p:spPr>
        </p:pic>
        <p:pic>
          <p:nvPicPr>
            <p:cNvPr id="105" name="object 105"/>
            <p:cNvPicPr/>
            <p:nvPr/>
          </p:nvPicPr>
          <p:blipFill>
            <a:blip r:embed="rId84" cstate="print"/>
            <a:stretch>
              <a:fillRect/>
            </a:stretch>
          </p:blipFill>
          <p:spPr>
            <a:xfrm>
              <a:off x="3615410" y="3320095"/>
              <a:ext cx="50460" cy="104790"/>
            </a:xfrm>
            <a:prstGeom prst="rect">
              <a:avLst/>
            </a:prstGeom>
          </p:spPr>
        </p:pic>
        <p:pic>
          <p:nvPicPr>
            <p:cNvPr id="106" name="object 106"/>
            <p:cNvPicPr/>
            <p:nvPr/>
          </p:nvPicPr>
          <p:blipFill>
            <a:blip r:embed="rId85" cstate="print"/>
            <a:stretch>
              <a:fillRect/>
            </a:stretch>
          </p:blipFill>
          <p:spPr>
            <a:xfrm>
              <a:off x="3610051" y="3470541"/>
              <a:ext cx="81271" cy="102742"/>
            </a:xfrm>
            <a:prstGeom prst="rect">
              <a:avLst/>
            </a:prstGeom>
          </p:spPr>
        </p:pic>
        <p:pic>
          <p:nvPicPr>
            <p:cNvPr id="107" name="object 107"/>
            <p:cNvPicPr/>
            <p:nvPr/>
          </p:nvPicPr>
          <p:blipFill>
            <a:blip r:embed="rId86" cstate="print"/>
            <a:stretch>
              <a:fillRect/>
            </a:stretch>
          </p:blipFill>
          <p:spPr>
            <a:xfrm>
              <a:off x="3590886" y="2975341"/>
              <a:ext cx="38675" cy="29277"/>
            </a:xfrm>
            <a:prstGeom prst="rect">
              <a:avLst/>
            </a:prstGeom>
          </p:spPr>
        </p:pic>
        <p:pic>
          <p:nvPicPr>
            <p:cNvPr id="108" name="object 108"/>
            <p:cNvPicPr/>
            <p:nvPr/>
          </p:nvPicPr>
          <p:blipFill>
            <a:blip r:embed="rId87" cstate="print"/>
            <a:stretch>
              <a:fillRect/>
            </a:stretch>
          </p:blipFill>
          <p:spPr>
            <a:xfrm>
              <a:off x="3701626" y="2869204"/>
              <a:ext cx="149969" cy="176547"/>
            </a:xfrm>
            <a:prstGeom prst="rect">
              <a:avLst/>
            </a:prstGeom>
          </p:spPr>
        </p:pic>
        <p:pic>
          <p:nvPicPr>
            <p:cNvPr id="109" name="object 109"/>
            <p:cNvPicPr/>
            <p:nvPr/>
          </p:nvPicPr>
          <p:blipFill>
            <a:blip r:embed="rId88" cstate="print"/>
            <a:stretch>
              <a:fillRect/>
            </a:stretch>
          </p:blipFill>
          <p:spPr>
            <a:xfrm>
              <a:off x="3612261" y="2934220"/>
              <a:ext cx="72567" cy="73482"/>
            </a:xfrm>
            <a:prstGeom prst="rect">
              <a:avLst/>
            </a:prstGeom>
          </p:spPr>
        </p:pic>
        <p:pic>
          <p:nvPicPr>
            <p:cNvPr id="110" name="object 110"/>
            <p:cNvPicPr/>
            <p:nvPr/>
          </p:nvPicPr>
          <p:blipFill>
            <a:blip r:embed="rId89" cstate="print"/>
            <a:stretch>
              <a:fillRect/>
            </a:stretch>
          </p:blipFill>
          <p:spPr>
            <a:xfrm>
              <a:off x="3813893" y="3047479"/>
              <a:ext cx="33762" cy="74294"/>
            </a:xfrm>
            <a:prstGeom prst="rect">
              <a:avLst/>
            </a:prstGeom>
          </p:spPr>
        </p:pic>
        <p:pic>
          <p:nvPicPr>
            <p:cNvPr id="111" name="object 111"/>
            <p:cNvPicPr/>
            <p:nvPr/>
          </p:nvPicPr>
          <p:blipFill>
            <a:blip r:embed="rId90" cstate="print"/>
            <a:stretch>
              <a:fillRect/>
            </a:stretch>
          </p:blipFill>
          <p:spPr>
            <a:xfrm>
              <a:off x="3620300" y="3784168"/>
              <a:ext cx="28030" cy="40245"/>
            </a:xfrm>
            <a:prstGeom prst="rect">
              <a:avLst/>
            </a:prstGeom>
          </p:spPr>
        </p:pic>
        <p:pic>
          <p:nvPicPr>
            <p:cNvPr id="112" name="object 112"/>
            <p:cNvPicPr/>
            <p:nvPr/>
          </p:nvPicPr>
          <p:blipFill>
            <a:blip r:embed="rId91" cstate="print"/>
            <a:stretch>
              <a:fillRect/>
            </a:stretch>
          </p:blipFill>
          <p:spPr>
            <a:xfrm>
              <a:off x="3610714" y="3583317"/>
              <a:ext cx="84619" cy="143065"/>
            </a:xfrm>
            <a:prstGeom prst="rect">
              <a:avLst/>
            </a:prstGeom>
          </p:spPr>
        </p:pic>
        <p:pic>
          <p:nvPicPr>
            <p:cNvPr id="113" name="object 113"/>
            <p:cNvPicPr/>
            <p:nvPr/>
          </p:nvPicPr>
          <p:blipFill>
            <a:blip r:embed="rId92" cstate="print"/>
            <a:stretch>
              <a:fillRect/>
            </a:stretch>
          </p:blipFill>
          <p:spPr>
            <a:xfrm>
              <a:off x="3643008" y="3041052"/>
              <a:ext cx="120550" cy="106558"/>
            </a:xfrm>
            <a:prstGeom prst="rect">
              <a:avLst/>
            </a:prstGeom>
          </p:spPr>
        </p:pic>
        <p:pic>
          <p:nvPicPr>
            <p:cNvPr id="114" name="object 114"/>
            <p:cNvPicPr/>
            <p:nvPr/>
          </p:nvPicPr>
          <p:blipFill>
            <a:blip r:embed="rId93" cstate="print"/>
            <a:stretch>
              <a:fillRect/>
            </a:stretch>
          </p:blipFill>
          <p:spPr>
            <a:xfrm>
              <a:off x="3961816" y="4213785"/>
              <a:ext cx="72378" cy="42399"/>
            </a:xfrm>
            <a:prstGeom prst="rect">
              <a:avLst/>
            </a:prstGeom>
          </p:spPr>
        </p:pic>
        <p:pic>
          <p:nvPicPr>
            <p:cNvPr id="115" name="object 115"/>
            <p:cNvPicPr/>
            <p:nvPr/>
          </p:nvPicPr>
          <p:blipFill>
            <a:blip r:embed="rId94" cstate="print"/>
            <a:stretch>
              <a:fillRect/>
            </a:stretch>
          </p:blipFill>
          <p:spPr>
            <a:xfrm>
              <a:off x="3750297" y="3423932"/>
              <a:ext cx="55041" cy="78955"/>
            </a:xfrm>
            <a:prstGeom prst="rect">
              <a:avLst/>
            </a:prstGeom>
          </p:spPr>
        </p:pic>
        <p:pic>
          <p:nvPicPr>
            <p:cNvPr id="116" name="object 116"/>
            <p:cNvPicPr/>
            <p:nvPr/>
          </p:nvPicPr>
          <p:blipFill>
            <a:blip r:embed="rId95" cstate="print"/>
            <a:stretch>
              <a:fillRect/>
            </a:stretch>
          </p:blipFill>
          <p:spPr>
            <a:xfrm>
              <a:off x="3658298" y="3127297"/>
              <a:ext cx="101168" cy="92922"/>
            </a:xfrm>
            <a:prstGeom prst="rect">
              <a:avLst/>
            </a:prstGeom>
          </p:spPr>
        </p:pic>
        <p:pic>
          <p:nvPicPr>
            <p:cNvPr id="117" name="object 117"/>
            <p:cNvPicPr/>
            <p:nvPr/>
          </p:nvPicPr>
          <p:blipFill>
            <a:blip r:embed="rId96" cstate="print"/>
            <a:stretch>
              <a:fillRect/>
            </a:stretch>
          </p:blipFill>
          <p:spPr>
            <a:xfrm>
              <a:off x="3753394" y="3557218"/>
              <a:ext cx="32919" cy="64534"/>
            </a:xfrm>
            <a:prstGeom prst="rect">
              <a:avLst/>
            </a:prstGeom>
          </p:spPr>
        </p:pic>
        <p:pic>
          <p:nvPicPr>
            <p:cNvPr id="118" name="object 118"/>
            <p:cNvPicPr/>
            <p:nvPr/>
          </p:nvPicPr>
          <p:blipFill>
            <a:blip r:embed="rId97" cstate="print"/>
            <a:stretch>
              <a:fillRect/>
            </a:stretch>
          </p:blipFill>
          <p:spPr>
            <a:xfrm>
              <a:off x="3767732" y="3981221"/>
              <a:ext cx="141505" cy="124158"/>
            </a:xfrm>
            <a:prstGeom prst="rect">
              <a:avLst/>
            </a:prstGeom>
          </p:spPr>
        </p:pic>
        <p:pic>
          <p:nvPicPr>
            <p:cNvPr id="119" name="object 119"/>
            <p:cNvPicPr/>
            <p:nvPr/>
          </p:nvPicPr>
          <p:blipFill>
            <a:blip r:embed="rId98" cstate="print"/>
            <a:stretch>
              <a:fillRect/>
            </a:stretch>
          </p:blipFill>
          <p:spPr>
            <a:xfrm>
              <a:off x="3566896" y="2824897"/>
              <a:ext cx="160998" cy="122543"/>
            </a:xfrm>
            <a:prstGeom prst="rect">
              <a:avLst/>
            </a:prstGeom>
          </p:spPr>
        </p:pic>
        <p:pic>
          <p:nvPicPr>
            <p:cNvPr id="120" name="object 120"/>
            <p:cNvPicPr/>
            <p:nvPr/>
          </p:nvPicPr>
          <p:blipFill>
            <a:blip r:embed="rId99" cstate="print"/>
            <a:stretch>
              <a:fillRect/>
            </a:stretch>
          </p:blipFill>
          <p:spPr>
            <a:xfrm>
              <a:off x="3777805" y="2996355"/>
              <a:ext cx="77487" cy="101225"/>
            </a:xfrm>
            <a:prstGeom prst="rect">
              <a:avLst/>
            </a:prstGeom>
          </p:spPr>
        </p:pic>
        <p:pic>
          <p:nvPicPr>
            <p:cNvPr id="121" name="object 121"/>
            <p:cNvPicPr/>
            <p:nvPr/>
          </p:nvPicPr>
          <p:blipFill>
            <a:blip r:embed="rId100" cstate="print"/>
            <a:stretch>
              <a:fillRect/>
            </a:stretch>
          </p:blipFill>
          <p:spPr>
            <a:xfrm>
              <a:off x="3738276" y="4223930"/>
              <a:ext cx="64484" cy="45621"/>
            </a:xfrm>
            <a:prstGeom prst="rect">
              <a:avLst/>
            </a:prstGeom>
          </p:spPr>
        </p:pic>
        <p:pic>
          <p:nvPicPr>
            <p:cNvPr id="122" name="object 122"/>
            <p:cNvPicPr/>
            <p:nvPr/>
          </p:nvPicPr>
          <p:blipFill>
            <a:blip r:embed="rId101" cstate="print"/>
            <a:stretch>
              <a:fillRect/>
            </a:stretch>
          </p:blipFill>
          <p:spPr>
            <a:xfrm>
              <a:off x="3816445" y="4204754"/>
              <a:ext cx="115716" cy="65323"/>
            </a:xfrm>
            <a:prstGeom prst="rect">
              <a:avLst/>
            </a:prstGeom>
          </p:spPr>
        </p:pic>
        <p:pic>
          <p:nvPicPr>
            <p:cNvPr id="123" name="object 123"/>
            <p:cNvPicPr/>
            <p:nvPr/>
          </p:nvPicPr>
          <p:blipFill>
            <a:blip r:embed="rId102" cstate="print"/>
            <a:stretch>
              <a:fillRect/>
            </a:stretch>
          </p:blipFill>
          <p:spPr>
            <a:xfrm>
              <a:off x="3772255" y="3681954"/>
              <a:ext cx="38675" cy="29275"/>
            </a:xfrm>
            <a:prstGeom prst="rect">
              <a:avLst/>
            </a:prstGeom>
          </p:spPr>
        </p:pic>
        <p:pic>
          <p:nvPicPr>
            <p:cNvPr id="124" name="object 124"/>
            <p:cNvPicPr/>
            <p:nvPr/>
          </p:nvPicPr>
          <p:blipFill>
            <a:blip r:embed="rId103" cstate="print"/>
            <a:stretch>
              <a:fillRect/>
            </a:stretch>
          </p:blipFill>
          <p:spPr>
            <a:xfrm>
              <a:off x="3790762" y="3730015"/>
              <a:ext cx="32927" cy="64534"/>
            </a:xfrm>
            <a:prstGeom prst="rect">
              <a:avLst/>
            </a:prstGeom>
          </p:spPr>
        </p:pic>
        <p:pic>
          <p:nvPicPr>
            <p:cNvPr id="125" name="object 125"/>
            <p:cNvPicPr/>
            <p:nvPr/>
          </p:nvPicPr>
          <p:blipFill>
            <a:blip r:embed="rId104" cstate="print"/>
            <a:stretch>
              <a:fillRect/>
            </a:stretch>
          </p:blipFill>
          <p:spPr>
            <a:xfrm>
              <a:off x="3738130" y="3771116"/>
              <a:ext cx="38303" cy="58638"/>
            </a:xfrm>
            <a:prstGeom prst="rect">
              <a:avLst/>
            </a:prstGeom>
          </p:spPr>
        </p:pic>
        <p:pic>
          <p:nvPicPr>
            <p:cNvPr id="126" name="object 126"/>
            <p:cNvPicPr/>
            <p:nvPr/>
          </p:nvPicPr>
          <p:blipFill>
            <a:blip r:embed="rId105" cstate="print"/>
            <a:stretch>
              <a:fillRect/>
            </a:stretch>
          </p:blipFill>
          <p:spPr>
            <a:xfrm>
              <a:off x="3872100" y="3903903"/>
              <a:ext cx="42599" cy="53327"/>
            </a:xfrm>
            <a:prstGeom prst="rect">
              <a:avLst/>
            </a:prstGeom>
          </p:spPr>
        </p:pic>
        <p:pic>
          <p:nvPicPr>
            <p:cNvPr id="127" name="object 127"/>
            <p:cNvPicPr/>
            <p:nvPr/>
          </p:nvPicPr>
          <p:blipFill>
            <a:blip r:embed="rId106" cstate="print"/>
            <a:stretch>
              <a:fillRect/>
            </a:stretch>
          </p:blipFill>
          <p:spPr>
            <a:xfrm>
              <a:off x="3803225" y="3811522"/>
              <a:ext cx="33682" cy="51093"/>
            </a:xfrm>
            <a:prstGeom prst="rect">
              <a:avLst/>
            </a:prstGeom>
          </p:spPr>
        </p:pic>
        <p:pic>
          <p:nvPicPr>
            <p:cNvPr id="128" name="object 128"/>
            <p:cNvPicPr/>
            <p:nvPr/>
          </p:nvPicPr>
          <p:blipFill>
            <a:blip r:embed="rId107" cstate="print"/>
            <a:stretch>
              <a:fillRect/>
            </a:stretch>
          </p:blipFill>
          <p:spPr>
            <a:xfrm>
              <a:off x="3927576" y="4066311"/>
              <a:ext cx="21404" cy="32473"/>
            </a:xfrm>
            <a:prstGeom prst="rect">
              <a:avLst/>
            </a:prstGeom>
          </p:spPr>
        </p:pic>
        <p:pic>
          <p:nvPicPr>
            <p:cNvPr id="129" name="object 129"/>
            <p:cNvPicPr/>
            <p:nvPr/>
          </p:nvPicPr>
          <p:blipFill>
            <a:blip r:embed="rId107" cstate="print"/>
            <a:stretch>
              <a:fillRect/>
            </a:stretch>
          </p:blipFill>
          <p:spPr>
            <a:xfrm>
              <a:off x="3927881" y="4204754"/>
              <a:ext cx="21396" cy="32461"/>
            </a:xfrm>
            <a:prstGeom prst="rect">
              <a:avLst/>
            </a:prstGeom>
          </p:spPr>
        </p:pic>
        <p:pic>
          <p:nvPicPr>
            <p:cNvPr id="130" name="object 130"/>
            <p:cNvPicPr/>
            <p:nvPr/>
          </p:nvPicPr>
          <p:blipFill>
            <a:blip r:embed="rId108" cstate="print"/>
            <a:stretch>
              <a:fillRect/>
            </a:stretch>
          </p:blipFill>
          <p:spPr>
            <a:xfrm>
              <a:off x="3668674" y="4219130"/>
              <a:ext cx="36207" cy="43205"/>
            </a:xfrm>
            <a:prstGeom prst="rect">
              <a:avLst/>
            </a:prstGeom>
          </p:spPr>
        </p:pic>
        <p:pic>
          <p:nvPicPr>
            <p:cNvPr id="131" name="object 131"/>
            <p:cNvPicPr/>
            <p:nvPr/>
          </p:nvPicPr>
          <p:blipFill>
            <a:blip r:embed="rId109" cstate="print"/>
            <a:stretch>
              <a:fillRect/>
            </a:stretch>
          </p:blipFill>
          <p:spPr>
            <a:xfrm>
              <a:off x="3613436" y="3097898"/>
              <a:ext cx="45265" cy="41701"/>
            </a:xfrm>
            <a:prstGeom prst="rect">
              <a:avLst/>
            </a:prstGeom>
          </p:spPr>
        </p:pic>
        <p:pic>
          <p:nvPicPr>
            <p:cNvPr id="132" name="object 132"/>
            <p:cNvPicPr/>
            <p:nvPr/>
          </p:nvPicPr>
          <p:blipFill>
            <a:blip r:embed="rId110" cstate="print"/>
            <a:stretch>
              <a:fillRect/>
            </a:stretch>
          </p:blipFill>
          <p:spPr>
            <a:xfrm>
              <a:off x="3717633" y="3857917"/>
              <a:ext cx="135064" cy="118503"/>
            </a:xfrm>
            <a:prstGeom prst="rect">
              <a:avLst/>
            </a:prstGeom>
          </p:spPr>
        </p:pic>
        <p:pic>
          <p:nvPicPr>
            <p:cNvPr id="133" name="object 133"/>
            <p:cNvPicPr/>
            <p:nvPr/>
          </p:nvPicPr>
          <p:blipFill>
            <a:blip r:embed="rId111" cstate="print"/>
            <a:stretch>
              <a:fillRect/>
            </a:stretch>
          </p:blipFill>
          <p:spPr>
            <a:xfrm>
              <a:off x="3922534" y="3973045"/>
              <a:ext cx="112523" cy="121168"/>
            </a:xfrm>
            <a:prstGeom prst="rect">
              <a:avLst/>
            </a:prstGeom>
          </p:spPr>
        </p:pic>
        <p:pic>
          <p:nvPicPr>
            <p:cNvPr id="134" name="object 134"/>
            <p:cNvPicPr/>
            <p:nvPr/>
          </p:nvPicPr>
          <p:blipFill>
            <a:blip r:embed="rId112" cstate="print"/>
            <a:stretch>
              <a:fillRect/>
            </a:stretch>
          </p:blipFill>
          <p:spPr>
            <a:xfrm>
              <a:off x="3563289" y="3732440"/>
              <a:ext cx="66366" cy="102598"/>
            </a:xfrm>
            <a:prstGeom prst="rect">
              <a:avLst/>
            </a:prstGeom>
          </p:spPr>
        </p:pic>
        <p:pic>
          <p:nvPicPr>
            <p:cNvPr id="135" name="object 135"/>
            <p:cNvPicPr/>
            <p:nvPr/>
          </p:nvPicPr>
          <p:blipFill>
            <a:blip r:embed="rId113" cstate="print"/>
            <a:stretch>
              <a:fillRect/>
            </a:stretch>
          </p:blipFill>
          <p:spPr>
            <a:xfrm>
              <a:off x="2312289" y="2977349"/>
              <a:ext cx="71580" cy="159094"/>
            </a:xfrm>
            <a:prstGeom prst="rect">
              <a:avLst/>
            </a:prstGeom>
          </p:spPr>
        </p:pic>
        <p:pic>
          <p:nvPicPr>
            <p:cNvPr id="136" name="object 136"/>
            <p:cNvPicPr/>
            <p:nvPr/>
          </p:nvPicPr>
          <p:blipFill>
            <a:blip r:embed="rId114" cstate="print"/>
            <a:stretch>
              <a:fillRect/>
            </a:stretch>
          </p:blipFill>
          <p:spPr>
            <a:xfrm>
              <a:off x="2356967" y="2927527"/>
              <a:ext cx="28994" cy="34687"/>
            </a:xfrm>
            <a:prstGeom prst="rect">
              <a:avLst/>
            </a:prstGeom>
          </p:spPr>
        </p:pic>
        <p:pic>
          <p:nvPicPr>
            <p:cNvPr id="137" name="object 137"/>
            <p:cNvPicPr/>
            <p:nvPr/>
          </p:nvPicPr>
          <p:blipFill>
            <a:blip r:embed="rId115" cstate="print"/>
            <a:stretch>
              <a:fillRect/>
            </a:stretch>
          </p:blipFill>
          <p:spPr>
            <a:xfrm>
              <a:off x="3615766" y="3404783"/>
              <a:ext cx="120857" cy="105941"/>
            </a:xfrm>
            <a:prstGeom prst="rect">
              <a:avLst/>
            </a:prstGeom>
          </p:spPr>
        </p:pic>
        <p:pic>
          <p:nvPicPr>
            <p:cNvPr id="138" name="object 138"/>
            <p:cNvPicPr/>
            <p:nvPr/>
          </p:nvPicPr>
          <p:blipFill>
            <a:blip r:embed="rId116" cstate="print"/>
            <a:stretch>
              <a:fillRect/>
            </a:stretch>
          </p:blipFill>
          <p:spPr>
            <a:xfrm>
              <a:off x="2095757" y="3188791"/>
              <a:ext cx="41133" cy="61705"/>
            </a:xfrm>
            <a:prstGeom prst="rect">
              <a:avLst/>
            </a:prstGeom>
          </p:spPr>
        </p:pic>
        <p:pic>
          <p:nvPicPr>
            <p:cNvPr id="139" name="object 139"/>
            <p:cNvPicPr/>
            <p:nvPr/>
          </p:nvPicPr>
          <p:blipFill>
            <a:blip r:embed="rId117" cstate="print"/>
            <a:stretch>
              <a:fillRect/>
            </a:stretch>
          </p:blipFill>
          <p:spPr>
            <a:xfrm>
              <a:off x="2257666" y="3128339"/>
              <a:ext cx="117017" cy="273316"/>
            </a:xfrm>
            <a:prstGeom prst="rect">
              <a:avLst/>
            </a:prstGeom>
          </p:spPr>
        </p:pic>
        <p:pic>
          <p:nvPicPr>
            <p:cNvPr id="140" name="object 140"/>
            <p:cNvPicPr/>
            <p:nvPr/>
          </p:nvPicPr>
          <p:blipFill>
            <a:blip r:embed="rId118" cstate="print"/>
            <a:stretch>
              <a:fillRect/>
            </a:stretch>
          </p:blipFill>
          <p:spPr>
            <a:xfrm>
              <a:off x="2889237" y="3086265"/>
              <a:ext cx="143751" cy="206781"/>
            </a:xfrm>
            <a:prstGeom prst="rect">
              <a:avLst/>
            </a:prstGeom>
          </p:spPr>
        </p:pic>
        <p:pic>
          <p:nvPicPr>
            <p:cNvPr id="141" name="object 141"/>
            <p:cNvPicPr/>
            <p:nvPr/>
          </p:nvPicPr>
          <p:blipFill>
            <a:blip r:embed="rId119" cstate="print"/>
            <a:stretch>
              <a:fillRect/>
            </a:stretch>
          </p:blipFill>
          <p:spPr>
            <a:xfrm>
              <a:off x="3022359" y="3231111"/>
              <a:ext cx="27814" cy="42199"/>
            </a:xfrm>
            <a:prstGeom prst="rect">
              <a:avLst/>
            </a:prstGeom>
          </p:spPr>
        </p:pic>
        <p:pic>
          <p:nvPicPr>
            <p:cNvPr id="142" name="object 142"/>
            <p:cNvPicPr/>
            <p:nvPr/>
          </p:nvPicPr>
          <p:blipFill>
            <a:blip r:embed="rId120" cstate="print"/>
            <a:stretch>
              <a:fillRect/>
            </a:stretch>
          </p:blipFill>
          <p:spPr>
            <a:xfrm>
              <a:off x="2981693" y="3294959"/>
              <a:ext cx="70065" cy="110214"/>
            </a:xfrm>
            <a:prstGeom prst="rect">
              <a:avLst/>
            </a:prstGeom>
          </p:spPr>
        </p:pic>
        <p:pic>
          <p:nvPicPr>
            <p:cNvPr id="143" name="object 143"/>
            <p:cNvPicPr/>
            <p:nvPr/>
          </p:nvPicPr>
          <p:blipFill>
            <a:blip r:embed="rId121" cstate="print"/>
            <a:stretch>
              <a:fillRect/>
            </a:stretch>
          </p:blipFill>
          <p:spPr>
            <a:xfrm>
              <a:off x="2060410" y="2945180"/>
              <a:ext cx="69138" cy="52221"/>
            </a:xfrm>
            <a:prstGeom prst="rect">
              <a:avLst/>
            </a:prstGeom>
          </p:spPr>
        </p:pic>
        <p:pic>
          <p:nvPicPr>
            <p:cNvPr id="144" name="object 144"/>
            <p:cNvPicPr/>
            <p:nvPr/>
          </p:nvPicPr>
          <p:blipFill>
            <a:blip r:embed="rId122" cstate="print"/>
            <a:stretch>
              <a:fillRect/>
            </a:stretch>
          </p:blipFill>
          <p:spPr>
            <a:xfrm>
              <a:off x="3650487" y="3635961"/>
              <a:ext cx="110825" cy="159648"/>
            </a:xfrm>
            <a:prstGeom prst="rect">
              <a:avLst/>
            </a:prstGeom>
          </p:spPr>
        </p:pic>
        <p:pic>
          <p:nvPicPr>
            <p:cNvPr id="145" name="object 145"/>
            <p:cNvPicPr/>
            <p:nvPr/>
          </p:nvPicPr>
          <p:blipFill>
            <a:blip r:embed="rId82" cstate="print"/>
            <a:stretch>
              <a:fillRect/>
            </a:stretch>
          </p:blipFill>
          <p:spPr>
            <a:xfrm>
              <a:off x="3651052" y="3531361"/>
              <a:ext cx="89935" cy="99687"/>
            </a:xfrm>
            <a:prstGeom prst="rect">
              <a:avLst/>
            </a:prstGeom>
          </p:spPr>
        </p:pic>
        <p:pic>
          <p:nvPicPr>
            <p:cNvPr id="146" name="object 146"/>
            <p:cNvPicPr/>
            <p:nvPr/>
          </p:nvPicPr>
          <p:blipFill>
            <a:blip r:embed="rId123" cstate="print"/>
            <a:stretch>
              <a:fillRect/>
            </a:stretch>
          </p:blipFill>
          <p:spPr>
            <a:xfrm>
              <a:off x="2190683" y="3022460"/>
              <a:ext cx="59222" cy="72351"/>
            </a:xfrm>
            <a:prstGeom prst="rect">
              <a:avLst/>
            </a:prstGeom>
          </p:spPr>
        </p:pic>
        <p:pic>
          <p:nvPicPr>
            <p:cNvPr id="147" name="object 147"/>
            <p:cNvPicPr/>
            <p:nvPr/>
          </p:nvPicPr>
          <p:blipFill>
            <a:blip r:embed="rId124" cstate="print"/>
            <a:stretch>
              <a:fillRect/>
            </a:stretch>
          </p:blipFill>
          <p:spPr>
            <a:xfrm>
              <a:off x="2076246" y="3041560"/>
              <a:ext cx="113182" cy="83942"/>
            </a:xfrm>
            <a:prstGeom prst="rect">
              <a:avLst/>
            </a:prstGeom>
          </p:spPr>
        </p:pic>
        <p:pic>
          <p:nvPicPr>
            <p:cNvPr id="148" name="object 148"/>
            <p:cNvPicPr/>
            <p:nvPr/>
          </p:nvPicPr>
          <p:blipFill>
            <a:blip r:embed="rId125" cstate="print"/>
            <a:stretch>
              <a:fillRect/>
            </a:stretch>
          </p:blipFill>
          <p:spPr>
            <a:xfrm>
              <a:off x="2121744" y="3263620"/>
              <a:ext cx="42603" cy="53327"/>
            </a:xfrm>
            <a:prstGeom prst="rect">
              <a:avLst/>
            </a:prstGeom>
          </p:spPr>
        </p:pic>
        <p:pic>
          <p:nvPicPr>
            <p:cNvPr id="149" name="object 149"/>
            <p:cNvPicPr/>
            <p:nvPr/>
          </p:nvPicPr>
          <p:blipFill>
            <a:blip r:embed="rId126" cstate="print"/>
            <a:stretch>
              <a:fillRect/>
            </a:stretch>
          </p:blipFill>
          <p:spPr>
            <a:xfrm>
              <a:off x="1987140" y="4224007"/>
              <a:ext cx="42604" cy="53327"/>
            </a:xfrm>
            <a:prstGeom prst="rect">
              <a:avLst/>
            </a:prstGeom>
          </p:spPr>
        </p:pic>
        <p:pic>
          <p:nvPicPr>
            <p:cNvPr id="150" name="object 150"/>
            <p:cNvPicPr/>
            <p:nvPr/>
          </p:nvPicPr>
          <p:blipFill>
            <a:blip r:embed="rId127" cstate="print"/>
            <a:stretch>
              <a:fillRect/>
            </a:stretch>
          </p:blipFill>
          <p:spPr>
            <a:xfrm>
              <a:off x="2144277" y="3126841"/>
              <a:ext cx="175618" cy="151459"/>
            </a:xfrm>
            <a:prstGeom prst="rect">
              <a:avLst/>
            </a:prstGeom>
          </p:spPr>
        </p:pic>
        <p:pic>
          <p:nvPicPr>
            <p:cNvPr id="151" name="object 151"/>
            <p:cNvPicPr/>
            <p:nvPr/>
          </p:nvPicPr>
          <p:blipFill>
            <a:blip r:embed="rId128" cstate="print"/>
            <a:stretch>
              <a:fillRect/>
            </a:stretch>
          </p:blipFill>
          <p:spPr>
            <a:xfrm>
              <a:off x="2129954" y="3296297"/>
              <a:ext cx="100216" cy="95834"/>
            </a:xfrm>
            <a:prstGeom prst="rect">
              <a:avLst/>
            </a:prstGeom>
          </p:spPr>
        </p:pic>
        <p:pic>
          <p:nvPicPr>
            <p:cNvPr id="152" name="object 152"/>
            <p:cNvPicPr/>
            <p:nvPr/>
          </p:nvPicPr>
          <p:blipFill>
            <a:blip r:embed="rId129" cstate="print"/>
            <a:stretch>
              <a:fillRect/>
            </a:stretch>
          </p:blipFill>
          <p:spPr>
            <a:xfrm>
              <a:off x="2209636" y="3083280"/>
              <a:ext cx="89927" cy="99689"/>
            </a:xfrm>
            <a:prstGeom prst="rect">
              <a:avLst/>
            </a:prstGeom>
          </p:spPr>
        </p:pic>
        <p:pic>
          <p:nvPicPr>
            <p:cNvPr id="153" name="object 153"/>
            <p:cNvPicPr/>
            <p:nvPr/>
          </p:nvPicPr>
          <p:blipFill>
            <a:blip r:embed="rId130" cstate="print"/>
            <a:stretch>
              <a:fillRect/>
            </a:stretch>
          </p:blipFill>
          <p:spPr>
            <a:xfrm>
              <a:off x="2099413" y="2985214"/>
              <a:ext cx="71609" cy="46072"/>
            </a:xfrm>
            <a:prstGeom prst="rect">
              <a:avLst/>
            </a:prstGeom>
          </p:spPr>
        </p:pic>
        <p:pic>
          <p:nvPicPr>
            <p:cNvPr id="154" name="object 154"/>
            <p:cNvPicPr/>
            <p:nvPr/>
          </p:nvPicPr>
          <p:blipFill>
            <a:blip r:embed="rId131" cstate="print"/>
            <a:stretch>
              <a:fillRect/>
            </a:stretch>
          </p:blipFill>
          <p:spPr>
            <a:xfrm>
              <a:off x="2265968" y="2954884"/>
              <a:ext cx="97603" cy="102780"/>
            </a:xfrm>
            <a:prstGeom prst="rect">
              <a:avLst/>
            </a:prstGeom>
          </p:spPr>
        </p:pic>
        <p:pic>
          <p:nvPicPr>
            <p:cNvPr id="155" name="object 155"/>
            <p:cNvPicPr/>
            <p:nvPr/>
          </p:nvPicPr>
          <p:blipFill>
            <a:blip r:embed="rId132" cstate="print"/>
            <a:stretch>
              <a:fillRect/>
            </a:stretch>
          </p:blipFill>
          <p:spPr>
            <a:xfrm>
              <a:off x="2131148" y="2780677"/>
              <a:ext cx="34051" cy="48896"/>
            </a:xfrm>
            <a:prstGeom prst="rect">
              <a:avLst/>
            </a:prstGeom>
          </p:spPr>
        </p:pic>
        <p:pic>
          <p:nvPicPr>
            <p:cNvPr id="156" name="object 156"/>
            <p:cNvPicPr/>
            <p:nvPr/>
          </p:nvPicPr>
          <p:blipFill>
            <a:blip r:embed="rId133" cstate="print"/>
            <a:stretch>
              <a:fillRect/>
            </a:stretch>
          </p:blipFill>
          <p:spPr>
            <a:xfrm>
              <a:off x="2062403" y="2823768"/>
              <a:ext cx="34061" cy="48896"/>
            </a:xfrm>
            <a:prstGeom prst="rect">
              <a:avLst/>
            </a:prstGeom>
          </p:spPr>
        </p:pic>
        <p:pic>
          <p:nvPicPr>
            <p:cNvPr id="157" name="object 157"/>
            <p:cNvPicPr/>
            <p:nvPr/>
          </p:nvPicPr>
          <p:blipFill>
            <a:blip r:embed="rId134" cstate="print"/>
            <a:stretch>
              <a:fillRect/>
            </a:stretch>
          </p:blipFill>
          <p:spPr>
            <a:xfrm>
              <a:off x="2169118" y="2754794"/>
              <a:ext cx="122820" cy="149771"/>
            </a:xfrm>
            <a:prstGeom prst="rect">
              <a:avLst/>
            </a:prstGeom>
          </p:spPr>
        </p:pic>
        <p:pic>
          <p:nvPicPr>
            <p:cNvPr id="158" name="object 158"/>
            <p:cNvPicPr/>
            <p:nvPr/>
          </p:nvPicPr>
          <p:blipFill>
            <a:blip r:embed="rId135" cstate="print"/>
            <a:stretch>
              <a:fillRect/>
            </a:stretch>
          </p:blipFill>
          <p:spPr>
            <a:xfrm>
              <a:off x="2090092" y="2839415"/>
              <a:ext cx="113608" cy="90318"/>
            </a:xfrm>
            <a:prstGeom prst="rect">
              <a:avLst/>
            </a:prstGeom>
          </p:spPr>
        </p:pic>
        <p:pic>
          <p:nvPicPr>
            <p:cNvPr id="159" name="object 159"/>
            <p:cNvPicPr/>
            <p:nvPr/>
          </p:nvPicPr>
          <p:blipFill>
            <a:blip r:embed="rId136" cstate="print"/>
            <a:stretch>
              <a:fillRect/>
            </a:stretch>
          </p:blipFill>
          <p:spPr>
            <a:xfrm>
              <a:off x="2160231" y="2809722"/>
              <a:ext cx="229357" cy="186164"/>
            </a:xfrm>
            <a:prstGeom prst="rect">
              <a:avLst/>
            </a:prstGeom>
          </p:spPr>
        </p:pic>
        <p:pic>
          <p:nvPicPr>
            <p:cNvPr id="160" name="object 160"/>
            <p:cNvPicPr/>
            <p:nvPr/>
          </p:nvPicPr>
          <p:blipFill>
            <a:blip r:embed="rId137" cstate="print"/>
            <a:stretch>
              <a:fillRect/>
            </a:stretch>
          </p:blipFill>
          <p:spPr>
            <a:xfrm>
              <a:off x="2982963" y="3651948"/>
              <a:ext cx="38900" cy="68863"/>
            </a:xfrm>
            <a:prstGeom prst="rect">
              <a:avLst/>
            </a:prstGeom>
          </p:spPr>
        </p:pic>
        <p:pic>
          <p:nvPicPr>
            <p:cNvPr id="161" name="object 161"/>
            <p:cNvPicPr/>
            <p:nvPr/>
          </p:nvPicPr>
          <p:blipFill>
            <a:blip r:embed="rId138" cstate="print"/>
            <a:stretch>
              <a:fillRect/>
            </a:stretch>
          </p:blipFill>
          <p:spPr>
            <a:xfrm>
              <a:off x="2247654" y="2730872"/>
              <a:ext cx="31060" cy="28125"/>
            </a:xfrm>
            <a:prstGeom prst="rect">
              <a:avLst/>
            </a:prstGeom>
          </p:spPr>
        </p:pic>
        <p:pic>
          <p:nvPicPr>
            <p:cNvPr id="162" name="object 162"/>
            <p:cNvPicPr/>
            <p:nvPr/>
          </p:nvPicPr>
          <p:blipFill>
            <a:blip r:embed="rId139" cstate="print"/>
            <a:stretch>
              <a:fillRect/>
            </a:stretch>
          </p:blipFill>
          <p:spPr>
            <a:xfrm>
              <a:off x="2435758" y="1921916"/>
              <a:ext cx="1116507" cy="257028"/>
            </a:xfrm>
            <a:prstGeom prst="rect">
              <a:avLst/>
            </a:prstGeom>
          </p:spPr>
        </p:pic>
        <p:pic>
          <p:nvPicPr>
            <p:cNvPr id="163" name="object 163"/>
            <p:cNvPicPr/>
            <p:nvPr/>
          </p:nvPicPr>
          <p:blipFill>
            <a:blip r:embed="rId140" cstate="print"/>
            <a:stretch>
              <a:fillRect/>
            </a:stretch>
          </p:blipFill>
          <p:spPr>
            <a:xfrm>
              <a:off x="1971433" y="1928804"/>
              <a:ext cx="2065032" cy="2258415"/>
            </a:xfrm>
            <a:prstGeom prst="rect">
              <a:avLst/>
            </a:prstGeom>
          </p:spPr>
        </p:pic>
        <p:pic>
          <p:nvPicPr>
            <p:cNvPr id="164" name="object 164"/>
            <p:cNvPicPr/>
            <p:nvPr/>
          </p:nvPicPr>
          <p:blipFill>
            <a:blip r:embed="rId141" cstate="print"/>
            <a:stretch>
              <a:fillRect/>
            </a:stretch>
          </p:blipFill>
          <p:spPr>
            <a:xfrm>
              <a:off x="2682776" y="2516673"/>
              <a:ext cx="562286" cy="243777"/>
            </a:xfrm>
            <a:prstGeom prst="rect">
              <a:avLst/>
            </a:prstGeom>
          </p:spPr>
        </p:pic>
        <p:pic>
          <p:nvPicPr>
            <p:cNvPr id="165" name="object 165"/>
            <p:cNvPicPr/>
            <p:nvPr/>
          </p:nvPicPr>
          <p:blipFill>
            <a:blip r:embed="rId142" cstate="print"/>
            <a:stretch>
              <a:fillRect/>
            </a:stretch>
          </p:blipFill>
          <p:spPr>
            <a:xfrm>
              <a:off x="1974100" y="2268392"/>
              <a:ext cx="2062353" cy="1908624"/>
            </a:xfrm>
            <a:prstGeom prst="rect">
              <a:avLst/>
            </a:prstGeom>
          </p:spPr>
        </p:pic>
        <p:pic>
          <p:nvPicPr>
            <p:cNvPr id="166" name="object 166"/>
            <p:cNvPicPr/>
            <p:nvPr/>
          </p:nvPicPr>
          <p:blipFill>
            <a:blip r:embed="rId143" cstate="print"/>
            <a:stretch>
              <a:fillRect/>
            </a:stretch>
          </p:blipFill>
          <p:spPr>
            <a:xfrm>
              <a:off x="2325928" y="1942871"/>
              <a:ext cx="1299840" cy="557331"/>
            </a:xfrm>
            <a:prstGeom prst="rect">
              <a:avLst/>
            </a:prstGeom>
          </p:spPr>
        </p:pic>
        <p:sp>
          <p:nvSpPr>
            <p:cNvPr id="167" name="object 167"/>
            <p:cNvSpPr/>
            <p:nvPr/>
          </p:nvSpPr>
          <p:spPr>
            <a:xfrm>
              <a:off x="3745191" y="1741309"/>
              <a:ext cx="1110615" cy="182880"/>
            </a:xfrm>
            <a:custGeom>
              <a:avLst/>
              <a:gdLst/>
              <a:ahLst/>
              <a:cxnLst/>
              <a:rect l="l" t="t" r="r" b="b"/>
              <a:pathLst>
                <a:path w="1110614" h="182880">
                  <a:moveTo>
                    <a:pt x="1110335" y="0"/>
                  </a:moveTo>
                  <a:lnTo>
                    <a:pt x="0" y="182829"/>
                  </a:lnTo>
                </a:path>
              </a:pathLst>
            </a:custGeom>
            <a:ln w="25400">
              <a:solidFill>
                <a:srgbClr val="000000"/>
              </a:solidFill>
            </a:ln>
          </p:spPr>
          <p:txBody>
            <a:bodyPr wrap="square" lIns="0" tIns="0" rIns="0" bIns="0" rtlCol="0"/>
            <a:lstStyle/>
            <a:p>
              <a:endParaRPr/>
            </a:p>
          </p:txBody>
        </p:sp>
        <p:sp>
          <p:nvSpPr>
            <p:cNvPr id="168" name="object 168"/>
            <p:cNvSpPr/>
            <p:nvPr/>
          </p:nvSpPr>
          <p:spPr>
            <a:xfrm>
              <a:off x="3653472" y="1857336"/>
              <a:ext cx="121285" cy="127635"/>
            </a:xfrm>
            <a:custGeom>
              <a:avLst/>
              <a:gdLst/>
              <a:ahLst/>
              <a:cxnLst/>
              <a:rect l="l" t="t" r="r" b="b"/>
              <a:pathLst>
                <a:path w="121285" h="127635">
                  <a:moveTo>
                    <a:pt x="99872" y="0"/>
                  </a:moveTo>
                  <a:lnTo>
                    <a:pt x="0" y="81915"/>
                  </a:lnTo>
                  <a:lnTo>
                    <a:pt x="120865" y="127469"/>
                  </a:lnTo>
                  <a:lnTo>
                    <a:pt x="99872" y="0"/>
                  </a:lnTo>
                  <a:close/>
                </a:path>
              </a:pathLst>
            </a:custGeom>
            <a:solidFill>
              <a:srgbClr val="000000"/>
            </a:solidFill>
          </p:spPr>
          <p:txBody>
            <a:bodyPr wrap="square" lIns="0" tIns="0" rIns="0" bIns="0" rtlCol="0"/>
            <a:lstStyle/>
            <a:p>
              <a:endParaRPr/>
            </a:p>
          </p:txBody>
        </p:sp>
        <p:pic>
          <p:nvPicPr>
            <p:cNvPr id="169" name="object 169"/>
            <p:cNvPicPr/>
            <p:nvPr/>
          </p:nvPicPr>
          <p:blipFill>
            <a:blip r:embed="rId144" cstate="print"/>
            <a:stretch>
              <a:fillRect/>
            </a:stretch>
          </p:blipFill>
          <p:spPr>
            <a:xfrm>
              <a:off x="8554948" y="3767315"/>
              <a:ext cx="317341" cy="293852"/>
            </a:xfrm>
            <a:prstGeom prst="rect">
              <a:avLst/>
            </a:prstGeom>
          </p:spPr>
        </p:pic>
      </p:grpSp>
      <p:sp>
        <p:nvSpPr>
          <p:cNvPr id="171"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13</a:t>
            </a:r>
            <a:endParaRPr sz="2400" dirty="0">
              <a:latin typeface="Grammarsaurus" pitchFamily="2" charset="0"/>
              <a:cs typeface="Gill Sans MT"/>
            </a:endParaRPr>
          </a:p>
        </p:txBody>
      </p:sp>
      <p:sp>
        <p:nvSpPr>
          <p:cNvPr id="172"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sp>
          <p:nvSpPr>
            <p:cNvPr id="3" name="object 3"/>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sp>
          <p:nvSpPr>
            <p:cNvPr id="4" name="object 4"/>
            <p:cNvSpPr/>
            <p:nvPr/>
          </p:nvSpPr>
          <p:spPr>
            <a:xfrm>
              <a:off x="3238500" y="152273"/>
              <a:ext cx="5715000" cy="755650"/>
            </a:xfrm>
            <a:custGeom>
              <a:avLst/>
              <a:gdLst/>
              <a:ahLst/>
              <a:cxnLst/>
              <a:rect l="l" t="t" r="r" b="b"/>
              <a:pathLst>
                <a:path w="5715000" h="755650">
                  <a:moveTo>
                    <a:pt x="5675960"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5675960" y="755141"/>
                  </a:lnTo>
                  <a:lnTo>
                    <a:pt x="5691157" y="752074"/>
                  </a:lnTo>
                  <a:lnTo>
                    <a:pt x="5703566" y="743708"/>
                  </a:lnTo>
                  <a:lnTo>
                    <a:pt x="5711932" y="731299"/>
                  </a:lnTo>
                  <a:lnTo>
                    <a:pt x="5715000" y="716102"/>
                  </a:lnTo>
                  <a:lnTo>
                    <a:pt x="5715000" y="39039"/>
                  </a:lnTo>
                  <a:lnTo>
                    <a:pt x="5711932" y="23847"/>
                  </a:lnTo>
                  <a:lnTo>
                    <a:pt x="5703566" y="11437"/>
                  </a:lnTo>
                  <a:lnTo>
                    <a:pt x="5691157" y="3069"/>
                  </a:lnTo>
                  <a:lnTo>
                    <a:pt x="5675960" y="0"/>
                  </a:lnTo>
                  <a:close/>
                </a:path>
              </a:pathLst>
            </a:custGeom>
            <a:solidFill>
              <a:srgbClr val="E8ECDD"/>
            </a:solidFill>
          </p:spPr>
          <p:txBody>
            <a:bodyPr wrap="square" lIns="0" tIns="0" rIns="0" bIns="0" rtlCol="0"/>
            <a:lstStyle/>
            <a:p>
              <a:endParaRPr/>
            </a:p>
          </p:txBody>
        </p:sp>
        <p:sp>
          <p:nvSpPr>
            <p:cNvPr id="5" name="object 5"/>
            <p:cNvSpPr/>
            <p:nvPr/>
          </p:nvSpPr>
          <p:spPr>
            <a:xfrm>
              <a:off x="3238500" y="152273"/>
              <a:ext cx="5715000" cy="755650"/>
            </a:xfrm>
            <a:custGeom>
              <a:avLst/>
              <a:gdLst/>
              <a:ahLst/>
              <a:cxnLst/>
              <a:rect l="l" t="t" r="r" b="b"/>
              <a:pathLst>
                <a:path w="5715000" h="755650">
                  <a:moveTo>
                    <a:pt x="5675960"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5675960" y="0"/>
                  </a:lnTo>
                  <a:lnTo>
                    <a:pt x="5691157" y="3069"/>
                  </a:lnTo>
                  <a:lnTo>
                    <a:pt x="5703566" y="11437"/>
                  </a:lnTo>
                  <a:lnTo>
                    <a:pt x="5711932" y="23847"/>
                  </a:lnTo>
                  <a:lnTo>
                    <a:pt x="5715000" y="39039"/>
                  </a:lnTo>
                  <a:lnTo>
                    <a:pt x="5715000" y="716102"/>
                  </a:lnTo>
                  <a:lnTo>
                    <a:pt x="5711932" y="731299"/>
                  </a:lnTo>
                  <a:lnTo>
                    <a:pt x="5703566" y="743708"/>
                  </a:lnTo>
                  <a:lnTo>
                    <a:pt x="5691157" y="752074"/>
                  </a:lnTo>
                  <a:lnTo>
                    <a:pt x="5675960" y="755141"/>
                  </a:lnTo>
                  <a:close/>
                </a:path>
              </a:pathLst>
            </a:custGeom>
            <a:ln w="15951">
              <a:solidFill>
                <a:srgbClr val="221F1F"/>
              </a:solidFill>
            </a:ln>
          </p:spPr>
          <p:txBody>
            <a:bodyPr wrap="square" lIns="0" tIns="0" rIns="0" bIns="0" rtlCol="0"/>
            <a:lstStyle/>
            <a:p>
              <a:endParaRPr/>
            </a:p>
          </p:txBody>
        </p:sp>
      </p:grpSp>
      <p:sp>
        <p:nvSpPr>
          <p:cNvPr id="6" name="object 6"/>
          <p:cNvSpPr txBox="1">
            <a:spLocks noGrp="1"/>
          </p:cNvSpPr>
          <p:nvPr>
            <p:ph type="title"/>
          </p:nvPr>
        </p:nvSpPr>
        <p:spPr>
          <a:xfrm>
            <a:off x="3238500" y="209486"/>
            <a:ext cx="5715000" cy="582211"/>
          </a:xfrm>
          <a:prstGeom prst="rect">
            <a:avLst/>
          </a:prstGeom>
        </p:spPr>
        <p:txBody>
          <a:bodyPr vert="horz" wrap="square" lIns="0" tIns="12700" rIns="0" bIns="0" rtlCol="0">
            <a:spAutoFit/>
          </a:bodyPr>
          <a:lstStyle/>
          <a:p>
            <a:pPr marL="12700" algn="ctr">
              <a:lnSpc>
                <a:spcPct val="100000"/>
              </a:lnSpc>
              <a:spcBef>
                <a:spcPts val="100"/>
              </a:spcBef>
            </a:pPr>
            <a:r>
              <a:rPr spc="-100" dirty="0">
                <a:latin typeface="Grammarsaurus" pitchFamily="2" charset="0"/>
              </a:rPr>
              <a:t>Investigating tooth decay</a:t>
            </a:r>
          </a:p>
        </p:txBody>
      </p:sp>
      <p:grpSp>
        <p:nvGrpSpPr>
          <p:cNvPr id="7" name="object 7"/>
          <p:cNvGrpSpPr/>
          <p:nvPr/>
        </p:nvGrpSpPr>
        <p:grpSpPr>
          <a:xfrm>
            <a:off x="0" y="1066495"/>
            <a:ext cx="11171555" cy="5766435"/>
            <a:chOff x="0" y="1066495"/>
            <a:chExt cx="11171555" cy="5766435"/>
          </a:xfrm>
        </p:grpSpPr>
        <p:pic>
          <p:nvPicPr>
            <p:cNvPr id="8" name="object 8"/>
            <p:cNvPicPr/>
            <p:nvPr/>
          </p:nvPicPr>
          <p:blipFill>
            <a:blip r:embed="rId2" cstate="print"/>
            <a:stretch>
              <a:fillRect/>
            </a:stretch>
          </p:blipFill>
          <p:spPr>
            <a:xfrm>
              <a:off x="0" y="1066495"/>
              <a:ext cx="2544953" cy="5765861"/>
            </a:xfrm>
            <a:prstGeom prst="rect">
              <a:avLst/>
            </a:prstGeom>
          </p:spPr>
        </p:pic>
        <p:sp>
          <p:nvSpPr>
            <p:cNvPr id="9" name="object 9"/>
            <p:cNvSpPr/>
            <p:nvPr/>
          </p:nvSpPr>
          <p:spPr>
            <a:xfrm>
              <a:off x="3018688" y="1261541"/>
              <a:ext cx="8146415" cy="2238375"/>
            </a:xfrm>
            <a:custGeom>
              <a:avLst/>
              <a:gdLst/>
              <a:ahLst/>
              <a:cxnLst/>
              <a:rect l="l" t="t" r="r" b="b"/>
              <a:pathLst>
                <a:path w="8146415" h="2238375">
                  <a:moveTo>
                    <a:pt x="8016709" y="0"/>
                  </a:moveTo>
                  <a:lnTo>
                    <a:pt x="129539" y="0"/>
                  </a:lnTo>
                  <a:lnTo>
                    <a:pt x="79113" y="10178"/>
                  </a:lnTo>
                  <a:lnTo>
                    <a:pt x="37938" y="37938"/>
                  </a:lnTo>
                  <a:lnTo>
                    <a:pt x="10178" y="79113"/>
                  </a:lnTo>
                  <a:lnTo>
                    <a:pt x="0" y="129539"/>
                  </a:lnTo>
                  <a:lnTo>
                    <a:pt x="0" y="2108822"/>
                  </a:lnTo>
                  <a:lnTo>
                    <a:pt x="10178" y="2159250"/>
                  </a:lnTo>
                  <a:lnTo>
                    <a:pt x="37938" y="2200430"/>
                  </a:lnTo>
                  <a:lnTo>
                    <a:pt x="79113" y="2228194"/>
                  </a:lnTo>
                  <a:lnTo>
                    <a:pt x="129539" y="2238375"/>
                  </a:lnTo>
                  <a:lnTo>
                    <a:pt x="8016709" y="2238375"/>
                  </a:lnTo>
                  <a:lnTo>
                    <a:pt x="8067136" y="2228194"/>
                  </a:lnTo>
                  <a:lnTo>
                    <a:pt x="8108311" y="2200430"/>
                  </a:lnTo>
                  <a:lnTo>
                    <a:pt x="8136071" y="2159250"/>
                  </a:lnTo>
                  <a:lnTo>
                    <a:pt x="8146249" y="2108822"/>
                  </a:lnTo>
                  <a:lnTo>
                    <a:pt x="8146249" y="129539"/>
                  </a:lnTo>
                  <a:lnTo>
                    <a:pt x="8136071" y="79113"/>
                  </a:lnTo>
                  <a:lnTo>
                    <a:pt x="8108311" y="37938"/>
                  </a:lnTo>
                  <a:lnTo>
                    <a:pt x="8067136" y="10178"/>
                  </a:lnTo>
                  <a:lnTo>
                    <a:pt x="8016709" y="0"/>
                  </a:lnTo>
                  <a:close/>
                </a:path>
              </a:pathLst>
            </a:custGeom>
            <a:solidFill>
              <a:srgbClr val="F1F1F1"/>
            </a:solidFill>
          </p:spPr>
          <p:txBody>
            <a:bodyPr wrap="square" lIns="0" tIns="0" rIns="0" bIns="0" rtlCol="0"/>
            <a:lstStyle/>
            <a:p>
              <a:endParaRPr/>
            </a:p>
          </p:txBody>
        </p:sp>
        <p:sp>
          <p:nvSpPr>
            <p:cNvPr id="10" name="object 10"/>
            <p:cNvSpPr/>
            <p:nvPr/>
          </p:nvSpPr>
          <p:spPr>
            <a:xfrm>
              <a:off x="3018688" y="1261541"/>
              <a:ext cx="8146415" cy="2238375"/>
            </a:xfrm>
            <a:custGeom>
              <a:avLst/>
              <a:gdLst/>
              <a:ahLst/>
              <a:cxnLst/>
              <a:rect l="l" t="t" r="r" b="b"/>
              <a:pathLst>
                <a:path w="8146415" h="2238375">
                  <a:moveTo>
                    <a:pt x="129539" y="2238375"/>
                  </a:moveTo>
                  <a:lnTo>
                    <a:pt x="8016709" y="2238375"/>
                  </a:lnTo>
                  <a:lnTo>
                    <a:pt x="8067136" y="2228194"/>
                  </a:lnTo>
                  <a:lnTo>
                    <a:pt x="8108311" y="2200430"/>
                  </a:lnTo>
                  <a:lnTo>
                    <a:pt x="8136071" y="2159250"/>
                  </a:lnTo>
                  <a:lnTo>
                    <a:pt x="8146249" y="2108822"/>
                  </a:lnTo>
                  <a:lnTo>
                    <a:pt x="8146249" y="129539"/>
                  </a:lnTo>
                  <a:lnTo>
                    <a:pt x="8136071" y="79113"/>
                  </a:lnTo>
                  <a:lnTo>
                    <a:pt x="8108311" y="37938"/>
                  </a:lnTo>
                  <a:lnTo>
                    <a:pt x="8067136" y="10178"/>
                  </a:lnTo>
                  <a:lnTo>
                    <a:pt x="8016709" y="0"/>
                  </a:lnTo>
                  <a:lnTo>
                    <a:pt x="129539" y="0"/>
                  </a:lnTo>
                  <a:lnTo>
                    <a:pt x="79113" y="10178"/>
                  </a:lnTo>
                  <a:lnTo>
                    <a:pt x="37938" y="37938"/>
                  </a:lnTo>
                  <a:lnTo>
                    <a:pt x="10178" y="79113"/>
                  </a:lnTo>
                  <a:lnTo>
                    <a:pt x="0" y="129539"/>
                  </a:lnTo>
                  <a:lnTo>
                    <a:pt x="0" y="2108822"/>
                  </a:lnTo>
                  <a:lnTo>
                    <a:pt x="10178" y="2159250"/>
                  </a:lnTo>
                  <a:lnTo>
                    <a:pt x="37938" y="2200430"/>
                  </a:lnTo>
                  <a:lnTo>
                    <a:pt x="79113" y="2228194"/>
                  </a:lnTo>
                  <a:lnTo>
                    <a:pt x="129539" y="2238375"/>
                  </a:lnTo>
                  <a:close/>
                </a:path>
              </a:pathLst>
            </a:custGeom>
            <a:ln w="12700">
              <a:solidFill>
                <a:srgbClr val="06152F"/>
              </a:solidFill>
            </a:ln>
          </p:spPr>
          <p:txBody>
            <a:bodyPr wrap="square" lIns="0" tIns="0" rIns="0" bIns="0" rtlCol="0"/>
            <a:lstStyle/>
            <a:p>
              <a:endParaRPr/>
            </a:p>
          </p:txBody>
        </p:sp>
      </p:grpSp>
      <p:sp>
        <p:nvSpPr>
          <p:cNvPr id="11" name="object 11"/>
          <p:cNvSpPr txBox="1"/>
          <p:nvPr/>
        </p:nvSpPr>
        <p:spPr>
          <a:xfrm>
            <a:off x="3310699" y="1476000"/>
            <a:ext cx="7513320" cy="1731243"/>
          </a:xfrm>
          <a:prstGeom prst="rect">
            <a:avLst/>
          </a:prstGeom>
        </p:spPr>
        <p:txBody>
          <a:bodyPr vert="horz" wrap="square" lIns="0" tIns="76200" rIns="0" bIns="0" rtlCol="0">
            <a:spAutoFit/>
          </a:bodyPr>
          <a:lstStyle/>
          <a:p>
            <a:pPr marL="12700">
              <a:lnSpc>
                <a:spcPct val="100000"/>
              </a:lnSpc>
              <a:spcBef>
                <a:spcPts val="600"/>
              </a:spcBef>
              <a:tabLst>
                <a:tab pos="6899909" algn="l"/>
              </a:tabLst>
            </a:pPr>
            <a:r>
              <a:rPr sz="1900" spc="-100" dirty="0">
                <a:solidFill>
                  <a:srgbClr val="1D242C"/>
                </a:solidFill>
                <a:latin typeface="Grammarsaurus" pitchFamily="2" charset="0"/>
                <a:cs typeface="Gill Sans MT"/>
              </a:rPr>
              <a:t>Today, we will </a:t>
            </a:r>
            <a:r>
              <a:rPr sz="1900" b="1" spc="-100" dirty="0">
                <a:solidFill>
                  <a:srgbClr val="1D242C"/>
                </a:solidFill>
                <a:latin typeface="Grammarsaurus" pitchFamily="2" charset="0"/>
                <a:cs typeface="Gill Sans MT"/>
              </a:rPr>
              <a:t>investigate </a:t>
            </a:r>
            <a:r>
              <a:rPr sz="1900" spc="-100" dirty="0">
                <a:solidFill>
                  <a:srgbClr val="1D242C"/>
                </a:solidFill>
                <a:latin typeface="Grammarsaurus" pitchFamily="2" charset="0"/>
                <a:cs typeface="Gill Sans MT"/>
              </a:rPr>
              <a:t>which drink causes the most tooth decay	</a:t>
            </a:r>
            <a:r>
              <a:rPr lang="en-US" sz="1900" spc="-100" dirty="0" smtClean="0">
                <a:solidFill>
                  <a:srgbClr val="1D242C"/>
                </a:solidFill>
                <a:latin typeface="Grammarsaurus" pitchFamily="2" charset="0"/>
                <a:cs typeface="Gill Sans MT"/>
              </a:rPr>
              <a:t> </a:t>
            </a:r>
            <a:r>
              <a:rPr sz="1900" spc="-100" dirty="0" smtClean="0">
                <a:solidFill>
                  <a:srgbClr val="1D242C"/>
                </a:solidFill>
                <a:latin typeface="Grammarsaurus" pitchFamily="2" charset="0"/>
                <a:cs typeface="Gill Sans MT"/>
              </a:rPr>
              <a:t>.</a:t>
            </a:r>
            <a:endParaRPr sz="1900" spc="-100" dirty="0">
              <a:latin typeface="Grammarsaurus" pitchFamily="2" charset="0"/>
              <a:cs typeface="Gill Sans MT"/>
            </a:endParaRPr>
          </a:p>
          <a:p>
            <a:pPr marL="12700" marR="5080">
              <a:lnSpc>
                <a:spcPct val="100000"/>
              </a:lnSpc>
              <a:spcBef>
                <a:spcPts val="500"/>
              </a:spcBef>
            </a:pPr>
            <a:r>
              <a:rPr sz="1900" spc="-100" dirty="0">
                <a:solidFill>
                  <a:srgbClr val="1D242C"/>
                </a:solidFill>
                <a:latin typeface="Grammarsaurus" pitchFamily="2" charset="0"/>
                <a:cs typeface="Gill Sans MT"/>
              </a:rPr>
              <a:t>We can’t use real teeth for this investigation, so we will use </a:t>
            </a:r>
            <a:r>
              <a:rPr sz="1900" b="1" spc="-100" dirty="0">
                <a:solidFill>
                  <a:srgbClr val="1D242C"/>
                </a:solidFill>
                <a:latin typeface="Grammarsaurus" pitchFamily="2" charset="0"/>
                <a:cs typeface="Gill Sans MT"/>
              </a:rPr>
              <a:t>hard-boiled eggs</a:t>
            </a:r>
            <a:r>
              <a:rPr sz="1900" spc="-100" dirty="0">
                <a:solidFill>
                  <a:srgbClr val="1D242C"/>
                </a:solidFill>
                <a:latin typeface="Grammarsaurus" pitchFamily="2" charset="0"/>
                <a:cs typeface="Gill Sans MT"/>
              </a:rPr>
              <a:t>. This is because the shell of an egg is similar to the enamel on our teeth.</a:t>
            </a:r>
            <a:endParaRPr sz="1900" spc="-100" dirty="0">
              <a:latin typeface="Grammarsaurus" pitchFamily="2" charset="0"/>
              <a:cs typeface="Gill Sans MT"/>
            </a:endParaRPr>
          </a:p>
          <a:p>
            <a:pPr marL="12700">
              <a:lnSpc>
                <a:spcPct val="100000"/>
              </a:lnSpc>
              <a:spcBef>
                <a:spcPts val="500"/>
              </a:spcBef>
            </a:pPr>
            <a:r>
              <a:rPr sz="1900" b="1" spc="-100" dirty="0">
                <a:solidFill>
                  <a:srgbClr val="1D242C"/>
                </a:solidFill>
                <a:latin typeface="Grammarsaurus" pitchFamily="2" charset="0"/>
                <a:cs typeface="Gill Sans MT"/>
              </a:rPr>
              <a:t>We will compare </a:t>
            </a:r>
            <a:r>
              <a:rPr sz="1900" spc="-100" dirty="0">
                <a:solidFill>
                  <a:srgbClr val="1D242C"/>
                </a:solidFill>
                <a:latin typeface="Grammarsaurus" pitchFamily="2" charset="0"/>
                <a:cs typeface="Gill Sans MT"/>
              </a:rPr>
              <a:t>how the different drinks affect the eggshell.</a:t>
            </a:r>
            <a:endParaRPr sz="1900" spc="-100" dirty="0">
              <a:latin typeface="Grammarsaurus" pitchFamily="2" charset="0"/>
              <a:cs typeface="Gill Sans MT"/>
            </a:endParaRPr>
          </a:p>
          <a:p>
            <a:pPr marL="12700">
              <a:lnSpc>
                <a:spcPct val="100000"/>
              </a:lnSpc>
              <a:spcBef>
                <a:spcPts val="500"/>
              </a:spcBef>
            </a:pPr>
            <a:r>
              <a:rPr sz="1900" b="1" spc="-100" dirty="0">
                <a:solidFill>
                  <a:srgbClr val="1D242C"/>
                </a:solidFill>
                <a:latin typeface="Grammarsaurus" pitchFamily="2" charset="0"/>
                <a:cs typeface="Gill Sans MT"/>
              </a:rPr>
              <a:t>Before we begin, we will need to plan our investigation.</a:t>
            </a:r>
            <a:endParaRPr sz="1900" spc="-100" dirty="0">
              <a:latin typeface="Grammarsaurus" pitchFamily="2" charset="0"/>
              <a:cs typeface="Gill Sans MT"/>
            </a:endParaRPr>
          </a:p>
        </p:txBody>
      </p:sp>
      <p:grpSp>
        <p:nvGrpSpPr>
          <p:cNvPr id="12" name="object 12"/>
          <p:cNvGrpSpPr/>
          <p:nvPr/>
        </p:nvGrpSpPr>
        <p:grpSpPr>
          <a:xfrm>
            <a:off x="2248496" y="441845"/>
            <a:ext cx="9394190" cy="5667375"/>
            <a:chOff x="2248496" y="441845"/>
            <a:chExt cx="9394190" cy="5667375"/>
          </a:xfrm>
        </p:grpSpPr>
        <p:sp>
          <p:nvSpPr>
            <p:cNvPr id="13" name="object 13"/>
            <p:cNvSpPr/>
            <p:nvPr/>
          </p:nvSpPr>
          <p:spPr>
            <a:xfrm>
              <a:off x="2276195" y="1548587"/>
              <a:ext cx="951865" cy="342900"/>
            </a:xfrm>
            <a:custGeom>
              <a:avLst/>
              <a:gdLst/>
              <a:ahLst/>
              <a:cxnLst/>
              <a:rect l="l" t="t" r="r" b="b"/>
              <a:pathLst>
                <a:path w="951864" h="342900">
                  <a:moveTo>
                    <a:pt x="844003" y="0"/>
                  </a:moveTo>
                  <a:lnTo>
                    <a:pt x="719761" y="40839"/>
                  </a:lnTo>
                  <a:lnTo>
                    <a:pt x="622758" y="73298"/>
                  </a:lnTo>
                  <a:lnTo>
                    <a:pt x="571461" y="90773"/>
                  </a:lnTo>
                  <a:lnTo>
                    <a:pt x="518948" y="108935"/>
                  </a:lnTo>
                  <a:lnTo>
                    <a:pt x="465706" y="127675"/>
                  </a:lnTo>
                  <a:lnTo>
                    <a:pt x="412219" y="146885"/>
                  </a:lnTo>
                  <a:lnTo>
                    <a:pt x="358974" y="166456"/>
                  </a:lnTo>
                  <a:lnTo>
                    <a:pt x="306456" y="186282"/>
                  </a:lnTo>
                  <a:lnTo>
                    <a:pt x="255151" y="206253"/>
                  </a:lnTo>
                  <a:lnTo>
                    <a:pt x="205545" y="226262"/>
                  </a:lnTo>
                  <a:lnTo>
                    <a:pt x="158124" y="246201"/>
                  </a:lnTo>
                  <a:lnTo>
                    <a:pt x="113373" y="265960"/>
                  </a:lnTo>
                  <a:lnTo>
                    <a:pt x="71778" y="285434"/>
                  </a:lnTo>
                  <a:lnTo>
                    <a:pt x="33825" y="304512"/>
                  </a:lnTo>
                  <a:lnTo>
                    <a:pt x="0" y="323088"/>
                  </a:lnTo>
                  <a:lnTo>
                    <a:pt x="39327" y="320523"/>
                  </a:lnTo>
                  <a:lnTo>
                    <a:pt x="81413" y="318704"/>
                  </a:lnTo>
                  <a:lnTo>
                    <a:pt x="125982" y="317570"/>
                  </a:lnTo>
                  <a:lnTo>
                    <a:pt x="172759" y="317058"/>
                  </a:lnTo>
                  <a:lnTo>
                    <a:pt x="221467" y="317108"/>
                  </a:lnTo>
                  <a:lnTo>
                    <a:pt x="271830" y="317658"/>
                  </a:lnTo>
                  <a:lnTo>
                    <a:pt x="323571" y="318647"/>
                  </a:lnTo>
                  <a:lnTo>
                    <a:pt x="376416" y="320014"/>
                  </a:lnTo>
                  <a:lnTo>
                    <a:pt x="484310" y="323635"/>
                  </a:lnTo>
                  <a:lnTo>
                    <a:pt x="856100" y="339188"/>
                  </a:lnTo>
                  <a:lnTo>
                    <a:pt x="951547" y="342430"/>
                  </a:lnTo>
                  <a:lnTo>
                    <a:pt x="844003" y="0"/>
                  </a:lnTo>
                  <a:close/>
                </a:path>
              </a:pathLst>
            </a:custGeom>
            <a:solidFill>
              <a:srgbClr val="F1F1F1"/>
            </a:solidFill>
          </p:spPr>
          <p:txBody>
            <a:bodyPr wrap="square" lIns="0" tIns="0" rIns="0" bIns="0" rtlCol="0"/>
            <a:lstStyle/>
            <a:p>
              <a:endParaRPr/>
            </a:p>
          </p:txBody>
        </p:sp>
        <p:sp>
          <p:nvSpPr>
            <p:cNvPr id="14" name="object 14"/>
            <p:cNvSpPr/>
            <p:nvPr/>
          </p:nvSpPr>
          <p:spPr>
            <a:xfrm>
              <a:off x="2248496" y="1548587"/>
              <a:ext cx="979805" cy="342900"/>
            </a:xfrm>
            <a:custGeom>
              <a:avLst/>
              <a:gdLst/>
              <a:ahLst/>
              <a:cxnLst/>
              <a:rect l="l" t="t" r="r" b="b"/>
              <a:pathLst>
                <a:path w="979805" h="342900">
                  <a:moveTo>
                    <a:pt x="600038" y="323138"/>
                  </a:moveTo>
                  <a:lnTo>
                    <a:pt x="265544" y="323138"/>
                  </a:lnTo>
                  <a:lnTo>
                    <a:pt x="363229" y="324566"/>
                  </a:lnTo>
                  <a:lnTo>
                    <a:pt x="362634" y="324566"/>
                  </a:lnTo>
                  <a:lnTo>
                    <a:pt x="979246" y="342430"/>
                  </a:lnTo>
                  <a:lnTo>
                    <a:pt x="600038" y="323138"/>
                  </a:lnTo>
                  <a:close/>
                </a:path>
                <a:path w="979805" h="342900">
                  <a:moveTo>
                    <a:pt x="871702" y="0"/>
                  </a:moveTo>
                  <a:lnTo>
                    <a:pt x="632115" y="76141"/>
                  </a:lnTo>
                  <a:lnTo>
                    <a:pt x="489202" y="124468"/>
                  </a:lnTo>
                  <a:lnTo>
                    <a:pt x="388474" y="160260"/>
                  </a:lnTo>
                  <a:lnTo>
                    <a:pt x="335430" y="180022"/>
                  </a:lnTo>
                  <a:lnTo>
                    <a:pt x="282622" y="200431"/>
                  </a:lnTo>
                  <a:lnTo>
                    <a:pt x="230060" y="221500"/>
                  </a:lnTo>
                  <a:lnTo>
                    <a:pt x="177812" y="243437"/>
                  </a:lnTo>
                  <a:lnTo>
                    <a:pt x="125976" y="266417"/>
                  </a:lnTo>
                  <a:lnTo>
                    <a:pt x="74803" y="290973"/>
                  </a:lnTo>
                  <a:lnTo>
                    <a:pt x="24549" y="317639"/>
                  </a:lnTo>
                  <a:lnTo>
                    <a:pt x="0" y="331419"/>
                  </a:lnTo>
                  <a:lnTo>
                    <a:pt x="28193" y="329374"/>
                  </a:lnTo>
                  <a:lnTo>
                    <a:pt x="41697" y="328549"/>
                  </a:lnTo>
                  <a:lnTo>
                    <a:pt x="30861" y="328549"/>
                  </a:lnTo>
                  <a:lnTo>
                    <a:pt x="27216" y="316814"/>
                  </a:lnTo>
                  <a:lnTo>
                    <a:pt x="55911" y="315096"/>
                  </a:lnTo>
                  <a:lnTo>
                    <a:pt x="80375" y="301958"/>
                  </a:lnTo>
                  <a:lnTo>
                    <a:pt x="131029" y="277341"/>
                  </a:lnTo>
                  <a:lnTo>
                    <a:pt x="182487" y="254216"/>
                  </a:lnTo>
                  <a:lnTo>
                    <a:pt x="234416" y="232105"/>
                  </a:lnTo>
                  <a:lnTo>
                    <a:pt x="286732" y="210834"/>
                  </a:lnTo>
                  <a:lnTo>
                    <a:pt x="339326" y="190214"/>
                  </a:lnTo>
                  <a:lnTo>
                    <a:pt x="445008" y="150152"/>
                  </a:lnTo>
                  <a:lnTo>
                    <a:pt x="681644" y="65693"/>
                  </a:lnTo>
                  <a:lnTo>
                    <a:pt x="871702" y="0"/>
                  </a:lnTo>
                  <a:close/>
                </a:path>
                <a:path w="979805" h="342900">
                  <a:moveTo>
                    <a:pt x="55911" y="315096"/>
                  </a:moveTo>
                  <a:lnTo>
                    <a:pt x="27216" y="316814"/>
                  </a:lnTo>
                  <a:lnTo>
                    <a:pt x="30782" y="328295"/>
                  </a:lnTo>
                  <a:lnTo>
                    <a:pt x="30861" y="328549"/>
                  </a:lnTo>
                  <a:lnTo>
                    <a:pt x="55911" y="315096"/>
                  </a:lnTo>
                  <a:close/>
                </a:path>
                <a:path w="979805" h="342900">
                  <a:moveTo>
                    <a:pt x="217985" y="311203"/>
                  </a:moveTo>
                  <a:lnTo>
                    <a:pt x="170305" y="311368"/>
                  </a:lnTo>
                  <a:lnTo>
                    <a:pt x="118819" y="312282"/>
                  </a:lnTo>
                  <a:lnTo>
                    <a:pt x="120769" y="312282"/>
                  </a:lnTo>
                  <a:lnTo>
                    <a:pt x="74913" y="313959"/>
                  </a:lnTo>
                  <a:lnTo>
                    <a:pt x="55911" y="315096"/>
                  </a:lnTo>
                  <a:lnTo>
                    <a:pt x="30861" y="328549"/>
                  </a:lnTo>
                  <a:lnTo>
                    <a:pt x="41697" y="328549"/>
                  </a:lnTo>
                  <a:lnTo>
                    <a:pt x="75537" y="326480"/>
                  </a:lnTo>
                  <a:lnTo>
                    <a:pt x="122970" y="324566"/>
                  </a:lnTo>
                  <a:lnTo>
                    <a:pt x="170466" y="323475"/>
                  </a:lnTo>
                  <a:lnTo>
                    <a:pt x="600038" y="323138"/>
                  </a:lnTo>
                  <a:lnTo>
                    <a:pt x="456150" y="316387"/>
                  </a:lnTo>
                  <a:lnTo>
                    <a:pt x="313294" y="312282"/>
                  </a:lnTo>
                  <a:lnTo>
                    <a:pt x="217985" y="311203"/>
                  </a:lnTo>
                  <a:close/>
                </a:path>
              </a:pathLst>
            </a:custGeom>
            <a:solidFill>
              <a:srgbClr val="06152F"/>
            </a:solidFill>
          </p:spPr>
          <p:txBody>
            <a:bodyPr wrap="square" lIns="0" tIns="0" rIns="0" bIns="0" rtlCol="0"/>
            <a:lstStyle/>
            <a:p>
              <a:endParaRPr/>
            </a:p>
          </p:txBody>
        </p:sp>
        <p:sp>
          <p:nvSpPr>
            <p:cNvPr id="15" name="object 15"/>
            <p:cNvSpPr/>
            <p:nvPr/>
          </p:nvSpPr>
          <p:spPr>
            <a:xfrm>
              <a:off x="9940696" y="1660599"/>
              <a:ext cx="257810" cy="137795"/>
            </a:xfrm>
            <a:custGeom>
              <a:avLst/>
              <a:gdLst/>
              <a:ahLst/>
              <a:cxnLst/>
              <a:rect l="l" t="t" r="r" b="b"/>
              <a:pathLst>
                <a:path w="257809" h="137794">
                  <a:moveTo>
                    <a:pt x="227222" y="0"/>
                  </a:moveTo>
                  <a:lnTo>
                    <a:pt x="211719" y="1478"/>
                  </a:lnTo>
                  <a:lnTo>
                    <a:pt x="196672" y="5919"/>
                  </a:lnTo>
                  <a:lnTo>
                    <a:pt x="61099" y="5919"/>
                  </a:lnTo>
                  <a:lnTo>
                    <a:pt x="54305" y="3252"/>
                  </a:lnTo>
                  <a:lnTo>
                    <a:pt x="47256" y="1474"/>
                  </a:lnTo>
                  <a:lnTo>
                    <a:pt x="40106" y="623"/>
                  </a:lnTo>
                  <a:lnTo>
                    <a:pt x="29944" y="36"/>
                  </a:lnTo>
                  <a:lnTo>
                    <a:pt x="19791" y="709"/>
                  </a:lnTo>
                  <a:lnTo>
                    <a:pt x="9768" y="2663"/>
                  </a:lnTo>
                  <a:lnTo>
                    <a:pt x="0" y="5919"/>
                  </a:lnTo>
                  <a:lnTo>
                    <a:pt x="0" y="137682"/>
                  </a:lnTo>
                  <a:lnTo>
                    <a:pt x="257771" y="137682"/>
                  </a:lnTo>
                  <a:lnTo>
                    <a:pt x="257771" y="5919"/>
                  </a:lnTo>
                  <a:lnTo>
                    <a:pt x="242724" y="1481"/>
                  </a:lnTo>
                  <a:lnTo>
                    <a:pt x="227222" y="0"/>
                  </a:lnTo>
                  <a:close/>
                </a:path>
              </a:pathLst>
            </a:custGeom>
            <a:solidFill>
              <a:srgbClr val="FC8086"/>
            </a:solidFill>
          </p:spPr>
          <p:txBody>
            <a:bodyPr wrap="square" lIns="0" tIns="0" rIns="0" bIns="0" rtlCol="0"/>
            <a:lstStyle/>
            <a:p>
              <a:endParaRPr/>
            </a:p>
          </p:txBody>
        </p:sp>
        <p:sp>
          <p:nvSpPr>
            <p:cNvPr id="16" name="object 16"/>
            <p:cNvSpPr/>
            <p:nvPr/>
          </p:nvSpPr>
          <p:spPr>
            <a:xfrm>
              <a:off x="9940696" y="1660599"/>
              <a:ext cx="257810" cy="137795"/>
            </a:xfrm>
            <a:custGeom>
              <a:avLst/>
              <a:gdLst/>
              <a:ahLst/>
              <a:cxnLst/>
              <a:rect l="l" t="t" r="r" b="b"/>
              <a:pathLst>
                <a:path w="257809" h="137794">
                  <a:moveTo>
                    <a:pt x="257771" y="5919"/>
                  </a:moveTo>
                  <a:lnTo>
                    <a:pt x="257771" y="137682"/>
                  </a:lnTo>
                  <a:lnTo>
                    <a:pt x="0" y="137682"/>
                  </a:lnTo>
                  <a:lnTo>
                    <a:pt x="0" y="5919"/>
                  </a:lnTo>
                  <a:lnTo>
                    <a:pt x="9768" y="2663"/>
                  </a:lnTo>
                  <a:lnTo>
                    <a:pt x="19791" y="709"/>
                  </a:lnTo>
                  <a:lnTo>
                    <a:pt x="29944" y="36"/>
                  </a:lnTo>
                  <a:lnTo>
                    <a:pt x="40106" y="623"/>
                  </a:lnTo>
                  <a:lnTo>
                    <a:pt x="47256" y="1474"/>
                  </a:lnTo>
                  <a:lnTo>
                    <a:pt x="54305" y="3252"/>
                  </a:lnTo>
                  <a:lnTo>
                    <a:pt x="61099" y="5919"/>
                  </a:lnTo>
                  <a:lnTo>
                    <a:pt x="196672" y="5919"/>
                  </a:lnTo>
                  <a:lnTo>
                    <a:pt x="211719" y="1478"/>
                  </a:lnTo>
                  <a:lnTo>
                    <a:pt x="227222" y="0"/>
                  </a:lnTo>
                  <a:lnTo>
                    <a:pt x="242724" y="1481"/>
                  </a:lnTo>
                  <a:lnTo>
                    <a:pt x="257771" y="5919"/>
                  </a:lnTo>
                  <a:close/>
                </a:path>
              </a:pathLst>
            </a:custGeom>
            <a:ln w="6350">
              <a:solidFill>
                <a:srgbClr val="000000"/>
              </a:solidFill>
            </a:ln>
          </p:spPr>
          <p:txBody>
            <a:bodyPr wrap="square" lIns="0" tIns="0" rIns="0" bIns="0" rtlCol="0"/>
            <a:lstStyle/>
            <a:p>
              <a:endParaRPr/>
            </a:p>
          </p:txBody>
        </p:sp>
        <p:pic>
          <p:nvPicPr>
            <p:cNvPr id="17" name="object 17"/>
            <p:cNvPicPr/>
            <p:nvPr/>
          </p:nvPicPr>
          <p:blipFill>
            <a:blip r:embed="rId3" cstate="print"/>
            <a:stretch>
              <a:fillRect/>
            </a:stretch>
          </p:blipFill>
          <p:spPr>
            <a:xfrm>
              <a:off x="9936276" y="1570441"/>
              <a:ext cx="266603" cy="186273"/>
            </a:xfrm>
            <a:prstGeom prst="rect">
              <a:avLst/>
            </a:prstGeom>
          </p:spPr>
        </p:pic>
        <p:sp>
          <p:nvSpPr>
            <p:cNvPr id="18" name="object 18"/>
            <p:cNvSpPr/>
            <p:nvPr/>
          </p:nvSpPr>
          <p:spPr>
            <a:xfrm>
              <a:off x="9936810" y="1555317"/>
              <a:ext cx="266065" cy="247015"/>
            </a:xfrm>
            <a:custGeom>
              <a:avLst/>
              <a:gdLst/>
              <a:ahLst/>
              <a:cxnLst/>
              <a:rect l="l" t="t" r="r" b="b"/>
              <a:pathLst>
                <a:path w="266065" h="247014">
                  <a:moveTo>
                    <a:pt x="27305" y="198894"/>
                  </a:moveTo>
                  <a:lnTo>
                    <a:pt x="24269" y="195872"/>
                  </a:lnTo>
                  <a:lnTo>
                    <a:pt x="21818" y="195872"/>
                  </a:lnTo>
                  <a:lnTo>
                    <a:pt x="20307" y="197383"/>
                  </a:lnTo>
                  <a:lnTo>
                    <a:pt x="18796" y="198894"/>
                  </a:lnTo>
                  <a:lnTo>
                    <a:pt x="18796" y="201345"/>
                  </a:lnTo>
                  <a:lnTo>
                    <a:pt x="21818" y="204381"/>
                  </a:lnTo>
                  <a:lnTo>
                    <a:pt x="24269" y="204381"/>
                  </a:lnTo>
                  <a:lnTo>
                    <a:pt x="25793" y="202869"/>
                  </a:lnTo>
                  <a:lnTo>
                    <a:pt x="27305" y="201345"/>
                  </a:lnTo>
                  <a:lnTo>
                    <a:pt x="27305" y="198894"/>
                  </a:lnTo>
                  <a:close/>
                </a:path>
                <a:path w="266065" h="247014">
                  <a:moveTo>
                    <a:pt x="96304" y="219214"/>
                  </a:moveTo>
                  <a:lnTo>
                    <a:pt x="95681" y="214960"/>
                  </a:lnTo>
                  <a:lnTo>
                    <a:pt x="93713" y="213487"/>
                  </a:lnTo>
                  <a:lnTo>
                    <a:pt x="91592" y="213791"/>
                  </a:lnTo>
                  <a:lnTo>
                    <a:pt x="84277" y="213779"/>
                  </a:lnTo>
                  <a:lnTo>
                    <a:pt x="57365" y="181178"/>
                  </a:lnTo>
                  <a:lnTo>
                    <a:pt x="55257" y="179920"/>
                  </a:lnTo>
                  <a:lnTo>
                    <a:pt x="51092" y="180987"/>
                  </a:lnTo>
                  <a:lnTo>
                    <a:pt x="49834" y="183108"/>
                  </a:lnTo>
                  <a:lnTo>
                    <a:pt x="53022" y="195313"/>
                  </a:lnTo>
                  <a:lnTo>
                    <a:pt x="87909" y="221843"/>
                  </a:lnTo>
                  <a:lnTo>
                    <a:pt x="89484" y="221843"/>
                  </a:lnTo>
                  <a:lnTo>
                    <a:pt x="91071" y="221729"/>
                  </a:lnTo>
                  <a:lnTo>
                    <a:pt x="94830" y="221195"/>
                  </a:lnTo>
                  <a:lnTo>
                    <a:pt x="96304" y="219214"/>
                  </a:lnTo>
                  <a:close/>
                </a:path>
                <a:path w="266065" h="247014">
                  <a:moveTo>
                    <a:pt x="186143" y="99695"/>
                  </a:moveTo>
                  <a:lnTo>
                    <a:pt x="185699" y="95415"/>
                  </a:lnTo>
                  <a:lnTo>
                    <a:pt x="183781" y="93865"/>
                  </a:lnTo>
                  <a:lnTo>
                    <a:pt x="173443" y="94970"/>
                  </a:lnTo>
                  <a:lnTo>
                    <a:pt x="167398" y="92811"/>
                  </a:lnTo>
                  <a:lnTo>
                    <a:pt x="160756" y="83718"/>
                  </a:lnTo>
                  <a:lnTo>
                    <a:pt x="160032" y="77063"/>
                  </a:lnTo>
                  <a:lnTo>
                    <a:pt x="158115" y="75501"/>
                  </a:lnTo>
                  <a:lnTo>
                    <a:pt x="153860" y="75907"/>
                  </a:lnTo>
                  <a:lnTo>
                    <a:pt x="152285" y="77812"/>
                  </a:lnTo>
                  <a:lnTo>
                    <a:pt x="153555" y="90131"/>
                  </a:lnTo>
                  <a:lnTo>
                    <a:pt x="161455" y="96596"/>
                  </a:lnTo>
                  <a:lnTo>
                    <a:pt x="165900" y="100228"/>
                  </a:lnTo>
                  <a:lnTo>
                    <a:pt x="171526" y="102069"/>
                  </a:lnTo>
                  <a:lnTo>
                    <a:pt x="179590" y="102069"/>
                  </a:lnTo>
                  <a:lnTo>
                    <a:pt x="184594" y="101612"/>
                  </a:lnTo>
                  <a:lnTo>
                    <a:pt x="186143" y="99695"/>
                  </a:lnTo>
                  <a:close/>
                </a:path>
                <a:path w="266065" h="247014">
                  <a:moveTo>
                    <a:pt x="199796" y="12941"/>
                  </a:moveTo>
                  <a:lnTo>
                    <a:pt x="195199" y="1003"/>
                  </a:lnTo>
                  <a:lnTo>
                    <a:pt x="192951" y="0"/>
                  </a:lnTo>
                  <a:lnTo>
                    <a:pt x="188937" y="1536"/>
                  </a:lnTo>
                  <a:lnTo>
                    <a:pt x="187934" y="3784"/>
                  </a:lnTo>
                  <a:lnTo>
                    <a:pt x="191757" y="13728"/>
                  </a:lnTo>
                  <a:lnTo>
                    <a:pt x="192354" y="15278"/>
                  </a:lnTo>
                  <a:lnTo>
                    <a:pt x="193827" y="16230"/>
                  </a:lnTo>
                  <a:lnTo>
                    <a:pt x="195846" y="16230"/>
                  </a:lnTo>
                  <a:lnTo>
                    <a:pt x="196316" y="16141"/>
                  </a:lnTo>
                  <a:lnTo>
                    <a:pt x="198793" y="15201"/>
                  </a:lnTo>
                  <a:lnTo>
                    <a:pt x="199796" y="12941"/>
                  </a:lnTo>
                  <a:close/>
                </a:path>
                <a:path w="266065" h="247014">
                  <a:moveTo>
                    <a:pt x="223189" y="9372"/>
                  </a:moveTo>
                  <a:lnTo>
                    <a:pt x="222923" y="6921"/>
                  </a:lnTo>
                  <a:lnTo>
                    <a:pt x="219595" y="4216"/>
                  </a:lnTo>
                  <a:lnTo>
                    <a:pt x="217131" y="4470"/>
                  </a:lnTo>
                  <a:lnTo>
                    <a:pt x="209092" y="14427"/>
                  </a:lnTo>
                  <a:lnTo>
                    <a:pt x="209346" y="16878"/>
                  </a:lnTo>
                  <a:lnTo>
                    <a:pt x="211010" y="18224"/>
                  </a:lnTo>
                  <a:lnTo>
                    <a:pt x="211734" y="18808"/>
                  </a:lnTo>
                  <a:lnTo>
                    <a:pt x="212598" y="19088"/>
                  </a:lnTo>
                  <a:lnTo>
                    <a:pt x="214591" y="19088"/>
                  </a:lnTo>
                  <a:lnTo>
                    <a:pt x="215709" y="18592"/>
                  </a:lnTo>
                  <a:lnTo>
                    <a:pt x="223189" y="9372"/>
                  </a:lnTo>
                  <a:close/>
                </a:path>
                <a:path w="266065" h="247014">
                  <a:moveTo>
                    <a:pt x="232587" y="32092"/>
                  </a:moveTo>
                  <a:lnTo>
                    <a:pt x="231140" y="30099"/>
                  </a:lnTo>
                  <a:lnTo>
                    <a:pt x="218503" y="28105"/>
                  </a:lnTo>
                  <a:lnTo>
                    <a:pt x="216496" y="29552"/>
                  </a:lnTo>
                  <a:lnTo>
                    <a:pt x="216166" y="31673"/>
                  </a:lnTo>
                  <a:lnTo>
                    <a:pt x="215836" y="33794"/>
                  </a:lnTo>
                  <a:lnTo>
                    <a:pt x="217284" y="35788"/>
                  </a:lnTo>
                  <a:lnTo>
                    <a:pt x="228015" y="37490"/>
                  </a:lnTo>
                  <a:lnTo>
                    <a:pt x="230289" y="37503"/>
                  </a:lnTo>
                  <a:lnTo>
                    <a:pt x="231952" y="36131"/>
                  </a:lnTo>
                  <a:lnTo>
                    <a:pt x="232587" y="32092"/>
                  </a:lnTo>
                  <a:close/>
                </a:path>
                <a:path w="266065" h="247014">
                  <a:moveTo>
                    <a:pt x="235966" y="163576"/>
                  </a:moveTo>
                  <a:lnTo>
                    <a:pt x="234238" y="161836"/>
                  </a:lnTo>
                  <a:lnTo>
                    <a:pt x="229946" y="161836"/>
                  </a:lnTo>
                  <a:lnTo>
                    <a:pt x="228206" y="163576"/>
                  </a:lnTo>
                  <a:lnTo>
                    <a:pt x="228206" y="165709"/>
                  </a:lnTo>
                  <a:lnTo>
                    <a:pt x="228206" y="167855"/>
                  </a:lnTo>
                  <a:lnTo>
                    <a:pt x="229946" y="169595"/>
                  </a:lnTo>
                  <a:lnTo>
                    <a:pt x="234238" y="169595"/>
                  </a:lnTo>
                  <a:lnTo>
                    <a:pt x="235966" y="167855"/>
                  </a:lnTo>
                  <a:lnTo>
                    <a:pt x="235966" y="163576"/>
                  </a:lnTo>
                  <a:close/>
                </a:path>
                <a:path w="266065" h="247014">
                  <a:moveTo>
                    <a:pt x="265557" y="240830"/>
                  </a:moveTo>
                  <a:lnTo>
                    <a:pt x="263804" y="239090"/>
                  </a:lnTo>
                  <a:lnTo>
                    <a:pt x="261658" y="239090"/>
                  </a:lnTo>
                  <a:lnTo>
                    <a:pt x="1739" y="239090"/>
                  </a:lnTo>
                  <a:lnTo>
                    <a:pt x="0" y="240830"/>
                  </a:lnTo>
                  <a:lnTo>
                    <a:pt x="0" y="245135"/>
                  </a:lnTo>
                  <a:lnTo>
                    <a:pt x="1739" y="246875"/>
                  </a:lnTo>
                  <a:lnTo>
                    <a:pt x="263804" y="246875"/>
                  </a:lnTo>
                  <a:lnTo>
                    <a:pt x="265557" y="245135"/>
                  </a:lnTo>
                  <a:lnTo>
                    <a:pt x="265557" y="240830"/>
                  </a:lnTo>
                  <a:close/>
                </a:path>
              </a:pathLst>
            </a:custGeom>
            <a:solidFill>
              <a:srgbClr val="000000"/>
            </a:solidFill>
          </p:spPr>
          <p:txBody>
            <a:bodyPr wrap="square" lIns="0" tIns="0" rIns="0" bIns="0" rtlCol="0"/>
            <a:lstStyle/>
            <a:p>
              <a:endParaRPr/>
            </a:p>
          </p:txBody>
        </p:sp>
        <p:pic>
          <p:nvPicPr>
            <p:cNvPr id="19" name="object 19"/>
            <p:cNvPicPr/>
            <p:nvPr/>
          </p:nvPicPr>
          <p:blipFill>
            <a:blip r:embed="rId4" cstate="print"/>
            <a:stretch>
              <a:fillRect/>
            </a:stretch>
          </p:blipFill>
          <p:spPr>
            <a:xfrm>
              <a:off x="5321579" y="3742262"/>
              <a:ext cx="3540455" cy="2360307"/>
            </a:xfrm>
            <a:prstGeom prst="rect">
              <a:avLst/>
            </a:prstGeom>
          </p:spPr>
        </p:pic>
        <p:sp>
          <p:nvSpPr>
            <p:cNvPr id="20" name="object 20"/>
            <p:cNvSpPr/>
            <p:nvPr/>
          </p:nvSpPr>
          <p:spPr>
            <a:xfrm>
              <a:off x="5321592" y="3742258"/>
              <a:ext cx="3540760" cy="2360930"/>
            </a:xfrm>
            <a:custGeom>
              <a:avLst/>
              <a:gdLst/>
              <a:ahLst/>
              <a:cxnLst/>
              <a:rect l="l" t="t" r="r" b="b"/>
              <a:pathLst>
                <a:path w="3540759" h="2360929">
                  <a:moveTo>
                    <a:pt x="3540442" y="2360307"/>
                  </a:moveTo>
                  <a:lnTo>
                    <a:pt x="0" y="2360307"/>
                  </a:lnTo>
                  <a:lnTo>
                    <a:pt x="0" y="0"/>
                  </a:lnTo>
                  <a:lnTo>
                    <a:pt x="3540442" y="0"/>
                  </a:lnTo>
                  <a:lnTo>
                    <a:pt x="3540442" y="2360307"/>
                  </a:lnTo>
                  <a:close/>
                </a:path>
              </a:pathLst>
            </a:custGeom>
            <a:ln w="12700">
              <a:solidFill>
                <a:srgbClr val="000000"/>
              </a:solidFill>
            </a:ln>
          </p:spPr>
          <p:txBody>
            <a:bodyPr wrap="square" lIns="0" tIns="0" rIns="0" bIns="0" rtlCol="0"/>
            <a:lstStyle/>
            <a:p>
              <a:endParaRPr/>
            </a:p>
          </p:txBody>
        </p:sp>
        <p:sp>
          <p:nvSpPr>
            <p:cNvPr id="21" name="object 21"/>
            <p:cNvSpPr/>
            <p:nvPr/>
          </p:nvSpPr>
          <p:spPr>
            <a:xfrm>
              <a:off x="10630351" y="441845"/>
              <a:ext cx="387350" cy="349250"/>
            </a:xfrm>
            <a:custGeom>
              <a:avLst/>
              <a:gdLst/>
              <a:ahLst/>
              <a:cxnLst/>
              <a:rect l="l" t="t" r="r" b="b"/>
              <a:pathLst>
                <a:path w="387350" h="349250">
                  <a:moveTo>
                    <a:pt x="265233" y="0"/>
                  </a:moveTo>
                  <a:lnTo>
                    <a:pt x="122104" y="0"/>
                  </a:lnTo>
                  <a:lnTo>
                    <a:pt x="108920" y="1750"/>
                  </a:lnTo>
                  <a:lnTo>
                    <a:pt x="78327" y="25273"/>
                  </a:lnTo>
                  <a:lnTo>
                    <a:pt x="6762" y="149225"/>
                  </a:lnTo>
                  <a:lnTo>
                    <a:pt x="0" y="174491"/>
                  </a:lnTo>
                  <a:lnTo>
                    <a:pt x="1690" y="187465"/>
                  </a:lnTo>
                  <a:lnTo>
                    <a:pt x="78327" y="323710"/>
                  </a:lnTo>
                  <a:lnTo>
                    <a:pt x="108920" y="347232"/>
                  </a:lnTo>
                  <a:lnTo>
                    <a:pt x="122104" y="348983"/>
                  </a:lnTo>
                  <a:lnTo>
                    <a:pt x="265233" y="348983"/>
                  </a:lnTo>
                  <a:lnTo>
                    <a:pt x="300889" y="334254"/>
                  </a:lnTo>
                  <a:lnTo>
                    <a:pt x="380561" y="199758"/>
                  </a:lnTo>
                  <a:lnTo>
                    <a:pt x="387334" y="174491"/>
                  </a:lnTo>
                  <a:lnTo>
                    <a:pt x="385641" y="161517"/>
                  </a:lnTo>
                  <a:lnTo>
                    <a:pt x="308997" y="25273"/>
                  </a:lnTo>
                  <a:lnTo>
                    <a:pt x="278420" y="1750"/>
                  </a:lnTo>
                  <a:lnTo>
                    <a:pt x="265233" y="0"/>
                  </a:lnTo>
                  <a:close/>
                </a:path>
              </a:pathLst>
            </a:custGeom>
            <a:solidFill>
              <a:srgbClr val="4E6B8E"/>
            </a:solidFill>
          </p:spPr>
          <p:txBody>
            <a:bodyPr wrap="square" lIns="0" tIns="0" rIns="0" bIns="0" rtlCol="0"/>
            <a:lstStyle/>
            <a:p>
              <a:endParaRPr/>
            </a:p>
          </p:txBody>
        </p:sp>
        <p:pic>
          <p:nvPicPr>
            <p:cNvPr id="22" name="object 22"/>
            <p:cNvPicPr/>
            <p:nvPr/>
          </p:nvPicPr>
          <p:blipFill>
            <a:blip r:embed="rId5" cstate="print"/>
            <a:stretch>
              <a:fillRect/>
            </a:stretch>
          </p:blipFill>
          <p:spPr>
            <a:xfrm>
              <a:off x="10709364" y="501675"/>
              <a:ext cx="229311" cy="229311"/>
            </a:xfrm>
            <a:prstGeom prst="rect">
              <a:avLst/>
            </a:prstGeom>
          </p:spPr>
        </p:pic>
        <p:sp>
          <p:nvSpPr>
            <p:cNvPr id="23" name="object 23"/>
            <p:cNvSpPr/>
            <p:nvPr/>
          </p:nvSpPr>
          <p:spPr>
            <a:xfrm>
              <a:off x="11267754" y="451332"/>
              <a:ext cx="365760" cy="327660"/>
            </a:xfrm>
            <a:custGeom>
              <a:avLst/>
              <a:gdLst/>
              <a:ahLst/>
              <a:cxnLst/>
              <a:rect l="l" t="t" r="r" b="b"/>
              <a:pathLst>
                <a:path w="365759" h="327659">
                  <a:moveTo>
                    <a:pt x="253736" y="0"/>
                  </a:moveTo>
                  <a:lnTo>
                    <a:pt x="111674" y="0"/>
                  </a:lnTo>
                  <a:lnTo>
                    <a:pt x="101083" y="1414"/>
                  </a:lnTo>
                  <a:lnTo>
                    <a:pt x="5438" y="143357"/>
                  </a:lnTo>
                  <a:lnTo>
                    <a:pt x="0" y="163695"/>
                  </a:lnTo>
                  <a:lnTo>
                    <a:pt x="1359" y="174145"/>
                  </a:lnTo>
                  <a:lnTo>
                    <a:pt x="76469" y="307060"/>
                  </a:lnTo>
                  <a:lnTo>
                    <a:pt x="111674" y="327393"/>
                  </a:lnTo>
                  <a:lnTo>
                    <a:pt x="253736" y="327393"/>
                  </a:lnTo>
                  <a:lnTo>
                    <a:pt x="288953" y="307060"/>
                  </a:lnTo>
                  <a:lnTo>
                    <a:pt x="359984" y="184022"/>
                  </a:lnTo>
                  <a:lnTo>
                    <a:pt x="365413" y="163695"/>
                  </a:lnTo>
                  <a:lnTo>
                    <a:pt x="364056" y="153242"/>
                  </a:lnTo>
                  <a:lnTo>
                    <a:pt x="288953" y="20345"/>
                  </a:lnTo>
                  <a:lnTo>
                    <a:pt x="253736" y="0"/>
                  </a:lnTo>
                  <a:close/>
                </a:path>
              </a:pathLst>
            </a:custGeom>
            <a:solidFill>
              <a:srgbClr val="FFFFFF"/>
            </a:solidFill>
          </p:spPr>
          <p:txBody>
            <a:bodyPr wrap="square" lIns="0" tIns="0" rIns="0" bIns="0" rtlCol="0"/>
            <a:lstStyle/>
            <a:p>
              <a:endParaRPr/>
            </a:p>
          </p:txBody>
        </p:sp>
        <p:sp>
          <p:nvSpPr>
            <p:cNvPr id="24" name="object 24"/>
            <p:cNvSpPr/>
            <p:nvPr/>
          </p:nvSpPr>
          <p:spPr>
            <a:xfrm>
              <a:off x="11258239" y="441845"/>
              <a:ext cx="384810" cy="346710"/>
            </a:xfrm>
            <a:custGeom>
              <a:avLst/>
              <a:gdLst/>
              <a:ahLst/>
              <a:cxnLst/>
              <a:rect l="l" t="t" r="r" b="b"/>
              <a:pathLst>
                <a:path w="384809" h="346709">
                  <a:moveTo>
                    <a:pt x="263251" y="0"/>
                  </a:moveTo>
                  <a:lnTo>
                    <a:pt x="121189" y="0"/>
                  </a:lnTo>
                  <a:lnTo>
                    <a:pt x="108102" y="1736"/>
                  </a:lnTo>
                  <a:lnTo>
                    <a:pt x="77755" y="25082"/>
                  </a:lnTo>
                  <a:lnTo>
                    <a:pt x="6724" y="148107"/>
                  </a:lnTo>
                  <a:lnTo>
                    <a:pt x="0" y="173189"/>
                  </a:lnTo>
                  <a:lnTo>
                    <a:pt x="1681" y="186069"/>
                  </a:lnTo>
                  <a:lnTo>
                    <a:pt x="77755" y="321297"/>
                  </a:lnTo>
                  <a:lnTo>
                    <a:pt x="108102" y="344643"/>
                  </a:lnTo>
                  <a:lnTo>
                    <a:pt x="121189" y="346379"/>
                  </a:lnTo>
                  <a:lnTo>
                    <a:pt x="263251" y="346379"/>
                  </a:lnTo>
                  <a:lnTo>
                    <a:pt x="276339" y="344643"/>
                  </a:lnTo>
                  <a:lnTo>
                    <a:pt x="288331" y="339658"/>
                  </a:lnTo>
                  <a:lnTo>
                    <a:pt x="298642" y="331763"/>
                  </a:lnTo>
                  <a:lnTo>
                    <a:pt x="302000" y="327393"/>
                  </a:lnTo>
                  <a:lnTo>
                    <a:pt x="121189" y="327393"/>
                  </a:lnTo>
                  <a:lnTo>
                    <a:pt x="113063" y="326310"/>
                  </a:lnTo>
                  <a:lnTo>
                    <a:pt x="23171" y="188772"/>
                  </a:lnTo>
                  <a:lnTo>
                    <a:pt x="18999" y="173189"/>
                  </a:lnTo>
                  <a:lnTo>
                    <a:pt x="20042" y="165180"/>
                  </a:lnTo>
                  <a:lnTo>
                    <a:pt x="94189" y="34582"/>
                  </a:lnTo>
                  <a:lnTo>
                    <a:pt x="121189" y="18986"/>
                  </a:lnTo>
                  <a:lnTo>
                    <a:pt x="302000" y="18986"/>
                  </a:lnTo>
                  <a:lnTo>
                    <a:pt x="298642" y="14616"/>
                  </a:lnTo>
                  <a:lnTo>
                    <a:pt x="288331" y="6721"/>
                  </a:lnTo>
                  <a:lnTo>
                    <a:pt x="276339" y="1736"/>
                  </a:lnTo>
                  <a:lnTo>
                    <a:pt x="263251" y="0"/>
                  </a:lnTo>
                  <a:close/>
                </a:path>
                <a:path w="384809" h="346709">
                  <a:moveTo>
                    <a:pt x="302000" y="18986"/>
                  </a:moveTo>
                  <a:lnTo>
                    <a:pt x="263251" y="18986"/>
                  </a:lnTo>
                  <a:lnTo>
                    <a:pt x="271371" y="20069"/>
                  </a:lnTo>
                  <a:lnTo>
                    <a:pt x="278826" y="23174"/>
                  </a:lnTo>
                  <a:lnTo>
                    <a:pt x="361283" y="157607"/>
                  </a:lnTo>
                  <a:lnTo>
                    <a:pt x="365436" y="173189"/>
                  </a:lnTo>
                  <a:lnTo>
                    <a:pt x="364397" y="181199"/>
                  </a:lnTo>
                  <a:lnTo>
                    <a:pt x="290239" y="311797"/>
                  </a:lnTo>
                  <a:lnTo>
                    <a:pt x="263251" y="327393"/>
                  </a:lnTo>
                  <a:lnTo>
                    <a:pt x="302000" y="327393"/>
                  </a:lnTo>
                  <a:lnTo>
                    <a:pt x="306685" y="321297"/>
                  </a:lnTo>
                  <a:lnTo>
                    <a:pt x="377717" y="198272"/>
                  </a:lnTo>
                  <a:lnTo>
                    <a:pt x="382760" y="186069"/>
                  </a:lnTo>
                  <a:lnTo>
                    <a:pt x="384441" y="173189"/>
                  </a:lnTo>
                  <a:lnTo>
                    <a:pt x="382760" y="160310"/>
                  </a:lnTo>
                  <a:lnTo>
                    <a:pt x="377717" y="148107"/>
                  </a:lnTo>
                  <a:lnTo>
                    <a:pt x="306685" y="25082"/>
                  </a:lnTo>
                  <a:lnTo>
                    <a:pt x="302000" y="18986"/>
                  </a:lnTo>
                  <a:close/>
                </a:path>
              </a:pathLst>
            </a:custGeom>
            <a:solidFill>
              <a:srgbClr val="AE4666"/>
            </a:solidFill>
          </p:spPr>
          <p:txBody>
            <a:bodyPr wrap="square" lIns="0" tIns="0" rIns="0" bIns="0" rtlCol="0"/>
            <a:lstStyle/>
            <a:p>
              <a:endParaRPr/>
            </a:p>
          </p:txBody>
        </p:sp>
        <p:pic>
          <p:nvPicPr>
            <p:cNvPr id="25" name="object 25"/>
            <p:cNvPicPr/>
            <p:nvPr/>
          </p:nvPicPr>
          <p:blipFill>
            <a:blip r:embed="rId6" cstate="print"/>
            <a:stretch>
              <a:fillRect/>
            </a:stretch>
          </p:blipFill>
          <p:spPr>
            <a:xfrm>
              <a:off x="11348110" y="506425"/>
              <a:ext cx="206960" cy="205752"/>
            </a:xfrm>
            <a:prstGeom prst="rect">
              <a:avLst/>
            </a:prstGeom>
          </p:spPr>
        </p:pic>
      </p:grpSp>
      <p:sp>
        <p:nvSpPr>
          <p:cNvPr id="26" name="object 26"/>
          <p:cNvSpPr txBox="1"/>
          <p:nvPr/>
        </p:nvSpPr>
        <p:spPr>
          <a:xfrm>
            <a:off x="10630351" y="781191"/>
            <a:ext cx="1480185" cy="135935"/>
          </a:xfrm>
          <a:prstGeom prst="rect">
            <a:avLst/>
          </a:prstGeom>
        </p:spPr>
        <p:txBody>
          <a:bodyPr vert="horz" wrap="square" lIns="0" tIns="12700" rIns="0" bIns="0" rtlCol="0">
            <a:spAutoFit/>
          </a:bodyPr>
          <a:lstStyle/>
          <a:p>
            <a:pPr marL="12700">
              <a:lnSpc>
                <a:spcPct val="100000"/>
              </a:lnSpc>
              <a:tabLst>
                <a:tab pos="454659" algn="l"/>
              </a:tabLst>
            </a:pPr>
            <a:r>
              <a:rPr sz="1200" b="1" spc="-15" baseline="3472" dirty="0" smtClean="0">
                <a:solidFill>
                  <a:srgbClr val="4E6B8E"/>
                </a:solidFill>
                <a:latin typeface="Grammarsaurus" pitchFamily="2" charset="0"/>
                <a:cs typeface="Gill Sans MT"/>
              </a:rPr>
              <a:t>Testing</a:t>
            </a:r>
            <a:r>
              <a:rPr sz="1200" b="1" baseline="3472" dirty="0">
                <a:solidFill>
                  <a:srgbClr val="4E6B8E"/>
                </a:solidFill>
                <a:latin typeface="Grammarsaurus" pitchFamily="2" charset="0"/>
                <a:cs typeface="Gill Sans MT"/>
              </a:rPr>
              <a:t>	</a:t>
            </a:r>
            <a:r>
              <a:rPr lang="en-US" sz="1200" b="1" baseline="3472" dirty="0" smtClean="0">
                <a:solidFill>
                  <a:srgbClr val="4E6B8E"/>
                </a:solidFill>
                <a:latin typeface="Grammarsaurus" pitchFamily="2" charset="0"/>
                <a:cs typeface="Gill Sans MT"/>
              </a:rPr>
              <a:t> </a:t>
            </a:r>
            <a:r>
              <a:rPr sz="800" b="1" spc="-50" dirty="0" smtClean="0">
                <a:solidFill>
                  <a:srgbClr val="AE4666"/>
                </a:solidFill>
                <a:latin typeface="Grammarsaurus" pitchFamily="2" charset="0"/>
                <a:cs typeface="Gill Sans MT"/>
              </a:rPr>
              <a:t>Setting</a:t>
            </a:r>
            <a:r>
              <a:rPr sz="800" b="1" spc="-20" dirty="0" smtClean="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1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28"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14</a:t>
            </a:r>
            <a:endParaRPr sz="2400" dirty="0">
              <a:latin typeface="Grammarsaurus" pitchFamily="2" charset="0"/>
              <a:cs typeface="Gill Sans MT"/>
            </a:endParaRPr>
          </a:p>
        </p:txBody>
      </p:sp>
      <p:sp>
        <p:nvSpPr>
          <p:cNvPr id="29"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274477" y="144018"/>
            <a:ext cx="3643629" cy="772160"/>
            <a:chOff x="4274477" y="144018"/>
            <a:chExt cx="3643629" cy="772160"/>
          </a:xfrm>
        </p:grpSpPr>
        <p:sp>
          <p:nvSpPr>
            <p:cNvPr id="5" name="object 5"/>
            <p:cNvSpPr/>
            <p:nvPr/>
          </p:nvSpPr>
          <p:spPr>
            <a:xfrm>
              <a:off x="4282732" y="152273"/>
              <a:ext cx="3627120" cy="755650"/>
            </a:xfrm>
            <a:custGeom>
              <a:avLst/>
              <a:gdLst/>
              <a:ahLst/>
              <a:cxnLst/>
              <a:rect l="l" t="t" r="r" b="b"/>
              <a:pathLst>
                <a:path w="3627120" h="755650">
                  <a:moveTo>
                    <a:pt x="3587508" y="0"/>
                  </a:moveTo>
                  <a:lnTo>
                    <a:pt x="39027" y="0"/>
                  </a:lnTo>
                  <a:lnTo>
                    <a:pt x="23836" y="3069"/>
                  </a:lnTo>
                  <a:lnTo>
                    <a:pt x="11431" y="11437"/>
                  </a:lnTo>
                  <a:lnTo>
                    <a:pt x="3067" y="23847"/>
                  </a:lnTo>
                  <a:lnTo>
                    <a:pt x="0" y="39039"/>
                  </a:lnTo>
                  <a:lnTo>
                    <a:pt x="0" y="716102"/>
                  </a:lnTo>
                  <a:lnTo>
                    <a:pt x="3067" y="731299"/>
                  </a:lnTo>
                  <a:lnTo>
                    <a:pt x="11431" y="743708"/>
                  </a:lnTo>
                  <a:lnTo>
                    <a:pt x="23836" y="752074"/>
                  </a:lnTo>
                  <a:lnTo>
                    <a:pt x="39027" y="755141"/>
                  </a:lnTo>
                  <a:lnTo>
                    <a:pt x="3587508" y="755141"/>
                  </a:lnTo>
                  <a:lnTo>
                    <a:pt x="3602698" y="752074"/>
                  </a:lnTo>
                  <a:lnTo>
                    <a:pt x="3615104" y="743708"/>
                  </a:lnTo>
                  <a:lnTo>
                    <a:pt x="3623468" y="731299"/>
                  </a:lnTo>
                  <a:lnTo>
                    <a:pt x="3626535" y="716102"/>
                  </a:lnTo>
                  <a:lnTo>
                    <a:pt x="3626535" y="39039"/>
                  </a:lnTo>
                  <a:lnTo>
                    <a:pt x="3623468" y="23847"/>
                  </a:lnTo>
                  <a:lnTo>
                    <a:pt x="3615104" y="11437"/>
                  </a:lnTo>
                  <a:lnTo>
                    <a:pt x="3602698" y="3069"/>
                  </a:lnTo>
                  <a:lnTo>
                    <a:pt x="3587508" y="0"/>
                  </a:lnTo>
                  <a:close/>
                </a:path>
              </a:pathLst>
            </a:custGeom>
            <a:solidFill>
              <a:srgbClr val="E8ECDD"/>
            </a:solidFill>
          </p:spPr>
          <p:txBody>
            <a:bodyPr wrap="square" lIns="0" tIns="0" rIns="0" bIns="0" rtlCol="0"/>
            <a:lstStyle/>
            <a:p>
              <a:endParaRPr/>
            </a:p>
          </p:txBody>
        </p:sp>
        <p:sp>
          <p:nvSpPr>
            <p:cNvPr id="6" name="object 6"/>
            <p:cNvSpPr/>
            <p:nvPr/>
          </p:nvSpPr>
          <p:spPr>
            <a:xfrm>
              <a:off x="4282732" y="152273"/>
              <a:ext cx="3627120" cy="755650"/>
            </a:xfrm>
            <a:custGeom>
              <a:avLst/>
              <a:gdLst/>
              <a:ahLst/>
              <a:cxnLst/>
              <a:rect l="l" t="t" r="r" b="b"/>
              <a:pathLst>
                <a:path w="3627120" h="755650">
                  <a:moveTo>
                    <a:pt x="3587508" y="755141"/>
                  </a:moveTo>
                  <a:lnTo>
                    <a:pt x="39027" y="755141"/>
                  </a:lnTo>
                  <a:lnTo>
                    <a:pt x="23836" y="752074"/>
                  </a:lnTo>
                  <a:lnTo>
                    <a:pt x="11431" y="743708"/>
                  </a:lnTo>
                  <a:lnTo>
                    <a:pt x="3067" y="731299"/>
                  </a:lnTo>
                  <a:lnTo>
                    <a:pt x="0" y="716102"/>
                  </a:lnTo>
                  <a:lnTo>
                    <a:pt x="0" y="39039"/>
                  </a:lnTo>
                  <a:lnTo>
                    <a:pt x="3067" y="23847"/>
                  </a:lnTo>
                  <a:lnTo>
                    <a:pt x="11431" y="11437"/>
                  </a:lnTo>
                  <a:lnTo>
                    <a:pt x="23836" y="3069"/>
                  </a:lnTo>
                  <a:lnTo>
                    <a:pt x="39027" y="0"/>
                  </a:lnTo>
                  <a:lnTo>
                    <a:pt x="3587508" y="0"/>
                  </a:lnTo>
                  <a:lnTo>
                    <a:pt x="3602698" y="3069"/>
                  </a:lnTo>
                  <a:lnTo>
                    <a:pt x="3615104" y="11437"/>
                  </a:lnTo>
                  <a:lnTo>
                    <a:pt x="3623468" y="23847"/>
                  </a:lnTo>
                  <a:lnTo>
                    <a:pt x="3626535" y="39039"/>
                  </a:lnTo>
                  <a:lnTo>
                    <a:pt x="3626535" y="716102"/>
                  </a:lnTo>
                  <a:lnTo>
                    <a:pt x="3623468" y="731299"/>
                  </a:lnTo>
                  <a:lnTo>
                    <a:pt x="3615104" y="743708"/>
                  </a:lnTo>
                  <a:lnTo>
                    <a:pt x="3602698" y="752074"/>
                  </a:lnTo>
                  <a:lnTo>
                    <a:pt x="3587508"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Let’s discuss</a:t>
            </a:r>
          </a:p>
        </p:txBody>
      </p:sp>
      <p:sp>
        <p:nvSpPr>
          <p:cNvPr id="8" name="object 8"/>
          <p:cNvSpPr txBox="1"/>
          <p:nvPr/>
        </p:nvSpPr>
        <p:spPr>
          <a:xfrm>
            <a:off x="3657600" y="4232389"/>
            <a:ext cx="5028121" cy="1346200"/>
          </a:xfrm>
          <a:prstGeom prst="rect">
            <a:avLst/>
          </a:prstGeom>
        </p:spPr>
        <p:txBody>
          <a:bodyPr vert="horz" wrap="square" lIns="0" tIns="12700" rIns="0" bIns="0" rtlCol="0">
            <a:spAutoFit/>
          </a:bodyPr>
          <a:lstStyle/>
          <a:p>
            <a:pPr marL="12700" marR="5080" indent="-635" algn="ctr">
              <a:lnSpc>
                <a:spcPct val="108300"/>
              </a:lnSpc>
              <a:spcBef>
                <a:spcPts val="100"/>
              </a:spcBef>
            </a:pPr>
            <a:r>
              <a:rPr sz="2000" spc="-100" dirty="0">
                <a:solidFill>
                  <a:srgbClr val="1D242C"/>
                </a:solidFill>
                <a:latin typeface="Grammarsaurus" pitchFamily="2" charset="0"/>
                <a:cs typeface="Gill Sans MT"/>
              </a:rPr>
              <a:t>Be ready to share your feedback with the class. Use the following sentence starters to help you. </a:t>
            </a:r>
            <a:r>
              <a:rPr sz="2000" b="1" spc="-100" dirty="0">
                <a:solidFill>
                  <a:srgbClr val="1D242C"/>
                </a:solidFill>
                <a:latin typeface="Grammarsaurus" pitchFamily="2" charset="0"/>
                <a:cs typeface="Gill Sans MT"/>
              </a:rPr>
              <a:t>“We are trying to find out which drink…” </a:t>
            </a:r>
            <a:endParaRPr lang="en-US" sz="2000" b="1" spc="-100" dirty="0" smtClean="0">
              <a:solidFill>
                <a:srgbClr val="1D242C"/>
              </a:solidFill>
              <a:latin typeface="Grammarsaurus" pitchFamily="2" charset="0"/>
              <a:cs typeface="Gill Sans MT"/>
            </a:endParaRPr>
          </a:p>
          <a:p>
            <a:pPr marL="12700" marR="5080" indent="-635" algn="ctr">
              <a:lnSpc>
                <a:spcPct val="108300"/>
              </a:lnSpc>
              <a:spcBef>
                <a:spcPts val="100"/>
              </a:spcBef>
            </a:pPr>
            <a:r>
              <a:rPr sz="2000" b="1" spc="-100" dirty="0" smtClean="0">
                <a:solidFill>
                  <a:srgbClr val="1D242C"/>
                </a:solidFill>
                <a:latin typeface="Grammarsaurus" pitchFamily="2" charset="0"/>
                <a:cs typeface="Gill Sans MT"/>
              </a:rPr>
              <a:t>“</a:t>
            </a:r>
            <a:r>
              <a:rPr sz="2000" b="1" spc="-100" dirty="0">
                <a:solidFill>
                  <a:srgbClr val="1D242C"/>
                </a:solidFill>
                <a:latin typeface="Grammarsaurus" pitchFamily="2" charset="0"/>
                <a:cs typeface="Gill Sans MT"/>
              </a:rPr>
              <a:t>We will use…”</a:t>
            </a:r>
            <a:endParaRPr sz="2000" spc="-100" dirty="0">
              <a:latin typeface="Grammarsaurus" pitchFamily="2" charset="0"/>
              <a:cs typeface="Gill Sans MT"/>
            </a:endParaRPr>
          </a:p>
        </p:txBody>
      </p:sp>
      <p:sp>
        <p:nvSpPr>
          <p:cNvPr id="9" name="object 9"/>
          <p:cNvSpPr txBox="1"/>
          <p:nvPr/>
        </p:nvSpPr>
        <p:spPr>
          <a:xfrm>
            <a:off x="2667000" y="1516367"/>
            <a:ext cx="6798297"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Discuss the following questions with your learning partner.</a:t>
            </a:r>
            <a:endParaRPr sz="2000" dirty="0">
              <a:latin typeface="Grammarsaurus" pitchFamily="2" charset="0"/>
              <a:cs typeface="Gill Sans MT"/>
            </a:endParaRPr>
          </a:p>
        </p:txBody>
      </p:sp>
      <p:grpSp>
        <p:nvGrpSpPr>
          <p:cNvPr id="10" name="object 10"/>
          <p:cNvGrpSpPr/>
          <p:nvPr/>
        </p:nvGrpSpPr>
        <p:grpSpPr>
          <a:xfrm>
            <a:off x="1585836" y="2374366"/>
            <a:ext cx="9020810" cy="1416685"/>
            <a:chOff x="1585836" y="2374366"/>
            <a:chExt cx="9020810" cy="1416685"/>
          </a:xfrm>
        </p:grpSpPr>
        <p:sp>
          <p:nvSpPr>
            <p:cNvPr id="11" name="object 11"/>
            <p:cNvSpPr/>
            <p:nvPr/>
          </p:nvSpPr>
          <p:spPr>
            <a:xfrm>
              <a:off x="1592186" y="2380716"/>
              <a:ext cx="9008110" cy="1403985"/>
            </a:xfrm>
            <a:custGeom>
              <a:avLst/>
              <a:gdLst/>
              <a:ahLst/>
              <a:cxnLst/>
              <a:rect l="l" t="t" r="r" b="b"/>
              <a:pathLst>
                <a:path w="9008110" h="1403985">
                  <a:moveTo>
                    <a:pt x="8878074" y="0"/>
                  </a:moveTo>
                  <a:lnTo>
                    <a:pt x="129540" y="0"/>
                  </a:lnTo>
                  <a:lnTo>
                    <a:pt x="79113" y="10182"/>
                  </a:lnTo>
                  <a:lnTo>
                    <a:pt x="37938" y="37950"/>
                  </a:lnTo>
                  <a:lnTo>
                    <a:pt x="10178" y="79134"/>
                  </a:lnTo>
                  <a:lnTo>
                    <a:pt x="0" y="129565"/>
                  </a:lnTo>
                  <a:lnTo>
                    <a:pt x="0" y="1274330"/>
                  </a:lnTo>
                  <a:lnTo>
                    <a:pt x="10178" y="1324759"/>
                  </a:lnTo>
                  <a:lnTo>
                    <a:pt x="37938" y="1365938"/>
                  </a:lnTo>
                  <a:lnTo>
                    <a:pt x="79113" y="1393702"/>
                  </a:lnTo>
                  <a:lnTo>
                    <a:pt x="129540" y="1403883"/>
                  </a:lnTo>
                  <a:lnTo>
                    <a:pt x="8878074" y="1403883"/>
                  </a:lnTo>
                  <a:lnTo>
                    <a:pt x="8928503" y="1393702"/>
                  </a:lnTo>
                  <a:lnTo>
                    <a:pt x="8969682" y="1365938"/>
                  </a:lnTo>
                  <a:lnTo>
                    <a:pt x="8997446" y="1324759"/>
                  </a:lnTo>
                  <a:lnTo>
                    <a:pt x="9007627" y="1274330"/>
                  </a:lnTo>
                  <a:lnTo>
                    <a:pt x="9007627" y="129565"/>
                  </a:lnTo>
                  <a:lnTo>
                    <a:pt x="8997446" y="79134"/>
                  </a:lnTo>
                  <a:lnTo>
                    <a:pt x="8969682" y="37950"/>
                  </a:lnTo>
                  <a:lnTo>
                    <a:pt x="8928503" y="10182"/>
                  </a:lnTo>
                  <a:lnTo>
                    <a:pt x="8878074" y="0"/>
                  </a:lnTo>
                  <a:close/>
                </a:path>
              </a:pathLst>
            </a:custGeom>
            <a:solidFill>
              <a:srgbClr val="E8ECDD"/>
            </a:solidFill>
          </p:spPr>
          <p:txBody>
            <a:bodyPr wrap="square" lIns="0" tIns="0" rIns="0" bIns="0" rtlCol="0"/>
            <a:lstStyle/>
            <a:p>
              <a:endParaRPr/>
            </a:p>
          </p:txBody>
        </p:sp>
        <p:sp>
          <p:nvSpPr>
            <p:cNvPr id="12" name="object 12"/>
            <p:cNvSpPr/>
            <p:nvPr/>
          </p:nvSpPr>
          <p:spPr>
            <a:xfrm>
              <a:off x="1592186" y="2380716"/>
              <a:ext cx="9008110" cy="1403985"/>
            </a:xfrm>
            <a:custGeom>
              <a:avLst/>
              <a:gdLst/>
              <a:ahLst/>
              <a:cxnLst/>
              <a:rect l="l" t="t" r="r" b="b"/>
              <a:pathLst>
                <a:path w="9008110" h="1403985">
                  <a:moveTo>
                    <a:pt x="129540" y="1403883"/>
                  </a:moveTo>
                  <a:lnTo>
                    <a:pt x="8878074" y="1403883"/>
                  </a:lnTo>
                  <a:lnTo>
                    <a:pt x="8928503" y="1393702"/>
                  </a:lnTo>
                  <a:lnTo>
                    <a:pt x="8969682" y="1365938"/>
                  </a:lnTo>
                  <a:lnTo>
                    <a:pt x="8997446" y="1324759"/>
                  </a:lnTo>
                  <a:lnTo>
                    <a:pt x="9007627" y="1274330"/>
                  </a:lnTo>
                  <a:lnTo>
                    <a:pt x="9007627" y="129565"/>
                  </a:lnTo>
                  <a:lnTo>
                    <a:pt x="8997446" y="79134"/>
                  </a:lnTo>
                  <a:lnTo>
                    <a:pt x="8969682" y="37950"/>
                  </a:lnTo>
                  <a:lnTo>
                    <a:pt x="8928503" y="10182"/>
                  </a:lnTo>
                  <a:lnTo>
                    <a:pt x="8878074" y="0"/>
                  </a:lnTo>
                  <a:lnTo>
                    <a:pt x="129540" y="0"/>
                  </a:lnTo>
                  <a:lnTo>
                    <a:pt x="79113" y="10182"/>
                  </a:lnTo>
                  <a:lnTo>
                    <a:pt x="37938" y="37950"/>
                  </a:lnTo>
                  <a:lnTo>
                    <a:pt x="10178" y="79134"/>
                  </a:lnTo>
                  <a:lnTo>
                    <a:pt x="0" y="129565"/>
                  </a:lnTo>
                  <a:lnTo>
                    <a:pt x="0" y="1274330"/>
                  </a:lnTo>
                  <a:lnTo>
                    <a:pt x="10178" y="1324759"/>
                  </a:lnTo>
                  <a:lnTo>
                    <a:pt x="37938" y="1365938"/>
                  </a:lnTo>
                  <a:lnTo>
                    <a:pt x="79113" y="1393702"/>
                  </a:lnTo>
                  <a:lnTo>
                    <a:pt x="129540" y="1403883"/>
                  </a:lnTo>
                  <a:close/>
                </a:path>
              </a:pathLst>
            </a:custGeom>
            <a:ln w="12700">
              <a:solidFill>
                <a:srgbClr val="221F1F"/>
              </a:solidFill>
            </a:ln>
          </p:spPr>
          <p:txBody>
            <a:bodyPr wrap="square" lIns="0" tIns="0" rIns="0" bIns="0" rtlCol="0"/>
            <a:lstStyle/>
            <a:p>
              <a:endParaRPr/>
            </a:p>
          </p:txBody>
        </p:sp>
      </p:grpSp>
      <p:sp>
        <p:nvSpPr>
          <p:cNvPr id="13" name="object 13"/>
          <p:cNvSpPr txBox="1"/>
          <p:nvPr/>
        </p:nvSpPr>
        <p:spPr>
          <a:xfrm>
            <a:off x="2255507" y="2581186"/>
            <a:ext cx="7666990" cy="936154"/>
          </a:xfrm>
          <a:prstGeom prst="rect">
            <a:avLst/>
          </a:prstGeom>
        </p:spPr>
        <p:txBody>
          <a:bodyPr vert="horz" wrap="square" lIns="0" tIns="12700" rIns="0" bIns="0" rtlCol="0">
            <a:spAutoFit/>
          </a:bodyPr>
          <a:lstStyle/>
          <a:p>
            <a:pPr algn="ctr">
              <a:lnSpc>
                <a:spcPts val="3550"/>
              </a:lnSpc>
              <a:spcBef>
                <a:spcPts val="100"/>
              </a:spcBef>
            </a:pPr>
            <a:r>
              <a:rPr sz="3000" b="1" spc="-100" dirty="0">
                <a:solidFill>
                  <a:srgbClr val="1D242C"/>
                </a:solidFill>
                <a:latin typeface="Grammarsaurus" pitchFamily="2" charset="0"/>
                <a:cs typeface="Gill Sans MT"/>
              </a:rPr>
              <a:t>What science question are we investigating?</a:t>
            </a:r>
            <a:endParaRPr sz="3000" spc="-100" dirty="0">
              <a:latin typeface="Grammarsaurus" pitchFamily="2" charset="0"/>
              <a:cs typeface="Gill Sans MT"/>
            </a:endParaRPr>
          </a:p>
          <a:p>
            <a:pPr algn="ctr">
              <a:lnSpc>
                <a:spcPts val="3550"/>
              </a:lnSpc>
            </a:pPr>
            <a:r>
              <a:rPr sz="3000" b="1" spc="-100" dirty="0">
                <a:solidFill>
                  <a:srgbClr val="1D242C"/>
                </a:solidFill>
                <a:latin typeface="Grammarsaurus" pitchFamily="2" charset="0"/>
                <a:cs typeface="Gill Sans MT"/>
              </a:rPr>
              <a:t>What equipment might we use?</a:t>
            </a:r>
            <a:endParaRPr sz="3000" spc="-100" dirty="0">
              <a:latin typeface="Grammarsaurus" pitchFamily="2" charset="0"/>
              <a:cs typeface="Gill Sans MT"/>
            </a:endParaRPr>
          </a:p>
        </p:txBody>
      </p:sp>
      <p:grpSp>
        <p:nvGrpSpPr>
          <p:cNvPr id="14" name="object 14"/>
          <p:cNvGrpSpPr/>
          <p:nvPr/>
        </p:nvGrpSpPr>
        <p:grpSpPr>
          <a:xfrm>
            <a:off x="740130" y="441845"/>
            <a:ext cx="10902950" cy="5702935"/>
            <a:chOff x="740130" y="441845"/>
            <a:chExt cx="10902950" cy="5702935"/>
          </a:xfrm>
        </p:grpSpPr>
        <p:pic>
          <p:nvPicPr>
            <p:cNvPr id="15" name="object 15"/>
            <p:cNvPicPr/>
            <p:nvPr/>
          </p:nvPicPr>
          <p:blipFill>
            <a:blip r:embed="rId2" cstate="print"/>
            <a:stretch>
              <a:fillRect/>
            </a:stretch>
          </p:blipFill>
          <p:spPr>
            <a:xfrm>
              <a:off x="746478" y="3419584"/>
              <a:ext cx="2056117" cy="2718536"/>
            </a:xfrm>
            <a:prstGeom prst="rect">
              <a:avLst/>
            </a:prstGeom>
          </p:spPr>
        </p:pic>
        <p:sp>
          <p:nvSpPr>
            <p:cNvPr id="16" name="object 16"/>
            <p:cNvSpPr/>
            <p:nvPr/>
          </p:nvSpPr>
          <p:spPr>
            <a:xfrm>
              <a:off x="746480" y="3419576"/>
              <a:ext cx="2056130" cy="2719070"/>
            </a:xfrm>
            <a:custGeom>
              <a:avLst/>
              <a:gdLst/>
              <a:ahLst/>
              <a:cxnLst/>
              <a:rect l="l" t="t" r="r" b="b"/>
              <a:pathLst>
                <a:path w="2056130" h="2719070">
                  <a:moveTo>
                    <a:pt x="2056117" y="2718536"/>
                  </a:moveTo>
                  <a:lnTo>
                    <a:pt x="0" y="2718536"/>
                  </a:lnTo>
                  <a:lnTo>
                    <a:pt x="0" y="0"/>
                  </a:lnTo>
                  <a:lnTo>
                    <a:pt x="2056117" y="0"/>
                  </a:lnTo>
                  <a:lnTo>
                    <a:pt x="2056117" y="2718536"/>
                  </a:lnTo>
                  <a:close/>
                </a:path>
              </a:pathLst>
            </a:custGeom>
            <a:ln w="12700">
              <a:solidFill>
                <a:srgbClr val="1D242C"/>
              </a:solidFill>
            </a:ln>
          </p:spPr>
          <p:txBody>
            <a:bodyPr wrap="square" lIns="0" tIns="0" rIns="0" bIns="0" rtlCol="0"/>
            <a:lstStyle/>
            <a:p>
              <a:endParaRPr/>
            </a:p>
          </p:txBody>
        </p:sp>
        <p:sp>
          <p:nvSpPr>
            <p:cNvPr id="17" name="object 17"/>
            <p:cNvSpPr/>
            <p:nvPr/>
          </p:nvSpPr>
          <p:spPr>
            <a:xfrm>
              <a:off x="11267754" y="451332"/>
              <a:ext cx="365760" cy="327660"/>
            </a:xfrm>
            <a:custGeom>
              <a:avLst/>
              <a:gdLst/>
              <a:ahLst/>
              <a:cxnLst/>
              <a:rect l="l" t="t" r="r" b="b"/>
              <a:pathLst>
                <a:path w="365759" h="327659">
                  <a:moveTo>
                    <a:pt x="253736" y="0"/>
                  </a:moveTo>
                  <a:lnTo>
                    <a:pt x="111674" y="0"/>
                  </a:lnTo>
                  <a:lnTo>
                    <a:pt x="101083" y="1414"/>
                  </a:lnTo>
                  <a:lnTo>
                    <a:pt x="5438" y="143357"/>
                  </a:lnTo>
                  <a:lnTo>
                    <a:pt x="0" y="163695"/>
                  </a:lnTo>
                  <a:lnTo>
                    <a:pt x="1359" y="174145"/>
                  </a:lnTo>
                  <a:lnTo>
                    <a:pt x="76469" y="307060"/>
                  </a:lnTo>
                  <a:lnTo>
                    <a:pt x="111674" y="327393"/>
                  </a:lnTo>
                  <a:lnTo>
                    <a:pt x="253736" y="327393"/>
                  </a:lnTo>
                  <a:lnTo>
                    <a:pt x="288953" y="307060"/>
                  </a:lnTo>
                  <a:lnTo>
                    <a:pt x="359984" y="184022"/>
                  </a:lnTo>
                  <a:lnTo>
                    <a:pt x="365413" y="163695"/>
                  </a:lnTo>
                  <a:lnTo>
                    <a:pt x="364056" y="153242"/>
                  </a:lnTo>
                  <a:lnTo>
                    <a:pt x="288953" y="20345"/>
                  </a:lnTo>
                  <a:lnTo>
                    <a:pt x="253736" y="0"/>
                  </a:lnTo>
                  <a:close/>
                </a:path>
              </a:pathLst>
            </a:custGeom>
            <a:solidFill>
              <a:srgbClr val="FFFFFF"/>
            </a:solidFill>
          </p:spPr>
          <p:txBody>
            <a:bodyPr wrap="square" lIns="0" tIns="0" rIns="0" bIns="0" rtlCol="0"/>
            <a:lstStyle/>
            <a:p>
              <a:endParaRPr/>
            </a:p>
          </p:txBody>
        </p:sp>
        <p:sp>
          <p:nvSpPr>
            <p:cNvPr id="18" name="object 18"/>
            <p:cNvSpPr/>
            <p:nvPr/>
          </p:nvSpPr>
          <p:spPr>
            <a:xfrm>
              <a:off x="11258238" y="441845"/>
              <a:ext cx="384810" cy="346710"/>
            </a:xfrm>
            <a:custGeom>
              <a:avLst/>
              <a:gdLst/>
              <a:ahLst/>
              <a:cxnLst/>
              <a:rect l="l" t="t" r="r" b="b"/>
              <a:pathLst>
                <a:path w="384809" h="346709">
                  <a:moveTo>
                    <a:pt x="263251" y="0"/>
                  </a:moveTo>
                  <a:lnTo>
                    <a:pt x="121189" y="0"/>
                  </a:lnTo>
                  <a:lnTo>
                    <a:pt x="108102" y="1736"/>
                  </a:lnTo>
                  <a:lnTo>
                    <a:pt x="77755" y="25082"/>
                  </a:lnTo>
                  <a:lnTo>
                    <a:pt x="6724" y="148107"/>
                  </a:lnTo>
                  <a:lnTo>
                    <a:pt x="0" y="173189"/>
                  </a:lnTo>
                  <a:lnTo>
                    <a:pt x="1681" y="186069"/>
                  </a:lnTo>
                  <a:lnTo>
                    <a:pt x="77755" y="321297"/>
                  </a:lnTo>
                  <a:lnTo>
                    <a:pt x="108102" y="344643"/>
                  </a:lnTo>
                  <a:lnTo>
                    <a:pt x="121189" y="346379"/>
                  </a:lnTo>
                  <a:lnTo>
                    <a:pt x="263251" y="346379"/>
                  </a:lnTo>
                  <a:lnTo>
                    <a:pt x="276339" y="344643"/>
                  </a:lnTo>
                  <a:lnTo>
                    <a:pt x="288331" y="339658"/>
                  </a:lnTo>
                  <a:lnTo>
                    <a:pt x="298642" y="331763"/>
                  </a:lnTo>
                  <a:lnTo>
                    <a:pt x="302000" y="327393"/>
                  </a:lnTo>
                  <a:lnTo>
                    <a:pt x="121189" y="327393"/>
                  </a:lnTo>
                  <a:lnTo>
                    <a:pt x="113063" y="326310"/>
                  </a:lnTo>
                  <a:lnTo>
                    <a:pt x="23171" y="188772"/>
                  </a:lnTo>
                  <a:lnTo>
                    <a:pt x="18999" y="173189"/>
                  </a:lnTo>
                  <a:lnTo>
                    <a:pt x="20042" y="165180"/>
                  </a:lnTo>
                  <a:lnTo>
                    <a:pt x="94189" y="34582"/>
                  </a:lnTo>
                  <a:lnTo>
                    <a:pt x="121189" y="18986"/>
                  </a:lnTo>
                  <a:lnTo>
                    <a:pt x="302000" y="18986"/>
                  </a:lnTo>
                  <a:lnTo>
                    <a:pt x="298642" y="14616"/>
                  </a:lnTo>
                  <a:lnTo>
                    <a:pt x="288331" y="6721"/>
                  </a:lnTo>
                  <a:lnTo>
                    <a:pt x="276339" y="1736"/>
                  </a:lnTo>
                  <a:lnTo>
                    <a:pt x="263251" y="0"/>
                  </a:lnTo>
                  <a:close/>
                </a:path>
                <a:path w="384809" h="346709">
                  <a:moveTo>
                    <a:pt x="302000" y="18986"/>
                  </a:moveTo>
                  <a:lnTo>
                    <a:pt x="263251" y="18986"/>
                  </a:lnTo>
                  <a:lnTo>
                    <a:pt x="271371" y="20069"/>
                  </a:lnTo>
                  <a:lnTo>
                    <a:pt x="278826" y="23174"/>
                  </a:lnTo>
                  <a:lnTo>
                    <a:pt x="361283" y="157607"/>
                  </a:lnTo>
                  <a:lnTo>
                    <a:pt x="365436" y="173189"/>
                  </a:lnTo>
                  <a:lnTo>
                    <a:pt x="364397" y="181199"/>
                  </a:lnTo>
                  <a:lnTo>
                    <a:pt x="290239" y="311797"/>
                  </a:lnTo>
                  <a:lnTo>
                    <a:pt x="263251" y="327393"/>
                  </a:lnTo>
                  <a:lnTo>
                    <a:pt x="302000" y="327393"/>
                  </a:lnTo>
                  <a:lnTo>
                    <a:pt x="306685" y="321297"/>
                  </a:lnTo>
                  <a:lnTo>
                    <a:pt x="377717" y="198272"/>
                  </a:lnTo>
                  <a:lnTo>
                    <a:pt x="382760" y="186069"/>
                  </a:lnTo>
                  <a:lnTo>
                    <a:pt x="384441" y="173189"/>
                  </a:lnTo>
                  <a:lnTo>
                    <a:pt x="382760" y="160310"/>
                  </a:lnTo>
                  <a:lnTo>
                    <a:pt x="377717" y="148107"/>
                  </a:lnTo>
                  <a:lnTo>
                    <a:pt x="306685" y="25082"/>
                  </a:lnTo>
                  <a:lnTo>
                    <a:pt x="302000" y="18986"/>
                  </a:lnTo>
                  <a:close/>
                </a:path>
              </a:pathLst>
            </a:custGeom>
            <a:solidFill>
              <a:srgbClr val="AE4666"/>
            </a:solidFill>
          </p:spPr>
          <p:txBody>
            <a:bodyPr wrap="square" lIns="0" tIns="0" rIns="0" bIns="0" rtlCol="0"/>
            <a:lstStyle/>
            <a:p>
              <a:endParaRPr/>
            </a:p>
          </p:txBody>
        </p:sp>
        <p:pic>
          <p:nvPicPr>
            <p:cNvPr id="19" name="object 19"/>
            <p:cNvPicPr/>
            <p:nvPr/>
          </p:nvPicPr>
          <p:blipFill>
            <a:blip r:embed="rId3" cstate="print"/>
            <a:stretch>
              <a:fillRect/>
            </a:stretch>
          </p:blipFill>
          <p:spPr>
            <a:xfrm>
              <a:off x="11348110" y="506425"/>
              <a:ext cx="206960" cy="205752"/>
            </a:xfrm>
            <a:prstGeom prst="rect">
              <a:avLst/>
            </a:prstGeom>
          </p:spPr>
        </p:pic>
      </p:grpSp>
      <p:sp>
        <p:nvSpPr>
          <p:cNvPr id="20"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22"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15</a:t>
            </a:r>
            <a:endParaRPr sz="2400" dirty="0">
              <a:latin typeface="Grammarsaurus" pitchFamily="2" charset="0"/>
              <a:cs typeface="Gill Sans MT"/>
            </a:endParaRPr>
          </a:p>
        </p:txBody>
      </p:sp>
      <p:sp>
        <p:nvSpPr>
          <p:cNvPr id="23"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44"/>
                </a:lnTo>
                <a:lnTo>
                  <a:pt x="692" y="27936"/>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6"/>
                </a:lnTo>
                <a:lnTo>
                  <a:pt x="13410" y="27936"/>
                </a:lnTo>
                <a:lnTo>
                  <a:pt x="14269" y="13897"/>
                </a:lnTo>
                <a:lnTo>
                  <a:pt x="15430" y="0"/>
                </a:lnTo>
                <a:close/>
              </a:path>
            </a:pathLst>
          </a:custGeom>
          <a:solidFill>
            <a:srgbClr val="000000"/>
          </a:solidFill>
        </p:spPr>
        <p:txBody>
          <a:bodyPr wrap="square" lIns="0" tIns="0" rIns="0" bIns="0" rtlCol="0"/>
          <a:lstStyle/>
          <a:p>
            <a:endParaRPr/>
          </a:p>
        </p:txBody>
      </p:sp>
      <p:sp>
        <p:nvSpPr>
          <p:cNvPr id="4" name="object 4"/>
          <p:cNvSpPr txBox="1"/>
          <p:nvPr/>
        </p:nvSpPr>
        <p:spPr>
          <a:xfrm>
            <a:off x="4696433" y="2909976"/>
            <a:ext cx="6571317" cy="938719"/>
          </a:xfrm>
          <a:prstGeom prst="rect">
            <a:avLst/>
          </a:prstGeom>
        </p:spPr>
        <p:txBody>
          <a:bodyPr vert="horz" wrap="square" lIns="0" tIns="73660" rIns="0" bIns="0" rtlCol="0">
            <a:spAutoFit/>
          </a:bodyPr>
          <a:lstStyle/>
          <a:p>
            <a:pPr algn="ctr">
              <a:lnSpc>
                <a:spcPct val="100000"/>
              </a:lnSpc>
              <a:spcBef>
                <a:spcPts val="580"/>
              </a:spcBef>
            </a:pPr>
            <a:r>
              <a:rPr sz="2600" spc="-100" dirty="0">
                <a:solidFill>
                  <a:srgbClr val="69C6C2"/>
                </a:solidFill>
                <a:latin typeface="Grammarsaurus" pitchFamily="2" charset="0"/>
                <a:cs typeface="Gill Sans MT"/>
              </a:rPr>
              <a:t>We will be investigating the following question:</a:t>
            </a:r>
            <a:endParaRPr sz="2600" spc="-100" dirty="0">
              <a:latin typeface="Grammarsaurus" pitchFamily="2" charset="0"/>
              <a:cs typeface="Gill Sans MT"/>
            </a:endParaRPr>
          </a:p>
          <a:p>
            <a:pPr algn="ctr">
              <a:lnSpc>
                <a:spcPct val="100000"/>
              </a:lnSpc>
              <a:spcBef>
                <a:spcPts val="480"/>
              </a:spcBef>
            </a:pPr>
            <a:r>
              <a:rPr sz="2600" b="1" spc="-100" dirty="0">
                <a:solidFill>
                  <a:srgbClr val="69C6C2"/>
                </a:solidFill>
                <a:latin typeface="Grammarsaurus" pitchFamily="2" charset="0"/>
                <a:cs typeface="Gill Sans MT"/>
              </a:rPr>
              <a:t>Which drink causes the most tooth decay?</a:t>
            </a:r>
            <a:endParaRPr sz="2600" spc="-100" dirty="0">
              <a:latin typeface="Grammarsaurus" pitchFamily="2" charset="0"/>
              <a:cs typeface="Gill Sans MT"/>
            </a:endParaRPr>
          </a:p>
        </p:txBody>
      </p:sp>
      <p:grpSp>
        <p:nvGrpSpPr>
          <p:cNvPr id="5" name="object 5"/>
          <p:cNvGrpSpPr/>
          <p:nvPr/>
        </p:nvGrpSpPr>
        <p:grpSpPr>
          <a:xfrm>
            <a:off x="4274477" y="144018"/>
            <a:ext cx="3643629" cy="772160"/>
            <a:chOff x="4274477" y="144018"/>
            <a:chExt cx="3643629" cy="772160"/>
          </a:xfrm>
        </p:grpSpPr>
        <p:sp>
          <p:nvSpPr>
            <p:cNvPr id="6" name="object 6"/>
            <p:cNvSpPr/>
            <p:nvPr/>
          </p:nvSpPr>
          <p:spPr>
            <a:xfrm>
              <a:off x="4282732" y="152273"/>
              <a:ext cx="3627120" cy="755650"/>
            </a:xfrm>
            <a:custGeom>
              <a:avLst/>
              <a:gdLst/>
              <a:ahLst/>
              <a:cxnLst/>
              <a:rect l="l" t="t" r="r" b="b"/>
              <a:pathLst>
                <a:path w="3627120" h="755650">
                  <a:moveTo>
                    <a:pt x="3587508"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3587508" y="755141"/>
                  </a:lnTo>
                  <a:lnTo>
                    <a:pt x="3602706" y="752074"/>
                  </a:lnTo>
                  <a:lnTo>
                    <a:pt x="3615115" y="743708"/>
                  </a:lnTo>
                  <a:lnTo>
                    <a:pt x="3623481" y="731299"/>
                  </a:lnTo>
                  <a:lnTo>
                    <a:pt x="3626548" y="716102"/>
                  </a:lnTo>
                  <a:lnTo>
                    <a:pt x="3626548" y="39039"/>
                  </a:lnTo>
                  <a:lnTo>
                    <a:pt x="3623481" y="23847"/>
                  </a:lnTo>
                  <a:lnTo>
                    <a:pt x="3615115" y="11437"/>
                  </a:lnTo>
                  <a:lnTo>
                    <a:pt x="3602706" y="3069"/>
                  </a:lnTo>
                  <a:lnTo>
                    <a:pt x="3587508" y="0"/>
                  </a:lnTo>
                  <a:close/>
                </a:path>
              </a:pathLst>
            </a:custGeom>
            <a:solidFill>
              <a:srgbClr val="E8ECDD"/>
            </a:solidFill>
          </p:spPr>
          <p:txBody>
            <a:bodyPr wrap="square" lIns="0" tIns="0" rIns="0" bIns="0" rtlCol="0"/>
            <a:lstStyle/>
            <a:p>
              <a:endParaRPr/>
            </a:p>
          </p:txBody>
        </p:sp>
        <p:sp>
          <p:nvSpPr>
            <p:cNvPr id="7" name="object 7"/>
            <p:cNvSpPr/>
            <p:nvPr/>
          </p:nvSpPr>
          <p:spPr>
            <a:xfrm>
              <a:off x="4282732" y="152273"/>
              <a:ext cx="3627120" cy="755650"/>
            </a:xfrm>
            <a:custGeom>
              <a:avLst/>
              <a:gdLst/>
              <a:ahLst/>
              <a:cxnLst/>
              <a:rect l="l" t="t" r="r" b="b"/>
              <a:pathLst>
                <a:path w="3627120" h="755650">
                  <a:moveTo>
                    <a:pt x="3587508"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3587508" y="0"/>
                  </a:lnTo>
                  <a:lnTo>
                    <a:pt x="3602706" y="3069"/>
                  </a:lnTo>
                  <a:lnTo>
                    <a:pt x="3615115" y="11437"/>
                  </a:lnTo>
                  <a:lnTo>
                    <a:pt x="3623481" y="23847"/>
                  </a:lnTo>
                  <a:lnTo>
                    <a:pt x="3626548" y="39039"/>
                  </a:lnTo>
                  <a:lnTo>
                    <a:pt x="3626548" y="716102"/>
                  </a:lnTo>
                  <a:lnTo>
                    <a:pt x="3623481" y="731299"/>
                  </a:lnTo>
                  <a:lnTo>
                    <a:pt x="3615115" y="743708"/>
                  </a:lnTo>
                  <a:lnTo>
                    <a:pt x="3602706" y="752074"/>
                  </a:lnTo>
                  <a:lnTo>
                    <a:pt x="3587508" y="755141"/>
                  </a:lnTo>
                  <a:close/>
                </a:path>
              </a:pathLst>
            </a:custGeom>
            <a:ln w="15951">
              <a:solidFill>
                <a:srgbClr val="221F1F"/>
              </a:solidFill>
            </a:ln>
          </p:spPr>
          <p:txBody>
            <a:bodyPr wrap="square" lIns="0" tIns="0" rIns="0" bIns="0" rtlCol="0"/>
            <a:lstStyle/>
            <a:p>
              <a:endParaRPr/>
            </a:p>
          </p:txBody>
        </p:sp>
      </p:grpSp>
      <p:sp>
        <p:nvSpPr>
          <p:cNvPr id="8" name="object 8"/>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Let’s discuss</a:t>
            </a:r>
          </a:p>
        </p:txBody>
      </p:sp>
      <p:grpSp>
        <p:nvGrpSpPr>
          <p:cNvPr id="9" name="object 9"/>
          <p:cNvGrpSpPr/>
          <p:nvPr/>
        </p:nvGrpSpPr>
        <p:grpSpPr>
          <a:xfrm>
            <a:off x="7757833" y="259651"/>
            <a:ext cx="1660525" cy="556260"/>
            <a:chOff x="7757833" y="259651"/>
            <a:chExt cx="1660525" cy="556260"/>
          </a:xfrm>
        </p:grpSpPr>
        <p:sp>
          <p:nvSpPr>
            <p:cNvPr id="10" name="object 10"/>
            <p:cNvSpPr/>
            <p:nvPr/>
          </p:nvSpPr>
          <p:spPr>
            <a:xfrm>
              <a:off x="7764183" y="266001"/>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099"/>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099"/>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a:p>
          </p:txBody>
        </p:sp>
        <p:sp>
          <p:nvSpPr>
            <p:cNvPr id="11" name="object 11"/>
            <p:cNvSpPr/>
            <p:nvPr/>
          </p:nvSpPr>
          <p:spPr>
            <a:xfrm>
              <a:off x="7764183" y="266001"/>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099"/>
                  </a:lnTo>
                  <a:lnTo>
                    <a:pt x="2993" y="23268"/>
                  </a:lnTo>
                  <a:lnTo>
                    <a:pt x="11158" y="11158"/>
                  </a:lnTo>
                  <a:lnTo>
                    <a:pt x="23268" y="2993"/>
                  </a:lnTo>
                  <a:lnTo>
                    <a:pt x="38100" y="0"/>
                  </a:lnTo>
                  <a:lnTo>
                    <a:pt x="1609102" y="0"/>
                  </a:lnTo>
                  <a:lnTo>
                    <a:pt x="1623933" y="2993"/>
                  </a:lnTo>
                  <a:lnTo>
                    <a:pt x="1636044" y="11158"/>
                  </a:lnTo>
                  <a:lnTo>
                    <a:pt x="1644208" y="23268"/>
                  </a:lnTo>
                  <a:lnTo>
                    <a:pt x="1647202" y="38099"/>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a:p>
          </p:txBody>
        </p:sp>
      </p:grpSp>
      <p:sp>
        <p:nvSpPr>
          <p:cNvPr id="12" name="object 12"/>
          <p:cNvSpPr txBox="1"/>
          <p:nvPr/>
        </p:nvSpPr>
        <p:spPr>
          <a:xfrm>
            <a:off x="8030793" y="318896"/>
            <a:ext cx="1240319" cy="366767"/>
          </a:xfrm>
          <a:prstGeom prst="rect">
            <a:avLst/>
          </a:prstGeom>
        </p:spPr>
        <p:txBody>
          <a:bodyPr vert="horz" wrap="square" lIns="0" tIns="12700" rIns="0" bIns="0" rtlCol="0">
            <a:spAutoFit/>
          </a:bodyPr>
          <a:lstStyle/>
          <a:p>
            <a:pPr marL="12700">
              <a:lnSpc>
                <a:spcPct val="100000"/>
              </a:lnSpc>
              <a:spcBef>
                <a:spcPts val="100"/>
              </a:spcBef>
            </a:pPr>
            <a:r>
              <a:rPr sz="2300" b="1" dirty="0">
                <a:solidFill>
                  <a:srgbClr val="F4EEE6"/>
                </a:solidFill>
                <a:latin typeface="Grammarsaurus" pitchFamily="2" charset="0"/>
                <a:cs typeface="Gill Sans MT"/>
              </a:rPr>
              <a:t>answers</a:t>
            </a:r>
            <a:endParaRPr sz="2300" dirty="0">
              <a:latin typeface="Grammarsaurus" pitchFamily="2" charset="0"/>
              <a:cs typeface="Gill Sans MT"/>
            </a:endParaRPr>
          </a:p>
        </p:txBody>
      </p:sp>
      <p:grpSp>
        <p:nvGrpSpPr>
          <p:cNvPr id="13" name="object 13"/>
          <p:cNvGrpSpPr/>
          <p:nvPr/>
        </p:nvGrpSpPr>
        <p:grpSpPr>
          <a:xfrm>
            <a:off x="841590" y="441845"/>
            <a:ext cx="10801350" cy="5447665"/>
            <a:chOff x="841590" y="441845"/>
            <a:chExt cx="10801350" cy="5447665"/>
          </a:xfrm>
        </p:grpSpPr>
        <p:pic>
          <p:nvPicPr>
            <p:cNvPr id="14" name="object 14"/>
            <p:cNvPicPr/>
            <p:nvPr/>
          </p:nvPicPr>
          <p:blipFill>
            <a:blip r:embed="rId2" cstate="print"/>
            <a:stretch>
              <a:fillRect/>
            </a:stretch>
          </p:blipFill>
          <p:spPr>
            <a:xfrm>
              <a:off x="847942" y="1511677"/>
              <a:ext cx="3306140" cy="4371276"/>
            </a:xfrm>
            <a:prstGeom prst="rect">
              <a:avLst/>
            </a:prstGeom>
          </p:spPr>
        </p:pic>
        <p:sp>
          <p:nvSpPr>
            <p:cNvPr id="15" name="object 15"/>
            <p:cNvSpPr/>
            <p:nvPr/>
          </p:nvSpPr>
          <p:spPr>
            <a:xfrm>
              <a:off x="847940" y="1511680"/>
              <a:ext cx="3306445" cy="4371340"/>
            </a:xfrm>
            <a:custGeom>
              <a:avLst/>
              <a:gdLst/>
              <a:ahLst/>
              <a:cxnLst/>
              <a:rect l="l" t="t" r="r" b="b"/>
              <a:pathLst>
                <a:path w="3306445" h="4371340">
                  <a:moveTo>
                    <a:pt x="3306152" y="4371276"/>
                  </a:moveTo>
                  <a:lnTo>
                    <a:pt x="0" y="4371276"/>
                  </a:lnTo>
                  <a:lnTo>
                    <a:pt x="0" y="0"/>
                  </a:lnTo>
                  <a:lnTo>
                    <a:pt x="3306152" y="0"/>
                  </a:lnTo>
                  <a:lnTo>
                    <a:pt x="3306152" y="4371276"/>
                  </a:lnTo>
                  <a:close/>
                </a:path>
              </a:pathLst>
            </a:custGeom>
            <a:ln w="12700">
              <a:solidFill>
                <a:srgbClr val="1D242C"/>
              </a:solidFill>
            </a:ln>
          </p:spPr>
          <p:txBody>
            <a:bodyPr wrap="square" lIns="0" tIns="0" rIns="0" bIns="0" rtlCol="0"/>
            <a:lstStyle/>
            <a:p>
              <a:endParaRPr/>
            </a:p>
          </p:txBody>
        </p:sp>
        <p:sp>
          <p:nvSpPr>
            <p:cNvPr id="16" name="object 16"/>
            <p:cNvSpPr/>
            <p:nvPr/>
          </p:nvSpPr>
          <p:spPr>
            <a:xfrm>
              <a:off x="11267751" y="451332"/>
              <a:ext cx="365760" cy="327660"/>
            </a:xfrm>
            <a:custGeom>
              <a:avLst/>
              <a:gdLst/>
              <a:ahLst/>
              <a:cxnLst/>
              <a:rect l="l" t="t" r="r" b="b"/>
              <a:pathLst>
                <a:path w="365759" h="327659">
                  <a:moveTo>
                    <a:pt x="253739" y="0"/>
                  </a:moveTo>
                  <a:lnTo>
                    <a:pt x="111677" y="0"/>
                  </a:lnTo>
                  <a:lnTo>
                    <a:pt x="101084" y="1414"/>
                  </a:lnTo>
                  <a:lnTo>
                    <a:pt x="5429" y="143357"/>
                  </a:lnTo>
                  <a:lnTo>
                    <a:pt x="0" y="163695"/>
                  </a:lnTo>
                  <a:lnTo>
                    <a:pt x="1357" y="174145"/>
                  </a:lnTo>
                  <a:lnTo>
                    <a:pt x="76460" y="307060"/>
                  </a:lnTo>
                  <a:lnTo>
                    <a:pt x="111677" y="327393"/>
                  </a:lnTo>
                  <a:lnTo>
                    <a:pt x="253739" y="327393"/>
                  </a:lnTo>
                  <a:lnTo>
                    <a:pt x="288944" y="307060"/>
                  </a:lnTo>
                  <a:lnTo>
                    <a:pt x="359987" y="184022"/>
                  </a:lnTo>
                  <a:lnTo>
                    <a:pt x="365417" y="163695"/>
                  </a:lnTo>
                  <a:lnTo>
                    <a:pt x="364059" y="153242"/>
                  </a:lnTo>
                  <a:lnTo>
                    <a:pt x="288944" y="20345"/>
                  </a:lnTo>
                  <a:lnTo>
                    <a:pt x="253739" y="0"/>
                  </a:lnTo>
                  <a:close/>
                </a:path>
              </a:pathLst>
            </a:custGeom>
            <a:solidFill>
              <a:srgbClr val="FFFFFF"/>
            </a:solidFill>
          </p:spPr>
          <p:txBody>
            <a:bodyPr wrap="square" lIns="0" tIns="0" rIns="0" bIns="0" rtlCol="0"/>
            <a:lstStyle/>
            <a:p>
              <a:endParaRPr/>
            </a:p>
          </p:txBody>
        </p:sp>
        <p:sp>
          <p:nvSpPr>
            <p:cNvPr id="17" name="object 17"/>
            <p:cNvSpPr/>
            <p:nvPr/>
          </p:nvSpPr>
          <p:spPr>
            <a:xfrm>
              <a:off x="11258238" y="441845"/>
              <a:ext cx="384810" cy="346710"/>
            </a:xfrm>
            <a:custGeom>
              <a:avLst/>
              <a:gdLst/>
              <a:ahLst/>
              <a:cxnLst/>
              <a:rect l="l" t="t" r="r" b="b"/>
              <a:pathLst>
                <a:path w="384809" h="346709">
                  <a:moveTo>
                    <a:pt x="263251" y="0"/>
                  </a:moveTo>
                  <a:lnTo>
                    <a:pt x="121189" y="0"/>
                  </a:lnTo>
                  <a:lnTo>
                    <a:pt x="108102" y="1736"/>
                  </a:lnTo>
                  <a:lnTo>
                    <a:pt x="77755" y="25082"/>
                  </a:lnTo>
                  <a:lnTo>
                    <a:pt x="6724" y="148107"/>
                  </a:lnTo>
                  <a:lnTo>
                    <a:pt x="0" y="173189"/>
                  </a:lnTo>
                  <a:lnTo>
                    <a:pt x="1681" y="186069"/>
                  </a:lnTo>
                  <a:lnTo>
                    <a:pt x="77755" y="321297"/>
                  </a:lnTo>
                  <a:lnTo>
                    <a:pt x="108102" y="344643"/>
                  </a:lnTo>
                  <a:lnTo>
                    <a:pt x="121189" y="346379"/>
                  </a:lnTo>
                  <a:lnTo>
                    <a:pt x="263251" y="346379"/>
                  </a:lnTo>
                  <a:lnTo>
                    <a:pt x="276339" y="344643"/>
                  </a:lnTo>
                  <a:lnTo>
                    <a:pt x="288332" y="339658"/>
                  </a:lnTo>
                  <a:lnTo>
                    <a:pt x="298647" y="331763"/>
                  </a:lnTo>
                  <a:lnTo>
                    <a:pt x="302009" y="327393"/>
                  </a:lnTo>
                  <a:lnTo>
                    <a:pt x="121189" y="327393"/>
                  </a:lnTo>
                  <a:lnTo>
                    <a:pt x="113068" y="326310"/>
                  </a:lnTo>
                  <a:lnTo>
                    <a:pt x="23171" y="188772"/>
                  </a:lnTo>
                  <a:lnTo>
                    <a:pt x="19008" y="173189"/>
                  </a:lnTo>
                  <a:lnTo>
                    <a:pt x="20049" y="165180"/>
                  </a:lnTo>
                  <a:lnTo>
                    <a:pt x="94189" y="34582"/>
                  </a:lnTo>
                  <a:lnTo>
                    <a:pt x="121189" y="18986"/>
                  </a:lnTo>
                  <a:lnTo>
                    <a:pt x="302009" y="18986"/>
                  </a:lnTo>
                  <a:lnTo>
                    <a:pt x="298647" y="14616"/>
                  </a:lnTo>
                  <a:lnTo>
                    <a:pt x="288332" y="6721"/>
                  </a:lnTo>
                  <a:lnTo>
                    <a:pt x="276339" y="1736"/>
                  </a:lnTo>
                  <a:lnTo>
                    <a:pt x="263251" y="0"/>
                  </a:lnTo>
                  <a:close/>
                </a:path>
                <a:path w="384809" h="346709">
                  <a:moveTo>
                    <a:pt x="302009" y="18986"/>
                  </a:moveTo>
                  <a:lnTo>
                    <a:pt x="263251" y="18986"/>
                  </a:lnTo>
                  <a:lnTo>
                    <a:pt x="271373" y="20069"/>
                  </a:lnTo>
                  <a:lnTo>
                    <a:pt x="278833" y="23174"/>
                  </a:lnTo>
                  <a:lnTo>
                    <a:pt x="361283" y="157607"/>
                  </a:lnTo>
                  <a:lnTo>
                    <a:pt x="365445" y="173189"/>
                  </a:lnTo>
                  <a:lnTo>
                    <a:pt x="364405" y="181199"/>
                  </a:lnTo>
                  <a:lnTo>
                    <a:pt x="290252" y="311797"/>
                  </a:lnTo>
                  <a:lnTo>
                    <a:pt x="263251" y="327393"/>
                  </a:lnTo>
                  <a:lnTo>
                    <a:pt x="302009" y="327393"/>
                  </a:lnTo>
                  <a:lnTo>
                    <a:pt x="306698" y="321297"/>
                  </a:lnTo>
                  <a:lnTo>
                    <a:pt x="377729" y="198272"/>
                  </a:lnTo>
                  <a:lnTo>
                    <a:pt x="382766" y="186069"/>
                  </a:lnTo>
                  <a:lnTo>
                    <a:pt x="384444" y="173189"/>
                  </a:lnTo>
                  <a:lnTo>
                    <a:pt x="382766" y="160310"/>
                  </a:lnTo>
                  <a:lnTo>
                    <a:pt x="377729" y="148107"/>
                  </a:lnTo>
                  <a:lnTo>
                    <a:pt x="306698" y="25082"/>
                  </a:lnTo>
                  <a:lnTo>
                    <a:pt x="302009" y="18986"/>
                  </a:lnTo>
                  <a:close/>
                </a:path>
              </a:pathLst>
            </a:custGeom>
            <a:solidFill>
              <a:srgbClr val="AE4666"/>
            </a:solidFill>
          </p:spPr>
          <p:txBody>
            <a:bodyPr wrap="square" lIns="0" tIns="0" rIns="0" bIns="0" rtlCol="0"/>
            <a:lstStyle/>
            <a:p>
              <a:endParaRPr/>
            </a:p>
          </p:txBody>
        </p:sp>
        <p:pic>
          <p:nvPicPr>
            <p:cNvPr id="18" name="object 18"/>
            <p:cNvPicPr/>
            <p:nvPr/>
          </p:nvPicPr>
          <p:blipFill>
            <a:blip r:embed="rId3" cstate="print"/>
            <a:stretch>
              <a:fillRect/>
            </a:stretch>
          </p:blipFill>
          <p:spPr>
            <a:xfrm>
              <a:off x="11348110" y="506425"/>
              <a:ext cx="206960" cy="205752"/>
            </a:xfrm>
            <a:prstGeom prst="rect">
              <a:avLst/>
            </a:prstGeom>
          </p:spPr>
        </p:pic>
      </p:grpSp>
      <p:sp>
        <p:nvSpPr>
          <p:cNvPr id="21"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22"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16</a:t>
            </a:r>
            <a:endParaRPr sz="2400" dirty="0">
              <a:latin typeface="Grammarsaurus" pitchFamily="2" charset="0"/>
              <a:cs typeface="Gill Sans MT"/>
            </a:endParaRPr>
          </a:p>
        </p:txBody>
      </p:sp>
      <p:sp>
        <p:nvSpPr>
          <p:cNvPr id="23"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2329548" y="2170010"/>
            <a:ext cx="7533005" cy="2814955"/>
            <a:chOff x="2329548" y="2170010"/>
            <a:chExt cx="7533005" cy="2814955"/>
          </a:xfrm>
        </p:grpSpPr>
        <p:sp>
          <p:nvSpPr>
            <p:cNvPr id="5" name="object 5"/>
            <p:cNvSpPr/>
            <p:nvPr/>
          </p:nvSpPr>
          <p:spPr>
            <a:xfrm>
              <a:off x="2335898" y="2176360"/>
              <a:ext cx="7520305" cy="2802255"/>
            </a:xfrm>
            <a:custGeom>
              <a:avLst/>
              <a:gdLst/>
              <a:ahLst/>
              <a:cxnLst/>
              <a:rect l="l" t="t" r="r" b="b"/>
              <a:pathLst>
                <a:path w="7520305" h="2802254">
                  <a:moveTo>
                    <a:pt x="7469416" y="0"/>
                  </a:moveTo>
                  <a:lnTo>
                    <a:pt x="0" y="0"/>
                  </a:lnTo>
                  <a:lnTo>
                    <a:pt x="0" y="2801937"/>
                  </a:ln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close/>
                </a:path>
              </a:pathLst>
            </a:custGeom>
            <a:solidFill>
              <a:srgbClr val="E8ECDD"/>
            </a:solidFill>
          </p:spPr>
          <p:txBody>
            <a:bodyPr wrap="square" lIns="0" tIns="0" rIns="0" bIns="0" rtlCol="0"/>
            <a:lstStyle/>
            <a:p>
              <a:endParaRPr/>
            </a:p>
          </p:txBody>
        </p:sp>
        <p:sp>
          <p:nvSpPr>
            <p:cNvPr id="6" name="object 6"/>
            <p:cNvSpPr/>
            <p:nvPr/>
          </p:nvSpPr>
          <p:spPr>
            <a:xfrm>
              <a:off x="2335898" y="2176360"/>
              <a:ext cx="7520305" cy="2802255"/>
            </a:xfrm>
            <a:custGeom>
              <a:avLst/>
              <a:gdLst/>
              <a:ahLst/>
              <a:cxnLst/>
              <a:rect l="l" t="t" r="r" b="b"/>
              <a:pathLst>
                <a:path w="7520305" h="2802254">
                  <a:moveTo>
                    <a:pt x="0" y="2801937"/>
                  </a:move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lnTo>
                    <a:pt x="0" y="0"/>
                  </a:lnTo>
                  <a:lnTo>
                    <a:pt x="0" y="2801937"/>
                  </a:lnTo>
                  <a:close/>
                </a:path>
              </a:pathLst>
            </a:custGeom>
            <a:ln w="12700">
              <a:solidFill>
                <a:srgbClr val="221F1F"/>
              </a:solidFill>
            </a:ln>
          </p:spPr>
          <p:txBody>
            <a:bodyPr wrap="square" lIns="0" tIns="0" rIns="0" bIns="0" rtlCol="0"/>
            <a:lstStyle/>
            <a:p>
              <a:endParaRPr/>
            </a:p>
          </p:txBody>
        </p:sp>
      </p:grpSp>
      <p:sp>
        <p:nvSpPr>
          <p:cNvPr id="7" name="object 7"/>
          <p:cNvSpPr txBox="1">
            <a:spLocks noGrp="1"/>
          </p:cNvSpPr>
          <p:nvPr>
            <p:ph type="body" idx="1"/>
          </p:nvPr>
        </p:nvSpPr>
        <p:spPr>
          <a:xfrm>
            <a:off x="3200400" y="2448674"/>
            <a:ext cx="5638800" cy="2227789"/>
          </a:xfrm>
          <a:prstGeom prst="rect">
            <a:avLst/>
          </a:prstGeom>
        </p:spPr>
        <p:txBody>
          <a:bodyPr vert="horz" wrap="square" lIns="0" tIns="12700" rIns="0" bIns="0" rtlCol="0">
            <a:spAutoFit/>
          </a:bodyPr>
          <a:lstStyle/>
          <a:p>
            <a:pPr marL="561340" marR="549910" algn="ctr">
              <a:lnSpc>
                <a:spcPct val="112500"/>
              </a:lnSpc>
              <a:spcBef>
                <a:spcPts val="100"/>
              </a:spcBef>
            </a:pPr>
            <a:r>
              <a:rPr spc="-100" dirty="0">
                <a:latin typeface="Grammarsaurus" pitchFamily="2" charset="0"/>
              </a:rPr>
              <a:t>Write down the science question you are investigating and the equipment you plan to use on your investigation 1 worksheet.</a:t>
            </a:r>
          </a:p>
          <a:p>
            <a:pPr marL="503555" marR="492759" algn="ctr">
              <a:lnSpc>
                <a:spcPct val="112500"/>
              </a:lnSpc>
              <a:spcBef>
                <a:spcPts val="1000"/>
              </a:spcBef>
            </a:pPr>
            <a:r>
              <a:rPr spc="-100" dirty="0">
                <a:latin typeface="Grammarsaurus" pitchFamily="2" charset="0"/>
              </a:rPr>
              <a:t>Don’t worry about filling in the other sections of the worksheet yet. We will go through them together.</a:t>
            </a:r>
          </a:p>
        </p:txBody>
      </p:sp>
      <p:grpSp>
        <p:nvGrpSpPr>
          <p:cNvPr id="8" name="object 8"/>
          <p:cNvGrpSpPr/>
          <p:nvPr/>
        </p:nvGrpSpPr>
        <p:grpSpPr>
          <a:xfrm>
            <a:off x="4313986" y="144018"/>
            <a:ext cx="3564254" cy="772160"/>
            <a:chOff x="4313986" y="144018"/>
            <a:chExt cx="3564254" cy="772160"/>
          </a:xfrm>
        </p:grpSpPr>
        <p:sp>
          <p:nvSpPr>
            <p:cNvPr id="9" name="object 9"/>
            <p:cNvSpPr/>
            <p:nvPr/>
          </p:nvSpPr>
          <p:spPr>
            <a:xfrm>
              <a:off x="4322241" y="152273"/>
              <a:ext cx="3547745" cy="755650"/>
            </a:xfrm>
            <a:custGeom>
              <a:avLst/>
              <a:gdLst/>
              <a:ahLst/>
              <a:cxnLst/>
              <a:rect l="l" t="t" r="r" b="b"/>
              <a:pathLst>
                <a:path w="3547745" h="755650">
                  <a:moveTo>
                    <a:pt x="3508489" y="0"/>
                  </a:moveTo>
                  <a:lnTo>
                    <a:pt x="39027" y="0"/>
                  </a:lnTo>
                  <a:lnTo>
                    <a:pt x="23836" y="3069"/>
                  </a:lnTo>
                  <a:lnTo>
                    <a:pt x="11431" y="11437"/>
                  </a:lnTo>
                  <a:lnTo>
                    <a:pt x="3067" y="23847"/>
                  </a:lnTo>
                  <a:lnTo>
                    <a:pt x="0" y="39039"/>
                  </a:lnTo>
                  <a:lnTo>
                    <a:pt x="0" y="716102"/>
                  </a:lnTo>
                  <a:lnTo>
                    <a:pt x="3067" y="731299"/>
                  </a:lnTo>
                  <a:lnTo>
                    <a:pt x="11431" y="743708"/>
                  </a:lnTo>
                  <a:lnTo>
                    <a:pt x="23836" y="752074"/>
                  </a:lnTo>
                  <a:lnTo>
                    <a:pt x="39027" y="755141"/>
                  </a:lnTo>
                  <a:lnTo>
                    <a:pt x="3508489" y="755141"/>
                  </a:lnTo>
                  <a:lnTo>
                    <a:pt x="3523686" y="752074"/>
                  </a:lnTo>
                  <a:lnTo>
                    <a:pt x="3536095" y="743708"/>
                  </a:lnTo>
                  <a:lnTo>
                    <a:pt x="3544461" y="731299"/>
                  </a:lnTo>
                  <a:lnTo>
                    <a:pt x="3547529" y="716102"/>
                  </a:lnTo>
                  <a:lnTo>
                    <a:pt x="3547529" y="39039"/>
                  </a:lnTo>
                  <a:lnTo>
                    <a:pt x="3544461" y="23847"/>
                  </a:lnTo>
                  <a:lnTo>
                    <a:pt x="3536095" y="11437"/>
                  </a:lnTo>
                  <a:lnTo>
                    <a:pt x="3523686" y="3069"/>
                  </a:lnTo>
                  <a:lnTo>
                    <a:pt x="3508489" y="0"/>
                  </a:lnTo>
                  <a:close/>
                </a:path>
              </a:pathLst>
            </a:custGeom>
            <a:solidFill>
              <a:srgbClr val="E8ECDD"/>
            </a:solidFill>
          </p:spPr>
          <p:txBody>
            <a:bodyPr wrap="square" lIns="0" tIns="0" rIns="0" bIns="0" rtlCol="0"/>
            <a:lstStyle/>
            <a:p>
              <a:endParaRPr/>
            </a:p>
          </p:txBody>
        </p:sp>
        <p:sp>
          <p:nvSpPr>
            <p:cNvPr id="10" name="object 10"/>
            <p:cNvSpPr/>
            <p:nvPr/>
          </p:nvSpPr>
          <p:spPr>
            <a:xfrm>
              <a:off x="4322241" y="152273"/>
              <a:ext cx="3547745" cy="755650"/>
            </a:xfrm>
            <a:custGeom>
              <a:avLst/>
              <a:gdLst/>
              <a:ahLst/>
              <a:cxnLst/>
              <a:rect l="l" t="t" r="r" b="b"/>
              <a:pathLst>
                <a:path w="3547745" h="755650">
                  <a:moveTo>
                    <a:pt x="3508489" y="755141"/>
                  </a:moveTo>
                  <a:lnTo>
                    <a:pt x="39027" y="755141"/>
                  </a:lnTo>
                  <a:lnTo>
                    <a:pt x="23836" y="752074"/>
                  </a:lnTo>
                  <a:lnTo>
                    <a:pt x="11431" y="743708"/>
                  </a:lnTo>
                  <a:lnTo>
                    <a:pt x="3067" y="731299"/>
                  </a:lnTo>
                  <a:lnTo>
                    <a:pt x="0" y="716102"/>
                  </a:lnTo>
                  <a:lnTo>
                    <a:pt x="0" y="39039"/>
                  </a:lnTo>
                  <a:lnTo>
                    <a:pt x="3067" y="23847"/>
                  </a:lnTo>
                  <a:lnTo>
                    <a:pt x="11431" y="11437"/>
                  </a:lnTo>
                  <a:lnTo>
                    <a:pt x="23836" y="3069"/>
                  </a:lnTo>
                  <a:lnTo>
                    <a:pt x="39027" y="0"/>
                  </a:lnTo>
                  <a:lnTo>
                    <a:pt x="3508489" y="0"/>
                  </a:lnTo>
                  <a:lnTo>
                    <a:pt x="3523686" y="3069"/>
                  </a:lnTo>
                  <a:lnTo>
                    <a:pt x="3536095" y="11437"/>
                  </a:lnTo>
                  <a:lnTo>
                    <a:pt x="3544461" y="23847"/>
                  </a:lnTo>
                  <a:lnTo>
                    <a:pt x="3547529" y="39039"/>
                  </a:lnTo>
                  <a:lnTo>
                    <a:pt x="3547529" y="716102"/>
                  </a:lnTo>
                  <a:lnTo>
                    <a:pt x="3544461" y="731299"/>
                  </a:lnTo>
                  <a:lnTo>
                    <a:pt x="3536095" y="743708"/>
                  </a:lnTo>
                  <a:lnTo>
                    <a:pt x="3523686" y="752074"/>
                  </a:lnTo>
                  <a:lnTo>
                    <a:pt x="3508489" y="755141"/>
                  </a:lnTo>
                  <a:close/>
                </a:path>
              </a:pathLst>
            </a:custGeom>
            <a:ln w="15951">
              <a:solidFill>
                <a:srgbClr val="221F1F"/>
              </a:solidFill>
            </a:ln>
          </p:spPr>
          <p:txBody>
            <a:bodyPr wrap="square" lIns="0" tIns="0" rIns="0" bIns="0" rtlCol="0"/>
            <a:lstStyle/>
            <a:p>
              <a:endParaRPr/>
            </a:p>
          </p:txBody>
        </p:sp>
      </p:grpSp>
      <p:sp>
        <p:nvSpPr>
          <p:cNvPr id="11" name="object 11"/>
          <p:cNvSpPr txBox="1">
            <a:spLocks noGrp="1"/>
          </p:cNvSpPr>
          <p:nvPr>
            <p:ph type="title"/>
          </p:nvPr>
        </p:nvSpPr>
        <p:spPr>
          <a:prstGeom prst="rect">
            <a:avLst/>
          </a:prstGeom>
        </p:spPr>
        <p:txBody>
          <a:bodyPr vert="horz" wrap="square" lIns="0" tIns="12700" rIns="0" bIns="0" rtlCol="0">
            <a:spAutoFit/>
          </a:bodyPr>
          <a:lstStyle/>
          <a:p>
            <a:pPr marL="17780" algn="ctr">
              <a:lnSpc>
                <a:spcPct val="100000"/>
              </a:lnSpc>
              <a:spcBef>
                <a:spcPts val="100"/>
              </a:spcBef>
            </a:pPr>
            <a:r>
              <a:rPr spc="-100" dirty="0">
                <a:latin typeface="Grammarsaurus" pitchFamily="2" charset="0"/>
              </a:rPr>
              <a:t>Investigation 1</a:t>
            </a:r>
          </a:p>
        </p:txBody>
      </p:sp>
      <p:pic>
        <p:nvPicPr>
          <p:cNvPr id="40" name="object 40"/>
          <p:cNvPicPr/>
          <p:nvPr/>
        </p:nvPicPr>
        <p:blipFill>
          <a:blip r:embed="rId2" cstate="print"/>
          <a:stretch>
            <a:fillRect/>
          </a:stretch>
        </p:blipFill>
        <p:spPr>
          <a:xfrm>
            <a:off x="8662746" y="1684896"/>
            <a:ext cx="2795168" cy="3695700"/>
          </a:xfrm>
          <a:prstGeom prst="rect">
            <a:avLst/>
          </a:prstGeom>
        </p:spPr>
      </p:pic>
      <p:sp>
        <p:nvSpPr>
          <p:cNvPr id="41" name="object 41"/>
          <p:cNvSpPr/>
          <p:nvPr/>
        </p:nvSpPr>
        <p:spPr>
          <a:xfrm>
            <a:off x="8662733" y="1684896"/>
            <a:ext cx="2795270" cy="3695700"/>
          </a:xfrm>
          <a:custGeom>
            <a:avLst/>
            <a:gdLst/>
            <a:ahLst/>
            <a:cxnLst/>
            <a:rect l="l" t="t" r="r" b="b"/>
            <a:pathLst>
              <a:path w="2795270" h="3695700">
                <a:moveTo>
                  <a:pt x="2795193" y="3695700"/>
                </a:moveTo>
                <a:lnTo>
                  <a:pt x="0" y="3695700"/>
                </a:lnTo>
                <a:lnTo>
                  <a:pt x="0" y="0"/>
                </a:lnTo>
                <a:lnTo>
                  <a:pt x="2795193" y="0"/>
                </a:lnTo>
                <a:lnTo>
                  <a:pt x="2795193" y="3695700"/>
                </a:lnTo>
                <a:close/>
              </a:path>
            </a:pathLst>
          </a:custGeom>
          <a:ln w="12700">
            <a:solidFill>
              <a:srgbClr val="1D242C"/>
            </a:solidFill>
          </a:ln>
        </p:spPr>
        <p:txBody>
          <a:bodyPr wrap="square" lIns="0" tIns="0" rIns="0" bIns="0" rtlCol="0"/>
          <a:lstStyle/>
          <a:p>
            <a:endParaRPr/>
          </a:p>
        </p:txBody>
      </p:sp>
      <p:grpSp>
        <p:nvGrpSpPr>
          <p:cNvPr id="50" name="Групувати 49"/>
          <p:cNvGrpSpPr/>
          <p:nvPr/>
        </p:nvGrpSpPr>
        <p:grpSpPr>
          <a:xfrm>
            <a:off x="457795" y="1579460"/>
            <a:ext cx="2996565" cy="4087495"/>
            <a:chOff x="457795" y="1579460"/>
            <a:chExt cx="2996565" cy="4087495"/>
          </a:xfrm>
        </p:grpSpPr>
        <p:grpSp>
          <p:nvGrpSpPr>
            <p:cNvPr id="49" name="Групувати 48"/>
            <p:cNvGrpSpPr/>
            <p:nvPr/>
          </p:nvGrpSpPr>
          <p:grpSpPr>
            <a:xfrm>
              <a:off x="457795" y="1579460"/>
              <a:ext cx="2996565" cy="4087495"/>
              <a:chOff x="457795" y="1579460"/>
              <a:chExt cx="2996565" cy="4087495"/>
            </a:xfrm>
          </p:grpSpPr>
          <p:grpSp>
            <p:nvGrpSpPr>
              <p:cNvPr id="12" name="object 12"/>
              <p:cNvGrpSpPr/>
              <p:nvPr/>
            </p:nvGrpSpPr>
            <p:grpSpPr>
              <a:xfrm>
                <a:off x="457795" y="1579460"/>
                <a:ext cx="2996565" cy="4087495"/>
                <a:chOff x="457795" y="1579460"/>
                <a:chExt cx="2996565" cy="4087495"/>
              </a:xfrm>
            </p:grpSpPr>
            <p:pic>
              <p:nvPicPr>
                <p:cNvPr id="13" name="object 13"/>
                <p:cNvPicPr/>
                <p:nvPr/>
              </p:nvPicPr>
              <p:blipFill>
                <a:blip r:embed="rId3" cstate="print"/>
                <a:stretch>
                  <a:fillRect/>
                </a:stretch>
              </p:blipFill>
              <p:spPr>
                <a:xfrm>
                  <a:off x="457795" y="1579460"/>
                  <a:ext cx="2996184" cy="4087366"/>
                </a:xfrm>
                <a:prstGeom prst="rect">
                  <a:avLst/>
                </a:prstGeom>
              </p:spPr>
            </p:pic>
            <p:sp>
              <p:nvSpPr>
                <p:cNvPr id="14" name="object 14"/>
                <p:cNvSpPr/>
                <p:nvPr/>
              </p:nvSpPr>
              <p:spPr>
                <a:xfrm>
                  <a:off x="734072" y="1684896"/>
                  <a:ext cx="2616835" cy="3700779"/>
                </a:xfrm>
                <a:custGeom>
                  <a:avLst/>
                  <a:gdLst/>
                  <a:ahLst/>
                  <a:cxnLst/>
                  <a:rect l="l" t="t" r="r" b="b"/>
                  <a:pathLst>
                    <a:path w="2616835" h="3700779">
                      <a:moveTo>
                        <a:pt x="2616314" y="0"/>
                      </a:moveTo>
                      <a:lnTo>
                        <a:pt x="0" y="0"/>
                      </a:lnTo>
                      <a:lnTo>
                        <a:pt x="0" y="3700208"/>
                      </a:lnTo>
                      <a:lnTo>
                        <a:pt x="2616314" y="3700208"/>
                      </a:lnTo>
                      <a:lnTo>
                        <a:pt x="2616314" y="0"/>
                      </a:lnTo>
                      <a:close/>
                    </a:path>
                  </a:pathLst>
                </a:custGeom>
                <a:solidFill>
                  <a:srgbClr val="FFFFFF"/>
                </a:solidFill>
              </p:spPr>
              <p:txBody>
                <a:bodyPr wrap="square" lIns="0" tIns="0" rIns="0" bIns="0" rtlCol="0"/>
                <a:lstStyle/>
                <a:p>
                  <a:endParaRPr/>
                </a:p>
              </p:txBody>
            </p:sp>
          </p:grpSp>
          <p:sp>
            <p:nvSpPr>
              <p:cNvPr id="15" name="object 15"/>
              <p:cNvSpPr txBox="1"/>
              <p:nvPr/>
            </p:nvSpPr>
            <p:spPr>
              <a:xfrm>
                <a:off x="1847672" y="5263036"/>
                <a:ext cx="483870" cy="55785"/>
              </a:xfrm>
              <a:prstGeom prst="rect">
                <a:avLst/>
              </a:prstGeom>
            </p:spPr>
            <p:txBody>
              <a:bodyPr vert="horz" wrap="square" lIns="0" tIns="17145" rIns="0" bIns="0" rtlCol="0">
                <a:spAutoFit/>
              </a:bodyPr>
              <a:lstStyle/>
              <a:p>
                <a:pPr marL="12700">
                  <a:lnSpc>
                    <a:spcPct val="100000"/>
                  </a:lnSpc>
                  <a:spcBef>
                    <a:spcPts val="135"/>
                  </a:spcBef>
                </a:pPr>
                <a:r>
                  <a:rPr sz="250" b="1" dirty="0">
                    <a:solidFill>
                      <a:srgbClr val="231F20"/>
                    </a:solidFill>
                    <a:latin typeface="Grammarsaurus" pitchFamily="2" charset="0"/>
                    <a:cs typeface="Gill Sans MT"/>
                  </a:rPr>
                  <a:t>www.grammarsaurus.co.uk</a:t>
                </a:r>
                <a:endParaRPr sz="250" dirty="0">
                  <a:latin typeface="Grammarsaurus" pitchFamily="2" charset="0"/>
                  <a:cs typeface="Gill Sans MT"/>
                </a:endParaRPr>
              </a:p>
            </p:txBody>
          </p:sp>
          <p:grpSp>
            <p:nvGrpSpPr>
              <p:cNvPr id="16" name="object 16"/>
              <p:cNvGrpSpPr/>
              <p:nvPr/>
            </p:nvGrpSpPr>
            <p:grpSpPr>
              <a:xfrm>
                <a:off x="896702" y="1962708"/>
                <a:ext cx="2284730" cy="3375025"/>
                <a:chOff x="896702" y="1962708"/>
                <a:chExt cx="2284730" cy="3375025"/>
              </a:xfrm>
            </p:grpSpPr>
            <p:pic>
              <p:nvPicPr>
                <p:cNvPr id="17" name="object 17"/>
                <p:cNvPicPr/>
                <p:nvPr/>
              </p:nvPicPr>
              <p:blipFill>
                <a:blip r:embed="rId4" cstate="print"/>
                <a:stretch>
                  <a:fillRect/>
                </a:stretch>
              </p:blipFill>
              <p:spPr>
                <a:xfrm>
                  <a:off x="1774761" y="5269370"/>
                  <a:ext cx="67844" cy="68109"/>
                </a:xfrm>
                <a:prstGeom prst="rect">
                  <a:avLst/>
                </a:prstGeom>
              </p:spPr>
            </p:pic>
            <p:sp>
              <p:nvSpPr>
                <p:cNvPr id="18" name="object 18"/>
                <p:cNvSpPr/>
                <p:nvPr/>
              </p:nvSpPr>
              <p:spPr>
                <a:xfrm>
                  <a:off x="898925" y="1964931"/>
                  <a:ext cx="1255395" cy="118110"/>
                </a:xfrm>
                <a:custGeom>
                  <a:avLst/>
                  <a:gdLst/>
                  <a:ahLst/>
                  <a:cxnLst/>
                  <a:rect l="l" t="t" r="r" b="b"/>
                  <a:pathLst>
                    <a:path w="1255395" h="118110">
                      <a:moveTo>
                        <a:pt x="0" y="0"/>
                      </a:moveTo>
                      <a:lnTo>
                        <a:pt x="1255395" y="0"/>
                      </a:lnTo>
                      <a:lnTo>
                        <a:pt x="1255395"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19" name="object 19"/>
                <p:cNvSpPr/>
                <p:nvPr/>
              </p:nvSpPr>
              <p:spPr>
                <a:xfrm>
                  <a:off x="898925" y="2082596"/>
                  <a:ext cx="2280285" cy="193040"/>
                </a:xfrm>
                <a:custGeom>
                  <a:avLst/>
                  <a:gdLst/>
                  <a:ahLst/>
                  <a:cxnLst/>
                  <a:rect l="l" t="t" r="r" b="b"/>
                  <a:pathLst>
                    <a:path w="2280285" h="193039">
                      <a:moveTo>
                        <a:pt x="0" y="0"/>
                      </a:moveTo>
                      <a:lnTo>
                        <a:pt x="2279878" y="0"/>
                      </a:lnTo>
                      <a:lnTo>
                        <a:pt x="2279878" y="192951"/>
                      </a:lnTo>
                      <a:lnTo>
                        <a:pt x="0" y="192951"/>
                      </a:lnTo>
                      <a:lnTo>
                        <a:pt x="0" y="0"/>
                      </a:lnTo>
                      <a:close/>
                    </a:path>
                  </a:pathLst>
                </a:custGeom>
                <a:ln w="4394">
                  <a:solidFill>
                    <a:srgbClr val="231F20"/>
                  </a:solidFill>
                </a:ln>
              </p:spPr>
              <p:txBody>
                <a:bodyPr wrap="square" lIns="0" tIns="0" rIns="0" bIns="0" rtlCol="0"/>
                <a:lstStyle/>
                <a:p>
                  <a:endParaRPr/>
                </a:p>
              </p:txBody>
            </p:sp>
          </p:grpSp>
          <p:sp>
            <p:nvSpPr>
              <p:cNvPr id="20" name="object 20"/>
              <p:cNvSpPr txBox="1"/>
              <p:nvPr/>
            </p:nvSpPr>
            <p:spPr>
              <a:xfrm>
                <a:off x="865098" y="1967095"/>
                <a:ext cx="1255395"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Question</a:t>
                </a:r>
                <a:r>
                  <a:rPr sz="450" b="1" spc="55" dirty="0">
                    <a:solidFill>
                      <a:srgbClr val="1D252C"/>
                    </a:solidFill>
                    <a:latin typeface="Grammarsaurus" pitchFamily="2" charset="0"/>
                    <a:cs typeface="Gill Sans MT"/>
                  </a:rPr>
                  <a:t> </a:t>
                </a:r>
                <a:r>
                  <a:rPr sz="450" b="1" dirty="0">
                    <a:solidFill>
                      <a:srgbClr val="1D252C"/>
                    </a:solidFill>
                    <a:latin typeface="Grammarsaurus" pitchFamily="2" charset="0"/>
                    <a:cs typeface="Gill Sans MT"/>
                  </a:rPr>
                  <a:t>–</a:t>
                </a:r>
                <a:r>
                  <a:rPr sz="450" b="1"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(What</a:t>
                </a:r>
                <a:r>
                  <a:rPr sz="450" spc="55"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do</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we</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want</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to</a:t>
                </a:r>
                <a:r>
                  <a:rPr sz="450" spc="55"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find</a:t>
                </a:r>
                <a:r>
                  <a:rPr sz="450" spc="50" dirty="0">
                    <a:solidFill>
                      <a:srgbClr val="1D252C"/>
                    </a:solidFill>
                    <a:latin typeface="Grammarsaurus" pitchFamily="2" charset="0"/>
                    <a:cs typeface="Gill Sans MT"/>
                  </a:rPr>
                  <a:t> </a:t>
                </a:r>
                <a:r>
                  <a:rPr sz="450" spc="-10" dirty="0">
                    <a:solidFill>
                      <a:srgbClr val="1D252C"/>
                    </a:solidFill>
                    <a:latin typeface="Grammarsaurus" pitchFamily="2" charset="0"/>
                    <a:cs typeface="Gill Sans MT"/>
                  </a:rPr>
                  <a:t>out?)</a:t>
                </a:r>
                <a:endParaRPr sz="450" dirty="0">
                  <a:latin typeface="Grammarsaurus" pitchFamily="2" charset="0"/>
                  <a:cs typeface="Gill Sans MT"/>
                </a:endParaRPr>
              </a:p>
            </p:txBody>
          </p:sp>
          <p:grpSp>
            <p:nvGrpSpPr>
              <p:cNvPr id="21" name="object 21"/>
              <p:cNvGrpSpPr/>
              <p:nvPr/>
            </p:nvGrpSpPr>
            <p:grpSpPr>
              <a:xfrm>
                <a:off x="896702" y="2309152"/>
                <a:ext cx="2284730" cy="315595"/>
                <a:chOff x="896702" y="2309152"/>
                <a:chExt cx="2284730" cy="315595"/>
              </a:xfrm>
            </p:grpSpPr>
            <p:sp>
              <p:nvSpPr>
                <p:cNvPr id="22" name="object 22"/>
                <p:cNvSpPr/>
                <p:nvPr/>
              </p:nvSpPr>
              <p:spPr>
                <a:xfrm>
                  <a:off x="898925" y="2311374"/>
                  <a:ext cx="452120" cy="118110"/>
                </a:xfrm>
                <a:custGeom>
                  <a:avLst/>
                  <a:gdLst/>
                  <a:ahLst/>
                  <a:cxnLst/>
                  <a:rect l="l" t="t" r="r" b="b"/>
                  <a:pathLst>
                    <a:path w="452119" h="118110">
                      <a:moveTo>
                        <a:pt x="0" y="0"/>
                      </a:moveTo>
                      <a:lnTo>
                        <a:pt x="451573" y="0"/>
                      </a:lnTo>
                      <a:lnTo>
                        <a:pt x="451573"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23" name="object 23"/>
                <p:cNvSpPr/>
                <p:nvPr/>
              </p:nvSpPr>
              <p:spPr>
                <a:xfrm>
                  <a:off x="898925" y="2429040"/>
                  <a:ext cx="2280285" cy="193040"/>
                </a:xfrm>
                <a:custGeom>
                  <a:avLst/>
                  <a:gdLst/>
                  <a:ahLst/>
                  <a:cxnLst/>
                  <a:rect l="l" t="t" r="r" b="b"/>
                  <a:pathLst>
                    <a:path w="2280285" h="193039">
                      <a:moveTo>
                        <a:pt x="0" y="0"/>
                      </a:moveTo>
                      <a:lnTo>
                        <a:pt x="2279878" y="0"/>
                      </a:lnTo>
                      <a:lnTo>
                        <a:pt x="2279878" y="192951"/>
                      </a:lnTo>
                      <a:lnTo>
                        <a:pt x="0" y="192951"/>
                      </a:lnTo>
                      <a:lnTo>
                        <a:pt x="0" y="0"/>
                      </a:lnTo>
                      <a:close/>
                    </a:path>
                  </a:pathLst>
                </a:custGeom>
                <a:ln w="4394">
                  <a:solidFill>
                    <a:srgbClr val="231F20"/>
                  </a:solidFill>
                </a:ln>
              </p:spPr>
              <p:txBody>
                <a:bodyPr wrap="square" lIns="0" tIns="0" rIns="0" bIns="0" rtlCol="0"/>
                <a:lstStyle/>
                <a:p>
                  <a:endParaRPr/>
                </a:p>
              </p:txBody>
            </p:sp>
          </p:grpSp>
          <p:sp>
            <p:nvSpPr>
              <p:cNvPr id="24" name="object 24"/>
              <p:cNvSpPr txBox="1"/>
              <p:nvPr/>
            </p:nvSpPr>
            <p:spPr>
              <a:xfrm>
                <a:off x="911243" y="2281855"/>
                <a:ext cx="447675" cy="123752"/>
              </a:xfrm>
              <a:prstGeom prst="rect">
                <a:avLst/>
              </a:prstGeom>
              <a:noFill/>
            </p:spPr>
            <p:txBody>
              <a:bodyPr vert="horz" wrap="square" lIns="0" tIns="53975" rIns="0" bIns="0" rtlCol="0">
                <a:spAutoFit/>
              </a:bodyPr>
              <a:lstStyle/>
              <a:p>
                <a:pPr marL="72390">
                  <a:lnSpc>
                    <a:spcPct val="100000"/>
                  </a:lnSpc>
                  <a:spcBef>
                    <a:spcPts val="425"/>
                  </a:spcBef>
                </a:pPr>
                <a:r>
                  <a:rPr sz="450" b="1" spc="-10" dirty="0">
                    <a:solidFill>
                      <a:srgbClr val="1D252C"/>
                    </a:solidFill>
                    <a:latin typeface="Grammarsaurus" pitchFamily="2" charset="0"/>
                    <a:cs typeface="Gill Sans MT"/>
                  </a:rPr>
                  <a:t>Equipment</a:t>
                </a:r>
                <a:endParaRPr sz="450" dirty="0">
                  <a:latin typeface="Grammarsaurus" pitchFamily="2" charset="0"/>
                  <a:cs typeface="Gill Sans MT"/>
                </a:endParaRPr>
              </a:p>
            </p:txBody>
          </p:sp>
          <p:grpSp>
            <p:nvGrpSpPr>
              <p:cNvPr id="25" name="object 25"/>
              <p:cNvGrpSpPr/>
              <p:nvPr/>
            </p:nvGrpSpPr>
            <p:grpSpPr>
              <a:xfrm>
                <a:off x="896702" y="2655595"/>
                <a:ext cx="2284730" cy="447040"/>
                <a:chOff x="896702" y="2655595"/>
                <a:chExt cx="2284730" cy="447040"/>
              </a:xfrm>
            </p:grpSpPr>
            <p:sp>
              <p:nvSpPr>
                <p:cNvPr id="26" name="object 26"/>
                <p:cNvSpPr/>
                <p:nvPr/>
              </p:nvSpPr>
              <p:spPr>
                <a:xfrm>
                  <a:off x="898925" y="2657817"/>
                  <a:ext cx="1521460" cy="118110"/>
                </a:xfrm>
                <a:custGeom>
                  <a:avLst/>
                  <a:gdLst/>
                  <a:ahLst/>
                  <a:cxnLst/>
                  <a:rect l="l" t="t" r="r" b="b"/>
                  <a:pathLst>
                    <a:path w="1521460" h="118110">
                      <a:moveTo>
                        <a:pt x="0" y="0"/>
                      </a:moveTo>
                      <a:lnTo>
                        <a:pt x="1521053" y="0"/>
                      </a:lnTo>
                      <a:lnTo>
                        <a:pt x="1521053"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27" name="object 27"/>
                <p:cNvSpPr/>
                <p:nvPr/>
              </p:nvSpPr>
              <p:spPr>
                <a:xfrm>
                  <a:off x="898925" y="2775483"/>
                  <a:ext cx="2280285" cy="325120"/>
                </a:xfrm>
                <a:custGeom>
                  <a:avLst/>
                  <a:gdLst/>
                  <a:ahLst/>
                  <a:cxnLst/>
                  <a:rect l="l" t="t" r="r" b="b"/>
                  <a:pathLst>
                    <a:path w="2280285" h="325119">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28" name="object 28"/>
              <p:cNvSpPr txBox="1"/>
              <p:nvPr/>
            </p:nvSpPr>
            <p:spPr>
              <a:xfrm>
                <a:off x="868973" y="2659763"/>
                <a:ext cx="1521460"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Variables – </a:t>
                </a:r>
                <a:r>
                  <a:rPr sz="450" dirty="0">
                    <a:solidFill>
                      <a:srgbClr val="1D252C"/>
                    </a:solidFill>
                    <a:latin typeface="Grammarsaurus" pitchFamily="2" charset="0"/>
                    <a:cs typeface="Gill Sans MT"/>
                  </a:rPr>
                  <a:t>(What are we going to change each time?)</a:t>
                </a:r>
                <a:endParaRPr sz="450" dirty="0">
                  <a:latin typeface="Grammarsaurus" pitchFamily="2" charset="0"/>
                  <a:cs typeface="Gill Sans MT"/>
                </a:endParaRPr>
              </a:p>
            </p:txBody>
          </p:sp>
          <p:grpSp>
            <p:nvGrpSpPr>
              <p:cNvPr id="29" name="object 29"/>
              <p:cNvGrpSpPr/>
              <p:nvPr/>
            </p:nvGrpSpPr>
            <p:grpSpPr>
              <a:xfrm>
                <a:off x="896702" y="3133725"/>
                <a:ext cx="2284730" cy="447040"/>
                <a:chOff x="896702" y="3133725"/>
                <a:chExt cx="2284730" cy="447040"/>
              </a:xfrm>
            </p:grpSpPr>
            <p:sp>
              <p:nvSpPr>
                <p:cNvPr id="30" name="object 30"/>
                <p:cNvSpPr/>
                <p:nvPr/>
              </p:nvSpPr>
              <p:spPr>
                <a:xfrm>
                  <a:off x="898925" y="3135947"/>
                  <a:ext cx="1445260" cy="118110"/>
                </a:xfrm>
                <a:custGeom>
                  <a:avLst/>
                  <a:gdLst/>
                  <a:ahLst/>
                  <a:cxnLst/>
                  <a:rect l="l" t="t" r="r" b="b"/>
                  <a:pathLst>
                    <a:path w="1445260" h="118110">
                      <a:moveTo>
                        <a:pt x="0" y="0"/>
                      </a:moveTo>
                      <a:lnTo>
                        <a:pt x="1444866" y="0"/>
                      </a:lnTo>
                      <a:lnTo>
                        <a:pt x="1444866"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31" name="object 31"/>
                <p:cNvSpPr/>
                <p:nvPr/>
              </p:nvSpPr>
              <p:spPr>
                <a:xfrm>
                  <a:off x="898925" y="3253612"/>
                  <a:ext cx="2280285" cy="325120"/>
                </a:xfrm>
                <a:custGeom>
                  <a:avLst/>
                  <a:gdLst/>
                  <a:ahLst/>
                  <a:cxnLst/>
                  <a:rect l="l" t="t" r="r" b="b"/>
                  <a:pathLst>
                    <a:path w="2280285" h="325120">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32" name="object 32"/>
              <p:cNvSpPr txBox="1"/>
              <p:nvPr/>
            </p:nvSpPr>
            <p:spPr>
              <a:xfrm>
                <a:off x="881120" y="3135498"/>
                <a:ext cx="1445260"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Fair test – </a:t>
                </a:r>
                <a:r>
                  <a:rPr sz="450" dirty="0">
                    <a:solidFill>
                      <a:srgbClr val="1D252C"/>
                    </a:solidFill>
                    <a:latin typeface="Grammarsaurus" pitchFamily="2" charset="0"/>
                    <a:cs typeface="Gill Sans MT"/>
                  </a:rPr>
                  <a:t>(What will we keep the same?)</a:t>
                </a:r>
                <a:endParaRPr sz="450" dirty="0">
                  <a:latin typeface="Grammarsaurus" pitchFamily="2" charset="0"/>
                  <a:cs typeface="Gill Sans MT"/>
                </a:endParaRPr>
              </a:p>
            </p:txBody>
          </p:sp>
          <p:grpSp>
            <p:nvGrpSpPr>
              <p:cNvPr id="33" name="object 33"/>
              <p:cNvGrpSpPr/>
              <p:nvPr/>
            </p:nvGrpSpPr>
            <p:grpSpPr>
              <a:xfrm>
                <a:off x="896702" y="3611854"/>
                <a:ext cx="2284730" cy="1623695"/>
                <a:chOff x="896702" y="3611854"/>
                <a:chExt cx="2284730" cy="1623695"/>
              </a:xfrm>
            </p:grpSpPr>
            <p:sp>
              <p:nvSpPr>
                <p:cNvPr id="34" name="object 34"/>
                <p:cNvSpPr/>
                <p:nvPr/>
              </p:nvSpPr>
              <p:spPr>
                <a:xfrm>
                  <a:off x="898925" y="3614077"/>
                  <a:ext cx="379730" cy="118110"/>
                </a:xfrm>
                <a:custGeom>
                  <a:avLst/>
                  <a:gdLst/>
                  <a:ahLst/>
                  <a:cxnLst/>
                  <a:rect l="l" t="t" r="r" b="b"/>
                  <a:pathLst>
                    <a:path w="379730" h="118110">
                      <a:moveTo>
                        <a:pt x="0" y="0"/>
                      </a:moveTo>
                      <a:lnTo>
                        <a:pt x="379298" y="0"/>
                      </a:lnTo>
                      <a:lnTo>
                        <a:pt x="379298"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35" name="object 35"/>
                <p:cNvSpPr/>
                <p:nvPr/>
              </p:nvSpPr>
              <p:spPr>
                <a:xfrm>
                  <a:off x="898925" y="3731742"/>
                  <a:ext cx="2280285" cy="1501775"/>
                </a:xfrm>
                <a:custGeom>
                  <a:avLst/>
                  <a:gdLst/>
                  <a:ahLst/>
                  <a:cxnLst/>
                  <a:rect l="l" t="t" r="r" b="b"/>
                  <a:pathLst>
                    <a:path w="2280285" h="1501775">
                      <a:moveTo>
                        <a:pt x="0" y="0"/>
                      </a:moveTo>
                      <a:lnTo>
                        <a:pt x="2279878" y="0"/>
                      </a:lnTo>
                      <a:lnTo>
                        <a:pt x="2279878" y="1501355"/>
                      </a:lnTo>
                      <a:lnTo>
                        <a:pt x="0" y="1501355"/>
                      </a:lnTo>
                      <a:lnTo>
                        <a:pt x="0" y="0"/>
                      </a:lnTo>
                      <a:close/>
                    </a:path>
                  </a:pathLst>
                </a:custGeom>
                <a:ln w="4394">
                  <a:solidFill>
                    <a:srgbClr val="231F20"/>
                  </a:solidFill>
                </a:ln>
              </p:spPr>
              <p:txBody>
                <a:bodyPr wrap="square" lIns="0" tIns="0" rIns="0" bIns="0" rtlCol="0"/>
                <a:lstStyle/>
                <a:p>
                  <a:endParaRPr/>
                </a:p>
              </p:txBody>
            </p:sp>
          </p:grpSp>
          <p:sp>
            <p:nvSpPr>
              <p:cNvPr id="36" name="object 36"/>
              <p:cNvSpPr txBox="1"/>
              <p:nvPr/>
            </p:nvSpPr>
            <p:spPr>
              <a:xfrm>
                <a:off x="913965" y="3581400"/>
                <a:ext cx="375285" cy="123752"/>
              </a:xfrm>
              <a:prstGeom prst="rect">
                <a:avLst/>
              </a:prstGeom>
              <a:noFill/>
            </p:spPr>
            <p:txBody>
              <a:bodyPr vert="horz" wrap="square" lIns="0" tIns="53975" rIns="0" bIns="0" rtlCol="0">
                <a:spAutoFit/>
              </a:bodyPr>
              <a:lstStyle/>
              <a:p>
                <a:pPr marL="72390">
                  <a:lnSpc>
                    <a:spcPct val="100000"/>
                  </a:lnSpc>
                  <a:spcBef>
                    <a:spcPts val="425"/>
                  </a:spcBef>
                </a:pPr>
                <a:r>
                  <a:rPr sz="450" b="1" spc="-10" dirty="0">
                    <a:solidFill>
                      <a:srgbClr val="1D252C"/>
                    </a:solidFill>
                    <a:latin typeface="Grammarsaurus" pitchFamily="2" charset="0"/>
                    <a:cs typeface="Gill Sans MT"/>
                  </a:rPr>
                  <a:t>Method</a:t>
                </a:r>
                <a:endParaRPr sz="450" dirty="0">
                  <a:latin typeface="Grammarsaurus" pitchFamily="2" charset="0"/>
                  <a:cs typeface="Gill Sans MT"/>
                </a:endParaRPr>
              </a:p>
            </p:txBody>
          </p:sp>
          <p:sp>
            <p:nvSpPr>
              <p:cNvPr id="37" name="object 37"/>
              <p:cNvSpPr txBox="1"/>
              <p:nvPr/>
            </p:nvSpPr>
            <p:spPr>
              <a:xfrm>
                <a:off x="1129554" y="1723057"/>
                <a:ext cx="1825625" cy="171201"/>
              </a:xfrm>
              <a:prstGeom prst="rect">
                <a:avLst/>
              </a:prstGeom>
            </p:spPr>
            <p:txBody>
              <a:bodyPr vert="horz" wrap="square" lIns="0" tIns="17145" rIns="0" bIns="0" rtlCol="0">
                <a:spAutoFit/>
              </a:bodyPr>
              <a:lstStyle/>
              <a:p>
                <a:pPr marL="12700">
                  <a:lnSpc>
                    <a:spcPct val="100000"/>
                  </a:lnSpc>
                  <a:spcBef>
                    <a:spcPts val="135"/>
                  </a:spcBef>
                </a:pPr>
                <a:r>
                  <a:rPr sz="1000" b="1" dirty="0">
                    <a:solidFill>
                      <a:srgbClr val="19231D"/>
                    </a:solidFill>
                    <a:latin typeface="Grammarsaurus" pitchFamily="2" charset="0"/>
                    <a:cs typeface="Gill Sans MT"/>
                  </a:rPr>
                  <a:t>Science investigation planning</a:t>
                </a:r>
                <a:endParaRPr sz="1000" dirty="0">
                  <a:latin typeface="Grammarsaurus" pitchFamily="2" charset="0"/>
                  <a:cs typeface="Gill Sans MT"/>
                </a:endParaRPr>
              </a:p>
            </p:txBody>
          </p:sp>
        </p:grpSp>
        <p:sp>
          <p:nvSpPr>
            <p:cNvPr id="39" name="object 39"/>
            <p:cNvSpPr/>
            <p:nvPr/>
          </p:nvSpPr>
          <p:spPr>
            <a:xfrm>
              <a:off x="734161" y="1684870"/>
              <a:ext cx="2616835" cy="3700779"/>
            </a:xfrm>
            <a:custGeom>
              <a:avLst/>
              <a:gdLst/>
              <a:ahLst/>
              <a:cxnLst/>
              <a:rect l="l" t="t" r="r" b="b"/>
              <a:pathLst>
                <a:path w="2616835" h="3700779">
                  <a:moveTo>
                    <a:pt x="0" y="0"/>
                  </a:moveTo>
                  <a:lnTo>
                    <a:pt x="2616314" y="0"/>
                  </a:lnTo>
                  <a:lnTo>
                    <a:pt x="2616314" y="3700221"/>
                  </a:lnTo>
                  <a:lnTo>
                    <a:pt x="0" y="3700221"/>
                  </a:lnTo>
                  <a:lnTo>
                    <a:pt x="0" y="0"/>
                  </a:lnTo>
                  <a:close/>
                </a:path>
              </a:pathLst>
            </a:custGeom>
            <a:ln w="5600">
              <a:solidFill>
                <a:srgbClr val="06152F"/>
              </a:solidFill>
            </a:ln>
          </p:spPr>
          <p:txBody>
            <a:bodyPr wrap="square" lIns="0" tIns="0" rIns="0" bIns="0" rtlCol="0"/>
            <a:lstStyle/>
            <a:p>
              <a:endParaRPr/>
            </a:p>
          </p:txBody>
        </p:sp>
        <p:sp>
          <p:nvSpPr>
            <p:cNvPr id="42" name="object 42"/>
            <p:cNvSpPr/>
            <p:nvPr/>
          </p:nvSpPr>
          <p:spPr>
            <a:xfrm>
              <a:off x="850900" y="1917700"/>
              <a:ext cx="2387600" cy="729615"/>
            </a:xfrm>
            <a:custGeom>
              <a:avLst/>
              <a:gdLst/>
              <a:ahLst/>
              <a:cxnLst/>
              <a:rect l="l" t="t" r="r" b="b"/>
              <a:pathLst>
                <a:path w="2387600" h="729614">
                  <a:moveTo>
                    <a:pt x="2362200" y="729538"/>
                  </a:moveTo>
                  <a:lnTo>
                    <a:pt x="25400" y="729538"/>
                  </a:lnTo>
                  <a:lnTo>
                    <a:pt x="15516" y="727541"/>
                  </a:lnTo>
                  <a:lnTo>
                    <a:pt x="7442" y="722096"/>
                  </a:lnTo>
                  <a:lnTo>
                    <a:pt x="1997" y="714022"/>
                  </a:lnTo>
                  <a:lnTo>
                    <a:pt x="0" y="704138"/>
                  </a:lnTo>
                  <a:lnTo>
                    <a:pt x="0" y="25400"/>
                  </a:lnTo>
                  <a:lnTo>
                    <a:pt x="1997" y="15510"/>
                  </a:lnTo>
                  <a:lnTo>
                    <a:pt x="7442" y="7437"/>
                  </a:lnTo>
                  <a:lnTo>
                    <a:pt x="15516" y="1995"/>
                  </a:lnTo>
                  <a:lnTo>
                    <a:pt x="25400" y="0"/>
                  </a:lnTo>
                  <a:lnTo>
                    <a:pt x="2362200" y="0"/>
                  </a:lnTo>
                  <a:lnTo>
                    <a:pt x="2372083" y="1995"/>
                  </a:lnTo>
                  <a:lnTo>
                    <a:pt x="2380157" y="7437"/>
                  </a:lnTo>
                  <a:lnTo>
                    <a:pt x="2385602" y="15510"/>
                  </a:lnTo>
                  <a:lnTo>
                    <a:pt x="2387600" y="25400"/>
                  </a:lnTo>
                  <a:lnTo>
                    <a:pt x="2387600" y="704138"/>
                  </a:lnTo>
                  <a:lnTo>
                    <a:pt x="2385602" y="714022"/>
                  </a:lnTo>
                  <a:lnTo>
                    <a:pt x="2380157" y="722096"/>
                  </a:lnTo>
                  <a:lnTo>
                    <a:pt x="2372083" y="727541"/>
                  </a:lnTo>
                  <a:lnTo>
                    <a:pt x="2362200" y="729538"/>
                  </a:lnTo>
                  <a:close/>
                </a:path>
              </a:pathLst>
            </a:custGeom>
            <a:ln w="25400">
              <a:solidFill>
                <a:srgbClr val="69C6C2"/>
              </a:solidFill>
            </a:ln>
          </p:spPr>
          <p:txBody>
            <a:bodyPr wrap="square" lIns="0" tIns="0" rIns="0" bIns="0" rtlCol="0"/>
            <a:lstStyle/>
            <a:p>
              <a:endParaRPr/>
            </a:p>
          </p:txBody>
        </p:sp>
      </p:grpSp>
      <p:sp>
        <p:nvSpPr>
          <p:cNvPr id="43" name="object 43"/>
          <p:cNvSpPr/>
          <p:nvPr/>
        </p:nvSpPr>
        <p:spPr>
          <a:xfrm>
            <a:off x="11267751" y="451332"/>
            <a:ext cx="365760" cy="327660"/>
          </a:xfrm>
          <a:custGeom>
            <a:avLst/>
            <a:gdLst/>
            <a:ahLst/>
            <a:cxnLst/>
            <a:rect l="l" t="t" r="r" b="b"/>
            <a:pathLst>
              <a:path w="365759" h="327659">
                <a:moveTo>
                  <a:pt x="253739" y="0"/>
                </a:moveTo>
                <a:lnTo>
                  <a:pt x="111677" y="0"/>
                </a:lnTo>
                <a:lnTo>
                  <a:pt x="101084" y="1414"/>
                </a:lnTo>
                <a:lnTo>
                  <a:pt x="5429" y="143357"/>
                </a:lnTo>
                <a:lnTo>
                  <a:pt x="0" y="163695"/>
                </a:lnTo>
                <a:lnTo>
                  <a:pt x="1357" y="174145"/>
                </a:lnTo>
                <a:lnTo>
                  <a:pt x="76460" y="307060"/>
                </a:lnTo>
                <a:lnTo>
                  <a:pt x="111677" y="327393"/>
                </a:lnTo>
                <a:lnTo>
                  <a:pt x="253739" y="327393"/>
                </a:lnTo>
                <a:lnTo>
                  <a:pt x="288944" y="307060"/>
                </a:lnTo>
                <a:lnTo>
                  <a:pt x="359987" y="184022"/>
                </a:lnTo>
                <a:lnTo>
                  <a:pt x="365417" y="163695"/>
                </a:lnTo>
                <a:lnTo>
                  <a:pt x="364059" y="153242"/>
                </a:lnTo>
                <a:lnTo>
                  <a:pt x="288944" y="20345"/>
                </a:lnTo>
                <a:lnTo>
                  <a:pt x="253739" y="0"/>
                </a:lnTo>
                <a:close/>
              </a:path>
            </a:pathLst>
          </a:custGeom>
          <a:solidFill>
            <a:srgbClr val="FFFFFF"/>
          </a:solidFill>
        </p:spPr>
        <p:txBody>
          <a:bodyPr wrap="square" lIns="0" tIns="0" rIns="0" bIns="0" rtlCol="0"/>
          <a:lstStyle/>
          <a:p>
            <a:endParaRPr/>
          </a:p>
        </p:txBody>
      </p:sp>
      <p:sp>
        <p:nvSpPr>
          <p:cNvPr id="44" name="object 44"/>
          <p:cNvSpPr/>
          <p:nvPr/>
        </p:nvSpPr>
        <p:spPr>
          <a:xfrm>
            <a:off x="11258238" y="441845"/>
            <a:ext cx="384810" cy="346710"/>
          </a:xfrm>
          <a:custGeom>
            <a:avLst/>
            <a:gdLst/>
            <a:ahLst/>
            <a:cxnLst/>
            <a:rect l="l" t="t" r="r" b="b"/>
            <a:pathLst>
              <a:path w="384809" h="346709">
                <a:moveTo>
                  <a:pt x="263251" y="0"/>
                </a:moveTo>
                <a:lnTo>
                  <a:pt x="121189" y="0"/>
                </a:lnTo>
                <a:lnTo>
                  <a:pt x="108102" y="1736"/>
                </a:lnTo>
                <a:lnTo>
                  <a:pt x="77755" y="25082"/>
                </a:lnTo>
                <a:lnTo>
                  <a:pt x="6724" y="148107"/>
                </a:lnTo>
                <a:lnTo>
                  <a:pt x="0" y="173189"/>
                </a:lnTo>
                <a:lnTo>
                  <a:pt x="1681" y="186069"/>
                </a:lnTo>
                <a:lnTo>
                  <a:pt x="77755" y="321297"/>
                </a:lnTo>
                <a:lnTo>
                  <a:pt x="108102" y="344643"/>
                </a:lnTo>
                <a:lnTo>
                  <a:pt x="121189" y="346379"/>
                </a:lnTo>
                <a:lnTo>
                  <a:pt x="263251" y="346379"/>
                </a:lnTo>
                <a:lnTo>
                  <a:pt x="276339" y="344643"/>
                </a:lnTo>
                <a:lnTo>
                  <a:pt x="288332" y="339658"/>
                </a:lnTo>
                <a:lnTo>
                  <a:pt x="298647" y="331763"/>
                </a:lnTo>
                <a:lnTo>
                  <a:pt x="302009" y="327393"/>
                </a:lnTo>
                <a:lnTo>
                  <a:pt x="121189" y="327393"/>
                </a:lnTo>
                <a:lnTo>
                  <a:pt x="113068" y="326310"/>
                </a:lnTo>
                <a:lnTo>
                  <a:pt x="23171" y="188772"/>
                </a:lnTo>
                <a:lnTo>
                  <a:pt x="19008" y="173189"/>
                </a:lnTo>
                <a:lnTo>
                  <a:pt x="20049" y="165180"/>
                </a:lnTo>
                <a:lnTo>
                  <a:pt x="94189" y="34582"/>
                </a:lnTo>
                <a:lnTo>
                  <a:pt x="121189" y="18986"/>
                </a:lnTo>
                <a:lnTo>
                  <a:pt x="302009" y="18986"/>
                </a:lnTo>
                <a:lnTo>
                  <a:pt x="298647" y="14616"/>
                </a:lnTo>
                <a:lnTo>
                  <a:pt x="288332" y="6721"/>
                </a:lnTo>
                <a:lnTo>
                  <a:pt x="276339" y="1736"/>
                </a:lnTo>
                <a:lnTo>
                  <a:pt x="263251" y="0"/>
                </a:lnTo>
                <a:close/>
              </a:path>
              <a:path w="384809" h="346709">
                <a:moveTo>
                  <a:pt x="302009" y="18986"/>
                </a:moveTo>
                <a:lnTo>
                  <a:pt x="263251" y="18986"/>
                </a:lnTo>
                <a:lnTo>
                  <a:pt x="271373" y="20069"/>
                </a:lnTo>
                <a:lnTo>
                  <a:pt x="278833" y="23174"/>
                </a:lnTo>
                <a:lnTo>
                  <a:pt x="361283" y="157607"/>
                </a:lnTo>
                <a:lnTo>
                  <a:pt x="365445" y="173189"/>
                </a:lnTo>
                <a:lnTo>
                  <a:pt x="364405" y="181199"/>
                </a:lnTo>
                <a:lnTo>
                  <a:pt x="290252" y="311797"/>
                </a:lnTo>
                <a:lnTo>
                  <a:pt x="263251" y="327393"/>
                </a:lnTo>
                <a:lnTo>
                  <a:pt x="302009" y="327393"/>
                </a:lnTo>
                <a:lnTo>
                  <a:pt x="306698" y="321297"/>
                </a:lnTo>
                <a:lnTo>
                  <a:pt x="377729" y="198272"/>
                </a:lnTo>
                <a:lnTo>
                  <a:pt x="382766" y="186069"/>
                </a:lnTo>
                <a:lnTo>
                  <a:pt x="384444" y="173189"/>
                </a:lnTo>
                <a:lnTo>
                  <a:pt x="382766" y="160310"/>
                </a:lnTo>
                <a:lnTo>
                  <a:pt x="377729" y="148107"/>
                </a:lnTo>
                <a:lnTo>
                  <a:pt x="306698" y="25082"/>
                </a:lnTo>
                <a:lnTo>
                  <a:pt x="302009" y="18986"/>
                </a:lnTo>
                <a:close/>
              </a:path>
            </a:pathLst>
          </a:custGeom>
          <a:solidFill>
            <a:srgbClr val="AE4666"/>
          </a:solidFill>
        </p:spPr>
        <p:txBody>
          <a:bodyPr wrap="square" lIns="0" tIns="0" rIns="0" bIns="0" rtlCol="0"/>
          <a:lstStyle/>
          <a:p>
            <a:endParaRPr/>
          </a:p>
        </p:txBody>
      </p:sp>
      <p:pic>
        <p:nvPicPr>
          <p:cNvPr id="45" name="object 45"/>
          <p:cNvPicPr/>
          <p:nvPr/>
        </p:nvPicPr>
        <p:blipFill>
          <a:blip r:embed="rId5" cstate="print"/>
          <a:stretch>
            <a:fillRect/>
          </a:stretch>
        </p:blipFill>
        <p:spPr>
          <a:xfrm>
            <a:off x="11348110" y="506425"/>
            <a:ext cx="206960" cy="205752"/>
          </a:xfrm>
          <a:prstGeom prst="rect">
            <a:avLst/>
          </a:prstGeom>
        </p:spPr>
      </p:pic>
      <p:sp>
        <p:nvSpPr>
          <p:cNvPr id="48"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51"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17</a:t>
            </a:r>
            <a:endParaRPr sz="2400" dirty="0">
              <a:latin typeface="Grammarsaurus" pitchFamily="2" charset="0"/>
              <a:cs typeface="Gill Sans MT"/>
            </a:endParaRPr>
          </a:p>
        </p:txBody>
      </p:sp>
      <p:sp>
        <p:nvSpPr>
          <p:cNvPr id="52"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690745" y="144018"/>
            <a:ext cx="2810510" cy="772160"/>
            <a:chOff x="4690745" y="144018"/>
            <a:chExt cx="2810510" cy="772160"/>
          </a:xfrm>
        </p:grpSpPr>
        <p:sp>
          <p:nvSpPr>
            <p:cNvPr id="5" name="object 5"/>
            <p:cNvSpPr/>
            <p:nvPr/>
          </p:nvSpPr>
          <p:spPr>
            <a:xfrm>
              <a:off x="4699000" y="152273"/>
              <a:ext cx="2794000" cy="755650"/>
            </a:xfrm>
            <a:custGeom>
              <a:avLst/>
              <a:gdLst/>
              <a:ahLst/>
              <a:cxnLst/>
              <a:rect l="l" t="t" r="r" b="b"/>
              <a:pathLst>
                <a:path w="2794000" h="755650">
                  <a:moveTo>
                    <a:pt x="2754960" y="0"/>
                  </a:moveTo>
                  <a:lnTo>
                    <a:pt x="39039" y="0"/>
                  </a:lnTo>
                  <a:lnTo>
                    <a:pt x="23847" y="3069"/>
                  </a:lnTo>
                  <a:lnTo>
                    <a:pt x="11437" y="11437"/>
                  </a:lnTo>
                  <a:lnTo>
                    <a:pt x="3069" y="23847"/>
                  </a:lnTo>
                  <a:lnTo>
                    <a:pt x="0" y="39039"/>
                  </a:lnTo>
                  <a:lnTo>
                    <a:pt x="0" y="716102"/>
                  </a:lnTo>
                  <a:lnTo>
                    <a:pt x="3069" y="731299"/>
                  </a:lnTo>
                  <a:lnTo>
                    <a:pt x="11437" y="743708"/>
                  </a:lnTo>
                  <a:lnTo>
                    <a:pt x="23847" y="752074"/>
                  </a:lnTo>
                  <a:lnTo>
                    <a:pt x="39039" y="755141"/>
                  </a:lnTo>
                  <a:lnTo>
                    <a:pt x="2754960" y="755141"/>
                  </a:lnTo>
                  <a:lnTo>
                    <a:pt x="2770157" y="752074"/>
                  </a:lnTo>
                  <a:lnTo>
                    <a:pt x="2782566" y="743708"/>
                  </a:lnTo>
                  <a:lnTo>
                    <a:pt x="2790932" y="731299"/>
                  </a:lnTo>
                  <a:lnTo>
                    <a:pt x="2794000" y="716102"/>
                  </a:lnTo>
                  <a:lnTo>
                    <a:pt x="2794000" y="39039"/>
                  </a:lnTo>
                  <a:lnTo>
                    <a:pt x="2790932" y="23847"/>
                  </a:lnTo>
                  <a:lnTo>
                    <a:pt x="2782566" y="11437"/>
                  </a:lnTo>
                  <a:lnTo>
                    <a:pt x="2770157" y="3069"/>
                  </a:lnTo>
                  <a:lnTo>
                    <a:pt x="2754960" y="0"/>
                  </a:lnTo>
                  <a:close/>
                </a:path>
              </a:pathLst>
            </a:custGeom>
            <a:solidFill>
              <a:srgbClr val="E8ECDD"/>
            </a:solidFill>
          </p:spPr>
          <p:txBody>
            <a:bodyPr wrap="square" lIns="0" tIns="0" rIns="0" bIns="0" rtlCol="0"/>
            <a:lstStyle/>
            <a:p>
              <a:endParaRPr/>
            </a:p>
          </p:txBody>
        </p:sp>
        <p:sp>
          <p:nvSpPr>
            <p:cNvPr id="6" name="object 6"/>
            <p:cNvSpPr/>
            <p:nvPr/>
          </p:nvSpPr>
          <p:spPr>
            <a:xfrm>
              <a:off x="4699000" y="152273"/>
              <a:ext cx="2794000" cy="755650"/>
            </a:xfrm>
            <a:custGeom>
              <a:avLst/>
              <a:gdLst/>
              <a:ahLst/>
              <a:cxnLst/>
              <a:rect l="l" t="t" r="r" b="b"/>
              <a:pathLst>
                <a:path w="2794000" h="755650">
                  <a:moveTo>
                    <a:pt x="2754960" y="755141"/>
                  </a:moveTo>
                  <a:lnTo>
                    <a:pt x="39039" y="755141"/>
                  </a:lnTo>
                  <a:lnTo>
                    <a:pt x="23847" y="752074"/>
                  </a:lnTo>
                  <a:lnTo>
                    <a:pt x="11437" y="743708"/>
                  </a:lnTo>
                  <a:lnTo>
                    <a:pt x="3069" y="731299"/>
                  </a:lnTo>
                  <a:lnTo>
                    <a:pt x="0" y="716102"/>
                  </a:lnTo>
                  <a:lnTo>
                    <a:pt x="0" y="39039"/>
                  </a:lnTo>
                  <a:lnTo>
                    <a:pt x="3069" y="23847"/>
                  </a:lnTo>
                  <a:lnTo>
                    <a:pt x="11437" y="11437"/>
                  </a:lnTo>
                  <a:lnTo>
                    <a:pt x="23847" y="3069"/>
                  </a:lnTo>
                  <a:lnTo>
                    <a:pt x="39039" y="0"/>
                  </a:lnTo>
                  <a:lnTo>
                    <a:pt x="2754960" y="0"/>
                  </a:lnTo>
                  <a:lnTo>
                    <a:pt x="2770157" y="3069"/>
                  </a:lnTo>
                  <a:lnTo>
                    <a:pt x="2782566" y="11437"/>
                  </a:lnTo>
                  <a:lnTo>
                    <a:pt x="2790932" y="23847"/>
                  </a:lnTo>
                  <a:lnTo>
                    <a:pt x="2794000" y="39039"/>
                  </a:lnTo>
                  <a:lnTo>
                    <a:pt x="2794000" y="716102"/>
                  </a:lnTo>
                  <a:lnTo>
                    <a:pt x="2790932" y="731299"/>
                  </a:lnTo>
                  <a:lnTo>
                    <a:pt x="2782566" y="743708"/>
                  </a:lnTo>
                  <a:lnTo>
                    <a:pt x="2770157" y="752074"/>
                  </a:lnTo>
                  <a:lnTo>
                    <a:pt x="2754960"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Variables</a:t>
            </a:r>
          </a:p>
        </p:txBody>
      </p:sp>
      <p:grpSp>
        <p:nvGrpSpPr>
          <p:cNvPr id="8" name="object 8"/>
          <p:cNvGrpSpPr/>
          <p:nvPr/>
        </p:nvGrpSpPr>
        <p:grpSpPr>
          <a:xfrm>
            <a:off x="0" y="1066495"/>
            <a:ext cx="7647305" cy="5766435"/>
            <a:chOff x="0" y="1066495"/>
            <a:chExt cx="7647305" cy="5766435"/>
          </a:xfrm>
        </p:grpSpPr>
        <p:pic>
          <p:nvPicPr>
            <p:cNvPr id="9" name="object 9"/>
            <p:cNvPicPr/>
            <p:nvPr/>
          </p:nvPicPr>
          <p:blipFill>
            <a:blip r:embed="rId2" cstate="print"/>
            <a:stretch>
              <a:fillRect/>
            </a:stretch>
          </p:blipFill>
          <p:spPr>
            <a:xfrm>
              <a:off x="0" y="1066495"/>
              <a:ext cx="2544953" cy="5765861"/>
            </a:xfrm>
            <a:prstGeom prst="rect">
              <a:avLst/>
            </a:prstGeom>
          </p:spPr>
        </p:pic>
        <p:sp>
          <p:nvSpPr>
            <p:cNvPr id="10" name="object 10"/>
            <p:cNvSpPr/>
            <p:nvPr/>
          </p:nvSpPr>
          <p:spPr>
            <a:xfrm>
              <a:off x="3221329" y="2380729"/>
              <a:ext cx="4419600" cy="2239010"/>
            </a:xfrm>
            <a:custGeom>
              <a:avLst/>
              <a:gdLst/>
              <a:ahLst/>
              <a:cxnLst/>
              <a:rect l="l" t="t" r="r" b="b"/>
              <a:pathLst>
                <a:path w="4419600" h="2239010">
                  <a:moveTo>
                    <a:pt x="4289742" y="0"/>
                  </a:moveTo>
                  <a:lnTo>
                    <a:pt x="129552" y="0"/>
                  </a:lnTo>
                  <a:lnTo>
                    <a:pt x="79124" y="10180"/>
                  </a:lnTo>
                  <a:lnTo>
                    <a:pt x="37944" y="37944"/>
                  </a:lnTo>
                  <a:lnTo>
                    <a:pt x="10180" y="79124"/>
                  </a:lnTo>
                  <a:lnTo>
                    <a:pt x="0" y="129552"/>
                  </a:lnTo>
                  <a:lnTo>
                    <a:pt x="0" y="2108835"/>
                  </a:lnTo>
                  <a:lnTo>
                    <a:pt x="10180" y="2159263"/>
                  </a:lnTo>
                  <a:lnTo>
                    <a:pt x="37944" y="2200443"/>
                  </a:lnTo>
                  <a:lnTo>
                    <a:pt x="79124" y="2228207"/>
                  </a:lnTo>
                  <a:lnTo>
                    <a:pt x="129552" y="2238387"/>
                  </a:lnTo>
                  <a:lnTo>
                    <a:pt x="4289742" y="2238387"/>
                  </a:lnTo>
                  <a:lnTo>
                    <a:pt x="4340171" y="2228207"/>
                  </a:lnTo>
                  <a:lnTo>
                    <a:pt x="4381350" y="2200443"/>
                  </a:lnTo>
                  <a:lnTo>
                    <a:pt x="4409114" y="2159263"/>
                  </a:lnTo>
                  <a:lnTo>
                    <a:pt x="4419295" y="2108835"/>
                  </a:lnTo>
                  <a:lnTo>
                    <a:pt x="4419295" y="129552"/>
                  </a:lnTo>
                  <a:lnTo>
                    <a:pt x="4409114" y="79124"/>
                  </a:lnTo>
                  <a:lnTo>
                    <a:pt x="4381350" y="37944"/>
                  </a:lnTo>
                  <a:lnTo>
                    <a:pt x="4340171" y="10180"/>
                  </a:lnTo>
                  <a:lnTo>
                    <a:pt x="4289742" y="0"/>
                  </a:lnTo>
                  <a:close/>
                </a:path>
              </a:pathLst>
            </a:custGeom>
            <a:solidFill>
              <a:srgbClr val="F1F1F1"/>
            </a:solidFill>
          </p:spPr>
          <p:txBody>
            <a:bodyPr wrap="square" lIns="0" tIns="0" rIns="0" bIns="0" rtlCol="0"/>
            <a:lstStyle/>
            <a:p>
              <a:endParaRPr/>
            </a:p>
          </p:txBody>
        </p:sp>
        <p:sp>
          <p:nvSpPr>
            <p:cNvPr id="11" name="object 11"/>
            <p:cNvSpPr/>
            <p:nvPr/>
          </p:nvSpPr>
          <p:spPr>
            <a:xfrm>
              <a:off x="3221329" y="2380729"/>
              <a:ext cx="4419600" cy="2239010"/>
            </a:xfrm>
            <a:custGeom>
              <a:avLst/>
              <a:gdLst/>
              <a:ahLst/>
              <a:cxnLst/>
              <a:rect l="l" t="t" r="r" b="b"/>
              <a:pathLst>
                <a:path w="4419600" h="2239010">
                  <a:moveTo>
                    <a:pt x="129552" y="2238387"/>
                  </a:moveTo>
                  <a:lnTo>
                    <a:pt x="4289742" y="2238387"/>
                  </a:lnTo>
                  <a:lnTo>
                    <a:pt x="4340171" y="2228207"/>
                  </a:lnTo>
                  <a:lnTo>
                    <a:pt x="4381350" y="2200443"/>
                  </a:lnTo>
                  <a:lnTo>
                    <a:pt x="4409114" y="2159263"/>
                  </a:lnTo>
                  <a:lnTo>
                    <a:pt x="4419295" y="2108835"/>
                  </a:lnTo>
                  <a:lnTo>
                    <a:pt x="4419295" y="129552"/>
                  </a:lnTo>
                  <a:lnTo>
                    <a:pt x="4409114" y="79124"/>
                  </a:lnTo>
                  <a:lnTo>
                    <a:pt x="4381350" y="37944"/>
                  </a:lnTo>
                  <a:lnTo>
                    <a:pt x="4340171" y="10180"/>
                  </a:lnTo>
                  <a:lnTo>
                    <a:pt x="4289742" y="0"/>
                  </a:lnTo>
                  <a:lnTo>
                    <a:pt x="129552" y="0"/>
                  </a:lnTo>
                  <a:lnTo>
                    <a:pt x="79124" y="10180"/>
                  </a:lnTo>
                  <a:lnTo>
                    <a:pt x="37944" y="37944"/>
                  </a:lnTo>
                  <a:lnTo>
                    <a:pt x="10180" y="79124"/>
                  </a:lnTo>
                  <a:lnTo>
                    <a:pt x="0" y="129552"/>
                  </a:lnTo>
                  <a:lnTo>
                    <a:pt x="0" y="2108835"/>
                  </a:lnTo>
                  <a:lnTo>
                    <a:pt x="10180" y="2159263"/>
                  </a:lnTo>
                  <a:lnTo>
                    <a:pt x="37944" y="2200443"/>
                  </a:lnTo>
                  <a:lnTo>
                    <a:pt x="79124" y="2228207"/>
                  </a:lnTo>
                  <a:lnTo>
                    <a:pt x="129552" y="2238387"/>
                  </a:lnTo>
                  <a:close/>
                </a:path>
              </a:pathLst>
            </a:custGeom>
            <a:ln w="12700">
              <a:solidFill>
                <a:srgbClr val="06152F"/>
              </a:solidFill>
            </a:ln>
          </p:spPr>
          <p:txBody>
            <a:bodyPr wrap="square" lIns="0" tIns="0" rIns="0" bIns="0" rtlCol="0"/>
            <a:lstStyle/>
            <a:p>
              <a:endParaRPr/>
            </a:p>
          </p:txBody>
        </p:sp>
      </p:grpSp>
      <p:sp>
        <p:nvSpPr>
          <p:cNvPr id="12" name="object 12"/>
          <p:cNvSpPr txBox="1"/>
          <p:nvPr/>
        </p:nvSpPr>
        <p:spPr>
          <a:xfrm>
            <a:off x="3563492" y="2711322"/>
            <a:ext cx="3929508" cy="1551707"/>
          </a:xfrm>
          <a:prstGeom prst="rect">
            <a:avLst/>
          </a:prstGeom>
        </p:spPr>
        <p:txBody>
          <a:bodyPr vert="horz" wrap="square" lIns="0" tIns="12700" rIns="0" bIns="0" rtlCol="0">
            <a:spAutoFit/>
          </a:bodyPr>
          <a:lstStyle/>
          <a:p>
            <a:pPr marL="12700" marR="5080">
              <a:lnSpc>
                <a:spcPct val="100000"/>
              </a:lnSpc>
              <a:spcBef>
                <a:spcPts val="100"/>
              </a:spcBef>
              <a:tabLst>
                <a:tab pos="1749425" algn="l"/>
              </a:tabLst>
            </a:pPr>
            <a:r>
              <a:rPr sz="2000" spc="-100" dirty="0">
                <a:solidFill>
                  <a:srgbClr val="1D242C"/>
                </a:solidFill>
                <a:latin typeface="Grammarsaurus" pitchFamily="2" charset="0"/>
                <a:cs typeface="Gill Sans MT"/>
              </a:rPr>
              <a:t>We are going to be </a:t>
            </a:r>
            <a:r>
              <a:rPr sz="2000" b="1" spc="-100" dirty="0">
                <a:solidFill>
                  <a:srgbClr val="1D242C"/>
                </a:solidFill>
                <a:latin typeface="Grammarsaurus" pitchFamily="2" charset="0"/>
                <a:cs typeface="Gill Sans MT"/>
              </a:rPr>
              <a:t>comparing </a:t>
            </a:r>
            <a:r>
              <a:rPr sz="2000" spc="-100" dirty="0">
                <a:solidFill>
                  <a:srgbClr val="1D242C"/>
                </a:solidFill>
                <a:latin typeface="Grammarsaurus" pitchFamily="2" charset="0"/>
                <a:cs typeface="Gill Sans MT"/>
              </a:rPr>
              <a:t>how the different drinks affect the eggshell (this is called a comparative test). The </a:t>
            </a:r>
            <a:r>
              <a:rPr sz="2000" b="1" spc="-100" dirty="0">
                <a:solidFill>
                  <a:srgbClr val="1D242C"/>
                </a:solidFill>
                <a:latin typeface="Grammarsaurus" pitchFamily="2" charset="0"/>
                <a:cs typeface="Gill Sans MT"/>
              </a:rPr>
              <a:t>one variable	</a:t>
            </a:r>
            <a:r>
              <a:rPr sz="2000" spc="-100" dirty="0">
                <a:solidFill>
                  <a:srgbClr val="1D242C"/>
                </a:solidFill>
                <a:latin typeface="Grammarsaurus" pitchFamily="2" charset="0"/>
                <a:cs typeface="Gill Sans MT"/>
              </a:rPr>
              <a:t>we will change is the type of liquid we put the egg into.</a:t>
            </a:r>
            <a:endParaRPr sz="2000" spc="-100" dirty="0">
              <a:latin typeface="Grammarsaurus" pitchFamily="2" charset="0"/>
              <a:cs typeface="Gill Sans MT"/>
            </a:endParaRPr>
          </a:p>
        </p:txBody>
      </p:sp>
      <p:grpSp>
        <p:nvGrpSpPr>
          <p:cNvPr id="13" name="object 13"/>
          <p:cNvGrpSpPr/>
          <p:nvPr/>
        </p:nvGrpSpPr>
        <p:grpSpPr>
          <a:xfrm>
            <a:off x="2494940" y="1737969"/>
            <a:ext cx="8461375" cy="3708400"/>
            <a:chOff x="2494940" y="1737969"/>
            <a:chExt cx="8461375" cy="3708400"/>
          </a:xfrm>
        </p:grpSpPr>
        <p:sp>
          <p:nvSpPr>
            <p:cNvPr id="14" name="object 14"/>
            <p:cNvSpPr/>
            <p:nvPr/>
          </p:nvSpPr>
          <p:spPr>
            <a:xfrm>
              <a:off x="2517254" y="2617114"/>
              <a:ext cx="940435" cy="521970"/>
            </a:xfrm>
            <a:custGeom>
              <a:avLst/>
              <a:gdLst/>
              <a:ahLst/>
              <a:cxnLst/>
              <a:rect l="l" t="t" r="r" b="b"/>
              <a:pathLst>
                <a:path w="940435" h="521969">
                  <a:moveTo>
                    <a:pt x="0" y="0"/>
                  </a:moveTo>
                  <a:lnTo>
                    <a:pt x="29049" y="27287"/>
                  </a:lnTo>
                  <a:lnTo>
                    <a:pt x="62043" y="55905"/>
                  </a:lnTo>
                  <a:lnTo>
                    <a:pt x="98528" y="85642"/>
                  </a:lnTo>
                  <a:lnTo>
                    <a:pt x="138051" y="116286"/>
                  </a:lnTo>
                  <a:lnTo>
                    <a:pt x="180159" y="147625"/>
                  </a:lnTo>
                  <a:lnTo>
                    <a:pt x="224399" y="179446"/>
                  </a:lnTo>
                  <a:lnTo>
                    <a:pt x="270318" y="211538"/>
                  </a:lnTo>
                  <a:lnTo>
                    <a:pt x="317463" y="243688"/>
                  </a:lnTo>
                  <a:lnTo>
                    <a:pt x="365380" y="275685"/>
                  </a:lnTo>
                  <a:lnTo>
                    <a:pt x="413617" y="307316"/>
                  </a:lnTo>
                  <a:lnTo>
                    <a:pt x="461720" y="338370"/>
                  </a:lnTo>
                  <a:lnTo>
                    <a:pt x="509237" y="368634"/>
                  </a:lnTo>
                  <a:lnTo>
                    <a:pt x="555713" y="397897"/>
                  </a:lnTo>
                  <a:lnTo>
                    <a:pt x="643735" y="452570"/>
                  </a:lnTo>
                  <a:lnTo>
                    <a:pt x="756640" y="521766"/>
                  </a:lnTo>
                  <a:lnTo>
                    <a:pt x="939876" y="153517"/>
                  </a:lnTo>
                  <a:lnTo>
                    <a:pt x="893572" y="146567"/>
                  </a:lnTo>
                  <a:lnTo>
                    <a:pt x="795346" y="132588"/>
                  </a:lnTo>
                  <a:lnTo>
                    <a:pt x="530316" y="96312"/>
                  </a:lnTo>
                  <a:lnTo>
                    <a:pt x="422509" y="80880"/>
                  </a:lnTo>
                  <a:lnTo>
                    <a:pt x="369363" y="72891"/>
                  </a:lnTo>
                  <a:lnTo>
                    <a:pt x="317101" y="64697"/>
                  </a:lnTo>
                  <a:lnTo>
                    <a:pt x="266008" y="56277"/>
                  </a:lnTo>
                  <a:lnTo>
                    <a:pt x="216371" y="47615"/>
                  </a:lnTo>
                  <a:lnTo>
                    <a:pt x="168475" y="38690"/>
                  </a:lnTo>
                  <a:lnTo>
                    <a:pt x="122604" y="29485"/>
                  </a:lnTo>
                  <a:lnTo>
                    <a:pt x="79045" y="19980"/>
                  </a:lnTo>
                  <a:lnTo>
                    <a:pt x="38081" y="10158"/>
                  </a:lnTo>
                  <a:lnTo>
                    <a:pt x="0" y="0"/>
                  </a:lnTo>
                  <a:close/>
                </a:path>
              </a:pathLst>
            </a:custGeom>
            <a:solidFill>
              <a:srgbClr val="F1F1F1"/>
            </a:solidFill>
          </p:spPr>
          <p:txBody>
            <a:bodyPr wrap="square" lIns="0" tIns="0" rIns="0" bIns="0" rtlCol="0"/>
            <a:lstStyle/>
            <a:p>
              <a:endParaRPr/>
            </a:p>
          </p:txBody>
        </p:sp>
        <p:sp>
          <p:nvSpPr>
            <p:cNvPr id="15" name="object 15"/>
            <p:cNvSpPr/>
            <p:nvPr/>
          </p:nvSpPr>
          <p:spPr>
            <a:xfrm>
              <a:off x="2494940" y="2604427"/>
              <a:ext cx="962660" cy="534670"/>
            </a:xfrm>
            <a:custGeom>
              <a:avLst/>
              <a:gdLst/>
              <a:ahLst/>
              <a:cxnLst/>
              <a:rect l="l" t="t" r="r" b="b"/>
              <a:pathLst>
                <a:path w="962660" h="534669">
                  <a:moveTo>
                    <a:pt x="0" y="0"/>
                  </a:moveTo>
                  <a:lnTo>
                    <a:pt x="51977" y="48559"/>
                  </a:lnTo>
                  <a:lnTo>
                    <a:pt x="87120" y="78594"/>
                  </a:lnTo>
                  <a:lnTo>
                    <a:pt x="123108" y="107526"/>
                  </a:lnTo>
                  <a:lnTo>
                    <a:pt x="159727" y="135605"/>
                  </a:lnTo>
                  <a:lnTo>
                    <a:pt x="196761" y="163080"/>
                  </a:lnTo>
                  <a:lnTo>
                    <a:pt x="234188" y="189990"/>
                  </a:lnTo>
                  <a:lnTo>
                    <a:pt x="271907" y="216471"/>
                  </a:lnTo>
                  <a:lnTo>
                    <a:pt x="309906" y="242536"/>
                  </a:lnTo>
                  <a:lnTo>
                    <a:pt x="348171" y="268195"/>
                  </a:lnTo>
                  <a:lnTo>
                    <a:pt x="386689" y="293458"/>
                  </a:lnTo>
                  <a:lnTo>
                    <a:pt x="472843" y="348698"/>
                  </a:lnTo>
                  <a:lnTo>
                    <a:pt x="559666" y="402836"/>
                  </a:lnTo>
                  <a:lnTo>
                    <a:pt x="647052" y="456039"/>
                  </a:lnTo>
                  <a:lnTo>
                    <a:pt x="778954" y="534454"/>
                  </a:lnTo>
                  <a:lnTo>
                    <a:pt x="520129" y="369686"/>
                  </a:lnTo>
                  <a:lnTo>
                    <a:pt x="434544" y="313764"/>
                  </a:lnTo>
                  <a:lnTo>
                    <a:pt x="391985" y="285457"/>
                  </a:lnTo>
                  <a:lnTo>
                    <a:pt x="315975" y="233660"/>
                  </a:lnTo>
                  <a:lnTo>
                    <a:pt x="278217" y="207424"/>
                  </a:lnTo>
                  <a:lnTo>
                    <a:pt x="240716" y="180846"/>
                  </a:lnTo>
                  <a:lnTo>
                    <a:pt x="203542" y="153835"/>
                  </a:lnTo>
                  <a:lnTo>
                    <a:pt x="166794" y="126290"/>
                  </a:lnTo>
                  <a:lnTo>
                    <a:pt x="130492" y="98165"/>
                  </a:lnTo>
                  <a:lnTo>
                    <a:pt x="94882" y="69250"/>
                  </a:lnTo>
                  <a:lnTo>
                    <a:pt x="60214" y="39333"/>
                  </a:lnTo>
                  <a:lnTo>
                    <a:pt x="44861" y="25059"/>
                  </a:lnTo>
                  <a:lnTo>
                    <a:pt x="20599" y="18745"/>
                  </a:lnTo>
                  <a:lnTo>
                    <a:pt x="26733" y="8204"/>
                  </a:lnTo>
                  <a:lnTo>
                    <a:pt x="30049" y="8204"/>
                  </a:lnTo>
                  <a:lnTo>
                    <a:pt x="24028" y="6629"/>
                  </a:lnTo>
                  <a:lnTo>
                    <a:pt x="0" y="0"/>
                  </a:lnTo>
                  <a:close/>
                </a:path>
                <a:path w="962660" h="534669">
                  <a:moveTo>
                    <a:pt x="30049" y="8204"/>
                  </a:moveTo>
                  <a:lnTo>
                    <a:pt x="26733" y="8204"/>
                  </a:lnTo>
                  <a:lnTo>
                    <a:pt x="44861" y="25059"/>
                  </a:lnTo>
                  <a:lnTo>
                    <a:pt x="113456" y="41592"/>
                  </a:lnTo>
                  <a:lnTo>
                    <a:pt x="160199" y="51372"/>
                  </a:lnTo>
                  <a:lnTo>
                    <a:pt x="207074" y="60374"/>
                  </a:lnTo>
                  <a:lnTo>
                    <a:pt x="254025" y="68834"/>
                  </a:lnTo>
                  <a:lnTo>
                    <a:pt x="348136" y="84359"/>
                  </a:lnTo>
                  <a:lnTo>
                    <a:pt x="442433" y="98515"/>
                  </a:lnTo>
                  <a:lnTo>
                    <a:pt x="962190" y="166204"/>
                  </a:lnTo>
                  <a:lnTo>
                    <a:pt x="805311" y="141292"/>
                  </a:lnTo>
                  <a:lnTo>
                    <a:pt x="396918" y="80773"/>
                  </a:lnTo>
                  <a:lnTo>
                    <a:pt x="302926" y="65579"/>
                  </a:lnTo>
                  <a:lnTo>
                    <a:pt x="256044" y="57391"/>
                  </a:lnTo>
                  <a:lnTo>
                    <a:pt x="209265" y="48740"/>
                  </a:lnTo>
                  <a:lnTo>
                    <a:pt x="162608" y="39513"/>
                  </a:lnTo>
                  <a:lnTo>
                    <a:pt x="116138" y="29535"/>
                  </a:lnTo>
                  <a:lnTo>
                    <a:pt x="70400" y="18745"/>
                  </a:lnTo>
                  <a:lnTo>
                    <a:pt x="30049" y="8204"/>
                  </a:lnTo>
                  <a:close/>
                </a:path>
                <a:path w="962660" h="534669">
                  <a:moveTo>
                    <a:pt x="26733" y="8204"/>
                  </a:moveTo>
                  <a:lnTo>
                    <a:pt x="20599" y="18745"/>
                  </a:lnTo>
                  <a:lnTo>
                    <a:pt x="44861" y="25059"/>
                  </a:lnTo>
                  <a:lnTo>
                    <a:pt x="26733" y="8204"/>
                  </a:lnTo>
                  <a:close/>
                </a:path>
              </a:pathLst>
            </a:custGeom>
            <a:solidFill>
              <a:srgbClr val="06152F"/>
            </a:solidFill>
          </p:spPr>
          <p:txBody>
            <a:bodyPr wrap="square" lIns="0" tIns="0" rIns="0" bIns="0" rtlCol="0"/>
            <a:lstStyle/>
            <a:p>
              <a:endParaRPr/>
            </a:p>
          </p:txBody>
        </p:sp>
        <p:pic>
          <p:nvPicPr>
            <p:cNvPr id="16" name="object 16"/>
            <p:cNvPicPr/>
            <p:nvPr/>
          </p:nvPicPr>
          <p:blipFill>
            <a:blip r:embed="rId3" cstate="print"/>
            <a:stretch>
              <a:fillRect/>
            </a:stretch>
          </p:blipFill>
          <p:spPr>
            <a:xfrm>
              <a:off x="8154746" y="1744319"/>
              <a:ext cx="2795181" cy="3695700"/>
            </a:xfrm>
            <a:prstGeom prst="rect">
              <a:avLst/>
            </a:prstGeom>
          </p:spPr>
        </p:pic>
        <p:sp>
          <p:nvSpPr>
            <p:cNvPr id="17" name="object 17"/>
            <p:cNvSpPr/>
            <p:nvPr/>
          </p:nvSpPr>
          <p:spPr>
            <a:xfrm>
              <a:off x="8154733" y="1744319"/>
              <a:ext cx="2795270" cy="3695700"/>
            </a:xfrm>
            <a:custGeom>
              <a:avLst/>
              <a:gdLst/>
              <a:ahLst/>
              <a:cxnLst/>
              <a:rect l="l" t="t" r="r" b="b"/>
              <a:pathLst>
                <a:path w="2795270" h="3695700">
                  <a:moveTo>
                    <a:pt x="2795193" y="3695700"/>
                  </a:moveTo>
                  <a:lnTo>
                    <a:pt x="0" y="3695700"/>
                  </a:lnTo>
                  <a:lnTo>
                    <a:pt x="0" y="0"/>
                  </a:lnTo>
                  <a:lnTo>
                    <a:pt x="2795193" y="0"/>
                  </a:lnTo>
                  <a:lnTo>
                    <a:pt x="2795193" y="3695700"/>
                  </a:lnTo>
                  <a:close/>
                </a:path>
              </a:pathLst>
            </a:custGeom>
            <a:ln w="12700">
              <a:solidFill>
                <a:srgbClr val="1D242C"/>
              </a:solidFill>
            </a:ln>
          </p:spPr>
          <p:txBody>
            <a:bodyPr wrap="square" lIns="0" tIns="0" rIns="0" bIns="0" rtlCol="0"/>
            <a:lstStyle/>
            <a:p>
              <a:endParaRPr/>
            </a:p>
          </p:txBody>
        </p:sp>
        <p:pic>
          <p:nvPicPr>
            <p:cNvPr id="18" name="object 18"/>
            <p:cNvPicPr/>
            <p:nvPr/>
          </p:nvPicPr>
          <p:blipFill>
            <a:blip r:embed="rId4" cstate="print"/>
            <a:stretch>
              <a:fillRect/>
            </a:stretch>
          </p:blipFill>
          <p:spPr>
            <a:xfrm>
              <a:off x="4962994" y="3719156"/>
              <a:ext cx="302018" cy="232448"/>
            </a:xfrm>
            <a:prstGeom prst="rect">
              <a:avLst/>
            </a:prstGeom>
          </p:spPr>
        </p:pic>
      </p:grpSp>
      <p:sp>
        <p:nvSpPr>
          <p:cNvPr id="20"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18</a:t>
            </a:r>
            <a:endParaRPr sz="2400" dirty="0">
              <a:latin typeface="Grammarsaurus" pitchFamily="2" charset="0"/>
              <a:cs typeface="Gill Sans MT"/>
            </a:endParaRPr>
          </a:p>
        </p:txBody>
      </p:sp>
      <p:sp>
        <p:nvSpPr>
          <p:cNvPr id="21"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7"/>
                </a:lnTo>
                <a:lnTo>
                  <a:pt x="692"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2611412" y="145922"/>
            <a:ext cx="7183120" cy="768350"/>
            <a:chOff x="2611412" y="145922"/>
            <a:chExt cx="7183120" cy="768350"/>
          </a:xfrm>
        </p:grpSpPr>
        <p:sp>
          <p:nvSpPr>
            <p:cNvPr id="5" name="object 5"/>
            <p:cNvSpPr/>
            <p:nvPr/>
          </p:nvSpPr>
          <p:spPr>
            <a:xfrm>
              <a:off x="2617762" y="152272"/>
              <a:ext cx="7170420" cy="755650"/>
            </a:xfrm>
            <a:custGeom>
              <a:avLst/>
              <a:gdLst/>
              <a:ahLst/>
              <a:cxnLst/>
              <a:rect l="l" t="t" r="r" b="b"/>
              <a:pathLst>
                <a:path w="7170420" h="755650">
                  <a:moveTo>
                    <a:pt x="7130808"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7130808" y="755141"/>
                  </a:lnTo>
                  <a:lnTo>
                    <a:pt x="7146006" y="752074"/>
                  </a:lnTo>
                  <a:lnTo>
                    <a:pt x="7158415" y="743708"/>
                  </a:lnTo>
                  <a:lnTo>
                    <a:pt x="7166781" y="731299"/>
                  </a:lnTo>
                  <a:lnTo>
                    <a:pt x="7169848" y="716102"/>
                  </a:lnTo>
                  <a:lnTo>
                    <a:pt x="7169848" y="39039"/>
                  </a:lnTo>
                  <a:lnTo>
                    <a:pt x="7166781" y="23847"/>
                  </a:lnTo>
                  <a:lnTo>
                    <a:pt x="7158415" y="11437"/>
                  </a:lnTo>
                  <a:lnTo>
                    <a:pt x="7146006" y="3069"/>
                  </a:lnTo>
                  <a:lnTo>
                    <a:pt x="7130808" y="0"/>
                  </a:lnTo>
                  <a:close/>
                </a:path>
              </a:pathLst>
            </a:custGeom>
            <a:solidFill>
              <a:srgbClr val="E8ECDD"/>
            </a:solidFill>
          </p:spPr>
          <p:txBody>
            <a:bodyPr wrap="square" lIns="0" tIns="0" rIns="0" bIns="0" rtlCol="0"/>
            <a:lstStyle/>
            <a:p>
              <a:endParaRPr/>
            </a:p>
          </p:txBody>
        </p:sp>
        <p:sp>
          <p:nvSpPr>
            <p:cNvPr id="6" name="object 6"/>
            <p:cNvSpPr/>
            <p:nvPr/>
          </p:nvSpPr>
          <p:spPr>
            <a:xfrm>
              <a:off x="2617762" y="152272"/>
              <a:ext cx="7170420" cy="755650"/>
            </a:xfrm>
            <a:custGeom>
              <a:avLst/>
              <a:gdLst/>
              <a:ahLst/>
              <a:cxnLst/>
              <a:rect l="l" t="t" r="r" b="b"/>
              <a:pathLst>
                <a:path w="7170420" h="755650">
                  <a:moveTo>
                    <a:pt x="7130808"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7130808" y="0"/>
                  </a:lnTo>
                  <a:lnTo>
                    <a:pt x="7146006" y="3069"/>
                  </a:lnTo>
                  <a:lnTo>
                    <a:pt x="7158415" y="11437"/>
                  </a:lnTo>
                  <a:lnTo>
                    <a:pt x="7166781" y="23847"/>
                  </a:lnTo>
                  <a:lnTo>
                    <a:pt x="7169848" y="39039"/>
                  </a:lnTo>
                  <a:lnTo>
                    <a:pt x="7169848" y="716102"/>
                  </a:lnTo>
                  <a:lnTo>
                    <a:pt x="7166781" y="731299"/>
                  </a:lnTo>
                  <a:lnTo>
                    <a:pt x="7158415" y="743708"/>
                  </a:lnTo>
                  <a:lnTo>
                    <a:pt x="7146006" y="752074"/>
                  </a:lnTo>
                  <a:lnTo>
                    <a:pt x="7130808" y="755141"/>
                  </a:lnTo>
                  <a:close/>
                </a:path>
              </a:pathLst>
            </a:custGeom>
            <a:ln w="12700">
              <a:solidFill>
                <a:srgbClr val="221F1F"/>
              </a:solidFill>
            </a:ln>
          </p:spPr>
          <p:txBody>
            <a:bodyPr wrap="square" lIns="0" tIns="0" rIns="0" bIns="0" rtlCol="0"/>
            <a:lstStyle/>
            <a:p>
              <a:endParaRPr/>
            </a:p>
          </p:txBody>
        </p:sp>
      </p:grpSp>
      <p:sp>
        <p:nvSpPr>
          <p:cNvPr id="7" name="object 7"/>
          <p:cNvSpPr txBox="1">
            <a:spLocks noGrp="1"/>
          </p:cNvSpPr>
          <p:nvPr>
            <p:ph type="title"/>
          </p:nvPr>
        </p:nvSpPr>
        <p:spPr>
          <a:xfrm>
            <a:off x="2622817" y="209499"/>
            <a:ext cx="7165366" cy="582211"/>
          </a:xfrm>
          <a:prstGeom prst="rect">
            <a:avLst/>
          </a:prstGeom>
        </p:spPr>
        <p:txBody>
          <a:bodyPr vert="horz" wrap="square" lIns="0" tIns="12700" rIns="0" bIns="0" rtlCol="0">
            <a:spAutoFit/>
          </a:bodyPr>
          <a:lstStyle/>
          <a:p>
            <a:pPr marL="12700" algn="ctr">
              <a:lnSpc>
                <a:spcPct val="100000"/>
              </a:lnSpc>
              <a:spcBef>
                <a:spcPts val="100"/>
              </a:spcBef>
            </a:pPr>
            <a:r>
              <a:rPr spc="-100" dirty="0">
                <a:latin typeface="Grammarsaurus" pitchFamily="2" charset="0"/>
              </a:rPr>
              <a:t>Scientific enquiry types and skills</a:t>
            </a:r>
          </a:p>
        </p:txBody>
      </p:sp>
      <p:grpSp>
        <p:nvGrpSpPr>
          <p:cNvPr id="8" name="object 8"/>
          <p:cNvGrpSpPr/>
          <p:nvPr/>
        </p:nvGrpSpPr>
        <p:grpSpPr>
          <a:xfrm>
            <a:off x="1640090" y="1308392"/>
            <a:ext cx="9755505" cy="4742180"/>
            <a:chOff x="1640090" y="1308392"/>
            <a:chExt cx="9755505" cy="4742180"/>
          </a:xfrm>
        </p:grpSpPr>
        <p:sp>
          <p:nvSpPr>
            <p:cNvPr id="9" name="object 9"/>
            <p:cNvSpPr/>
            <p:nvPr/>
          </p:nvSpPr>
          <p:spPr>
            <a:xfrm>
              <a:off x="1646758" y="1666962"/>
              <a:ext cx="9742170" cy="4377055"/>
            </a:xfrm>
            <a:custGeom>
              <a:avLst/>
              <a:gdLst/>
              <a:ahLst/>
              <a:cxnLst/>
              <a:rect l="l" t="t" r="r" b="b"/>
              <a:pathLst>
                <a:path w="9742170" h="4377055">
                  <a:moveTo>
                    <a:pt x="9677641" y="0"/>
                  </a:moveTo>
                  <a:lnTo>
                    <a:pt x="64528" y="0"/>
                  </a:lnTo>
                  <a:lnTo>
                    <a:pt x="39412" y="5071"/>
                  </a:lnTo>
                  <a:lnTo>
                    <a:pt x="18900" y="18899"/>
                  </a:lnTo>
                  <a:lnTo>
                    <a:pt x="5071" y="39406"/>
                  </a:lnTo>
                  <a:lnTo>
                    <a:pt x="0" y="64516"/>
                  </a:lnTo>
                  <a:lnTo>
                    <a:pt x="0" y="4312170"/>
                  </a:lnTo>
                  <a:lnTo>
                    <a:pt x="5071" y="4337292"/>
                  </a:lnTo>
                  <a:lnTo>
                    <a:pt x="18900" y="4357803"/>
                  </a:lnTo>
                  <a:lnTo>
                    <a:pt x="39412" y="4371629"/>
                  </a:lnTo>
                  <a:lnTo>
                    <a:pt x="64528" y="4376699"/>
                  </a:lnTo>
                  <a:lnTo>
                    <a:pt x="9677641" y="4376699"/>
                  </a:lnTo>
                  <a:lnTo>
                    <a:pt x="9702757" y="4371629"/>
                  </a:lnTo>
                  <a:lnTo>
                    <a:pt x="9723269" y="4357803"/>
                  </a:lnTo>
                  <a:lnTo>
                    <a:pt x="9737098" y="4337292"/>
                  </a:lnTo>
                  <a:lnTo>
                    <a:pt x="9742170" y="4312170"/>
                  </a:lnTo>
                  <a:lnTo>
                    <a:pt x="9742170" y="64516"/>
                  </a:lnTo>
                  <a:lnTo>
                    <a:pt x="9737098" y="39406"/>
                  </a:lnTo>
                  <a:lnTo>
                    <a:pt x="9723269" y="18899"/>
                  </a:lnTo>
                  <a:lnTo>
                    <a:pt x="9702757" y="5071"/>
                  </a:lnTo>
                  <a:lnTo>
                    <a:pt x="9677641" y="0"/>
                  </a:lnTo>
                  <a:close/>
                </a:path>
              </a:pathLst>
            </a:custGeom>
            <a:solidFill>
              <a:srgbClr val="FFFFFF"/>
            </a:solidFill>
          </p:spPr>
          <p:txBody>
            <a:bodyPr wrap="square" lIns="0" tIns="0" rIns="0" bIns="0" rtlCol="0"/>
            <a:lstStyle/>
            <a:p>
              <a:endParaRPr/>
            </a:p>
          </p:txBody>
        </p:sp>
        <p:sp>
          <p:nvSpPr>
            <p:cNvPr id="10" name="object 10"/>
            <p:cNvSpPr/>
            <p:nvPr/>
          </p:nvSpPr>
          <p:spPr>
            <a:xfrm>
              <a:off x="1646758" y="1666962"/>
              <a:ext cx="9742170" cy="4377055"/>
            </a:xfrm>
            <a:custGeom>
              <a:avLst/>
              <a:gdLst/>
              <a:ahLst/>
              <a:cxnLst/>
              <a:rect l="l" t="t" r="r" b="b"/>
              <a:pathLst>
                <a:path w="9742170" h="4377055">
                  <a:moveTo>
                    <a:pt x="9677641" y="4376699"/>
                  </a:moveTo>
                  <a:lnTo>
                    <a:pt x="64528" y="4376699"/>
                  </a:lnTo>
                  <a:lnTo>
                    <a:pt x="39412" y="4371629"/>
                  </a:lnTo>
                  <a:lnTo>
                    <a:pt x="18900" y="4357803"/>
                  </a:lnTo>
                  <a:lnTo>
                    <a:pt x="5071" y="4337292"/>
                  </a:lnTo>
                  <a:lnTo>
                    <a:pt x="0" y="4312170"/>
                  </a:lnTo>
                  <a:lnTo>
                    <a:pt x="0" y="64516"/>
                  </a:lnTo>
                  <a:lnTo>
                    <a:pt x="5071" y="39406"/>
                  </a:lnTo>
                  <a:lnTo>
                    <a:pt x="18900" y="18899"/>
                  </a:lnTo>
                  <a:lnTo>
                    <a:pt x="39412" y="5071"/>
                  </a:lnTo>
                  <a:lnTo>
                    <a:pt x="64528" y="0"/>
                  </a:lnTo>
                  <a:lnTo>
                    <a:pt x="9677641" y="0"/>
                  </a:lnTo>
                  <a:lnTo>
                    <a:pt x="9702757" y="5071"/>
                  </a:lnTo>
                  <a:lnTo>
                    <a:pt x="9723269" y="18899"/>
                  </a:lnTo>
                  <a:lnTo>
                    <a:pt x="9737098" y="39406"/>
                  </a:lnTo>
                  <a:lnTo>
                    <a:pt x="9742170" y="64516"/>
                  </a:lnTo>
                  <a:lnTo>
                    <a:pt x="9742170" y="4312170"/>
                  </a:lnTo>
                  <a:lnTo>
                    <a:pt x="9737098" y="4337292"/>
                  </a:lnTo>
                  <a:lnTo>
                    <a:pt x="9723269" y="4357803"/>
                  </a:lnTo>
                  <a:lnTo>
                    <a:pt x="9702757" y="4371629"/>
                  </a:lnTo>
                  <a:lnTo>
                    <a:pt x="9677641" y="4376699"/>
                  </a:lnTo>
                  <a:close/>
                </a:path>
              </a:pathLst>
            </a:custGeom>
            <a:ln w="12954">
              <a:solidFill>
                <a:srgbClr val="06152F"/>
              </a:solidFill>
            </a:ln>
          </p:spPr>
          <p:txBody>
            <a:bodyPr wrap="square" lIns="0" tIns="0" rIns="0" bIns="0" rtlCol="0"/>
            <a:lstStyle/>
            <a:p>
              <a:endParaRPr/>
            </a:p>
          </p:txBody>
        </p:sp>
        <p:sp>
          <p:nvSpPr>
            <p:cNvPr id="11" name="object 11"/>
            <p:cNvSpPr/>
            <p:nvPr/>
          </p:nvSpPr>
          <p:spPr>
            <a:xfrm>
              <a:off x="6899668" y="1314742"/>
              <a:ext cx="4019550" cy="546735"/>
            </a:xfrm>
            <a:custGeom>
              <a:avLst/>
              <a:gdLst/>
              <a:ahLst/>
              <a:cxnLst/>
              <a:rect l="l" t="t" r="r" b="b"/>
              <a:pathLst>
                <a:path w="4019550" h="546735">
                  <a:moveTo>
                    <a:pt x="3954449" y="0"/>
                  </a:moveTo>
                  <a:lnTo>
                    <a:pt x="64528" y="0"/>
                  </a:lnTo>
                  <a:lnTo>
                    <a:pt x="39412" y="5071"/>
                  </a:lnTo>
                  <a:lnTo>
                    <a:pt x="18900" y="18900"/>
                  </a:lnTo>
                  <a:lnTo>
                    <a:pt x="5071" y="39412"/>
                  </a:lnTo>
                  <a:lnTo>
                    <a:pt x="0" y="64528"/>
                  </a:lnTo>
                  <a:lnTo>
                    <a:pt x="0" y="481634"/>
                  </a:lnTo>
                  <a:lnTo>
                    <a:pt x="5071" y="506751"/>
                  </a:lnTo>
                  <a:lnTo>
                    <a:pt x="18900" y="527262"/>
                  </a:lnTo>
                  <a:lnTo>
                    <a:pt x="39412" y="541092"/>
                  </a:lnTo>
                  <a:lnTo>
                    <a:pt x="64528" y="546163"/>
                  </a:lnTo>
                  <a:lnTo>
                    <a:pt x="3954449" y="546163"/>
                  </a:lnTo>
                  <a:lnTo>
                    <a:pt x="3979566" y="541092"/>
                  </a:lnTo>
                  <a:lnTo>
                    <a:pt x="4000077" y="527262"/>
                  </a:lnTo>
                  <a:lnTo>
                    <a:pt x="4013907" y="506751"/>
                  </a:lnTo>
                  <a:lnTo>
                    <a:pt x="4018978" y="481634"/>
                  </a:lnTo>
                  <a:lnTo>
                    <a:pt x="4018978" y="64528"/>
                  </a:lnTo>
                  <a:lnTo>
                    <a:pt x="4013907" y="39412"/>
                  </a:lnTo>
                  <a:lnTo>
                    <a:pt x="4000077" y="18900"/>
                  </a:lnTo>
                  <a:lnTo>
                    <a:pt x="3979566" y="5071"/>
                  </a:lnTo>
                  <a:lnTo>
                    <a:pt x="3954449" y="0"/>
                  </a:lnTo>
                  <a:close/>
                </a:path>
              </a:pathLst>
            </a:custGeom>
            <a:solidFill>
              <a:srgbClr val="5B5B5B"/>
            </a:solidFill>
          </p:spPr>
          <p:txBody>
            <a:bodyPr wrap="square" lIns="0" tIns="0" rIns="0" bIns="0" rtlCol="0"/>
            <a:lstStyle/>
            <a:p>
              <a:endParaRPr/>
            </a:p>
          </p:txBody>
        </p:sp>
        <p:sp>
          <p:nvSpPr>
            <p:cNvPr id="12" name="object 12"/>
            <p:cNvSpPr/>
            <p:nvPr/>
          </p:nvSpPr>
          <p:spPr>
            <a:xfrm>
              <a:off x="6899668" y="1314742"/>
              <a:ext cx="4019550" cy="546735"/>
            </a:xfrm>
            <a:custGeom>
              <a:avLst/>
              <a:gdLst/>
              <a:ahLst/>
              <a:cxnLst/>
              <a:rect l="l" t="t" r="r" b="b"/>
              <a:pathLst>
                <a:path w="4019550" h="546735">
                  <a:moveTo>
                    <a:pt x="3954449" y="546163"/>
                  </a:moveTo>
                  <a:lnTo>
                    <a:pt x="64528" y="546163"/>
                  </a:lnTo>
                  <a:lnTo>
                    <a:pt x="39412" y="541092"/>
                  </a:lnTo>
                  <a:lnTo>
                    <a:pt x="18900" y="527262"/>
                  </a:lnTo>
                  <a:lnTo>
                    <a:pt x="5071" y="506751"/>
                  </a:lnTo>
                  <a:lnTo>
                    <a:pt x="0" y="481634"/>
                  </a:lnTo>
                  <a:lnTo>
                    <a:pt x="0" y="64528"/>
                  </a:lnTo>
                  <a:lnTo>
                    <a:pt x="5071" y="39412"/>
                  </a:lnTo>
                  <a:lnTo>
                    <a:pt x="18900" y="18900"/>
                  </a:lnTo>
                  <a:lnTo>
                    <a:pt x="39412" y="5071"/>
                  </a:lnTo>
                  <a:lnTo>
                    <a:pt x="64528" y="0"/>
                  </a:lnTo>
                  <a:lnTo>
                    <a:pt x="3954449" y="0"/>
                  </a:lnTo>
                  <a:lnTo>
                    <a:pt x="3979566" y="5071"/>
                  </a:lnTo>
                  <a:lnTo>
                    <a:pt x="4000077" y="18900"/>
                  </a:lnTo>
                  <a:lnTo>
                    <a:pt x="4013907" y="39412"/>
                  </a:lnTo>
                  <a:lnTo>
                    <a:pt x="4018978" y="64528"/>
                  </a:lnTo>
                  <a:lnTo>
                    <a:pt x="4018978" y="481634"/>
                  </a:lnTo>
                  <a:lnTo>
                    <a:pt x="4013907" y="506751"/>
                  </a:lnTo>
                  <a:lnTo>
                    <a:pt x="4000077" y="527262"/>
                  </a:lnTo>
                  <a:lnTo>
                    <a:pt x="3979566" y="541092"/>
                  </a:lnTo>
                  <a:lnTo>
                    <a:pt x="3954449" y="546163"/>
                  </a:lnTo>
                  <a:close/>
                </a:path>
              </a:pathLst>
            </a:custGeom>
            <a:ln w="12700">
              <a:solidFill>
                <a:srgbClr val="000000"/>
              </a:solidFill>
            </a:ln>
          </p:spPr>
          <p:txBody>
            <a:bodyPr wrap="square" lIns="0" tIns="0" rIns="0" bIns="0" rtlCol="0"/>
            <a:lstStyle/>
            <a:p>
              <a:endParaRPr/>
            </a:p>
          </p:txBody>
        </p:sp>
      </p:grpSp>
      <p:sp>
        <p:nvSpPr>
          <p:cNvPr id="13" name="object 13"/>
          <p:cNvSpPr txBox="1"/>
          <p:nvPr/>
        </p:nvSpPr>
        <p:spPr>
          <a:xfrm>
            <a:off x="7094499" y="1355337"/>
            <a:ext cx="3617595" cy="388568"/>
          </a:xfrm>
          <a:prstGeom prst="rect">
            <a:avLst/>
          </a:prstGeom>
        </p:spPr>
        <p:txBody>
          <a:bodyPr vert="horz" wrap="square" lIns="0" tIns="11430" rIns="0" bIns="0" rtlCol="0">
            <a:spAutoFit/>
          </a:bodyPr>
          <a:lstStyle/>
          <a:p>
            <a:pPr marL="12700">
              <a:lnSpc>
                <a:spcPct val="100000"/>
              </a:lnSpc>
              <a:spcBef>
                <a:spcPts val="90"/>
              </a:spcBef>
            </a:pPr>
            <a:r>
              <a:rPr sz="2450" b="1" spc="-100" dirty="0">
                <a:solidFill>
                  <a:srgbClr val="FFFFF9"/>
                </a:solidFill>
                <a:latin typeface="Grammarsaurus" pitchFamily="2" charset="0"/>
                <a:cs typeface="Gill Sans MT"/>
              </a:rPr>
              <a:t>Working scientifically skills</a:t>
            </a:r>
            <a:endParaRPr sz="2450" spc="-100">
              <a:latin typeface="Grammarsaurus" pitchFamily="2" charset="0"/>
              <a:cs typeface="Gill Sans MT"/>
            </a:endParaRPr>
          </a:p>
        </p:txBody>
      </p:sp>
      <p:grpSp>
        <p:nvGrpSpPr>
          <p:cNvPr id="14" name="object 14"/>
          <p:cNvGrpSpPr/>
          <p:nvPr/>
        </p:nvGrpSpPr>
        <p:grpSpPr>
          <a:xfrm>
            <a:off x="2461044" y="1308392"/>
            <a:ext cx="3361690" cy="559435"/>
            <a:chOff x="2461044" y="1308392"/>
            <a:chExt cx="3361690" cy="559435"/>
          </a:xfrm>
        </p:grpSpPr>
        <p:sp>
          <p:nvSpPr>
            <p:cNvPr id="15" name="object 15"/>
            <p:cNvSpPr/>
            <p:nvPr/>
          </p:nvSpPr>
          <p:spPr>
            <a:xfrm>
              <a:off x="2467394" y="1314742"/>
              <a:ext cx="3348990" cy="546735"/>
            </a:xfrm>
            <a:custGeom>
              <a:avLst/>
              <a:gdLst/>
              <a:ahLst/>
              <a:cxnLst/>
              <a:rect l="l" t="t" r="r" b="b"/>
              <a:pathLst>
                <a:path w="3348990" h="546735">
                  <a:moveTo>
                    <a:pt x="3284131" y="0"/>
                  </a:moveTo>
                  <a:lnTo>
                    <a:pt x="64528" y="0"/>
                  </a:lnTo>
                  <a:lnTo>
                    <a:pt x="39412" y="5071"/>
                  </a:lnTo>
                  <a:lnTo>
                    <a:pt x="18900" y="18900"/>
                  </a:lnTo>
                  <a:lnTo>
                    <a:pt x="5071" y="39412"/>
                  </a:lnTo>
                  <a:lnTo>
                    <a:pt x="0" y="64528"/>
                  </a:lnTo>
                  <a:lnTo>
                    <a:pt x="0" y="481634"/>
                  </a:lnTo>
                  <a:lnTo>
                    <a:pt x="5071" y="506751"/>
                  </a:lnTo>
                  <a:lnTo>
                    <a:pt x="18900" y="527262"/>
                  </a:lnTo>
                  <a:lnTo>
                    <a:pt x="39412" y="541092"/>
                  </a:lnTo>
                  <a:lnTo>
                    <a:pt x="64528" y="546163"/>
                  </a:lnTo>
                  <a:lnTo>
                    <a:pt x="3284131" y="546163"/>
                  </a:lnTo>
                  <a:lnTo>
                    <a:pt x="3309247" y="541092"/>
                  </a:lnTo>
                  <a:lnTo>
                    <a:pt x="3329759" y="527262"/>
                  </a:lnTo>
                  <a:lnTo>
                    <a:pt x="3343588" y="506751"/>
                  </a:lnTo>
                  <a:lnTo>
                    <a:pt x="3348659" y="481634"/>
                  </a:lnTo>
                  <a:lnTo>
                    <a:pt x="3348659" y="64528"/>
                  </a:lnTo>
                  <a:lnTo>
                    <a:pt x="3343588" y="39412"/>
                  </a:lnTo>
                  <a:lnTo>
                    <a:pt x="3329759" y="18900"/>
                  </a:lnTo>
                  <a:lnTo>
                    <a:pt x="3309247" y="5071"/>
                  </a:lnTo>
                  <a:lnTo>
                    <a:pt x="3284131" y="0"/>
                  </a:lnTo>
                  <a:close/>
                </a:path>
              </a:pathLst>
            </a:custGeom>
            <a:solidFill>
              <a:srgbClr val="5B5B5B"/>
            </a:solidFill>
          </p:spPr>
          <p:txBody>
            <a:bodyPr wrap="square" lIns="0" tIns="0" rIns="0" bIns="0" rtlCol="0"/>
            <a:lstStyle/>
            <a:p>
              <a:endParaRPr/>
            </a:p>
          </p:txBody>
        </p:sp>
        <p:sp>
          <p:nvSpPr>
            <p:cNvPr id="16" name="object 16"/>
            <p:cNvSpPr/>
            <p:nvPr/>
          </p:nvSpPr>
          <p:spPr>
            <a:xfrm>
              <a:off x="2467394" y="1314742"/>
              <a:ext cx="3348990" cy="546735"/>
            </a:xfrm>
            <a:custGeom>
              <a:avLst/>
              <a:gdLst/>
              <a:ahLst/>
              <a:cxnLst/>
              <a:rect l="l" t="t" r="r" b="b"/>
              <a:pathLst>
                <a:path w="3348990" h="546735">
                  <a:moveTo>
                    <a:pt x="3284131" y="546163"/>
                  </a:moveTo>
                  <a:lnTo>
                    <a:pt x="64528" y="546163"/>
                  </a:lnTo>
                  <a:lnTo>
                    <a:pt x="39412" y="541092"/>
                  </a:lnTo>
                  <a:lnTo>
                    <a:pt x="18900" y="527262"/>
                  </a:lnTo>
                  <a:lnTo>
                    <a:pt x="5071" y="506751"/>
                  </a:lnTo>
                  <a:lnTo>
                    <a:pt x="0" y="481634"/>
                  </a:lnTo>
                  <a:lnTo>
                    <a:pt x="0" y="64528"/>
                  </a:lnTo>
                  <a:lnTo>
                    <a:pt x="5071" y="39412"/>
                  </a:lnTo>
                  <a:lnTo>
                    <a:pt x="18900" y="18900"/>
                  </a:lnTo>
                  <a:lnTo>
                    <a:pt x="39412" y="5071"/>
                  </a:lnTo>
                  <a:lnTo>
                    <a:pt x="64528" y="0"/>
                  </a:lnTo>
                  <a:lnTo>
                    <a:pt x="3284131" y="0"/>
                  </a:lnTo>
                  <a:lnTo>
                    <a:pt x="3309247" y="5071"/>
                  </a:lnTo>
                  <a:lnTo>
                    <a:pt x="3329759" y="18900"/>
                  </a:lnTo>
                  <a:lnTo>
                    <a:pt x="3343588" y="39412"/>
                  </a:lnTo>
                  <a:lnTo>
                    <a:pt x="3348659" y="64528"/>
                  </a:lnTo>
                  <a:lnTo>
                    <a:pt x="3348659" y="481634"/>
                  </a:lnTo>
                  <a:lnTo>
                    <a:pt x="3343588" y="506751"/>
                  </a:lnTo>
                  <a:lnTo>
                    <a:pt x="3329759" y="527262"/>
                  </a:lnTo>
                  <a:lnTo>
                    <a:pt x="3309247" y="541092"/>
                  </a:lnTo>
                  <a:lnTo>
                    <a:pt x="3284131" y="546163"/>
                  </a:lnTo>
                  <a:close/>
                </a:path>
              </a:pathLst>
            </a:custGeom>
            <a:ln w="12700">
              <a:solidFill>
                <a:srgbClr val="000000"/>
              </a:solidFill>
            </a:ln>
          </p:spPr>
          <p:txBody>
            <a:bodyPr wrap="square" lIns="0" tIns="0" rIns="0" bIns="0" rtlCol="0"/>
            <a:lstStyle/>
            <a:p>
              <a:endParaRPr/>
            </a:p>
          </p:txBody>
        </p:sp>
      </p:grpSp>
      <p:sp>
        <p:nvSpPr>
          <p:cNvPr id="17" name="object 17"/>
          <p:cNvSpPr txBox="1"/>
          <p:nvPr/>
        </p:nvSpPr>
        <p:spPr>
          <a:xfrm>
            <a:off x="2467395" y="1355325"/>
            <a:ext cx="3348990" cy="388568"/>
          </a:xfrm>
          <a:prstGeom prst="rect">
            <a:avLst/>
          </a:prstGeom>
        </p:spPr>
        <p:txBody>
          <a:bodyPr vert="horz" wrap="square" lIns="0" tIns="11430" rIns="0" bIns="0" rtlCol="0">
            <a:spAutoFit/>
          </a:bodyPr>
          <a:lstStyle/>
          <a:p>
            <a:pPr algn="ctr">
              <a:lnSpc>
                <a:spcPct val="100000"/>
              </a:lnSpc>
              <a:spcBef>
                <a:spcPts val="90"/>
              </a:spcBef>
            </a:pPr>
            <a:r>
              <a:rPr sz="2450" b="1" spc="-100" dirty="0">
                <a:solidFill>
                  <a:srgbClr val="FFFFF9"/>
                </a:solidFill>
                <a:latin typeface="Grammarsaurus" pitchFamily="2" charset="0"/>
                <a:cs typeface="Gill Sans MT"/>
              </a:rPr>
              <a:t>Scientific enquiry types</a:t>
            </a:r>
            <a:endParaRPr sz="2450" spc="-100" dirty="0">
              <a:latin typeface="Grammarsaurus" pitchFamily="2" charset="0"/>
              <a:cs typeface="Gill Sans MT"/>
            </a:endParaRPr>
          </a:p>
        </p:txBody>
      </p:sp>
      <p:grpSp>
        <p:nvGrpSpPr>
          <p:cNvPr id="18" name="object 18"/>
          <p:cNvGrpSpPr/>
          <p:nvPr/>
        </p:nvGrpSpPr>
        <p:grpSpPr>
          <a:xfrm>
            <a:off x="2467394" y="1803247"/>
            <a:ext cx="4936490" cy="4104640"/>
            <a:chOff x="2467394" y="1803247"/>
            <a:chExt cx="4936490" cy="4104640"/>
          </a:xfrm>
        </p:grpSpPr>
        <p:sp>
          <p:nvSpPr>
            <p:cNvPr id="19" name="object 19"/>
            <p:cNvSpPr/>
            <p:nvPr/>
          </p:nvSpPr>
          <p:spPr>
            <a:xfrm>
              <a:off x="6486626" y="1809597"/>
              <a:ext cx="0" cy="4091940"/>
            </a:xfrm>
            <a:custGeom>
              <a:avLst/>
              <a:gdLst/>
              <a:ahLst/>
              <a:cxnLst/>
              <a:rect l="l" t="t" r="r" b="b"/>
              <a:pathLst>
                <a:path h="4091940">
                  <a:moveTo>
                    <a:pt x="0" y="0"/>
                  </a:moveTo>
                  <a:lnTo>
                    <a:pt x="0" y="4091419"/>
                  </a:lnTo>
                </a:path>
              </a:pathLst>
            </a:custGeom>
            <a:ln w="12700">
              <a:solidFill>
                <a:srgbClr val="221F1F"/>
              </a:solidFill>
            </a:ln>
          </p:spPr>
          <p:txBody>
            <a:bodyPr wrap="square" lIns="0" tIns="0" rIns="0" bIns="0" rtlCol="0"/>
            <a:lstStyle/>
            <a:p>
              <a:endParaRPr/>
            </a:p>
          </p:txBody>
        </p:sp>
        <p:sp>
          <p:nvSpPr>
            <p:cNvPr id="20" name="object 20"/>
            <p:cNvSpPr/>
            <p:nvPr/>
          </p:nvSpPr>
          <p:spPr>
            <a:xfrm>
              <a:off x="2467394" y="2067572"/>
              <a:ext cx="590550" cy="532130"/>
            </a:xfrm>
            <a:custGeom>
              <a:avLst/>
              <a:gdLst/>
              <a:ahLst/>
              <a:cxnLst/>
              <a:rect l="l" t="t" r="r" b="b"/>
              <a:pathLst>
                <a:path w="590550" h="532130">
                  <a:moveTo>
                    <a:pt x="404355" y="0"/>
                  </a:moveTo>
                  <a:lnTo>
                    <a:pt x="186156" y="0"/>
                  </a:lnTo>
                  <a:lnTo>
                    <a:pt x="166048" y="2666"/>
                  </a:lnTo>
                  <a:lnTo>
                    <a:pt x="131781" y="22449"/>
                  </a:lnTo>
                  <a:lnTo>
                    <a:pt x="10325" y="227495"/>
                  </a:lnTo>
                  <a:lnTo>
                    <a:pt x="0" y="266020"/>
                  </a:lnTo>
                  <a:lnTo>
                    <a:pt x="2581" y="285802"/>
                  </a:lnTo>
                  <a:lnTo>
                    <a:pt x="119418" y="493522"/>
                  </a:lnTo>
                  <a:lnTo>
                    <a:pt x="147624" y="521720"/>
                  </a:lnTo>
                  <a:lnTo>
                    <a:pt x="186156" y="532041"/>
                  </a:lnTo>
                  <a:lnTo>
                    <a:pt x="404355" y="532041"/>
                  </a:lnTo>
                  <a:lnTo>
                    <a:pt x="442875" y="521720"/>
                  </a:lnTo>
                  <a:lnTo>
                    <a:pt x="471081" y="493522"/>
                  </a:lnTo>
                  <a:lnTo>
                    <a:pt x="580186" y="304546"/>
                  </a:lnTo>
                  <a:lnTo>
                    <a:pt x="590511" y="266020"/>
                  </a:lnTo>
                  <a:lnTo>
                    <a:pt x="587930" y="246238"/>
                  </a:lnTo>
                  <a:lnTo>
                    <a:pt x="471081" y="38531"/>
                  </a:lnTo>
                  <a:lnTo>
                    <a:pt x="442875" y="10321"/>
                  </a:lnTo>
                  <a:lnTo>
                    <a:pt x="404355" y="0"/>
                  </a:lnTo>
                  <a:close/>
                </a:path>
              </a:pathLst>
            </a:custGeom>
            <a:solidFill>
              <a:srgbClr val="4E6B8E"/>
            </a:solidFill>
          </p:spPr>
          <p:txBody>
            <a:bodyPr wrap="square" lIns="0" tIns="0" rIns="0" bIns="0" rtlCol="0"/>
            <a:lstStyle/>
            <a:p>
              <a:endParaRPr/>
            </a:p>
          </p:txBody>
        </p:sp>
        <p:sp>
          <p:nvSpPr>
            <p:cNvPr id="21" name="object 21"/>
            <p:cNvSpPr/>
            <p:nvPr/>
          </p:nvSpPr>
          <p:spPr>
            <a:xfrm>
              <a:off x="2587853" y="2158796"/>
              <a:ext cx="349885" cy="349885"/>
            </a:xfrm>
            <a:custGeom>
              <a:avLst/>
              <a:gdLst/>
              <a:ahLst/>
              <a:cxnLst/>
              <a:rect l="l" t="t" r="r" b="b"/>
              <a:pathLst>
                <a:path w="349885" h="349885">
                  <a:moveTo>
                    <a:pt x="196735" y="285229"/>
                  </a:moveTo>
                  <a:lnTo>
                    <a:pt x="152857" y="285229"/>
                  </a:lnTo>
                  <a:lnTo>
                    <a:pt x="131808" y="289487"/>
                  </a:lnTo>
                  <a:lnTo>
                    <a:pt x="114601" y="301094"/>
                  </a:lnTo>
                  <a:lnTo>
                    <a:pt x="102990" y="318297"/>
                  </a:lnTo>
                  <a:lnTo>
                    <a:pt x="98729" y="339343"/>
                  </a:lnTo>
                  <a:lnTo>
                    <a:pt x="98729" y="344995"/>
                  </a:lnTo>
                  <a:lnTo>
                    <a:pt x="103314" y="349592"/>
                  </a:lnTo>
                  <a:lnTo>
                    <a:pt x="246265" y="349592"/>
                  </a:lnTo>
                  <a:lnTo>
                    <a:pt x="250863" y="344995"/>
                  </a:lnTo>
                  <a:lnTo>
                    <a:pt x="250863" y="339343"/>
                  </a:lnTo>
                  <a:lnTo>
                    <a:pt x="248791" y="329107"/>
                  </a:lnTo>
                  <a:lnTo>
                    <a:pt x="120802" y="329107"/>
                  </a:lnTo>
                  <a:lnTo>
                    <a:pt x="125535" y="319735"/>
                  </a:lnTo>
                  <a:lnTo>
                    <a:pt x="132838" y="312329"/>
                  </a:lnTo>
                  <a:lnTo>
                    <a:pt x="142137" y="307464"/>
                  </a:lnTo>
                  <a:lnTo>
                    <a:pt x="152857" y="305714"/>
                  </a:lnTo>
                  <a:lnTo>
                    <a:pt x="238111" y="305714"/>
                  </a:lnTo>
                  <a:lnTo>
                    <a:pt x="234992" y="301094"/>
                  </a:lnTo>
                  <a:lnTo>
                    <a:pt x="217784" y="289487"/>
                  </a:lnTo>
                  <a:lnTo>
                    <a:pt x="196735" y="285229"/>
                  </a:lnTo>
                  <a:close/>
                </a:path>
                <a:path w="349885" h="349885">
                  <a:moveTo>
                    <a:pt x="238111" y="305714"/>
                  </a:moveTo>
                  <a:lnTo>
                    <a:pt x="196735" y="305714"/>
                  </a:lnTo>
                  <a:lnTo>
                    <a:pt x="207448" y="307464"/>
                  </a:lnTo>
                  <a:lnTo>
                    <a:pt x="216742" y="312329"/>
                  </a:lnTo>
                  <a:lnTo>
                    <a:pt x="224044" y="319735"/>
                  </a:lnTo>
                  <a:lnTo>
                    <a:pt x="228777" y="329107"/>
                  </a:lnTo>
                  <a:lnTo>
                    <a:pt x="248791" y="329107"/>
                  </a:lnTo>
                  <a:lnTo>
                    <a:pt x="246603" y="318297"/>
                  </a:lnTo>
                  <a:lnTo>
                    <a:pt x="238111" y="305714"/>
                  </a:lnTo>
                  <a:close/>
                </a:path>
                <a:path w="349885" h="349885">
                  <a:moveTo>
                    <a:pt x="209542" y="90169"/>
                  </a:moveTo>
                  <a:lnTo>
                    <a:pt x="139700" y="90169"/>
                  </a:lnTo>
                  <a:lnTo>
                    <a:pt x="144654" y="95933"/>
                  </a:lnTo>
                  <a:lnTo>
                    <a:pt x="150536" y="100752"/>
                  </a:lnTo>
                  <a:lnTo>
                    <a:pt x="157212" y="104489"/>
                  </a:lnTo>
                  <a:lnTo>
                    <a:pt x="164553" y="107010"/>
                  </a:lnTo>
                  <a:lnTo>
                    <a:pt x="164553" y="285229"/>
                  </a:lnTo>
                  <a:lnTo>
                    <a:pt x="185039" y="285229"/>
                  </a:lnTo>
                  <a:lnTo>
                    <a:pt x="185039" y="107010"/>
                  </a:lnTo>
                  <a:lnTo>
                    <a:pt x="198136" y="101367"/>
                  </a:lnTo>
                  <a:lnTo>
                    <a:pt x="208564" y="91927"/>
                  </a:lnTo>
                  <a:lnTo>
                    <a:pt x="209542" y="90169"/>
                  </a:lnTo>
                  <a:close/>
                </a:path>
                <a:path w="349885" h="349885">
                  <a:moveTo>
                    <a:pt x="125603" y="208432"/>
                  </a:moveTo>
                  <a:lnTo>
                    <a:pt x="4584" y="208432"/>
                  </a:lnTo>
                  <a:lnTo>
                    <a:pt x="0" y="213017"/>
                  </a:lnTo>
                  <a:lnTo>
                    <a:pt x="0" y="218681"/>
                  </a:lnTo>
                  <a:lnTo>
                    <a:pt x="4260" y="239727"/>
                  </a:lnTo>
                  <a:lnTo>
                    <a:pt x="15871" y="256930"/>
                  </a:lnTo>
                  <a:lnTo>
                    <a:pt x="33079" y="268537"/>
                  </a:lnTo>
                  <a:lnTo>
                    <a:pt x="54127" y="272795"/>
                  </a:lnTo>
                  <a:lnTo>
                    <a:pt x="76060" y="272795"/>
                  </a:lnTo>
                  <a:lnTo>
                    <a:pt x="97108" y="268537"/>
                  </a:lnTo>
                  <a:lnTo>
                    <a:pt x="114315" y="256930"/>
                  </a:lnTo>
                  <a:lnTo>
                    <a:pt x="117433" y="252310"/>
                  </a:lnTo>
                  <a:lnTo>
                    <a:pt x="54127" y="252310"/>
                  </a:lnTo>
                  <a:lnTo>
                    <a:pt x="43408" y="250563"/>
                  </a:lnTo>
                  <a:lnTo>
                    <a:pt x="34113" y="245702"/>
                  </a:lnTo>
                  <a:lnTo>
                    <a:pt x="26816" y="238300"/>
                  </a:lnTo>
                  <a:lnTo>
                    <a:pt x="22085" y="228917"/>
                  </a:lnTo>
                  <a:lnTo>
                    <a:pt x="128115" y="228917"/>
                  </a:lnTo>
                  <a:lnTo>
                    <a:pt x="130187" y="218681"/>
                  </a:lnTo>
                  <a:lnTo>
                    <a:pt x="130187" y="213017"/>
                  </a:lnTo>
                  <a:lnTo>
                    <a:pt x="125603" y="208432"/>
                  </a:lnTo>
                  <a:close/>
                </a:path>
                <a:path w="349885" h="349885">
                  <a:moveTo>
                    <a:pt x="128115" y="228917"/>
                  </a:moveTo>
                  <a:lnTo>
                    <a:pt x="108013" y="228917"/>
                  </a:lnTo>
                  <a:lnTo>
                    <a:pt x="103369" y="238300"/>
                  </a:lnTo>
                  <a:lnTo>
                    <a:pt x="96067" y="245702"/>
                  </a:lnTo>
                  <a:lnTo>
                    <a:pt x="86772" y="250563"/>
                  </a:lnTo>
                  <a:lnTo>
                    <a:pt x="76060" y="252310"/>
                  </a:lnTo>
                  <a:lnTo>
                    <a:pt x="117433" y="252310"/>
                  </a:lnTo>
                  <a:lnTo>
                    <a:pt x="125927" y="239727"/>
                  </a:lnTo>
                  <a:lnTo>
                    <a:pt x="128115" y="228917"/>
                  </a:lnTo>
                  <a:close/>
                </a:path>
                <a:path w="349885" h="349885">
                  <a:moveTo>
                    <a:pt x="180454" y="0"/>
                  </a:moveTo>
                  <a:lnTo>
                    <a:pt x="169138" y="0"/>
                  </a:lnTo>
                  <a:lnTo>
                    <a:pt x="164553" y="4584"/>
                  </a:lnTo>
                  <a:lnTo>
                    <a:pt x="164553" y="23177"/>
                  </a:lnTo>
                  <a:lnTo>
                    <a:pt x="151450" y="28822"/>
                  </a:lnTo>
                  <a:lnTo>
                    <a:pt x="141023" y="38266"/>
                  </a:lnTo>
                  <a:lnTo>
                    <a:pt x="134135" y="50647"/>
                  </a:lnTo>
                  <a:lnTo>
                    <a:pt x="131648" y="65100"/>
                  </a:lnTo>
                  <a:lnTo>
                    <a:pt x="131648" y="67157"/>
                  </a:lnTo>
                  <a:lnTo>
                    <a:pt x="131787" y="69176"/>
                  </a:lnTo>
                  <a:lnTo>
                    <a:pt x="132080" y="71158"/>
                  </a:lnTo>
                  <a:lnTo>
                    <a:pt x="58737" y="100495"/>
                  </a:lnTo>
                  <a:lnTo>
                    <a:pt x="56642" y="102527"/>
                  </a:lnTo>
                  <a:lnTo>
                    <a:pt x="14274" y="208432"/>
                  </a:lnTo>
                  <a:lnTo>
                    <a:pt x="36334" y="208432"/>
                  </a:lnTo>
                  <a:lnTo>
                    <a:pt x="65087" y="136550"/>
                  </a:lnTo>
                  <a:lnTo>
                    <a:pt x="87155" y="136550"/>
                  </a:lnTo>
                  <a:lnTo>
                    <a:pt x="78409" y="114680"/>
                  </a:lnTo>
                  <a:lnTo>
                    <a:pt x="139700" y="90169"/>
                  </a:lnTo>
                  <a:lnTo>
                    <a:pt x="209542" y="90169"/>
                  </a:lnTo>
                  <a:lnTo>
                    <a:pt x="210879" y="87769"/>
                  </a:lnTo>
                  <a:lnTo>
                    <a:pt x="174790" y="87769"/>
                  </a:lnTo>
                  <a:lnTo>
                    <a:pt x="165975" y="85984"/>
                  </a:lnTo>
                  <a:lnTo>
                    <a:pt x="158769" y="81119"/>
                  </a:lnTo>
                  <a:lnTo>
                    <a:pt x="153905" y="73909"/>
                  </a:lnTo>
                  <a:lnTo>
                    <a:pt x="152123" y="65100"/>
                  </a:lnTo>
                  <a:lnTo>
                    <a:pt x="153905" y="56280"/>
                  </a:lnTo>
                  <a:lnTo>
                    <a:pt x="158769" y="49077"/>
                  </a:lnTo>
                  <a:lnTo>
                    <a:pt x="165975" y="44215"/>
                  </a:lnTo>
                  <a:lnTo>
                    <a:pt x="174790" y="42430"/>
                  </a:lnTo>
                  <a:lnTo>
                    <a:pt x="259020" y="42430"/>
                  </a:lnTo>
                  <a:lnTo>
                    <a:pt x="265055" y="40017"/>
                  </a:lnTo>
                  <a:lnTo>
                    <a:pt x="209880" y="40017"/>
                  </a:lnTo>
                  <a:lnTo>
                    <a:pt x="204930" y="34253"/>
                  </a:lnTo>
                  <a:lnTo>
                    <a:pt x="199050" y="29435"/>
                  </a:lnTo>
                  <a:lnTo>
                    <a:pt x="192374" y="25698"/>
                  </a:lnTo>
                  <a:lnTo>
                    <a:pt x="185039" y="23177"/>
                  </a:lnTo>
                  <a:lnTo>
                    <a:pt x="185039" y="4584"/>
                  </a:lnTo>
                  <a:lnTo>
                    <a:pt x="180454" y="0"/>
                  </a:lnTo>
                  <a:close/>
                </a:path>
                <a:path w="349885" h="349885">
                  <a:moveTo>
                    <a:pt x="87155" y="136550"/>
                  </a:moveTo>
                  <a:lnTo>
                    <a:pt x="65087" y="136550"/>
                  </a:lnTo>
                  <a:lnTo>
                    <a:pt x="93853" y="208432"/>
                  </a:lnTo>
                  <a:lnTo>
                    <a:pt x="115900" y="208432"/>
                  </a:lnTo>
                  <a:lnTo>
                    <a:pt x="87155" y="136550"/>
                  </a:lnTo>
                  <a:close/>
                </a:path>
                <a:path w="349885" h="349885">
                  <a:moveTo>
                    <a:pt x="344995" y="120675"/>
                  </a:moveTo>
                  <a:lnTo>
                    <a:pt x="223989" y="120675"/>
                  </a:lnTo>
                  <a:lnTo>
                    <a:pt x="219405" y="125260"/>
                  </a:lnTo>
                  <a:lnTo>
                    <a:pt x="219405" y="130911"/>
                  </a:lnTo>
                  <a:lnTo>
                    <a:pt x="223663" y="151959"/>
                  </a:lnTo>
                  <a:lnTo>
                    <a:pt x="235270" y="169167"/>
                  </a:lnTo>
                  <a:lnTo>
                    <a:pt x="252473" y="180778"/>
                  </a:lnTo>
                  <a:lnTo>
                    <a:pt x="273519" y="185038"/>
                  </a:lnTo>
                  <a:lnTo>
                    <a:pt x="295465" y="185038"/>
                  </a:lnTo>
                  <a:lnTo>
                    <a:pt x="316513" y="180778"/>
                  </a:lnTo>
                  <a:lnTo>
                    <a:pt x="333721" y="169167"/>
                  </a:lnTo>
                  <a:lnTo>
                    <a:pt x="336834" y="164553"/>
                  </a:lnTo>
                  <a:lnTo>
                    <a:pt x="273519" y="164553"/>
                  </a:lnTo>
                  <a:lnTo>
                    <a:pt x="262819" y="162806"/>
                  </a:lnTo>
                  <a:lnTo>
                    <a:pt x="253524" y="157945"/>
                  </a:lnTo>
                  <a:lnTo>
                    <a:pt x="246221" y="150543"/>
                  </a:lnTo>
                  <a:lnTo>
                    <a:pt x="241477" y="141160"/>
                  </a:lnTo>
                  <a:lnTo>
                    <a:pt x="347518" y="141160"/>
                  </a:lnTo>
                  <a:lnTo>
                    <a:pt x="349592" y="130911"/>
                  </a:lnTo>
                  <a:lnTo>
                    <a:pt x="349592" y="125260"/>
                  </a:lnTo>
                  <a:lnTo>
                    <a:pt x="344995" y="120675"/>
                  </a:lnTo>
                  <a:close/>
                </a:path>
                <a:path w="349885" h="349885">
                  <a:moveTo>
                    <a:pt x="347518" y="141160"/>
                  </a:moveTo>
                  <a:lnTo>
                    <a:pt x="327418" y="141160"/>
                  </a:lnTo>
                  <a:lnTo>
                    <a:pt x="322774" y="150543"/>
                  </a:lnTo>
                  <a:lnTo>
                    <a:pt x="315472" y="157945"/>
                  </a:lnTo>
                  <a:lnTo>
                    <a:pt x="306178" y="162806"/>
                  </a:lnTo>
                  <a:lnTo>
                    <a:pt x="295465" y="164553"/>
                  </a:lnTo>
                  <a:lnTo>
                    <a:pt x="336834" y="164553"/>
                  </a:lnTo>
                  <a:lnTo>
                    <a:pt x="345332" y="151959"/>
                  </a:lnTo>
                  <a:lnTo>
                    <a:pt x="347518" y="141160"/>
                  </a:lnTo>
                  <a:close/>
                </a:path>
                <a:path w="349885" h="349885">
                  <a:moveTo>
                    <a:pt x="302872" y="39598"/>
                  </a:moveTo>
                  <a:lnTo>
                    <a:pt x="266103" y="39598"/>
                  </a:lnTo>
                  <a:lnTo>
                    <a:pt x="233680" y="120675"/>
                  </a:lnTo>
                  <a:lnTo>
                    <a:pt x="255739" y="120675"/>
                  </a:lnTo>
                  <a:lnTo>
                    <a:pt x="284379" y="49077"/>
                  </a:lnTo>
                  <a:lnTo>
                    <a:pt x="284492" y="48793"/>
                  </a:lnTo>
                  <a:lnTo>
                    <a:pt x="306550" y="48793"/>
                  </a:lnTo>
                  <a:lnTo>
                    <a:pt x="302872" y="39598"/>
                  </a:lnTo>
                  <a:close/>
                </a:path>
                <a:path w="349885" h="349885">
                  <a:moveTo>
                    <a:pt x="306550" y="48793"/>
                  </a:moveTo>
                  <a:lnTo>
                    <a:pt x="284492" y="48793"/>
                  </a:lnTo>
                  <a:lnTo>
                    <a:pt x="313245" y="120675"/>
                  </a:lnTo>
                  <a:lnTo>
                    <a:pt x="335305" y="120675"/>
                  </a:lnTo>
                  <a:lnTo>
                    <a:pt x="306664" y="49077"/>
                  </a:lnTo>
                  <a:lnTo>
                    <a:pt x="306550" y="48793"/>
                  </a:lnTo>
                  <a:close/>
                </a:path>
                <a:path w="349885" h="349885">
                  <a:moveTo>
                    <a:pt x="259020" y="42430"/>
                  </a:moveTo>
                  <a:lnTo>
                    <a:pt x="174790" y="42430"/>
                  </a:lnTo>
                  <a:lnTo>
                    <a:pt x="183604" y="44215"/>
                  </a:lnTo>
                  <a:lnTo>
                    <a:pt x="190811" y="49077"/>
                  </a:lnTo>
                  <a:lnTo>
                    <a:pt x="195674" y="56280"/>
                  </a:lnTo>
                  <a:lnTo>
                    <a:pt x="197457" y="65100"/>
                  </a:lnTo>
                  <a:lnTo>
                    <a:pt x="195676" y="73909"/>
                  </a:lnTo>
                  <a:lnTo>
                    <a:pt x="190815" y="81119"/>
                  </a:lnTo>
                  <a:lnTo>
                    <a:pt x="183609" y="85984"/>
                  </a:lnTo>
                  <a:lnTo>
                    <a:pt x="174790" y="87769"/>
                  </a:lnTo>
                  <a:lnTo>
                    <a:pt x="210879" y="87769"/>
                  </a:lnTo>
                  <a:lnTo>
                    <a:pt x="215455" y="79551"/>
                  </a:lnTo>
                  <a:lnTo>
                    <a:pt x="217944" y="65100"/>
                  </a:lnTo>
                  <a:lnTo>
                    <a:pt x="217944" y="63042"/>
                  </a:lnTo>
                  <a:lnTo>
                    <a:pt x="217792" y="61010"/>
                  </a:lnTo>
                  <a:lnTo>
                    <a:pt x="217512" y="59029"/>
                  </a:lnTo>
                  <a:lnTo>
                    <a:pt x="259020" y="42430"/>
                  </a:lnTo>
                  <a:close/>
                </a:path>
                <a:path w="349885" h="349885">
                  <a:moveTo>
                    <a:pt x="288683" y="10972"/>
                  </a:moveTo>
                  <a:lnTo>
                    <a:pt x="283159" y="10972"/>
                  </a:lnTo>
                  <a:lnTo>
                    <a:pt x="281876" y="11226"/>
                  </a:lnTo>
                  <a:lnTo>
                    <a:pt x="209880" y="40017"/>
                  </a:lnTo>
                  <a:lnTo>
                    <a:pt x="265055" y="40017"/>
                  </a:lnTo>
                  <a:lnTo>
                    <a:pt x="266103" y="39598"/>
                  </a:lnTo>
                  <a:lnTo>
                    <a:pt x="302872" y="39598"/>
                  </a:lnTo>
                  <a:lnTo>
                    <a:pt x="292442" y="13525"/>
                  </a:lnTo>
                  <a:lnTo>
                    <a:pt x="288683" y="10972"/>
                  </a:lnTo>
                  <a:close/>
                </a:path>
              </a:pathLst>
            </a:custGeom>
            <a:solidFill>
              <a:srgbClr val="FFFFFF"/>
            </a:solidFill>
          </p:spPr>
          <p:txBody>
            <a:bodyPr wrap="square" lIns="0" tIns="0" rIns="0" bIns="0" rtlCol="0"/>
            <a:lstStyle/>
            <a:p>
              <a:endParaRPr/>
            </a:p>
          </p:txBody>
        </p:sp>
        <p:sp>
          <p:nvSpPr>
            <p:cNvPr id="22" name="object 22"/>
            <p:cNvSpPr/>
            <p:nvPr/>
          </p:nvSpPr>
          <p:spPr>
            <a:xfrm>
              <a:off x="2467394" y="2711805"/>
              <a:ext cx="590550" cy="532130"/>
            </a:xfrm>
            <a:custGeom>
              <a:avLst/>
              <a:gdLst/>
              <a:ahLst/>
              <a:cxnLst/>
              <a:rect l="l" t="t" r="r" b="b"/>
              <a:pathLst>
                <a:path w="590550" h="532130">
                  <a:moveTo>
                    <a:pt x="404355" y="0"/>
                  </a:moveTo>
                  <a:lnTo>
                    <a:pt x="186156" y="0"/>
                  </a:lnTo>
                  <a:lnTo>
                    <a:pt x="166048" y="2666"/>
                  </a:lnTo>
                  <a:lnTo>
                    <a:pt x="131781" y="22449"/>
                  </a:lnTo>
                  <a:lnTo>
                    <a:pt x="10325" y="227495"/>
                  </a:lnTo>
                  <a:lnTo>
                    <a:pt x="0" y="266020"/>
                  </a:lnTo>
                  <a:lnTo>
                    <a:pt x="2581" y="285802"/>
                  </a:lnTo>
                  <a:lnTo>
                    <a:pt x="119418" y="493522"/>
                  </a:lnTo>
                  <a:lnTo>
                    <a:pt x="147624" y="521720"/>
                  </a:lnTo>
                  <a:lnTo>
                    <a:pt x="186156" y="532041"/>
                  </a:lnTo>
                  <a:lnTo>
                    <a:pt x="404355" y="532041"/>
                  </a:lnTo>
                  <a:lnTo>
                    <a:pt x="442875" y="521720"/>
                  </a:lnTo>
                  <a:lnTo>
                    <a:pt x="471081" y="493522"/>
                  </a:lnTo>
                  <a:lnTo>
                    <a:pt x="580186" y="304546"/>
                  </a:lnTo>
                  <a:lnTo>
                    <a:pt x="590511" y="266020"/>
                  </a:lnTo>
                  <a:lnTo>
                    <a:pt x="587930" y="246238"/>
                  </a:lnTo>
                  <a:lnTo>
                    <a:pt x="471081" y="38531"/>
                  </a:lnTo>
                  <a:lnTo>
                    <a:pt x="442875" y="10321"/>
                  </a:lnTo>
                  <a:lnTo>
                    <a:pt x="404355" y="0"/>
                  </a:lnTo>
                  <a:close/>
                </a:path>
              </a:pathLst>
            </a:custGeom>
            <a:solidFill>
              <a:srgbClr val="A3A3A3"/>
            </a:solidFill>
          </p:spPr>
          <p:txBody>
            <a:bodyPr wrap="square" lIns="0" tIns="0" rIns="0" bIns="0" rtlCol="0"/>
            <a:lstStyle/>
            <a:p>
              <a:endParaRPr/>
            </a:p>
          </p:txBody>
        </p:sp>
        <p:sp>
          <p:nvSpPr>
            <p:cNvPr id="23" name="object 23"/>
            <p:cNvSpPr/>
            <p:nvPr/>
          </p:nvSpPr>
          <p:spPr>
            <a:xfrm>
              <a:off x="2622816" y="2803613"/>
              <a:ext cx="336550" cy="337185"/>
            </a:xfrm>
            <a:custGeom>
              <a:avLst/>
              <a:gdLst/>
              <a:ahLst/>
              <a:cxnLst/>
              <a:rect l="l" t="t" r="r" b="b"/>
              <a:pathLst>
                <a:path w="336550" h="337185">
                  <a:moveTo>
                    <a:pt x="152438" y="63385"/>
                  </a:moveTo>
                  <a:lnTo>
                    <a:pt x="148043" y="58966"/>
                  </a:lnTo>
                  <a:lnTo>
                    <a:pt x="132778" y="58966"/>
                  </a:lnTo>
                  <a:lnTo>
                    <a:pt x="132778" y="78638"/>
                  </a:lnTo>
                  <a:lnTo>
                    <a:pt x="132778" y="99682"/>
                  </a:lnTo>
                  <a:lnTo>
                    <a:pt x="98298" y="99682"/>
                  </a:lnTo>
                  <a:lnTo>
                    <a:pt x="98298" y="78638"/>
                  </a:lnTo>
                  <a:lnTo>
                    <a:pt x="132778" y="78638"/>
                  </a:lnTo>
                  <a:lnTo>
                    <a:pt x="132778" y="58966"/>
                  </a:lnTo>
                  <a:lnTo>
                    <a:pt x="83045" y="58966"/>
                  </a:lnTo>
                  <a:lnTo>
                    <a:pt x="78638" y="63385"/>
                  </a:lnTo>
                  <a:lnTo>
                    <a:pt x="78638" y="114947"/>
                  </a:lnTo>
                  <a:lnTo>
                    <a:pt x="83045" y="119341"/>
                  </a:lnTo>
                  <a:lnTo>
                    <a:pt x="148043" y="119341"/>
                  </a:lnTo>
                  <a:lnTo>
                    <a:pt x="152438" y="114947"/>
                  </a:lnTo>
                  <a:lnTo>
                    <a:pt x="152438" y="99682"/>
                  </a:lnTo>
                  <a:lnTo>
                    <a:pt x="152438" y="78638"/>
                  </a:lnTo>
                  <a:lnTo>
                    <a:pt x="152438" y="63385"/>
                  </a:lnTo>
                  <a:close/>
                </a:path>
                <a:path w="336550" h="337185">
                  <a:moveTo>
                    <a:pt x="176707" y="182727"/>
                  </a:moveTo>
                  <a:lnTo>
                    <a:pt x="172313" y="178333"/>
                  </a:lnTo>
                  <a:lnTo>
                    <a:pt x="83045" y="178333"/>
                  </a:lnTo>
                  <a:lnTo>
                    <a:pt x="78638" y="182727"/>
                  </a:lnTo>
                  <a:lnTo>
                    <a:pt x="78638" y="193586"/>
                  </a:lnTo>
                  <a:lnTo>
                    <a:pt x="83045" y="197993"/>
                  </a:lnTo>
                  <a:lnTo>
                    <a:pt x="88468" y="197993"/>
                  </a:lnTo>
                  <a:lnTo>
                    <a:pt x="172313" y="197993"/>
                  </a:lnTo>
                  <a:lnTo>
                    <a:pt x="176707" y="193586"/>
                  </a:lnTo>
                  <a:lnTo>
                    <a:pt x="176707" y="182727"/>
                  </a:lnTo>
                  <a:close/>
                </a:path>
                <a:path w="336550" h="337185">
                  <a:moveTo>
                    <a:pt x="183972" y="143421"/>
                  </a:moveTo>
                  <a:lnTo>
                    <a:pt x="179565" y="139014"/>
                  </a:lnTo>
                  <a:lnTo>
                    <a:pt x="83045" y="139014"/>
                  </a:lnTo>
                  <a:lnTo>
                    <a:pt x="78638" y="143421"/>
                  </a:lnTo>
                  <a:lnTo>
                    <a:pt x="78638" y="154279"/>
                  </a:lnTo>
                  <a:lnTo>
                    <a:pt x="83045" y="158673"/>
                  </a:lnTo>
                  <a:lnTo>
                    <a:pt x="88468" y="158673"/>
                  </a:lnTo>
                  <a:lnTo>
                    <a:pt x="179565" y="158673"/>
                  </a:lnTo>
                  <a:lnTo>
                    <a:pt x="183972" y="154279"/>
                  </a:lnTo>
                  <a:lnTo>
                    <a:pt x="183972" y="143421"/>
                  </a:lnTo>
                  <a:close/>
                </a:path>
                <a:path w="336550" h="337185">
                  <a:moveTo>
                    <a:pt x="187985" y="222046"/>
                  </a:moveTo>
                  <a:lnTo>
                    <a:pt x="183591" y="217652"/>
                  </a:lnTo>
                  <a:lnTo>
                    <a:pt x="178155" y="217652"/>
                  </a:lnTo>
                  <a:lnTo>
                    <a:pt x="83045" y="217652"/>
                  </a:lnTo>
                  <a:lnTo>
                    <a:pt x="78651" y="222046"/>
                  </a:lnTo>
                  <a:lnTo>
                    <a:pt x="78651" y="232905"/>
                  </a:lnTo>
                  <a:lnTo>
                    <a:pt x="83045" y="237312"/>
                  </a:lnTo>
                  <a:lnTo>
                    <a:pt x="183591" y="237312"/>
                  </a:lnTo>
                  <a:lnTo>
                    <a:pt x="187985" y="232905"/>
                  </a:lnTo>
                  <a:lnTo>
                    <a:pt x="187985" y="222046"/>
                  </a:lnTo>
                  <a:close/>
                </a:path>
                <a:path w="336550" h="337185">
                  <a:moveTo>
                    <a:pt x="336499" y="251472"/>
                  </a:moveTo>
                  <a:lnTo>
                    <a:pt x="317233" y="232206"/>
                  </a:lnTo>
                  <a:lnTo>
                    <a:pt x="308495" y="223469"/>
                  </a:lnTo>
                  <a:lnTo>
                    <a:pt x="303326" y="218300"/>
                  </a:lnTo>
                  <a:lnTo>
                    <a:pt x="307924" y="210693"/>
                  </a:lnTo>
                  <a:lnTo>
                    <a:pt x="311353" y="202387"/>
                  </a:lnTo>
                  <a:lnTo>
                    <a:pt x="313499" y="193497"/>
                  </a:lnTo>
                  <a:lnTo>
                    <a:pt x="314248" y="184150"/>
                  </a:lnTo>
                  <a:lnTo>
                    <a:pt x="310476" y="163423"/>
                  </a:lnTo>
                  <a:lnTo>
                    <a:pt x="300113" y="145897"/>
                  </a:lnTo>
                  <a:lnTo>
                    <a:pt x="298831" y="144830"/>
                  </a:lnTo>
                  <a:lnTo>
                    <a:pt x="294589" y="141312"/>
                  </a:lnTo>
                  <a:lnTo>
                    <a:pt x="294589" y="184150"/>
                  </a:lnTo>
                  <a:lnTo>
                    <a:pt x="293789" y="192049"/>
                  </a:lnTo>
                  <a:lnTo>
                    <a:pt x="263194" y="222669"/>
                  </a:lnTo>
                  <a:lnTo>
                    <a:pt x="255308" y="223469"/>
                  </a:lnTo>
                  <a:lnTo>
                    <a:pt x="240004" y="220383"/>
                  </a:lnTo>
                  <a:lnTo>
                    <a:pt x="236880" y="218300"/>
                  </a:lnTo>
                  <a:lnTo>
                    <a:pt x="227444" y="211924"/>
                  </a:lnTo>
                  <a:lnTo>
                    <a:pt x="219024" y="199440"/>
                  </a:lnTo>
                  <a:lnTo>
                    <a:pt x="215938" y="184150"/>
                  </a:lnTo>
                  <a:lnTo>
                    <a:pt x="219024" y="168859"/>
                  </a:lnTo>
                  <a:lnTo>
                    <a:pt x="227469" y="156362"/>
                  </a:lnTo>
                  <a:lnTo>
                    <a:pt x="239966" y="147929"/>
                  </a:lnTo>
                  <a:lnTo>
                    <a:pt x="255270" y="144830"/>
                  </a:lnTo>
                  <a:lnTo>
                    <a:pt x="270548" y="147929"/>
                  </a:lnTo>
                  <a:lnTo>
                    <a:pt x="283057" y="156362"/>
                  </a:lnTo>
                  <a:lnTo>
                    <a:pt x="291490" y="168859"/>
                  </a:lnTo>
                  <a:lnTo>
                    <a:pt x="294589" y="184150"/>
                  </a:lnTo>
                  <a:lnTo>
                    <a:pt x="294589" y="141312"/>
                  </a:lnTo>
                  <a:lnTo>
                    <a:pt x="284518" y="132956"/>
                  </a:lnTo>
                  <a:lnTo>
                    <a:pt x="265087" y="125984"/>
                  </a:lnTo>
                  <a:lnTo>
                    <a:pt x="265087" y="66243"/>
                  </a:lnTo>
                  <a:lnTo>
                    <a:pt x="264083" y="63728"/>
                  </a:lnTo>
                  <a:lnTo>
                    <a:pt x="259334" y="58978"/>
                  </a:lnTo>
                  <a:lnTo>
                    <a:pt x="245427" y="45072"/>
                  </a:lnTo>
                  <a:lnTo>
                    <a:pt x="245427" y="78625"/>
                  </a:lnTo>
                  <a:lnTo>
                    <a:pt x="245427" y="125984"/>
                  </a:lnTo>
                  <a:lnTo>
                    <a:pt x="225996" y="132956"/>
                  </a:lnTo>
                  <a:lnTo>
                    <a:pt x="210400" y="145897"/>
                  </a:lnTo>
                  <a:lnTo>
                    <a:pt x="200037" y="163423"/>
                  </a:lnTo>
                  <a:lnTo>
                    <a:pt x="196278" y="184150"/>
                  </a:lnTo>
                  <a:lnTo>
                    <a:pt x="200037" y="204889"/>
                  </a:lnTo>
                  <a:lnTo>
                    <a:pt x="210400" y="222415"/>
                  </a:lnTo>
                  <a:lnTo>
                    <a:pt x="225996" y="235343"/>
                  </a:lnTo>
                  <a:lnTo>
                    <a:pt x="245427" y="242303"/>
                  </a:lnTo>
                  <a:lnTo>
                    <a:pt x="245427" y="278028"/>
                  </a:lnTo>
                  <a:lnTo>
                    <a:pt x="206108" y="278028"/>
                  </a:lnTo>
                  <a:lnTo>
                    <a:pt x="206108" y="297688"/>
                  </a:lnTo>
                  <a:lnTo>
                    <a:pt x="206108" y="317347"/>
                  </a:lnTo>
                  <a:lnTo>
                    <a:pt x="19659" y="317347"/>
                  </a:lnTo>
                  <a:lnTo>
                    <a:pt x="19659" y="58978"/>
                  </a:lnTo>
                  <a:lnTo>
                    <a:pt x="39319" y="58978"/>
                  </a:lnTo>
                  <a:lnTo>
                    <a:pt x="39319" y="293281"/>
                  </a:lnTo>
                  <a:lnTo>
                    <a:pt x="43726" y="297688"/>
                  </a:lnTo>
                  <a:lnTo>
                    <a:pt x="206108" y="297688"/>
                  </a:lnTo>
                  <a:lnTo>
                    <a:pt x="206108" y="278028"/>
                  </a:lnTo>
                  <a:lnTo>
                    <a:pt x="58978" y="278028"/>
                  </a:lnTo>
                  <a:lnTo>
                    <a:pt x="58978" y="58978"/>
                  </a:lnTo>
                  <a:lnTo>
                    <a:pt x="58978" y="19646"/>
                  </a:lnTo>
                  <a:lnTo>
                    <a:pt x="186448" y="19646"/>
                  </a:lnTo>
                  <a:lnTo>
                    <a:pt x="186448" y="74231"/>
                  </a:lnTo>
                  <a:lnTo>
                    <a:pt x="190855" y="78625"/>
                  </a:lnTo>
                  <a:lnTo>
                    <a:pt x="245427" y="78625"/>
                  </a:lnTo>
                  <a:lnTo>
                    <a:pt x="245427" y="45072"/>
                  </a:lnTo>
                  <a:lnTo>
                    <a:pt x="233908" y="33553"/>
                  </a:lnTo>
                  <a:lnTo>
                    <a:pt x="231546" y="31191"/>
                  </a:lnTo>
                  <a:lnTo>
                    <a:pt x="231546" y="58978"/>
                  </a:lnTo>
                  <a:lnTo>
                    <a:pt x="206108" y="58978"/>
                  </a:lnTo>
                  <a:lnTo>
                    <a:pt x="206108" y="33553"/>
                  </a:lnTo>
                  <a:lnTo>
                    <a:pt x="231546" y="58978"/>
                  </a:lnTo>
                  <a:lnTo>
                    <a:pt x="231546" y="31191"/>
                  </a:lnTo>
                  <a:lnTo>
                    <a:pt x="220002" y="19646"/>
                  </a:lnTo>
                  <a:lnTo>
                    <a:pt x="201345" y="990"/>
                  </a:lnTo>
                  <a:lnTo>
                    <a:pt x="198843" y="0"/>
                  </a:lnTo>
                  <a:lnTo>
                    <a:pt x="43713" y="0"/>
                  </a:lnTo>
                  <a:lnTo>
                    <a:pt x="39319" y="4394"/>
                  </a:lnTo>
                  <a:lnTo>
                    <a:pt x="39319" y="39319"/>
                  </a:lnTo>
                  <a:lnTo>
                    <a:pt x="4394" y="39319"/>
                  </a:lnTo>
                  <a:lnTo>
                    <a:pt x="0" y="43713"/>
                  </a:lnTo>
                  <a:lnTo>
                    <a:pt x="0" y="332613"/>
                  </a:lnTo>
                  <a:lnTo>
                    <a:pt x="4394" y="337007"/>
                  </a:lnTo>
                  <a:lnTo>
                    <a:pt x="221361" y="337007"/>
                  </a:lnTo>
                  <a:lnTo>
                    <a:pt x="225767" y="332613"/>
                  </a:lnTo>
                  <a:lnTo>
                    <a:pt x="225767" y="317347"/>
                  </a:lnTo>
                  <a:lnTo>
                    <a:pt x="225767" y="297688"/>
                  </a:lnTo>
                  <a:lnTo>
                    <a:pt x="260692" y="297688"/>
                  </a:lnTo>
                  <a:lnTo>
                    <a:pt x="265087" y="293281"/>
                  </a:lnTo>
                  <a:lnTo>
                    <a:pt x="265087" y="278028"/>
                  </a:lnTo>
                  <a:lnTo>
                    <a:pt x="265087" y="242303"/>
                  </a:lnTo>
                  <a:lnTo>
                    <a:pt x="271665" y="240804"/>
                  </a:lnTo>
                  <a:lnTo>
                    <a:pt x="277939" y="238594"/>
                  </a:lnTo>
                  <a:lnTo>
                    <a:pt x="283870" y="235712"/>
                  </a:lnTo>
                  <a:lnTo>
                    <a:pt x="289420" y="232206"/>
                  </a:lnTo>
                  <a:lnTo>
                    <a:pt x="320675" y="263461"/>
                  </a:lnTo>
                  <a:lnTo>
                    <a:pt x="323189" y="264426"/>
                  </a:lnTo>
                  <a:lnTo>
                    <a:pt x="328218" y="264426"/>
                  </a:lnTo>
                  <a:lnTo>
                    <a:pt x="330733" y="263461"/>
                  </a:lnTo>
                  <a:lnTo>
                    <a:pt x="336499" y="257695"/>
                  </a:lnTo>
                  <a:lnTo>
                    <a:pt x="336499" y="251472"/>
                  </a:lnTo>
                  <a:close/>
                </a:path>
              </a:pathLst>
            </a:custGeom>
            <a:solidFill>
              <a:srgbClr val="FFFFFF"/>
            </a:solidFill>
          </p:spPr>
          <p:txBody>
            <a:bodyPr wrap="square" lIns="0" tIns="0" rIns="0" bIns="0" rtlCol="0"/>
            <a:lstStyle/>
            <a:p>
              <a:endParaRPr/>
            </a:p>
          </p:txBody>
        </p:sp>
        <p:sp>
          <p:nvSpPr>
            <p:cNvPr id="24" name="object 24"/>
            <p:cNvSpPr/>
            <p:nvPr/>
          </p:nvSpPr>
          <p:spPr>
            <a:xfrm>
              <a:off x="2467394" y="3356038"/>
              <a:ext cx="590550" cy="532130"/>
            </a:xfrm>
            <a:custGeom>
              <a:avLst/>
              <a:gdLst/>
              <a:ahLst/>
              <a:cxnLst/>
              <a:rect l="l" t="t" r="r" b="b"/>
              <a:pathLst>
                <a:path w="590550" h="532129">
                  <a:moveTo>
                    <a:pt x="404355" y="0"/>
                  </a:moveTo>
                  <a:lnTo>
                    <a:pt x="186156" y="0"/>
                  </a:lnTo>
                  <a:lnTo>
                    <a:pt x="166048" y="2668"/>
                  </a:lnTo>
                  <a:lnTo>
                    <a:pt x="131781" y="22454"/>
                  </a:lnTo>
                  <a:lnTo>
                    <a:pt x="10325" y="227495"/>
                  </a:lnTo>
                  <a:lnTo>
                    <a:pt x="0" y="266030"/>
                  </a:lnTo>
                  <a:lnTo>
                    <a:pt x="2581" y="285809"/>
                  </a:lnTo>
                  <a:lnTo>
                    <a:pt x="119418" y="493522"/>
                  </a:lnTo>
                  <a:lnTo>
                    <a:pt x="147624" y="521727"/>
                  </a:lnTo>
                  <a:lnTo>
                    <a:pt x="186156" y="532053"/>
                  </a:lnTo>
                  <a:lnTo>
                    <a:pt x="404355" y="532053"/>
                  </a:lnTo>
                  <a:lnTo>
                    <a:pt x="442875" y="521727"/>
                  </a:lnTo>
                  <a:lnTo>
                    <a:pt x="471081" y="493522"/>
                  </a:lnTo>
                  <a:lnTo>
                    <a:pt x="580186" y="304546"/>
                  </a:lnTo>
                  <a:lnTo>
                    <a:pt x="590511" y="266030"/>
                  </a:lnTo>
                  <a:lnTo>
                    <a:pt x="587930" y="246245"/>
                  </a:lnTo>
                  <a:lnTo>
                    <a:pt x="471081" y="38531"/>
                  </a:lnTo>
                  <a:lnTo>
                    <a:pt x="442875" y="10326"/>
                  </a:lnTo>
                  <a:lnTo>
                    <a:pt x="404355" y="0"/>
                  </a:lnTo>
                  <a:close/>
                </a:path>
              </a:pathLst>
            </a:custGeom>
            <a:solidFill>
              <a:srgbClr val="A3A3A3"/>
            </a:solidFill>
          </p:spPr>
          <p:txBody>
            <a:bodyPr wrap="square" lIns="0" tIns="0" rIns="0" bIns="0" rtlCol="0"/>
            <a:lstStyle/>
            <a:p>
              <a:endParaRPr/>
            </a:p>
          </p:txBody>
        </p:sp>
        <p:sp>
          <p:nvSpPr>
            <p:cNvPr id="25" name="object 25"/>
            <p:cNvSpPr/>
            <p:nvPr/>
          </p:nvSpPr>
          <p:spPr>
            <a:xfrm>
              <a:off x="2601785" y="3541153"/>
              <a:ext cx="321310" cy="154940"/>
            </a:xfrm>
            <a:custGeom>
              <a:avLst/>
              <a:gdLst/>
              <a:ahLst/>
              <a:cxnLst/>
              <a:rect l="l" t="t" r="r" b="b"/>
              <a:pathLst>
                <a:path w="321310" h="154939">
                  <a:moveTo>
                    <a:pt x="160502" y="0"/>
                  </a:moveTo>
                  <a:lnTo>
                    <a:pt x="109257" y="7935"/>
                  </a:lnTo>
                  <a:lnTo>
                    <a:pt x="67598" y="25555"/>
                  </a:lnTo>
                  <a:lnTo>
                    <a:pt x="27709" y="52730"/>
                  </a:lnTo>
                  <a:lnTo>
                    <a:pt x="0" y="77469"/>
                  </a:lnTo>
                  <a:lnTo>
                    <a:pt x="27727" y="102222"/>
                  </a:lnTo>
                  <a:lnTo>
                    <a:pt x="39203" y="111364"/>
                  </a:lnTo>
                  <a:lnTo>
                    <a:pt x="67602" y="129386"/>
                  </a:lnTo>
                  <a:lnTo>
                    <a:pt x="109258" y="147004"/>
                  </a:lnTo>
                  <a:lnTo>
                    <a:pt x="160502" y="154939"/>
                  </a:lnTo>
                  <a:lnTo>
                    <a:pt x="211747" y="147004"/>
                  </a:lnTo>
                  <a:lnTo>
                    <a:pt x="245323" y="132803"/>
                  </a:lnTo>
                  <a:lnTo>
                    <a:pt x="160502" y="132803"/>
                  </a:lnTo>
                  <a:lnTo>
                    <a:pt x="138981" y="128447"/>
                  </a:lnTo>
                  <a:lnTo>
                    <a:pt x="123437" y="117957"/>
                  </a:lnTo>
                  <a:lnTo>
                    <a:pt x="94487" y="117957"/>
                  </a:lnTo>
                  <a:lnTo>
                    <a:pt x="88442" y="115315"/>
                  </a:lnTo>
                  <a:lnTo>
                    <a:pt x="50380" y="92086"/>
                  </a:lnTo>
                  <a:lnTo>
                    <a:pt x="33235" y="77469"/>
                  </a:lnTo>
                  <a:lnTo>
                    <a:pt x="40418" y="71041"/>
                  </a:lnTo>
                  <a:lnTo>
                    <a:pt x="78155" y="44970"/>
                  </a:lnTo>
                  <a:lnTo>
                    <a:pt x="94487" y="36982"/>
                  </a:lnTo>
                  <a:lnTo>
                    <a:pt x="123437" y="36982"/>
                  </a:lnTo>
                  <a:lnTo>
                    <a:pt x="138981" y="26492"/>
                  </a:lnTo>
                  <a:lnTo>
                    <a:pt x="160502" y="22136"/>
                  </a:lnTo>
                  <a:lnTo>
                    <a:pt x="245321" y="22136"/>
                  </a:lnTo>
                  <a:lnTo>
                    <a:pt x="211747" y="7935"/>
                  </a:lnTo>
                  <a:lnTo>
                    <a:pt x="160502" y="0"/>
                  </a:lnTo>
                  <a:close/>
                </a:path>
                <a:path w="321310" h="154939">
                  <a:moveTo>
                    <a:pt x="245321" y="22136"/>
                  </a:moveTo>
                  <a:lnTo>
                    <a:pt x="160502" y="22136"/>
                  </a:lnTo>
                  <a:lnTo>
                    <a:pt x="182017" y="26492"/>
                  </a:lnTo>
                  <a:lnTo>
                    <a:pt x="199609" y="38363"/>
                  </a:lnTo>
                  <a:lnTo>
                    <a:pt x="211480" y="55954"/>
                  </a:lnTo>
                  <a:lnTo>
                    <a:pt x="215836" y="77469"/>
                  </a:lnTo>
                  <a:lnTo>
                    <a:pt x="211506" y="98856"/>
                  </a:lnTo>
                  <a:lnTo>
                    <a:pt x="211480" y="98985"/>
                  </a:lnTo>
                  <a:lnTo>
                    <a:pt x="199609" y="116576"/>
                  </a:lnTo>
                  <a:lnTo>
                    <a:pt x="182017" y="128447"/>
                  </a:lnTo>
                  <a:lnTo>
                    <a:pt x="160502" y="132803"/>
                  </a:lnTo>
                  <a:lnTo>
                    <a:pt x="245323" y="132803"/>
                  </a:lnTo>
                  <a:lnTo>
                    <a:pt x="253404" y="129386"/>
                  </a:lnTo>
                  <a:lnTo>
                    <a:pt x="271415" y="117957"/>
                  </a:lnTo>
                  <a:lnTo>
                    <a:pt x="226517" y="117957"/>
                  </a:lnTo>
                  <a:lnTo>
                    <a:pt x="231366" y="108745"/>
                  </a:lnTo>
                  <a:lnTo>
                    <a:pt x="234917" y="98985"/>
                  </a:lnTo>
                  <a:lnTo>
                    <a:pt x="234964" y="98856"/>
                  </a:lnTo>
                  <a:lnTo>
                    <a:pt x="237202" y="88396"/>
                  </a:lnTo>
                  <a:lnTo>
                    <a:pt x="237972" y="77469"/>
                  </a:lnTo>
                  <a:lnTo>
                    <a:pt x="237204" y="66543"/>
                  </a:lnTo>
                  <a:lnTo>
                    <a:pt x="234969" y="56083"/>
                  </a:lnTo>
                  <a:lnTo>
                    <a:pt x="231371" y="46194"/>
                  </a:lnTo>
                  <a:lnTo>
                    <a:pt x="226517" y="36982"/>
                  </a:lnTo>
                  <a:lnTo>
                    <a:pt x="271413" y="36982"/>
                  </a:lnTo>
                  <a:lnTo>
                    <a:pt x="253406" y="25555"/>
                  </a:lnTo>
                  <a:lnTo>
                    <a:pt x="245321" y="22136"/>
                  </a:lnTo>
                  <a:close/>
                </a:path>
                <a:path w="321310" h="154939">
                  <a:moveTo>
                    <a:pt x="123437" y="36982"/>
                  </a:moveTo>
                  <a:lnTo>
                    <a:pt x="94487" y="36982"/>
                  </a:lnTo>
                  <a:lnTo>
                    <a:pt x="89633" y="46194"/>
                  </a:lnTo>
                  <a:lnTo>
                    <a:pt x="86082" y="55954"/>
                  </a:lnTo>
                  <a:lnTo>
                    <a:pt x="86036" y="56083"/>
                  </a:lnTo>
                  <a:lnTo>
                    <a:pt x="83800" y="66543"/>
                  </a:lnTo>
                  <a:lnTo>
                    <a:pt x="83032" y="77469"/>
                  </a:lnTo>
                  <a:lnTo>
                    <a:pt x="83800" y="88396"/>
                  </a:lnTo>
                  <a:lnTo>
                    <a:pt x="86036" y="98856"/>
                  </a:lnTo>
                  <a:lnTo>
                    <a:pt x="89633" y="108745"/>
                  </a:lnTo>
                  <a:lnTo>
                    <a:pt x="94487" y="117957"/>
                  </a:lnTo>
                  <a:lnTo>
                    <a:pt x="123437" y="117957"/>
                  </a:lnTo>
                  <a:lnTo>
                    <a:pt x="121391" y="116576"/>
                  </a:lnTo>
                  <a:lnTo>
                    <a:pt x="109523" y="98985"/>
                  </a:lnTo>
                  <a:lnTo>
                    <a:pt x="105168" y="77469"/>
                  </a:lnTo>
                  <a:lnTo>
                    <a:pt x="109496" y="56083"/>
                  </a:lnTo>
                  <a:lnTo>
                    <a:pt x="109523" y="55954"/>
                  </a:lnTo>
                  <a:lnTo>
                    <a:pt x="121391" y="38363"/>
                  </a:lnTo>
                  <a:lnTo>
                    <a:pt x="123437" y="36982"/>
                  </a:lnTo>
                  <a:close/>
                </a:path>
                <a:path w="321310" h="154939">
                  <a:moveTo>
                    <a:pt x="271413" y="36982"/>
                  </a:moveTo>
                  <a:lnTo>
                    <a:pt x="226517" y="36982"/>
                  </a:lnTo>
                  <a:lnTo>
                    <a:pt x="232562" y="39623"/>
                  </a:lnTo>
                  <a:lnTo>
                    <a:pt x="238036" y="42354"/>
                  </a:lnTo>
                  <a:lnTo>
                    <a:pt x="270624" y="62853"/>
                  </a:lnTo>
                  <a:lnTo>
                    <a:pt x="287769" y="77469"/>
                  </a:lnTo>
                  <a:lnTo>
                    <a:pt x="280586" y="83898"/>
                  </a:lnTo>
                  <a:lnTo>
                    <a:pt x="242849" y="109969"/>
                  </a:lnTo>
                  <a:lnTo>
                    <a:pt x="226517" y="117957"/>
                  </a:lnTo>
                  <a:lnTo>
                    <a:pt x="271415" y="117957"/>
                  </a:lnTo>
                  <a:lnTo>
                    <a:pt x="281805" y="111364"/>
                  </a:lnTo>
                  <a:lnTo>
                    <a:pt x="293281" y="102222"/>
                  </a:lnTo>
                  <a:lnTo>
                    <a:pt x="321005" y="77469"/>
                  </a:lnTo>
                  <a:lnTo>
                    <a:pt x="293293" y="52730"/>
                  </a:lnTo>
                  <a:lnTo>
                    <a:pt x="281810" y="43580"/>
                  </a:lnTo>
                  <a:lnTo>
                    <a:pt x="271413" y="36982"/>
                  </a:lnTo>
                  <a:close/>
                </a:path>
              </a:pathLst>
            </a:custGeom>
            <a:solidFill>
              <a:srgbClr val="FFFFFF"/>
            </a:solidFill>
          </p:spPr>
          <p:txBody>
            <a:bodyPr wrap="square" lIns="0" tIns="0" rIns="0" bIns="0" rtlCol="0"/>
            <a:lstStyle/>
            <a:p>
              <a:endParaRPr/>
            </a:p>
          </p:txBody>
        </p:sp>
        <p:pic>
          <p:nvPicPr>
            <p:cNvPr id="26" name="object 26"/>
            <p:cNvPicPr/>
            <p:nvPr/>
          </p:nvPicPr>
          <p:blipFill>
            <a:blip r:embed="rId2" cstate="print"/>
            <a:stretch>
              <a:fillRect/>
            </a:stretch>
          </p:blipFill>
          <p:spPr>
            <a:xfrm>
              <a:off x="2729090" y="3585425"/>
              <a:ext cx="66395" cy="66395"/>
            </a:xfrm>
            <a:prstGeom prst="rect">
              <a:avLst/>
            </a:prstGeom>
          </p:spPr>
        </p:pic>
        <p:pic>
          <p:nvPicPr>
            <p:cNvPr id="27" name="object 27"/>
            <p:cNvPicPr/>
            <p:nvPr/>
          </p:nvPicPr>
          <p:blipFill>
            <a:blip r:embed="rId3" cstate="print"/>
            <a:stretch>
              <a:fillRect/>
            </a:stretch>
          </p:blipFill>
          <p:spPr>
            <a:xfrm>
              <a:off x="2724492" y="3429787"/>
              <a:ext cx="75577" cy="89242"/>
            </a:xfrm>
            <a:prstGeom prst="rect">
              <a:avLst/>
            </a:prstGeom>
          </p:spPr>
        </p:pic>
        <p:pic>
          <p:nvPicPr>
            <p:cNvPr id="28" name="object 28"/>
            <p:cNvPicPr/>
            <p:nvPr/>
          </p:nvPicPr>
          <p:blipFill>
            <a:blip r:embed="rId4" cstate="print"/>
            <a:stretch>
              <a:fillRect/>
            </a:stretch>
          </p:blipFill>
          <p:spPr>
            <a:xfrm>
              <a:off x="2724492" y="3718217"/>
              <a:ext cx="75577" cy="89319"/>
            </a:xfrm>
            <a:prstGeom prst="rect">
              <a:avLst/>
            </a:prstGeom>
          </p:spPr>
        </p:pic>
        <p:pic>
          <p:nvPicPr>
            <p:cNvPr id="29" name="object 29"/>
            <p:cNvPicPr/>
            <p:nvPr/>
          </p:nvPicPr>
          <p:blipFill>
            <a:blip r:embed="rId5" cstate="print"/>
            <a:stretch>
              <a:fillRect/>
            </a:stretch>
          </p:blipFill>
          <p:spPr>
            <a:xfrm>
              <a:off x="2596286" y="3452622"/>
              <a:ext cx="85293" cy="85293"/>
            </a:xfrm>
            <a:prstGeom prst="rect">
              <a:avLst/>
            </a:prstGeom>
          </p:spPr>
        </p:pic>
        <p:pic>
          <p:nvPicPr>
            <p:cNvPr id="30" name="object 30"/>
            <p:cNvPicPr/>
            <p:nvPr/>
          </p:nvPicPr>
          <p:blipFill>
            <a:blip r:embed="rId6" cstate="print"/>
            <a:stretch>
              <a:fillRect/>
            </a:stretch>
          </p:blipFill>
          <p:spPr>
            <a:xfrm>
              <a:off x="2596286" y="3699332"/>
              <a:ext cx="85280" cy="85293"/>
            </a:xfrm>
            <a:prstGeom prst="rect">
              <a:avLst/>
            </a:prstGeom>
          </p:spPr>
        </p:pic>
        <p:pic>
          <p:nvPicPr>
            <p:cNvPr id="31" name="object 31"/>
            <p:cNvPicPr/>
            <p:nvPr/>
          </p:nvPicPr>
          <p:blipFill>
            <a:blip r:embed="rId7" cstate="print"/>
            <a:stretch>
              <a:fillRect/>
            </a:stretch>
          </p:blipFill>
          <p:spPr>
            <a:xfrm>
              <a:off x="2842983" y="3452622"/>
              <a:ext cx="85305" cy="85293"/>
            </a:xfrm>
            <a:prstGeom prst="rect">
              <a:avLst/>
            </a:prstGeom>
          </p:spPr>
        </p:pic>
        <p:pic>
          <p:nvPicPr>
            <p:cNvPr id="32" name="object 32"/>
            <p:cNvPicPr/>
            <p:nvPr/>
          </p:nvPicPr>
          <p:blipFill>
            <a:blip r:embed="rId8" cstate="print"/>
            <a:stretch>
              <a:fillRect/>
            </a:stretch>
          </p:blipFill>
          <p:spPr>
            <a:xfrm>
              <a:off x="2842996" y="3699332"/>
              <a:ext cx="85293" cy="85293"/>
            </a:xfrm>
            <a:prstGeom prst="rect">
              <a:avLst/>
            </a:prstGeom>
          </p:spPr>
        </p:pic>
        <p:sp>
          <p:nvSpPr>
            <p:cNvPr id="33" name="object 33"/>
            <p:cNvSpPr/>
            <p:nvPr/>
          </p:nvSpPr>
          <p:spPr>
            <a:xfrm>
              <a:off x="2467394" y="4000271"/>
              <a:ext cx="590550" cy="532130"/>
            </a:xfrm>
            <a:custGeom>
              <a:avLst/>
              <a:gdLst/>
              <a:ahLst/>
              <a:cxnLst/>
              <a:rect l="l" t="t" r="r" b="b"/>
              <a:pathLst>
                <a:path w="590550" h="532129">
                  <a:moveTo>
                    <a:pt x="404355" y="0"/>
                  </a:moveTo>
                  <a:lnTo>
                    <a:pt x="186156" y="0"/>
                  </a:lnTo>
                  <a:lnTo>
                    <a:pt x="166048" y="2668"/>
                  </a:lnTo>
                  <a:lnTo>
                    <a:pt x="131781" y="22454"/>
                  </a:lnTo>
                  <a:lnTo>
                    <a:pt x="10325" y="227495"/>
                  </a:lnTo>
                  <a:lnTo>
                    <a:pt x="0" y="266025"/>
                  </a:lnTo>
                  <a:lnTo>
                    <a:pt x="2581" y="285804"/>
                  </a:lnTo>
                  <a:lnTo>
                    <a:pt x="119418" y="493522"/>
                  </a:lnTo>
                  <a:lnTo>
                    <a:pt x="147624" y="521727"/>
                  </a:lnTo>
                  <a:lnTo>
                    <a:pt x="186156" y="532053"/>
                  </a:lnTo>
                  <a:lnTo>
                    <a:pt x="404355" y="532053"/>
                  </a:lnTo>
                  <a:lnTo>
                    <a:pt x="442875" y="521727"/>
                  </a:lnTo>
                  <a:lnTo>
                    <a:pt x="471081" y="493522"/>
                  </a:lnTo>
                  <a:lnTo>
                    <a:pt x="580186" y="304546"/>
                  </a:lnTo>
                  <a:lnTo>
                    <a:pt x="590511" y="266025"/>
                  </a:lnTo>
                  <a:lnTo>
                    <a:pt x="587930" y="246244"/>
                  </a:lnTo>
                  <a:lnTo>
                    <a:pt x="471081" y="38531"/>
                  </a:lnTo>
                  <a:lnTo>
                    <a:pt x="442875" y="10326"/>
                  </a:lnTo>
                  <a:lnTo>
                    <a:pt x="404355" y="0"/>
                  </a:lnTo>
                  <a:close/>
                </a:path>
              </a:pathLst>
            </a:custGeom>
            <a:solidFill>
              <a:srgbClr val="A3A3A3"/>
            </a:solidFill>
          </p:spPr>
          <p:txBody>
            <a:bodyPr wrap="square" lIns="0" tIns="0" rIns="0" bIns="0" rtlCol="0"/>
            <a:lstStyle/>
            <a:p>
              <a:endParaRPr/>
            </a:p>
          </p:txBody>
        </p:sp>
        <p:sp>
          <p:nvSpPr>
            <p:cNvPr id="34" name="object 34"/>
            <p:cNvSpPr/>
            <p:nvPr/>
          </p:nvSpPr>
          <p:spPr>
            <a:xfrm>
              <a:off x="2603817" y="4107179"/>
              <a:ext cx="206375" cy="91440"/>
            </a:xfrm>
            <a:custGeom>
              <a:avLst/>
              <a:gdLst/>
              <a:ahLst/>
              <a:cxnLst/>
              <a:rect l="l" t="t" r="r" b="b"/>
              <a:pathLst>
                <a:path w="206375" h="91439">
                  <a:moveTo>
                    <a:pt x="91821" y="0"/>
                  </a:moveTo>
                  <a:lnTo>
                    <a:pt x="0" y="0"/>
                  </a:lnTo>
                  <a:lnTo>
                    <a:pt x="0" y="19050"/>
                  </a:lnTo>
                  <a:lnTo>
                    <a:pt x="0" y="73660"/>
                  </a:lnTo>
                  <a:lnTo>
                    <a:pt x="0" y="91440"/>
                  </a:lnTo>
                  <a:lnTo>
                    <a:pt x="91821" y="91440"/>
                  </a:lnTo>
                  <a:lnTo>
                    <a:pt x="91821" y="73660"/>
                  </a:lnTo>
                  <a:lnTo>
                    <a:pt x="18821" y="73660"/>
                  </a:lnTo>
                  <a:lnTo>
                    <a:pt x="18821" y="19050"/>
                  </a:lnTo>
                  <a:lnTo>
                    <a:pt x="73025" y="19050"/>
                  </a:lnTo>
                  <a:lnTo>
                    <a:pt x="73025" y="73025"/>
                  </a:lnTo>
                  <a:lnTo>
                    <a:pt x="91821" y="73025"/>
                  </a:lnTo>
                  <a:lnTo>
                    <a:pt x="91821" y="19050"/>
                  </a:lnTo>
                  <a:lnTo>
                    <a:pt x="91821" y="18681"/>
                  </a:lnTo>
                  <a:lnTo>
                    <a:pt x="91821" y="0"/>
                  </a:lnTo>
                  <a:close/>
                </a:path>
                <a:path w="206375" h="91439">
                  <a:moveTo>
                    <a:pt x="206362" y="0"/>
                  </a:moveTo>
                  <a:lnTo>
                    <a:pt x="114554" y="0"/>
                  </a:lnTo>
                  <a:lnTo>
                    <a:pt x="114554" y="19050"/>
                  </a:lnTo>
                  <a:lnTo>
                    <a:pt x="114554" y="73660"/>
                  </a:lnTo>
                  <a:lnTo>
                    <a:pt x="114554" y="91440"/>
                  </a:lnTo>
                  <a:lnTo>
                    <a:pt x="206362" y="91440"/>
                  </a:lnTo>
                  <a:lnTo>
                    <a:pt x="206362" y="73660"/>
                  </a:lnTo>
                  <a:lnTo>
                    <a:pt x="133362" y="73660"/>
                  </a:lnTo>
                  <a:lnTo>
                    <a:pt x="133362" y="19050"/>
                  </a:lnTo>
                  <a:lnTo>
                    <a:pt x="187566" y="19050"/>
                  </a:lnTo>
                  <a:lnTo>
                    <a:pt x="187566" y="73025"/>
                  </a:lnTo>
                  <a:lnTo>
                    <a:pt x="206362" y="73025"/>
                  </a:lnTo>
                  <a:lnTo>
                    <a:pt x="206362" y="19050"/>
                  </a:lnTo>
                  <a:lnTo>
                    <a:pt x="206362" y="18681"/>
                  </a:lnTo>
                  <a:lnTo>
                    <a:pt x="206362" y="0"/>
                  </a:lnTo>
                  <a:close/>
                </a:path>
              </a:pathLst>
            </a:custGeom>
            <a:solidFill>
              <a:srgbClr val="FFFFFF"/>
            </a:solidFill>
          </p:spPr>
          <p:txBody>
            <a:bodyPr wrap="square" lIns="0" tIns="0" rIns="0" bIns="0" rtlCol="0"/>
            <a:lstStyle/>
            <a:p>
              <a:endParaRPr/>
            </a:p>
          </p:txBody>
        </p:sp>
        <p:pic>
          <p:nvPicPr>
            <p:cNvPr id="35" name="object 35"/>
            <p:cNvPicPr/>
            <p:nvPr/>
          </p:nvPicPr>
          <p:blipFill>
            <a:blip r:embed="rId9" cstate="print"/>
            <a:stretch>
              <a:fillRect/>
            </a:stretch>
          </p:blipFill>
          <p:spPr>
            <a:xfrm>
              <a:off x="2832925" y="4107078"/>
              <a:ext cx="91795" cy="91935"/>
            </a:xfrm>
            <a:prstGeom prst="rect">
              <a:avLst/>
            </a:prstGeom>
          </p:spPr>
        </p:pic>
        <p:pic>
          <p:nvPicPr>
            <p:cNvPr id="36" name="object 36"/>
            <p:cNvPicPr/>
            <p:nvPr/>
          </p:nvPicPr>
          <p:blipFill>
            <a:blip r:embed="rId9" cstate="print"/>
            <a:stretch>
              <a:fillRect/>
            </a:stretch>
          </p:blipFill>
          <p:spPr>
            <a:xfrm>
              <a:off x="2603842" y="4221543"/>
              <a:ext cx="91795" cy="91935"/>
            </a:xfrm>
            <a:prstGeom prst="rect">
              <a:avLst/>
            </a:prstGeom>
          </p:spPr>
        </p:pic>
        <p:sp>
          <p:nvSpPr>
            <p:cNvPr id="37" name="object 37"/>
            <p:cNvSpPr/>
            <p:nvPr/>
          </p:nvSpPr>
          <p:spPr>
            <a:xfrm>
              <a:off x="2603817" y="4221479"/>
              <a:ext cx="321310" cy="207010"/>
            </a:xfrm>
            <a:custGeom>
              <a:avLst/>
              <a:gdLst/>
              <a:ahLst/>
              <a:cxnLst/>
              <a:rect l="l" t="t" r="r" b="b"/>
              <a:pathLst>
                <a:path w="321310" h="207010">
                  <a:moveTo>
                    <a:pt x="91821" y="114300"/>
                  </a:moveTo>
                  <a:lnTo>
                    <a:pt x="0" y="114300"/>
                  </a:lnTo>
                  <a:lnTo>
                    <a:pt x="0" y="133350"/>
                  </a:lnTo>
                  <a:lnTo>
                    <a:pt x="0" y="187960"/>
                  </a:lnTo>
                  <a:lnTo>
                    <a:pt x="0" y="207010"/>
                  </a:lnTo>
                  <a:lnTo>
                    <a:pt x="91821" y="207010"/>
                  </a:lnTo>
                  <a:lnTo>
                    <a:pt x="91821" y="187960"/>
                  </a:lnTo>
                  <a:lnTo>
                    <a:pt x="18821" y="187960"/>
                  </a:lnTo>
                  <a:lnTo>
                    <a:pt x="18821" y="133350"/>
                  </a:lnTo>
                  <a:lnTo>
                    <a:pt x="73025" y="133350"/>
                  </a:lnTo>
                  <a:lnTo>
                    <a:pt x="73025" y="187680"/>
                  </a:lnTo>
                  <a:lnTo>
                    <a:pt x="91821" y="187680"/>
                  </a:lnTo>
                  <a:lnTo>
                    <a:pt x="91821" y="133350"/>
                  </a:lnTo>
                  <a:lnTo>
                    <a:pt x="91821" y="114300"/>
                  </a:lnTo>
                  <a:close/>
                </a:path>
                <a:path w="321310" h="207010">
                  <a:moveTo>
                    <a:pt x="206362" y="0"/>
                  </a:moveTo>
                  <a:lnTo>
                    <a:pt x="114554" y="0"/>
                  </a:lnTo>
                  <a:lnTo>
                    <a:pt x="114554" y="19050"/>
                  </a:lnTo>
                  <a:lnTo>
                    <a:pt x="114554" y="73660"/>
                  </a:lnTo>
                  <a:lnTo>
                    <a:pt x="114554" y="91440"/>
                  </a:lnTo>
                  <a:lnTo>
                    <a:pt x="206362" y="91440"/>
                  </a:lnTo>
                  <a:lnTo>
                    <a:pt x="206362" y="73660"/>
                  </a:lnTo>
                  <a:lnTo>
                    <a:pt x="133362" y="73660"/>
                  </a:lnTo>
                  <a:lnTo>
                    <a:pt x="133362" y="19050"/>
                  </a:lnTo>
                  <a:lnTo>
                    <a:pt x="187566" y="19050"/>
                  </a:lnTo>
                  <a:lnTo>
                    <a:pt x="187566" y="73202"/>
                  </a:lnTo>
                  <a:lnTo>
                    <a:pt x="206362" y="73202"/>
                  </a:lnTo>
                  <a:lnTo>
                    <a:pt x="206362" y="19050"/>
                  </a:lnTo>
                  <a:lnTo>
                    <a:pt x="206362" y="18872"/>
                  </a:lnTo>
                  <a:lnTo>
                    <a:pt x="206362" y="0"/>
                  </a:lnTo>
                  <a:close/>
                </a:path>
                <a:path w="321310" h="207010">
                  <a:moveTo>
                    <a:pt x="320903" y="0"/>
                  </a:moveTo>
                  <a:lnTo>
                    <a:pt x="229095" y="0"/>
                  </a:lnTo>
                  <a:lnTo>
                    <a:pt x="229095" y="19050"/>
                  </a:lnTo>
                  <a:lnTo>
                    <a:pt x="229095" y="73660"/>
                  </a:lnTo>
                  <a:lnTo>
                    <a:pt x="229095" y="91440"/>
                  </a:lnTo>
                  <a:lnTo>
                    <a:pt x="320903" y="91440"/>
                  </a:lnTo>
                  <a:lnTo>
                    <a:pt x="320903" y="73660"/>
                  </a:lnTo>
                  <a:lnTo>
                    <a:pt x="247904" y="73660"/>
                  </a:lnTo>
                  <a:lnTo>
                    <a:pt x="247904" y="19050"/>
                  </a:lnTo>
                  <a:lnTo>
                    <a:pt x="302082" y="19050"/>
                  </a:lnTo>
                  <a:lnTo>
                    <a:pt x="302082" y="73202"/>
                  </a:lnTo>
                  <a:lnTo>
                    <a:pt x="320903" y="73202"/>
                  </a:lnTo>
                  <a:lnTo>
                    <a:pt x="320903" y="19050"/>
                  </a:lnTo>
                  <a:lnTo>
                    <a:pt x="320903" y="18872"/>
                  </a:lnTo>
                  <a:lnTo>
                    <a:pt x="320903" y="0"/>
                  </a:lnTo>
                  <a:close/>
                </a:path>
              </a:pathLst>
            </a:custGeom>
            <a:solidFill>
              <a:srgbClr val="FFFFFF"/>
            </a:solidFill>
          </p:spPr>
          <p:txBody>
            <a:bodyPr wrap="square" lIns="0" tIns="0" rIns="0" bIns="0" rtlCol="0"/>
            <a:lstStyle/>
            <a:p>
              <a:endParaRPr/>
            </a:p>
          </p:txBody>
        </p:sp>
        <p:pic>
          <p:nvPicPr>
            <p:cNvPr id="38" name="object 38"/>
            <p:cNvPicPr/>
            <p:nvPr/>
          </p:nvPicPr>
          <p:blipFill>
            <a:blip r:embed="rId10" cstate="print"/>
            <a:stretch>
              <a:fillRect/>
            </a:stretch>
          </p:blipFill>
          <p:spPr>
            <a:xfrm>
              <a:off x="2718384" y="4336021"/>
              <a:ext cx="91795" cy="91935"/>
            </a:xfrm>
            <a:prstGeom prst="rect">
              <a:avLst/>
            </a:prstGeom>
          </p:spPr>
        </p:pic>
        <p:sp>
          <p:nvSpPr>
            <p:cNvPr id="39" name="object 39"/>
            <p:cNvSpPr/>
            <p:nvPr/>
          </p:nvSpPr>
          <p:spPr>
            <a:xfrm>
              <a:off x="2832912" y="4335779"/>
              <a:ext cx="92075" cy="92710"/>
            </a:xfrm>
            <a:custGeom>
              <a:avLst/>
              <a:gdLst/>
              <a:ahLst/>
              <a:cxnLst/>
              <a:rect l="l" t="t" r="r" b="b"/>
              <a:pathLst>
                <a:path w="92075" h="92710">
                  <a:moveTo>
                    <a:pt x="91808" y="0"/>
                  </a:moveTo>
                  <a:lnTo>
                    <a:pt x="0" y="0"/>
                  </a:lnTo>
                  <a:lnTo>
                    <a:pt x="0" y="19050"/>
                  </a:lnTo>
                  <a:lnTo>
                    <a:pt x="0" y="73660"/>
                  </a:lnTo>
                  <a:lnTo>
                    <a:pt x="0" y="92710"/>
                  </a:lnTo>
                  <a:lnTo>
                    <a:pt x="91808" y="92710"/>
                  </a:lnTo>
                  <a:lnTo>
                    <a:pt x="91808" y="73660"/>
                  </a:lnTo>
                  <a:lnTo>
                    <a:pt x="18808" y="73660"/>
                  </a:lnTo>
                  <a:lnTo>
                    <a:pt x="18808" y="19050"/>
                  </a:lnTo>
                  <a:lnTo>
                    <a:pt x="72986" y="19050"/>
                  </a:lnTo>
                  <a:lnTo>
                    <a:pt x="72986" y="73380"/>
                  </a:lnTo>
                  <a:lnTo>
                    <a:pt x="91808" y="73380"/>
                  </a:lnTo>
                  <a:lnTo>
                    <a:pt x="91808" y="19050"/>
                  </a:lnTo>
                  <a:lnTo>
                    <a:pt x="91808" y="0"/>
                  </a:lnTo>
                  <a:close/>
                </a:path>
              </a:pathLst>
            </a:custGeom>
            <a:solidFill>
              <a:srgbClr val="FFFFFF"/>
            </a:solidFill>
          </p:spPr>
          <p:txBody>
            <a:bodyPr wrap="square" lIns="0" tIns="0" rIns="0" bIns="0" rtlCol="0"/>
            <a:lstStyle/>
            <a:p>
              <a:endParaRPr/>
            </a:p>
          </p:txBody>
        </p:sp>
        <p:sp>
          <p:nvSpPr>
            <p:cNvPr id="40" name="object 40"/>
            <p:cNvSpPr/>
            <p:nvPr/>
          </p:nvSpPr>
          <p:spPr>
            <a:xfrm>
              <a:off x="2467394" y="4644504"/>
              <a:ext cx="590550" cy="532130"/>
            </a:xfrm>
            <a:custGeom>
              <a:avLst/>
              <a:gdLst/>
              <a:ahLst/>
              <a:cxnLst/>
              <a:rect l="l" t="t" r="r" b="b"/>
              <a:pathLst>
                <a:path w="590550" h="532129">
                  <a:moveTo>
                    <a:pt x="404355" y="0"/>
                  </a:moveTo>
                  <a:lnTo>
                    <a:pt x="186156" y="0"/>
                  </a:lnTo>
                  <a:lnTo>
                    <a:pt x="166048" y="2666"/>
                  </a:lnTo>
                  <a:lnTo>
                    <a:pt x="131781" y="22449"/>
                  </a:lnTo>
                  <a:lnTo>
                    <a:pt x="10325" y="227495"/>
                  </a:lnTo>
                  <a:lnTo>
                    <a:pt x="0" y="266020"/>
                  </a:lnTo>
                  <a:lnTo>
                    <a:pt x="2581" y="285802"/>
                  </a:lnTo>
                  <a:lnTo>
                    <a:pt x="119418" y="493522"/>
                  </a:lnTo>
                  <a:lnTo>
                    <a:pt x="147624" y="521727"/>
                  </a:lnTo>
                  <a:lnTo>
                    <a:pt x="186156" y="532053"/>
                  </a:lnTo>
                  <a:lnTo>
                    <a:pt x="404355" y="532053"/>
                  </a:lnTo>
                  <a:lnTo>
                    <a:pt x="442875" y="521727"/>
                  </a:lnTo>
                  <a:lnTo>
                    <a:pt x="471081" y="493522"/>
                  </a:lnTo>
                  <a:lnTo>
                    <a:pt x="580186" y="304546"/>
                  </a:lnTo>
                  <a:lnTo>
                    <a:pt x="590511" y="266020"/>
                  </a:lnTo>
                  <a:lnTo>
                    <a:pt x="587930" y="246238"/>
                  </a:lnTo>
                  <a:lnTo>
                    <a:pt x="471081" y="38531"/>
                  </a:lnTo>
                  <a:lnTo>
                    <a:pt x="442875" y="10321"/>
                  </a:lnTo>
                  <a:lnTo>
                    <a:pt x="404355" y="0"/>
                  </a:lnTo>
                  <a:close/>
                </a:path>
              </a:pathLst>
            </a:custGeom>
            <a:solidFill>
              <a:srgbClr val="A3A3A3"/>
            </a:solidFill>
          </p:spPr>
          <p:txBody>
            <a:bodyPr wrap="square" lIns="0" tIns="0" rIns="0" bIns="0" rtlCol="0"/>
            <a:lstStyle/>
            <a:p>
              <a:endParaRPr/>
            </a:p>
          </p:txBody>
        </p:sp>
        <p:sp>
          <p:nvSpPr>
            <p:cNvPr id="41" name="object 41"/>
            <p:cNvSpPr/>
            <p:nvPr/>
          </p:nvSpPr>
          <p:spPr>
            <a:xfrm>
              <a:off x="2568067" y="4730762"/>
              <a:ext cx="349250" cy="348615"/>
            </a:xfrm>
            <a:custGeom>
              <a:avLst/>
              <a:gdLst/>
              <a:ahLst/>
              <a:cxnLst/>
              <a:rect l="l" t="t" r="r" b="b"/>
              <a:pathLst>
                <a:path w="349250" h="348614">
                  <a:moveTo>
                    <a:pt x="141249" y="175615"/>
                  </a:moveTo>
                  <a:lnTo>
                    <a:pt x="137325" y="155397"/>
                  </a:lnTo>
                  <a:lnTo>
                    <a:pt x="127685" y="140893"/>
                  </a:lnTo>
                  <a:lnTo>
                    <a:pt x="125539" y="137655"/>
                  </a:lnTo>
                  <a:lnTo>
                    <a:pt x="122301" y="135013"/>
                  </a:lnTo>
                  <a:lnTo>
                    <a:pt x="122301" y="175615"/>
                  </a:lnTo>
                  <a:lnTo>
                    <a:pt x="119570" y="189128"/>
                  </a:lnTo>
                  <a:lnTo>
                    <a:pt x="114642" y="196456"/>
                  </a:lnTo>
                  <a:lnTo>
                    <a:pt x="112115" y="200152"/>
                  </a:lnTo>
                  <a:lnTo>
                    <a:pt x="101041" y="207568"/>
                  </a:lnTo>
                  <a:lnTo>
                    <a:pt x="87668" y="210273"/>
                  </a:lnTo>
                  <a:lnTo>
                    <a:pt x="74155" y="207568"/>
                  </a:lnTo>
                  <a:lnTo>
                    <a:pt x="63119" y="200152"/>
                  </a:lnTo>
                  <a:lnTo>
                    <a:pt x="55676" y="189128"/>
                  </a:lnTo>
                  <a:lnTo>
                    <a:pt x="52946" y="175615"/>
                  </a:lnTo>
                  <a:lnTo>
                    <a:pt x="55626" y="162293"/>
                  </a:lnTo>
                  <a:lnTo>
                    <a:pt x="55651" y="162115"/>
                  </a:lnTo>
                  <a:lnTo>
                    <a:pt x="63080" y="151079"/>
                  </a:lnTo>
                  <a:lnTo>
                    <a:pt x="74091" y="143637"/>
                  </a:lnTo>
                  <a:lnTo>
                    <a:pt x="87604" y="140893"/>
                  </a:lnTo>
                  <a:lnTo>
                    <a:pt x="94399" y="141566"/>
                  </a:lnTo>
                  <a:lnTo>
                    <a:pt x="101257" y="143637"/>
                  </a:lnTo>
                  <a:lnTo>
                    <a:pt x="101104" y="143637"/>
                  </a:lnTo>
                  <a:lnTo>
                    <a:pt x="106870" y="146710"/>
                  </a:lnTo>
                  <a:lnTo>
                    <a:pt x="112191" y="151079"/>
                  </a:lnTo>
                  <a:lnTo>
                    <a:pt x="116497" y="156324"/>
                  </a:lnTo>
                  <a:lnTo>
                    <a:pt x="119583" y="162115"/>
                  </a:lnTo>
                  <a:lnTo>
                    <a:pt x="119684" y="162293"/>
                  </a:lnTo>
                  <a:lnTo>
                    <a:pt x="121653" y="168757"/>
                  </a:lnTo>
                  <a:lnTo>
                    <a:pt x="122301" y="175615"/>
                  </a:lnTo>
                  <a:lnTo>
                    <a:pt x="122301" y="135013"/>
                  </a:lnTo>
                  <a:lnTo>
                    <a:pt x="117373" y="130962"/>
                  </a:lnTo>
                  <a:lnTo>
                    <a:pt x="108369" y="126149"/>
                  </a:lnTo>
                  <a:lnTo>
                    <a:pt x="108546" y="126149"/>
                  </a:lnTo>
                  <a:lnTo>
                    <a:pt x="98120" y="122986"/>
                  </a:lnTo>
                  <a:lnTo>
                    <a:pt x="87617" y="121932"/>
                  </a:lnTo>
                  <a:lnTo>
                    <a:pt x="66725" y="126149"/>
                  </a:lnTo>
                  <a:lnTo>
                    <a:pt x="49669" y="137655"/>
                  </a:lnTo>
                  <a:lnTo>
                    <a:pt x="38176" y="154686"/>
                  </a:lnTo>
                  <a:lnTo>
                    <a:pt x="35344" y="168757"/>
                  </a:lnTo>
                  <a:lnTo>
                    <a:pt x="33972" y="175615"/>
                  </a:lnTo>
                  <a:lnTo>
                    <a:pt x="38176" y="196456"/>
                  </a:lnTo>
                  <a:lnTo>
                    <a:pt x="49669" y="213499"/>
                  </a:lnTo>
                  <a:lnTo>
                    <a:pt x="66713" y="225005"/>
                  </a:lnTo>
                  <a:lnTo>
                    <a:pt x="87604" y="229209"/>
                  </a:lnTo>
                  <a:lnTo>
                    <a:pt x="98132" y="228180"/>
                  </a:lnTo>
                  <a:lnTo>
                    <a:pt x="137350" y="195745"/>
                  </a:lnTo>
                  <a:lnTo>
                    <a:pt x="141249" y="175615"/>
                  </a:lnTo>
                  <a:close/>
                </a:path>
                <a:path w="349250" h="348614">
                  <a:moveTo>
                    <a:pt x="197192" y="42113"/>
                  </a:moveTo>
                  <a:lnTo>
                    <a:pt x="192951" y="37871"/>
                  </a:lnTo>
                  <a:lnTo>
                    <a:pt x="121018" y="37871"/>
                  </a:lnTo>
                  <a:lnTo>
                    <a:pt x="117741" y="39903"/>
                  </a:lnTo>
                  <a:lnTo>
                    <a:pt x="102857" y="69659"/>
                  </a:lnTo>
                  <a:lnTo>
                    <a:pt x="102514" y="71120"/>
                  </a:lnTo>
                  <a:lnTo>
                    <a:pt x="102501" y="77812"/>
                  </a:lnTo>
                  <a:lnTo>
                    <a:pt x="106743" y="82054"/>
                  </a:lnTo>
                  <a:lnTo>
                    <a:pt x="111975" y="82054"/>
                  </a:lnTo>
                  <a:lnTo>
                    <a:pt x="115557" y="82054"/>
                  </a:lnTo>
                  <a:lnTo>
                    <a:pt x="118846" y="80022"/>
                  </a:lnTo>
                  <a:lnTo>
                    <a:pt x="130454" y="56807"/>
                  </a:lnTo>
                  <a:lnTo>
                    <a:pt x="192951" y="56807"/>
                  </a:lnTo>
                  <a:lnTo>
                    <a:pt x="197192" y="52565"/>
                  </a:lnTo>
                  <a:lnTo>
                    <a:pt x="197192" y="42113"/>
                  </a:lnTo>
                  <a:close/>
                </a:path>
                <a:path w="349250" h="348614">
                  <a:moveTo>
                    <a:pt x="197205" y="294589"/>
                  </a:moveTo>
                  <a:lnTo>
                    <a:pt x="192963" y="290347"/>
                  </a:lnTo>
                  <a:lnTo>
                    <a:pt x="155714" y="290347"/>
                  </a:lnTo>
                  <a:lnTo>
                    <a:pt x="143357" y="265671"/>
                  </a:lnTo>
                  <a:lnTo>
                    <a:pt x="137693" y="263779"/>
                  </a:lnTo>
                  <a:lnTo>
                    <a:pt x="128346" y="268439"/>
                  </a:lnTo>
                  <a:lnTo>
                    <a:pt x="126428" y="274116"/>
                  </a:lnTo>
                  <a:lnTo>
                    <a:pt x="143002" y="307263"/>
                  </a:lnTo>
                  <a:lnTo>
                    <a:pt x="146265" y="309283"/>
                  </a:lnTo>
                  <a:lnTo>
                    <a:pt x="187731" y="309283"/>
                  </a:lnTo>
                  <a:lnTo>
                    <a:pt x="192963" y="309283"/>
                  </a:lnTo>
                  <a:lnTo>
                    <a:pt x="197205" y="305054"/>
                  </a:lnTo>
                  <a:lnTo>
                    <a:pt x="197205" y="294589"/>
                  </a:lnTo>
                  <a:close/>
                </a:path>
                <a:path w="349250" h="348614">
                  <a:moveTo>
                    <a:pt x="254000" y="294576"/>
                  </a:moveTo>
                  <a:lnTo>
                    <a:pt x="249770" y="290347"/>
                  </a:lnTo>
                  <a:lnTo>
                    <a:pt x="244538" y="290347"/>
                  </a:lnTo>
                  <a:lnTo>
                    <a:pt x="239306" y="290347"/>
                  </a:lnTo>
                  <a:lnTo>
                    <a:pt x="235064" y="294576"/>
                  </a:lnTo>
                  <a:lnTo>
                    <a:pt x="235064" y="305041"/>
                  </a:lnTo>
                  <a:lnTo>
                    <a:pt x="239306" y="309283"/>
                  </a:lnTo>
                  <a:lnTo>
                    <a:pt x="249770" y="309283"/>
                  </a:lnTo>
                  <a:lnTo>
                    <a:pt x="254000" y="305041"/>
                  </a:lnTo>
                  <a:lnTo>
                    <a:pt x="254000" y="294576"/>
                  </a:lnTo>
                  <a:close/>
                </a:path>
                <a:path w="349250" h="348614">
                  <a:moveTo>
                    <a:pt x="254000" y="168351"/>
                  </a:moveTo>
                  <a:lnTo>
                    <a:pt x="249770" y="164109"/>
                  </a:lnTo>
                  <a:lnTo>
                    <a:pt x="244538" y="164109"/>
                  </a:lnTo>
                  <a:lnTo>
                    <a:pt x="239306" y="164109"/>
                  </a:lnTo>
                  <a:lnTo>
                    <a:pt x="235064" y="168351"/>
                  </a:lnTo>
                  <a:lnTo>
                    <a:pt x="235064" y="178803"/>
                  </a:lnTo>
                  <a:lnTo>
                    <a:pt x="239306" y="183045"/>
                  </a:lnTo>
                  <a:lnTo>
                    <a:pt x="249770" y="183045"/>
                  </a:lnTo>
                  <a:lnTo>
                    <a:pt x="254000" y="178803"/>
                  </a:lnTo>
                  <a:lnTo>
                    <a:pt x="254000" y="168351"/>
                  </a:lnTo>
                  <a:close/>
                </a:path>
                <a:path w="349250" h="348614">
                  <a:moveTo>
                    <a:pt x="254000" y="42100"/>
                  </a:moveTo>
                  <a:lnTo>
                    <a:pt x="249770" y="37871"/>
                  </a:lnTo>
                  <a:lnTo>
                    <a:pt x="244538" y="37871"/>
                  </a:lnTo>
                  <a:lnTo>
                    <a:pt x="239306" y="37871"/>
                  </a:lnTo>
                  <a:lnTo>
                    <a:pt x="235064" y="42100"/>
                  </a:lnTo>
                  <a:lnTo>
                    <a:pt x="235064" y="52565"/>
                  </a:lnTo>
                  <a:lnTo>
                    <a:pt x="239306" y="56807"/>
                  </a:lnTo>
                  <a:lnTo>
                    <a:pt x="249770" y="56807"/>
                  </a:lnTo>
                  <a:lnTo>
                    <a:pt x="254000" y="52565"/>
                  </a:lnTo>
                  <a:lnTo>
                    <a:pt x="254000" y="42100"/>
                  </a:lnTo>
                  <a:close/>
                </a:path>
                <a:path w="349250" h="348614">
                  <a:moveTo>
                    <a:pt x="285572" y="294576"/>
                  </a:moveTo>
                  <a:lnTo>
                    <a:pt x="281330" y="290347"/>
                  </a:lnTo>
                  <a:lnTo>
                    <a:pt x="276098" y="290347"/>
                  </a:lnTo>
                  <a:lnTo>
                    <a:pt x="270865" y="290347"/>
                  </a:lnTo>
                  <a:lnTo>
                    <a:pt x="266636" y="294576"/>
                  </a:lnTo>
                  <a:lnTo>
                    <a:pt x="266636" y="305041"/>
                  </a:lnTo>
                  <a:lnTo>
                    <a:pt x="270865" y="309283"/>
                  </a:lnTo>
                  <a:lnTo>
                    <a:pt x="281330" y="309283"/>
                  </a:lnTo>
                  <a:lnTo>
                    <a:pt x="285572" y="305041"/>
                  </a:lnTo>
                  <a:lnTo>
                    <a:pt x="285572" y="294576"/>
                  </a:lnTo>
                  <a:close/>
                </a:path>
                <a:path w="349250" h="348614">
                  <a:moveTo>
                    <a:pt x="285572" y="168351"/>
                  </a:moveTo>
                  <a:lnTo>
                    <a:pt x="281330" y="164109"/>
                  </a:lnTo>
                  <a:lnTo>
                    <a:pt x="276098" y="164109"/>
                  </a:lnTo>
                  <a:lnTo>
                    <a:pt x="270865" y="164109"/>
                  </a:lnTo>
                  <a:lnTo>
                    <a:pt x="266636" y="168351"/>
                  </a:lnTo>
                  <a:lnTo>
                    <a:pt x="266636" y="178803"/>
                  </a:lnTo>
                  <a:lnTo>
                    <a:pt x="270865" y="183045"/>
                  </a:lnTo>
                  <a:lnTo>
                    <a:pt x="281330" y="183045"/>
                  </a:lnTo>
                  <a:lnTo>
                    <a:pt x="285572" y="178803"/>
                  </a:lnTo>
                  <a:lnTo>
                    <a:pt x="285572" y="168351"/>
                  </a:lnTo>
                  <a:close/>
                </a:path>
                <a:path w="349250" h="348614">
                  <a:moveTo>
                    <a:pt x="285572" y="42100"/>
                  </a:moveTo>
                  <a:lnTo>
                    <a:pt x="281330" y="37871"/>
                  </a:lnTo>
                  <a:lnTo>
                    <a:pt x="276098" y="37871"/>
                  </a:lnTo>
                  <a:lnTo>
                    <a:pt x="270865" y="37871"/>
                  </a:lnTo>
                  <a:lnTo>
                    <a:pt x="266636" y="42100"/>
                  </a:lnTo>
                  <a:lnTo>
                    <a:pt x="266636" y="52565"/>
                  </a:lnTo>
                  <a:lnTo>
                    <a:pt x="270865" y="56807"/>
                  </a:lnTo>
                  <a:lnTo>
                    <a:pt x="281330" y="56807"/>
                  </a:lnTo>
                  <a:lnTo>
                    <a:pt x="285572" y="52565"/>
                  </a:lnTo>
                  <a:lnTo>
                    <a:pt x="285572" y="42100"/>
                  </a:lnTo>
                  <a:close/>
                </a:path>
                <a:path w="349250" h="348614">
                  <a:moveTo>
                    <a:pt x="317119" y="294576"/>
                  </a:moveTo>
                  <a:lnTo>
                    <a:pt x="312889" y="290347"/>
                  </a:lnTo>
                  <a:lnTo>
                    <a:pt x="307657" y="290347"/>
                  </a:lnTo>
                  <a:lnTo>
                    <a:pt x="302425" y="290347"/>
                  </a:lnTo>
                  <a:lnTo>
                    <a:pt x="298183" y="294576"/>
                  </a:lnTo>
                  <a:lnTo>
                    <a:pt x="298183" y="305041"/>
                  </a:lnTo>
                  <a:lnTo>
                    <a:pt x="302425" y="309283"/>
                  </a:lnTo>
                  <a:lnTo>
                    <a:pt x="312889" y="309283"/>
                  </a:lnTo>
                  <a:lnTo>
                    <a:pt x="317119" y="305041"/>
                  </a:lnTo>
                  <a:lnTo>
                    <a:pt x="317119" y="294576"/>
                  </a:lnTo>
                  <a:close/>
                </a:path>
                <a:path w="349250" h="348614">
                  <a:moveTo>
                    <a:pt x="317119" y="168351"/>
                  </a:moveTo>
                  <a:lnTo>
                    <a:pt x="312889" y="164109"/>
                  </a:lnTo>
                  <a:lnTo>
                    <a:pt x="307657" y="164109"/>
                  </a:lnTo>
                  <a:lnTo>
                    <a:pt x="302425" y="164109"/>
                  </a:lnTo>
                  <a:lnTo>
                    <a:pt x="298183" y="168351"/>
                  </a:lnTo>
                  <a:lnTo>
                    <a:pt x="298183" y="178803"/>
                  </a:lnTo>
                  <a:lnTo>
                    <a:pt x="302425" y="183045"/>
                  </a:lnTo>
                  <a:lnTo>
                    <a:pt x="312889" y="183045"/>
                  </a:lnTo>
                  <a:lnTo>
                    <a:pt x="317119" y="178803"/>
                  </a:lnTo>
                  <a:lnTo>
                    <a:pt x="317119" y="168351"/>
                  </a:lnTo>
                  <a:close/>
                </a:path>
                <a:path w="349250" h="348614">
                  <a:moveTo>
                    <a:pt x="317119" y="42100"/>
                  </a:moveTo>
                  <a:lnTo>
                    <a:pt x="312889" y="37871"/>
                  </a:lnTo>
                  <a:lnTo>
                    <a:pt x="307657" y="37871"/>
                  </a:lnTo>
                  <a:lnTo>
                    <a:pt x="302425" y="37871"/>
                  </a:lnTo>
                  <a:lnTo>
                    <a:pt x="298183" y="42100"/>
                  </a:lnTo>
                  <a:lnTo>
                    <a:pt x="298183" y="52565"/>
                  </a:lnTo>
                  <a:lnTo>
                    <a:pt x="302425" y="56807"/>
                  </a:lnTo>
                  <a:lnTo>
                    <a:pt x="312889" y="56807"/>
                  </a:lnTo>
                  <a:lnTo>
                    <a:pt x="317119" y="52565"/>
                  </a:lnTo>
                  <a:lnTo>
                    <a:pt x="317119" y="42100"/>
                  </a:lnTo>
                  <a:close/>
                </a:path>
                <a:path w="349250" h="348614">
                  <a:moveTo>
                    <a:pt x="348691" y="274574"/>
                  </a:moveTo>
                  <a:lnTo>
                    <a:pt x="348043" y="271411"/>
                  </a:lnTo>
                  <a:lnTo>
                    <a:pt x="346938" y="265988"/>
                  </a:lnTo>
                  <a:lnTo>
                    <a:pt x="342201" y="258965"/>
                  </a:lnTo>
                  <a:lnTo>
                    <a:pt x="335191" y="254228"/>
                  </a:lnTo>
                  <a:lnTo>
                    <a:pt x="329755" y="253123"/>
                  </a:lnTo>
                  <a:lnTo>
                    <a:pt x="329755" y="272821"/>
                  </a:lnTo>
                  <a:lnTo>
                    <a:pt x="329755" y="326809"/>
                  </a:lnTo>
                  <a:lnTo>
                    <a:pt x="328333" y="328218"/>
                  </a:lnTo>
                  <a:lnTo>
                    <a:pt x="223862" y="328218"/>
                  </a:lnTo>
                  <a:lnTo>
                    <a:pt x="222453" y="326809"/>
                  </a:lnTo>
                  <a:lnTo>
                    <a:pt x="222453" y="272821"/>
                  </a:lnTo>
                  <a:lnTo>
                    <a:pt x="223862" y="271411"/>
                  </a:lnTo>
                  <a:lnTo>
                    <a:pt x="328333" y="271411"/>
                  </a:lnTo>
                  <a:lnTo>
                    <a:pt x="329755" y="272821"/>
                  </a:lnTo>
                  <a:lnTo>
                    <a:pt x="329755" y="253123"/>
                  </a:lnTo>
                  <a:lnTo>
                    <a:pt x="326593" y="252476"/>
                  </a:lnTo>
                  <a:lnTo>
                    <a:pt x="225602" y="252476"/>
                  </a:lnTo>
                  <a:lnTo>
                    <a:pt x="217004" y="254228"/>
                  </a:lnTo>
                  <a:lnTo>
                    <a:pt x="209981" y="258965"/>
                  </a:lnTo>
                  <a:lnTo>
                    <a:pt x="205257" y="265988"/>
                  </a:lnTo>
                  <a:lnTo>
                    <a:pt x="203517" y="274574"/>
                  </a:lnTo>
                  <a:lnTo>
                    <a:pt x="203517" y="325069"/>
                  </a:lnTo>
                  <a:lnTo>
                    <a:pt x="205257" y="333667"/>
                  </a:lnTo>
                  <a:lnTo>
                    <a:pt x="209981" y="340690"/>
                  </a:lnTo>
                  <a:lnTo>
                    <a:pt x="217004" y="345414"/>
                  </a:lnTo>
                  <a:lnTo>
                    <a:pt x="225602" y="347154"/>
                  </a:lnTo>
                  <a:lnTo>
                    <a:pt x="326593" y="347154"/>
                  </a:lnTo>
                  <a:lnTo>
                    <a:pt x="335191" y="345414"/>
                  </a:lnTo>
                  <a:lnTo>
                    <a:pt x="342201" y="340690"/>
                  </a:lnTo>
                  <a:lnTo>
                    <a:pt x="346938" y="333667"/>
                  </a:lnTo>
                  <a:lnTo>
                    <a:pt x="348043" y="328218"/>
                  </a:lnTo>
                  <a:lnTo>
                    <a:pt x="348691" y="325069"/>
                  </a:lnTo>
                  <a:lnTo>
                    <a:pt x="348691" y="274574"/>
                  </a:lnTo>
                  <a:close/>
                </a:path>
                <a:path w="349250" h="348614">
                  <a:moveTo>
                    <a:pt x="348691" y="148323"/>
                  </a:moveTo>
                  <a:lnTo>
                    <a:pt x="348043" y="145173"/>
                  </a:lnTo>
                  <a:lnTo>
                    <a:pt x="346938" y="139738"/>
                  </a:lnTo>
                  <a:lnTo>
                    <a:pt x="342201" y="132715"/>
                  </a:lnTo>
                  <a:lnTo>
                    <a:pt x="335191" y="127990"/>
                  </a:lnTo>
                  <a:lnTo>
                    <a:pt x="329755" y="126885"/>
                  </a:lnTo>
                  <a:lnTo>
                    <a:pt x="329755" y="146583"/>
                  </a:lnTo>
                  <a:lnTo>
                    <a:pt x="329755" y="200558"/>
                  </a:lnTo>
                  <a:lnTo>
                    <a:pt x="328333" y="201980"/>
                  </a:lnTo>
                  <a:lnTo>
                    <a:pt x="223862" y="201980"/>
                  </a:lnTo>
                  <a:lnTo>
                    <a:pt x="222453" y="200558"/>
                  </a:lnTo>
                  <a:lnTo>
                    <a:pt x="222453" y="146583"/>
                  </a:lnTo>
                  <a:lnTo>
                    <a:pt x="223862" y="145173"/>
                  </a:lnTo>
                  <a:lnTo>
                    <a:pt x="328333" y="145173"/>
                  </a:lnTo>
                  <a:lnTo>
                    <a:pt x="329755" y="146583"/>
                  </a:lnTo>
                  <a:lnTo>
                    <a:pt x="329755" y="126885"/>
                  </a:lnTo>
                  <a:lnTo>
                    <a:pt x="326593" y="126238"/>
                  </a:lnTo>
                  <a:lnTo>
                    <a:pt x="225602" y="126238"/>
                  </a:lnTo>
                  <a:lnTo>
                    <a:pt x="217004" y="127990"/>
                  </a:lnTo>
                  <a:lnTo>
                    <a:pt x="209981" y="132715"/>
                  </a:lnTo>
                  <a:lnTo>
                    <a:pt x="205257" y="139738"/>
                  </a:lnTo>
                  <a:lnTo>
                    <a:pt x="203517" y="148323"/>
                  </a:lnTo>
                  <a:lnTo>
                    <a:pt x="203517" y="164109"/>
                  </a:lnTo>
                  <a:lnTo>
                    <a:pt x="172148" y="164109"/>
                  </a:lnTo>
                  <a:lnTo>
                    <a:pt x="167741" y="142367"/>
                  </a:lnTo>
                  <a:lnTo>
                    <a:pt x="155105" y="123659"/>
                  </a:lnTo>
                  <a:lnTo>
                    <a:pt x="155105" y="185026"/>
                  </a:lnTo>
                  <a:lnTo>
                    <a:pt x="146862" y="209880"/>
                  </a:lnTo>
                  <a:lnTo>
                    <a:pt x="129895" y="229844"/>
                  </a:lnTo>
                  <a:lnTo>
                    <a:pt x="105752" y="242176"/>
                  </a:lnTo>
                  <a:lnTo>
                    <a:pt x="100926" y="243509"/>
                  </a:lnTo>
                  <a:lnTo>
                    <a:pt x="101155" y="243509"/>
                  </a:lnTo>
                  <a:lnTo>
                    <a:pt x="98285" y="247865"/>
                  </a:lnTo>
                  <a:lnTo>
                    <a:pt x="106311" y="307987"/>
                  </a:lnTo>
                  <a:lnTo>
                    <a:pt x="106222" y="310337"/>
                  </a:lnTo>
                  <a:lnTo>
                    <a:pt x="105765" y="312458"/>
                  </a:lnTo>
                  <a:lnTo>
                    <a:pt x="105740" y="312623"/>
                  </a:lnTo>
                  <a:lnTo>
                    <a:pt x="102501" y="320230"/>
                  </a:lnTo>
                  <a:lnTo>
                    <a:pt x="96799" y="325793"/>
                  </a:lnTo>
                  <a:lnTo>
                    <a:pt x="89420" y="328815"/>
                  </a:lnTo>
                  <a:lnTo>
                    <a:pt x="81280" y="328815"/>
                  </a:lnTo>
                  <a:lnTo>
                    <a:pt x="73583" y="325539"/>
                  </a:lnTo>
                  <a:lnTo>
                    <a:pt x="68021" y="319836"/>
                  </a:lnTo>
                  <a:lnTo>
                    <a:pt x="65062" y="312623"/>
                  </a:lnTo>
                  <a:lnTo>
                    <a:pt x="65138" y="303695"/>
                  </a:lnTo>
                  <a:lnTo>
                    <a:pt x="76606" y="248335"/>
                  </a:lnTo>
                  <a:lnTo>
                    <a:pt x="73672" y="243509"/>
                  </a:lnTo>
                  <a:lnTo>
                    <a:pt x="26593" y="207873"/>
                  </a:lnTo>
                  <a:lnTo>
                    <a:pt x="19227" y="182753"/>
                  </a:lnTo>
                  <a:lnTo>
                    <a:pt x="21691" y="157962"/>
                  </a:lnTo>
                  <a:lnTo>
                    <a:pt x="45491" y="122351"/>
                  </a:lnTo>
                  <a:lnTo>
                    <a:pt x="87312" y="108077"/>
                  </a:lnTo>
                  <a:lnTo>
                    <a:pt x="109347" y="111721"/>
                  </a:lnTo>
                  <a:lnTo>
                    <a:pt x="128600" y="121958"/>
                  </a:lnTo>
                  <a:lnTo>
                    <a:pt x="143649" y="137731"/>
                  </a:lnTo>
                  <a:lnTo>
                    <a:pt x="153111" y="157962"/>
                  </a:lnTo>
                  <a:lnTo>
                    <a:pt x="155105" y="185026"/>
                  </a:lnTo>
                  <a:lnTo>
                    <a:pt x="155105" y="123659"/>
                  </a:lnTo>
                  <a:lnTo>
                    <a:pt x="149021" y="114642"/>
                  </a:lnTo>
                  <a:lnTo>
                    <a:pt x="139268" y="108077"/>
                  </a:lnTo>
                  <a:lnTo>
                    <a:pt x="121272" y="95973"/>
                  </a:lnTo>
                  <a:lnTo>
                    <a:pt x="87312" y="89141"/>
                  </a:lnTo>
                  <a:lnTo>
                    <a:pt x="68186" y="91262"/>
                  </a:lnTo>
                  <a:lnTo>
                    <a:pt x="20116" y="120700"/>
                  </a:lnTo>
                  <a:lnTo>
                    <a:pt x="0" y="178676"/>
                  </a:lnTo>
                  <a:lnTo>
                    <a:pt x="7277" y="211302"/>
                  </a:lnTo>
                  <a:lnTo>
                    <a:pt x="26263" y="238823"/>
                  </a:lnTo>
                  <a:lnTo>
                    <a:pt x="55359" y="257594"/>
                  </a:lnTo>
                  <a:lnTo>
                    <a:pt x="46507" y="300367"/>
                  </a:lnTo>
                  <a:lnTo>
                    <a:pt x="46151" y="302018"/>
                  </a:lnTo>
                  <a:lnTo>
                    <a:pt x="45986" y="303161"/>
                  </a:lnTo>
                  <a:lnTo>
                    <a:pt x="45872" y="304203"/>
                  </a:lnTo>
                  <a:lnTo>
                    <a:pt x="45783" y="305384"/>
                  </a:lnTo>
                  <a:lnTo>
                    <a:pt x="47447" y="318909"/>
                  </a:lnTo>
                  <a:lnTo>
                    <a:pt x="47561" y="319836"/>
                  </a:lnTo>
                  <a:lnTo>
                    <a:pt x="47612" y="320230"/>
                  </a:lnTo>
                  <a:lnTo>
                    <a:pt x="47713" y="321043"/>
                  </a:lnTo>
                  <a:lnTo>
                    <a:pt x="55232" y="334276"/>
                  </a:lnTo>
                  <a:lnTo>
                    <a:pt x="67170" y="343725"/>
                  </a:lnTo>
                  <a:lnTo>
                    <a:pt x="82791" y="348145"/>
                  </a:lnTo>
                  <a:lnTo>
                    <a:pt x="87960" y="348145"/>
                  </a:lnTo>
                  <a:lnTo>
                    <a:pt x="123710" y="318909"/>
                  </a:lnTo>
                  <a:lnTo>
                    <a:pt x="124612" y="305384"/>
                  </a:lnTo>
                  <a:lnTo>
                    <a:pt x="124726" y="303695"/>
                  </a:lnTo>
                  <a:lnTo>
                    <a:pt x="124764" y="303161"/>
                  </a:lnTo>
                  <a:lnTo>
                    <a:pt x="118719" y="257810"/>
                  </a:lnTo>
                  <a:lnTo>
                    <a:pt x="141668" y="244690"/>
                  </a:lnTo>
                  <a:lnTo>
                    <a:pt x="159321" y="225755"/>
                  </a:lnTo>
                  <a:lnTo>
                    <a:pt x="170649" y="202463"/>
                  </a:lnTo>
                  <a:lnTo>
                    <a:pt x="173609" y="183045"/>
                  </a:lnTo>
                  <a:lnTo>
                    <a:pt x="203517" y="183045"/>
                  </a:lnTo>
                  <a:lnTo>
                    <a:pt x="203517" y="198818"/>
                  </a:lnTo>
                  <a:lnTo>
                    <a:pt x="205257" y="207429"/>
                  </a:lnTo>
                  <a:lnTo>
                    <a:pt x="209981" y="214439"/>
                  </a:lnTo>
                  <a:lnTo>
                    <a:pt x="217004" y="219176"/>
                  </a:lnTo>
                  <a:lnTo>
                    <a:pt x="225602" y="220916"/>
                  </a:lnTo>
                  <a:lnTo>
                    <a:pt x="326593" y="220916"/>
                  </a:lnTo>
                  <a:lnTo>
                    <a:pt x="335191" y="219176"/>
                  </a:lnTo>
                  <a:lnTo>
                    <a:pt x="342201" y="214439"/>
                  </a:lnTo>
                  <a:lnTo>
                    <a:pt x="346938" y="207429"/>
                  </a:lnTo>
                  <a:lnTo>
                    <a:pt x="348043" y="201980"/>
                  </a:lnTo>
                  <a:lnTo>
                    <a:pt x="348691" y="198818"/>
                  </a:lnTo>
                  <a:lnTo>
                    <a:pt x="348691" y="148323"/>
                  </a:lnTo>
                  <a:close/>
                </a:path>
                <a:path w="349250" h="348614">
                  <a:moveTo>
                    <a:pt x="348691" y="22098"/>
                  </a:moveTo>
                  <a:lnTo>
                    <a:pt x="348043" y="18935"/>
                  </a:lnTo>
                  <a:lnTo>
                    <a:pt x="346938" y="13512"/>
                  </a:lnTo>
                  <a:lnTo>
                    <a:pt x="342201" y="6489"/>
                  </a:lnTo>
                  <a:lnTo>
                    <a:pt x="335191" y="1752"/>
                  </a:lnTo>
                  <a:lnTo>
                    <a:pt x="329755" y="647"/>
                  </a:lnTo>
                  <a:lnTo>
                    <a:pt x="329755" y="20345"/>
                  </a:lnTo>
                  <a:lnTo>
                    <a:pt x="329755" y="74333"/>
                  </a:lnTo>
                  <a:lnTo>
                    <a:pt x="328333" y="75742"/>
                  </a:lnTo>
                  <a:lnTo>
                    <a:pt x="223862" y="75742"/>
                  </a:lnTo>
                  <a:lnTo>
                    <a:pt x="222453" y="74333"/>
                  </a:lnTo>
                  <a:lnTo>
                    <a:pt x="222453" y="20345"/>
                  </a:lnTo>
                  <a:lnTo>
                    <a:pt x="223862" y="18935"/>
                  </a:lnTo>
                  <a:lnTo>
                    <a:pt x="328333" y="18935"/>
                  </a:lnTo>
                  <a:lnTo>
                    <a:pt x="329755" y="20345"/>
                  </a:lnTo>
                  <a:lnTo>
                    <a:pt x="329755" y="647"/>
                  </a:lnTo>
                  <a:lnTo>
                    <a:pt x="326593" y="0"/>
                  </a:lnTo>
                  <a:lnTo>
                    <a:pt x="225602" y="0"/>
                  </a:lnTo>
                  <a:lnTo>
                    <a:pt x="217004" y="1752"/>
                  </a:lnTo>
                  <a:lnTo>
                    <a:pt x="209981" y="6489"/>
                  </a:lnTo>
                  <a:lnTo>
                    <a:pt x="205257" y="13512"/>
                  </a:lnTo>
                  <a:lnTo>
                    <a:pt x="203517" y="22098"/>
                  </a:lnTo>
                  <a:lnTo>
                    <a:pt x="203517" y="72593"/>
                  </a:lnTo>
                  <a:lnTo>
                    <a:pt x="205257" y="81191"/>
                  </a:lnTo>
                  <a:lnTo>
                    <a:pt x="209981" y="88214"/>
                  </a:lnTo>
                  <a:lnTo>
                    <a:pt x="217004" y="92938"/>
                  </a:lnTo>
                  <a:lnTo>
                    <a:pt x="225602" y="94678"/>
                  </a:lnTo>
                  <a:lnTo>
                    <a:pt x="326593" y="94678"/>
                  </a:lnTo>
                  <a:lnTo>
                    <a:pt x="335191" y="92938"/>
                  </a:lnTo>
                  <a:lnTo>
                    <a:pt x="342201" y="88214"/>
                  </a:lnTo>
                  <a:lnTo>
                    <a:pt x="346938" y="81191"/>
                  </a:lnTo>
                  <a:lnTo>
                    <a:pt x="348043" y="75742"/>
                  </a:lnTo>
                  <a:lnTo>
                    <a:pt x="348691" y="72593"/>
                  </a:lnTo>
                  <a:lnTo>
                    <a:pt x="348691" y="22098"/>
                  </a:lnTo>
                  <a:close/>
                </a:path>
              </a:pathLst>
            </a:custGeom>
            <a:solidFill>
              <a:srgbClr val="FFFFFF"/>
            </a:solidFill>
          </p:spPr>
          <p:txBody>
            <a:bodyPr wrap="square" lIns="0" tIns="0" rIns="0" bIns="0" rtlCol="0"/>
            <a:lstStyle/>
            <a:p>
              <a:endParaRPr/>
            </a:p>
          </p:txBody>
        </p:sp>
        <p:sp>
          <p:nvSpPr>
            <p:cNvPr id="42" name="object 42"/>
            <p:cNvSpPr/>
            <p:nvPr/>
          </p:nvSpPr>
          <p:spPr>
            <a:xfrm>
              <a:off x="2467394" y="5288737"/>
              <a:ext cx="590550" cy="532130"/>
            </a:xfrm>
            <a:custGeom>
              <a:avLst/>
              <a:gdLst/>
              <a:ahLst/>
              <a:cxnLst/>
              <a:rect l="l" t="t" r="r" b="b"/>
              <a:pathLst>
                <a:path w="590550" h="532129">
                  <a:moveTo>
                    <a:pt x="404355" y="0"/>
                  </a:moveTo>
                  <a:lnTo>
                    <a:pt x="186156" y="0"/>
                  </a:lnTo>
                  <a:lnTo>
                    <a:pt x="166048" y="2666"/>
                  </a:lnTo>
                  <a:lnTo>
                    <a:pt x="131781" y="22449"/>
                  </a:lnTo>
                  <a:lnTo>
                    <a:pt x="10325" y="227495"/>
                  </a:lnTo>
                  <a:lnTo>
                    <a:pt x="0" y="266020"/>
                  </a:lnTo>
                  <a:lnTo>
                    <a:pt x="2581" y="285802"/>
                  </a:lnTo>
                  <a:lnTo>
                    <a:pt x="119418" y="493521"/>
                  </a:lnTo>
                  <a:lnTo>
                    <a:pt x="147624" y="521720"/>
                  </a:lnTo>
                  <a:lnTo>
                    <a:pt x="186156" y="532041"/>
                  </a:lnTo>
                  <a:lnTo>
                    <a:pt x="404355" y="532041"/>
                  </a:lnTo>
                  <a:lnTo>
                    <a:pt x="442875" y="521720"/>
                  </a:lnTo>
                  <a:lnTo>
                    <a:pt x="471081" y="493521"/>
                  </a:lnTo>
                  <a:lnTo>
                    <a:pt x="580186" y="304545"/>
                  </a:lnTo>
                  <a:lnTo>
                    <a:pt x="590511" y="266020"/>
                  </a:lnTo>
                  <a:lnTo>
                    <a:pt x="587930" y="246238"/>
                  </a:lnTo>
                  <a:lnTo>
                    <a:pt x="471081" y="38531"/>
                  </a:lnTo>
                  <a:lnTo>
                    <a:pt x="442875" y="10321"/>
                  </a:lnTo>
                  <a:lnTo>
                    <a:pt x="404355" y="0"/>
                  </a:lnTo>
                  <a:close/>
                </a:path>
              </a:pathLst>
            </a:custGeom>
            <a:solidFill>
              <a:srgbClr val="A3A3A3"/>
            </a:solidFill>
          </p:spPr>
          <p:txBody>
            <a:bodyPr wrap="square" lIns="0" tIns="0" rIns="0" bIns="0" rtlCol="0"/>
            <a:lstStyle/>
            <a:p>
              <a:endParaRPr/>
            </a:p>
          </p:txBody>
        </p:sp>
        <p:sp>
          <p:nvSpPr>
            <p:cNvPr id="43" name="object 43"/>
            <p:cNvSpPr/>
            <p:nvPr/>
          </p:nvSpPr>
          <p:spPr>
            <a:xfrm>
              <a:off x="2615428" y="5360915"/>
              <a:ext cx="330200" cy="374650"/>
            </a:xfrm>
            <a:custGeom>
              <a:avLst/>
              <a:gdLst/>
              <a:ahLst/>
              <a:cxnLst/>
              <a:rect l="l" t="t" r="r" b="b"/>
              <a:pathLst>
                <a:path w="330200" h="374650">
                  <a:moveTo>
                    <a:pt x="156305" y="0"/>
                  </a:moveTo>
                  <a:lnTo>
                    <a:pt x="112175" y="2510"/>
                  </a:lnTo>
                  <a:lnTo>
                    <a:pt x="73812" y="16755"/>
                  </a:lnTo>
                  <a:lnTo>
                    <a:pt x="41411" y="41185"/>
                  </a:lnTo>
                  <a:lnTo>
                    <a:pt x="17077" y="73687"/>
                  </a:lnTo>
                  <a:lnTo>
                    <a:pt x="2917" y="112149"/>
                  </a:lnTo>
                  <a:lnTo>
                    <a:pt x="11" y="148765"/>
                  </a:lnTo>
                  <a:lnTo>
                    <a:pt x="0" y="148906"/>
                  </a:lnTo>
                  <a:lnTo>
                    <a:pt x="6143" y="184250"/>
                  </a:lnTo>
                  <a:lnTo>
                    <a:pt x="20887" y="216780"/>
                  </a:lnTo>
                  <a:lnTo>
                    <a:pt x="43773" y="245093"/>
                  </a:lnTo>
                  <a:lnTo>
                    <a:pt x="43773" y="369515"/>
                  </a:lnTo>
                  <a:lnTo>
                    <a:pt x="48700" y="374442"/>
                  </a:lnTo>
                  <a:lnTo>
                    <a:pt x="192718" y="374442"/>
                  </a:lnTo>
                  <a:lnTo>
                    <a:pt x="197621" y="369515"/>
                  </a:lnTo>
                  <a:lnTo>
                    <a:pt x="197621" y="352458"/>
                  </a:lnTo>
                  <a:lnTo>
                    <a:pt x="65757" y="352458"/>
                  </a:lnTo>
                  <a:lnTo>
                    <a:pt x="65757" y="237168"/>
                  </a:lnTo>
                  <a:lnTo>
                    <a:pt x="64423" y="234196"/>
                  </a:lnTo>
                  <a:lnTo>
                    <a:pt x="62112" y="232113"/>
                  </a:lnTo>
                  <a:lnTo>
                    <a:pt x="41278" y="207853"/>
                  </a:lnTo>
                  <a:lnTo>
                    <a:pt x="27771" y="179632"/>
                  </a:lnTo>
                  <a:lnTo>
                    <a:pt x="22043" y="148906"/>
                  </a:lnTo>
                  <a:lnTo>
                    <a:pt x="22017" y="148765"/>
                  </a:lnTo>
                  <a:lnTo>
                    <a:pt x="36394" y="84105"/>
                  </a:lnTo>
                  <a:lnTo>
                    <a:pt x="84265" y="36055"/>
                  </a:lnTo>
                  <a:lnTo>
                    <a:pt x="161648" y="22848"/>
                  </a:lnTo>
                  <a:lnTo>
                    <a:pt x="218632" y="22848"/>
                  </a:lnTo>
                  <a:lnTo>
                    <a:pt x="196951" y="10044"/>
                  </a:lnTo>
                  <a:lnTo>
                    <a:pt x="156305" y="0"/>
                  </a:lnTo>
                  <a:close/>
                </a:path>
                <a:path w="330200" h="374650">
                  <a:moveTo>
                    <a:pt x="218632" y="22848"/>
                  </a:moveTo>
                  <a:lnTo>
                    <a:pt x="161648" y="22848"/>
                  </a:lnTo>
                  <a:lnTo>
                    <a:pt x="201806" y="36784"/>
                  </a:lnTo>
                  <a:lnTo>
                    <a:pt x="234150" y="63132"/>
                  </a:lnTo>
                  <a:lnTo>
                    <a:pt x="255724" y="99178"/>
                  </a:lnTo>
                  <a:lnTo>
                    <a:pt x="263572" y="142210"/>
                  </a:lnTo>
                  <a:lnTo>
                    <a:pt x="263572" y="143912"/>
                  </a:lnTo>
                  <a:lnTo>
                    <a:pt x="263953" y="145588"/>
                  </a:lnTo>
                  <a:lnTo>
                    <a:pt x="300732" y="219121"/>
                  </a:lnTo>
                  <a:lnTo>
                    <a:pt x="268487" y="219121"/>
                  </a:lnTo>
                  <a:lnTo>
                    <a:pt x="263572" y="224049"/>
                  </a:lnTo>
                  <a:lnTo>
                    <a:pt x="263572" y="302103"/>
                  </a:lnTo>
                  <a:lnTo>
                    <a:pt x="258631" y="307043"/>
                  </a:lnTo>
                  <a:lnTo>
                    <a:pt x="180565" y="307043"/>
                  </a:lnTo>
                  <a:lnTo>
                    <a:pt x="175650" y="311958"/>
                  </a:lnTo>
                  <a:lnTo>
                    <a:pt x="175650" y="352458"/>
                  </a:lnTo>
                  <a:lnTo>
                    <a:pt x="197621" y="352458"/>
                  </a:lnTo>
                  <a:lnTo>
                    <a:pt x="197621" y="329014"/>
                  </a:lnTo>
                  <a:lnTo>
                    <a:pt x="252574" y="329014"/>
                  </a:lnTo>
                  <a:lnTo>
                    <a:pt x="265397" y="326420"/>
                  </a:lnTo>
                  <a:lnTo>
                    <a:pt x="275878" y="319350"/>
                  </a:lnTo>
                  <a:lnTo>
                    <a:pt x="282949" y="308869"/>
                  </a:lnTo>
                  <a:lnTo>
                    <a:pt x="285543" y="296045"/>
                  </a:lnTo>
                  <a:lnTo>
                    <a:pt x="285543" y="241105"/>
                  </a:lnTo>
                  <a:lnTo>
                    <a:pt x="322322" y="241105"/>
                  </a:lnTo>
                  <a:lnTo>
                    <a:pt x="325853" y="239136"/>
                  </a:lnTo>
                  <a:lnTo>
                    <a:pt x="329853" y="232647"/>
                  </a:lnTo>
                  <a:lnTo>
                    <a:pt x="330031" y="228608"/>
                  </a:lnTo>
                  <a:lnTo>
                    <a:pt x="285517" y="139568"/>
                  </a:lnTo>
                  <a:lnTo>
                    <a:pt x="278397" y="97407"/>
                  </a:lnTo>
                  <a:lnTo>
                    <a:pt x="259957" y="60558"/>
                  </a:lnTo>
                  <a:lnTo>
                    <a:pt x="232155" y="30834"/>
                  </a:lnTo>
                  <a:lnTo>
                    <a:pt x="218632" y="22848"/>
                  </a:lnTo>
                  <a:close/>
                </a:path>
              </a:pathLst>
            </a:custGeom>
            <a:solidFill>
              <a:srgbClr val="FFFFFF"/>
            </a:solidFill>
          </p:spPr>
          <p:txBody>
            <a:bodyPr wrap="square" lIns="0" tIns="0" rIns="0" bIns="0" rtlCol="0"/>
            <a:lstStyle/>
            <a:p>
              <a:endParaRPr/>
            </a:p>
          </p:txBody>
        </p:sp>
        <p:pic>
          <p:nvPicPr>
            <p:cNvPr id="44" name="object 44"/>
            <p:cNvPicPr/>
            <p:nvPr/>
          </p:nvPicPr>
          <p:blipFill>
            <a:blip r:embed="rId11" cstate="print"/>
            <a:stretch>
              <a:fillRect/>
            </a:stretch>
          </p:blipFill>
          <p:spPr>
            <a:xfrm>
              <a:off x="2658440" y="5404205"/>
              <a:ext cx="199351" cy="197815"/>
            </a:xfrm>
            <a:prstGeom prst="rect">
              <a:avLst/>
            </a:prstGeom>
          </p:spPr>
        </p:pic>
        <p:sp>
          <p:nvSpPr>
            <p:cNvPr id="45" name="object 45"/>
            <p:cNvSpPr/>
            <p:nvPr/>
          </p:nvSpPr>
          <p:spPr>
            <a:xfrm>
              <a:off x="6912136" y="2080018"/>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0"/>
                  </a:lnTo>
                  <a:lnTo>
                    <a:pt x="1778" y="228260"/>
                  </a:lnTo>
                  <a:lnTo>
                    <a:pt x="100218" y="402475"/>
                  </a:lnTo>
                  <a:lnTo>
                    <a:pt x="132494" y="427278"/>
                  </a:lnTo>
                  <a:lnTo>
                    <a:pt x="146383" y="429133"/>
                  </a:lnTo>
                  <a:lnTo>
                    <a:pt x="332590" y="429133"/>
                  </a:lnTo>
                  <a:lnTo>
                    <a:pt x="370204" y="413573"/>
                  </a:lnTo>
                  <a:lnTo>
                    <a:pt x="471858" y="241211"/>
                  </a:lnTo>
                  <a:lnTo>
                    <a:pt x="478974" y="214560"/>
                  </a:lnTo>
                  <a:lnTo>
                    <a:pt x="477195" y="200859"/>
                  </a:lnTo>
                  <a:lnTo>
                    <a:pt x="378742" y="26657"/>
                  </a:lnTo>
                  <a:lnTo>
                    <a:pt x="346479" y="1852"/>
                  </a:lnTo>
                  <a:lnTo>
                    <a:pt x="332590" y="0"/>
                  </a:lnTo>
                  <a:close/>
                </a:path>
              </a:pathLst>
            </a:custGeom>
            <a:solidFill>
              <a:srgbClr val="FFFFFF"/>
            </a:solidFill>
          </p:spPr>
          <p:txBody>
            <a:bodyPr wrap="square" lIns="0" tIns="0" rIns="0" bIns="0" rtlCol="0"/>
            <a:lstStyle/>
            <a:p>
              <a:endParaRPr/>
            </a:p>
          </p:txBody>
        </p:sp>
        <p:sp>
          <p:nvSpPr>
            <p:cNvPr id="46" name="object 46"/>
            <p:cNvSpPr/>
            <p:nvPr/>
          </p:nvSpPr>
          <p:spPr>
            <a:xfrm>
              <a:off x="6899668" y="2067572"/>
              <a:ext cx="504190" cy="454025"/>
            </a:xfrm>
            <a:custGeom>
              <a:avLst/>
              <a:gdLst/>
              <a:ahLst/>
              <a:cxnLst/>
              <a:rect l="l" t="t" r="r" b="b"/>
              <a:pathLst>
                <a:path w="504190" h="454025">
                  <a:moveTo>
                    <a:pt x="388785" y="222732"/>
                  </a:moveTo>
                  <a:lnTo>
                    <a:pt x="388416" y="208013"/>
                  </a:lnTo>
                  <a:lnTo>
                    <a:pt x="388391" y="206959"/>
                  </a:lnTo>
                  <a:lnTo>
                    <a:pt x="387286" y="191744"/>
                  </a:lnTo>
                  <a:lnTo>
                    <a:pt x="376072" y="145910"/>
                  </a:lnTo>
                  <a:lnTo>
                    <a:pt x="367385" y="134924"/>
                  </a:lnTo>
                  <a:lnTo>
                    <a:pt x="367385" y="222732"/>
                  </a:lnTo>
                  <a:lnTo>
                    <a:pt x="367030" y="237464"/>
                  </a:lnTo>
                  <a:lnTo>
                    <a:pt x="361937" y="278371"/>
                  </a:lnTo>
                  <a:lnTo>
                    <a:pt x="326885" y="311772"/>
                  </a:lnTo>
                  <a:lnTo>
                    <a:pt x="327075" y="312153"/>
                  </a:lnTo>
                  <a:lnTo>
                    <a:pt x="326885" y="311772"/>
                  </a:lnTo>
                  <a:lnTo>
                    <a:pt x="326720" y="311772"/>
                  </a:lnTo>
                  <a:lnTo>
                    <a:pt x="320395" y="312813"/>
                  </a:lnTo>
                  <a:lnTo>
                    <a:pt x="311670" y="313918"/>
                  </a:lnTo>
                  <a:lnTo>
                    <a:pt x="301320" y="314972"/>
                  </a:lnTo>
                  <a:lnTo>
                    <a:pt x="283400" y="316395"/>
                  </a:lnTo>
                  <a:lnTo>
                    <a:pt x="277380" y="320001"/>
                  </a:lnTo>
                  <a:lnTo>
                    <a:pt x="254228" y="354533"/>
                  </a:lnTo>
                  <a:lnTo>
                    <a:pt x="250266" y="359829"/>
                  </a:lnTo>
                  <a:lnTo>
                    <a:pt x="246291" y="354533"/>
                  </a:lnTo>
                  <a:lnTo>
                    <a:pt x="223139" y="320001"/>
                  </a:lnTo>
                  <a:lnTo>
                    <a:pt x="217119" y="316395"/>
                  </a:lnTo>
                  <a:lnTo>
                    <a:pt x="173799" y="311772"/>
                  </a:lnTo>
                  <a:lnTo>
                    <a:pt x="138582" y="278371"/>
                  </a:lnTo>
                  <a:lnTo>
                    <a:pt x="133553" y="238518"/>
                  </a:lnTo>
                  <a:lnTo>
                    <a:pt x="133477" y="237464"/>
                  </a:lnTo>
                  <a:lnTo>
                    <a:pt x="133134" y="222732"/>
                  </a:lnTo>
                  <a:lnTo>
                    <a:pt x="133477" y="208013"/>
                  </a:lnTo>
                  <a:lnTo>
                    <a:pt x="134480" y="193992"/>
                  </a:lnTo>
                  <a:lnTo>
                    <a:pt x="143281" y="155956"/>
                  </a:lnTo>
                  <a:lnTo>
                    <a:pt x="173532" y="133743"/>
                  </a:lnTo>
                  <a:lnTo>
                    <a:pt x="173443" y="133299"/>
                  </a:lnTo>
                  <a:lnTo>
                    <a:pt x="173634" y="133731"/>
                  </a:lnTo>
                  <a:lnTo>
                    <a:pt x="176491" y="133299"/>
                  </a:lnTo>
                  <a:lnTo>
                    <a:pt x="186321" y="131864"/>
                  </a:lnTo>
                  <a:lnTo>
                    <a:pt x="204952" y="129997"/>
                  </a:lnTo>
                  <a:lnTo>
                    <a:pt x="226275" y="128574"/>
                  </a:lnTo>
                  <a:lnTo>
                    <a:pt x="247116" y="127990"/>
                  </a:lnTo>
                  <a:lnTo>
                    <a:pt x="253403" y="127990"/>
                  </a:lnTo>
                  <a:lnTo>
                    <a:pt x="295617" y="129997"/>
                  </a:lnTo>
                  <a:lnTo>
                    <a:pt x="338531" y="138112"/>
                  </a:lnTo>
                  <a:lnTo>
                    <a:pt x="364337" y="180441"/>
                  </a:lnTo>
                  <a:lnTo>
                    <a:pt x="366953" y="206959"/>
                  </a:lnTo>
                  <a:lnTo>
                    <a:pt x="367030" y="208013"/>
                  </a:lnTo>
                  <a:lnTo>
                    <a:pt x="367385" y="222732"/>
                  </a:lnTo>
                  <a:lnTo>
                    <a:pt x="367385" y="134924"/>
                  </a:lnTo>
                  <a:lnTo>
                    <a:pt x="331076" y="112750"/>
                  </a:lnTo>
                  <a:lnTo>
                    <a:pt x="274561" y="107175"/>
                  </a:lnTo>
                  <a:lnTo>
                    <a:pt x="253873" y="106616"/>
                  </a:lnTo>
                  <a:lnTo>
                    <a:pt x="250266" y="106616"/>
                  </a:lnTo>
                  <a:lnTo>
                    <a:pt x="223202" y="107175"/>
                  </a:lnTo>
                  <a:lnTo>
                    <a:pt x="226872" y="107175"/>
                  </a:lnTo>
                  <a:lnTo>
                    <a:pt x="205524" y="108508"/>
                  </a:lnTo>
                  <a:lnTo>
                    <a:pt x="183616" y="110617"/>
                  </a:lnTo>
                  <a:lnTo>
                    <a:pt x="183921" y="110617"/>
                  </a:lnTo>
                  <a:lnTo>
                    <a:pt x="169418" y="112750"/>
                  </a:lnTo>
                  <a:lnTo>
                    <a:pt x="124561" y="145618"/>
                  </a:lnTo>
                  <a:lnTo>
                    <a:pt x="113233" y="191744"/>
                  </a:lnTo>
                  <a:lnTo>
                    <a:pt x="111747" y="222732"/>
                  </a:lnTo>
                  <a:lnTo>
                    <a:pt x="112102" y="237464"/>
                  </a:lnTo>
                  <a:lnTo>
                    <a:pt x="112128" y="238518"/>
                  </a:lnTo>
                  <a:lnTo>
                    <a:pt x="113233" y="253720"/>
                  </a:lnTo>
                  <a:lnTo>
                    <a:pt x="115074" y="268478"/>
                  </a:lnTo>
                  <a:lnTo>
                    <a:pt x="117665" y="282867"/>
                  </a:lnTo>
                  <a:lnTo>
                    <a:pt x="124460" y="299567"/>
                  </a:lnTo>
                  <a:lnTo>
                    <a:pt x="124561" y="299847"/>
                  </a:lnTo>
                  <a:lnTo>
                    <a:pt x="169456" y="332714"/>
                  </a:lnTo>
                  <a:lnTo>
                    <a:pt x="208749" y="337223"/>
                  </a:lnTo>
                  <a:lnTo>
                    <a:pt x="210604" y="340144"/>
                  </a:lnTo>
                  <a:lnTo>
                    <a:pt x="235305" y="375412"/>
                  </a:lnTo>
                  <a:lnTo>
                    <a:pt x="244792" y="383628"/>
                  </a:lnTo>
                  <a:lnTo>
                    <a:pt x="255727" y="383628"/>
                  </a:lnTo>
                  <a:lnTo>
                    <a:pt x="276669" y="359829"/>
                  </a:lnTo>
                  <a:lnTo>
                    <a:pt x="280085" y="354926"/>
                  </a:lnTo>
                  <a:lnTo>
                    <a:pt x="285800" y="346417"/>
                  </a:lnTo>
                  <a:lnTo>
                    <a:pt x="287731" y="343496"/>
                  </a:lnTo>
                  <a:lnTo>
                    <a:pt x="291782" y="337223"/>
                  </a:lnTo>
                  <a:lnTo>
                    <a:pt x="303784" y="336219"/>
                  </a:lnTo>
                  <a:lnTo>
                    <a:pt x="348513" y="326250"/>
                  </a:lnTo>
                  <a:lnTo>
                    <a:pt x="366102" y="312153"/>
                  </a:lnTo>
                  <a:lnTo>
                    <a:pt x="375945" y="299847"/>
                  </a:lnTo>
                  <a:lnTo>
                    <a:pt x="382866" y="282867"/>
                  </a:lnTo>
                  <a:lnTo>
                    <a:pt x="385445" y="268478"/>
                  </a:lnTo>
                  <a:lnTo>
                    <a:pt x="387286" y="253720"/>
                  </a:lnTo>
                  <a:lnTo>
                    <a:pt x="388391" y="238518"/>
                  </a:lnTo>
                  <a:lnTo>
                    <a:pt x="388785" y="222732"/>
                  </a:lnTo>
                  <a:close/>
                </a:path>
                <a:path w="504190" h="454025">
                  <a:moveTo>
                    <a:pt x="503910" y="227012"/>
                  </a:moveTo>
                  <a:lnTo>
                    <a:pt x="501700" y="210134"/>
                  </a:lnTo>
                  <a:lnTo>
                    <a:pt x="495109" y="194132"/>
                  </a:lnTo>
                  <a:lnTo>
                    <a:pt x="478993" y="166230"/>
                  </a:lnTo>
                  <a:lnTo>
                    <a:pt x="478993" y="227012"/>
                  </a:lnTo>
                  <a:lnTo>
                    <a:pt x="477634" y="237515"/>
                  </a:lnTo>
                  <a:lnTo>
                    <a:pt x="380453" y="408698"/>
                  </a:lnTo>
                  <a:lnTo>
                    <a:pt x="345059" y="429133"/>
                  </a:lnTo>
                  <a:lnTo>
                    <a:pt x="158851" y="429133"/>
                  </a:lnTo>
                  <a:lnTo>
                    <a:pt x="123469" y="408698"/>
                  </a:lnTo>
                  <a:lnTo>
                    <a:pt x="30365" y="247434"/>
                  </a:lnTo>
                  <a:lnTo>
                    <a:pt x="24904" y="227012"/>
                  </a:lnTo>
                  <a:lnTo>
                    <a:pt x="26263" y="216509"/>
                  </a:lnTo>
                  <a:lnTo>
                    <a:pt x="123469" y="45313"/>
                  </a:lnTo>
                  <a:lnTo>
                    <a:pt x="158851" y="24879"/>
                  </a:lnTo>
                  <a:lnTo>
                    <a:pt x="345059" y="24879"/>
                  </a:lnTo>
                  <a:lnTo>
                    <a:pt x="380453" y="45313"/>
                  </a:lnTo>
                  <a:lnTo>
                    <a:pt x="473557" y="206578"/>
                  </a:lnTo>
                  <a:lnTo>
                    <a:pt x="478993" y="227012"/>
                  </a:lnTo>
                  <a:lnTo>
                    <a:pt x="478993" y="166230"/>
                  </a:lnTo>
                  <a:lnTo>
                    <a:pt x="402005" y="32880"/>
                  </a:lnTo>
                  <a:lnTo>
                    <a:pt x="395846" y="24879"/>
                  </a:lnTo>
                  <a:lnTo>
                    <a:pt x="391452" y="19164"/>
                  </a:lnTo>
                  <a:lnTo>
                    <a:pt x="377926" y="8813"/>
                  </a:lnTo>
                  <a:lnTo>
                    <a:pt x="362216" y="2286"/>
                  </a:lnTo>
                  <a:lnTo>
                    <a:pt x="345059" y="0"/>
                  </a:lnTo>
                  <a:lnTo>
                    <a:pt x="158851" y="0"/>
                  </a:lnTo>
                  <a:lnTo>
                    <a:pt x="112445" y="19164"/>
                  </a:lnTo>
                  <a:lnTo>
                    <a:pt x="8813" y="194132"/>
                  </a:lnTo>
                  <a:lnTo>
                    <a:pt x="0" y="227012"/>
                  </a:lnTo>
                  <a:lnTo>
                    <a:pt x="2197" y="243890"/>
                  </a:lnTo>
                  <a:lnTo>
                    <a:pt x="101904" y="421144"/>
                  </a:lnTo>
                  <a:lnTo>
                    <a:pt x="141693" y="451751"/>
                  </a:lnTo>
                  <a:lnTo>
                    <a:pt x="158851" y="454025"/>
                  </a:lnTo>
                  <a:lnTo>
                    <a:pt x="345059" y="454025"/>
                  </a:lnTo>
                  <a:lnTo>
                    <a:pt x="362216" y="451751"/>
                  </a:lnTo>
                  <a:lnTo>
                    <a:pt x="377926" y="445223"/>
                  </a:lnTo>
                  <a:lnTo>
                    <a:pt x="391452" y="434873"/>
                  </a:lnTo>
                  <a:lnTo>
                    <a:pt x="395859" y="429133"/>
                  </a:lnTo>
                  <a:lnTo>
                    <a:pt x="402005" y="421144"/>
                  </a:lnTo>
                  <a:lnTo>
                    <a:pt x="495109" y="259880"/>
                  </a:lnTo>
                  <a:lnTo>
                    <a:pt x="501700" y="243890"/>
                  </a:lnTo>
                  <a:lnTo>
                    <a:pt x="503910" y="227012"/>
                  </a:lnTo>
                  <a:close/>
                </a:path>
              </a:pathLst>
            </a:custGeom>
            <a:solidFill>
              <a:srgbClr val="A3A3A3"/>
            </a:solidFill>
          </p:spPr>
          <p:txBody>
            <a:bodyPr wrap="square" lIns="0" tIns="0" rIns="0" bIns="0" rtlCol="0"/>
            <a:lstStyle/>
            <a:p>
              <a:endParaRPr/>
            </a:p>
          </p:txBody>
        </p:sp>
        <p:pic>
          <p:nvPicPr>
            <p:cNvPr id="47" name="object 47"/>
            <p:cNvPicPr/>
            <p:nvPr/>
          </p:nvPicPr>
          <p:blipFill>
            <a:blip r:embed="rId12" cstate="print"/>
            <a:stretch>
              <a:fillRect/>
            </a:stretch>
          </p:blipFill>
          <p:spPr>
            <a:xfrm>
              <a:off x="7104633" y="2220696"/>
              <a:ext cx="95148" cy="157975"/>
            </a:xfrm>
            <a:prstGeom prst="rect">
              <a:avLst/>
            </a:prstGeom>
          </p:spPr>
        </p:pic>
        <p:sp>
          <p:nvSpPr>
            <p:cNvPr id="48" name="object 48"/>
            <p:cNvSpPr/>
            <p:nvPr/>
          </p:nvSpPr>
          <p:spPr>
            <a:xfrm>
              <a:off x="6912136" y="2629776"/>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1"/>
                  </a:lnTo>
                  <a:lnTo>
                    <a:pt x="1778" y="228266"/>
                  </a:lnTo>
                  <a:lnTo>
                    <a:pt x="100218" y="402475"/>
                  </a:lnTo>
                  <a:lnTo>
                    <a:pt x="132494" y="427278"/>
                  </a:lnTo>
                  <a:lnTo>
                    <a:pt x="146383" y="429133"/>
                  </a:lnTo>
                  <a:lnTo>
                    <a:pt x="332590" y="429133"/>
                  </a:lnTo>
                  <a:lnTo>
                    <a:pt x="370204" y="413579"/>
                  </a:lnTo>
                  <a:lnTo>
                    <a:pt x="471858" y="241223"/>
                  </a:lnTo>
                  <a:lnTo>
                    <a:pt x="478974" y="214561"/>
                  </a:lnTo>
                  <a:lnTo>
                    <a:pt x="477195" y="200859"/>
                  </a:lnTo>
                  <a:lnTo>
                    <a:pt x="378742" y="26657"/>
                  </a:lnTo>
                  <a:lnTo>
                    <a:pt x="346479" y="1852"/>
                  </a:lnTo>
                  <a:lnTo>
                    <a:pt x="332590" y="0"/>
                  </a:lnTo>
                  <a:close/>
                </a:path>
              </a:pathLst>
            </a:custGeom>
            <a:solidFill>
              <a:srgbClr val="FFFFFF"/>
            </a:solidFill>
          </p:spPr>
          <p:txBody>
            <a:bodyPr wrap="square" lIns="0" tIns="0" rIns="0" bIns="0" rtlCol="0"/>
            <a:lstStyle/>
            <a:p>
              <a:endParaRPr/>
            </a:p>
          </p:txBody>
        </p:sp>
        <p:sp>
          <p:nvSpPr>
            <p:cNvPr id="49" name="object 49"/>
            <p:cNvSpPr/>
            <p:nvPr/>
          </p:nvSpPr>
          <p:spPr>
            <a:xfrm>
              <a:off x="6899668" y="2617330"/>
              <a:ext cx="504190" cy="454025"/>
            </a:xfrm>
            <a:custGeom>
              <a:avLst/>
              <a:gdLst/>
              <a:ahLst/>
              <a:cxnLst/>
              <a:rect l="l" t="t" r="r" b="b"/>
              <a:pathLst>
                <a:path w="504190" h="454025">
                  <a:moveTo>
                    <a:pt x="420928" y="224294"/>
                  </a:moveTo>
                  <a:lnTo>
                    <a:pt x="419976" y="219633"/>
                  </a:lnTo>
                  <a:lnTo>
                    <a:pt x="419887" y="219189"/>
                  </a:lnTo>
                  <a:lnTo>
                    <a:pt x="419392" y="216738"/>
                  </a:lnTo>
                  <a:lnTo>
                    <a:pt x="419290" y="216268"/>
                  </a:lnTo>
                  <a:lnTo>
                    <a:pt x="419239" y="215976"/>
                  </a:lnTo>
                  <a:lnTo>
                    <a:pt x="414642" y="209156"/>
                  </a:lnTo>
                  <a:lnTo>
                    <a:pt x="407822" y="204558"/>
                  </a:lnTo>
                  <a:lnTo>
                    <a:pt x="404609" y="203911"/>
                  </a:lnTo>
                  <a:lnTo>
                    <a:pt x="404609" y="221488"/>
                  </a:lnTo>
                  <a:lnTo>
                    <a:pt x="404609" y="227101"/>
                  </a:lnTo>
                  <a:lnTo>
                    <a:pt x="402310" y="229374"/>
                  </a:lnTo>
                  <a:lnTo>
                    <a:pt x="396684" y="229374"/>
                  </a:lnTo>
                  <a:lnTo>
                    <a:pt x="394411" y="227101"/>
                  </a:lnTo>
                  <a:lnTo>
                    <a:pt x="394398" y="221488"/>
                  </a:lnTo>
                  <a:lnTo>
                    <a:pt x="396684" y="219189"/>
                  </a:lnTo>
                  <a:lnTo>
                    <a:pt x="402310" y="219189"/>
                  </a:lnTo>
                  <a:lnTo>
                    <a:pt x="404609" y="221488"/>
                  </a:lnTo>
                  <a:lnTo>
                    <a:pt x="404609" y="203911"/>
                  </a:lnTo>
                  <a:lnTo>
                    <a:pt x="403809" y="203746"/>
                  </a:lnTo>
                  <a:lnTo>
                    <a:pt x="399503" y="202869"/>
                  </a:lnTo>
                  <a:lnTo>
                    <a:pt x="397560" y="202869"/>
                  </a:lnTo>
                  <a:lnTo>
                    <a:pt x="395693" y="203136"/>
                  </a:lnTo>
                  <a:lnTo>
                    <a:pt x="393903" y="203631"/>
                  </a:lnTo>
                  <a:lnTo>
                    <a:pt x="378739" y="181787"/>
                  </a:lnTo>
                  <a:lnTo>
                    <a:pt x="360489" y="155549"/>
                  </a:lnTo>
                  <a:lnTo>
                    <a:pt x="360667" y="155549"/>
                  </a:lnTo>
                  <a:lnTo>
                    <a:pt x="357276" y="154127"/>
                  </a:lnTo>
                  <a:lnTo>
                    <a:pt x="351015" y="155219"/>
                  </a:lnTo>
                  <a:lnTo>
                    <a:pt x="348488" y="157530"/>
                  </a:lnTo>
                  <a:lnTo>
                    <a:pt x="334733" y="208864"/>
                  </a:lnTo>
                  <a:lnTo>
                    <a:pt x="328523" y="187731"/>
                  </a:lnTo>
                  <a:lnTo>
                    <a:pt x="325348" y="185356"/>
                  </a:lnTo>
                  <a:lnTo>
                    <a:pt x="301332" y="185356"/>
                  </a:lnTo>
                  <a:lnTo>
                    <a:pt x="294271" y="160159"/>
                  </a:lnTo>
                  <a:lnTo>
                    <a:pt x="294170" y="159816"/>
                  </a:lnTo>
                  <a:lnTo>
                    <a:pt x="284924" y="146519"/>
                  </a:lnTo>
                  <a:lnTo>
                    <a:pt x="284924" y="185356"/>
                  </a:lnTo>
                  <a:lnTo>
                    <a:pt x="275221" y="185356"/>
                  </a:lnTo>
                  <a:lnTo>
                    <a:pt x="269875" y="169113"/>
                  </a:lnTo>
                  <a:lnTo>
                    <a:pt x="260781" y="156845"/>
                  </a:lnTo>
                  <a:lnTo>
                    <a:pt x="259816" y="155549"/>
                  </a:lnTo>
                  <a:lnTo>
                    <a:pt x="258622" y="154711"/>
                  </a:lnTo>
                  <a:lnTo>
                    <a:pt x="258622" y="185356"/>
                  </a:lnTo>
                  <a:lnTo>
                    <a:pt x="218313" y="185356"/>
                  </a:lnTo>
                  <a:lnTo>
                    <a:pt x="214655" y="189001"/>
                  </a:lnTo>
                  <a:lnTo>
                    <a:pt x="214655" y="198005"/>
                  </a:lnTo>
                  <a:lnTo>
                    <a:pt x="218313" y="201663"/>
                  </a:lnTo>
                  <a:lnTo>
                    <a:pt x="258622" y="201663"/>
                  </a:lnTo>
                  <a:lnTo>
                    <a:pt x="253276" y="214007"/>
                  </a:lnTo>
                  <a:lnTo>
                    <a:pt x="244094" y="223418"/>
                  </a:lnTo>
                  <a:lnTo>
                    <a:pt x="232156" y="229031"/>
                  </a:lnTo>
                  <a:lnTo>
                    <a:pt x="218541" y="229984"/>
                  </a:lnTo>
                  <a:lnTo>
                    <a:pt x="204685" y="225463"/>
                  </a:lnTo>
                  <a:lnTo>
                    <a:pt x="193992" y="216268"/>
                  </a:lnTo>
                  <a:lnTo>
                    <a:pt x="187528" y="203746"/>
                  </a:lnTo>
                  <a:lnTo>
                    <a:pt x="186321" y="189217"/>
                  </a:lnTo>
                  <a:lnTo>
                    <a:pt x="190347" y="176276"/>
                  </a:lnTo>
                  <a:lnTo>
                    <a:pt x="198488" y="166001"/>
                  </a:lnTo>
                  <a:lnTo>
                    <a:pt x="209651" y="159219"/>
                  </a:lnTo>
                  <a:lnTo>
                    <a:pt x="222377" y="156845"/>
                  </a:lnTo>
                  <a:lnTo>
                    <a:pt x="225653" y="156845"/>
                  </a:lnTo>
                  <a:lnTo>
                    <a:pt x="258622" y="185356"/>
                  </a:lnTo>
                  <a:lnTo>
                    <a:pt x="258622" y="154711"/>
                  </a:lnTo>
                  <a:lnTo>
                    <a:pt x="245897" y="145745"/>
                  </a:lnTo>
                  <a:lnTo>
                    <a:pt x="228993" y="140817"/>
                  </a:lnTo>
                  <a:lnTo>
                    <a:pt x="208013" y="142570"/>
                  </a:lnTo>
                  <a:lnTo>
                    <a:pt x="189928" y="151904"/>
                  </a:lnTo>
                  <a:lnTo>
                    <a:pt x="176669" y="167322"/>
                  </a:lnTo>
                  <a:lnTo>
                    <a:pt x="170116" y="187312"/>
                  </a:lnTo>
                  <a:lnTo>
                    <a:pt x="171869" y="208292"/>
                  </a:lnTo>
                  <a:lnTo>
                    <a:pt x="181203" y="226377"/>
                  </a:lnTo>
                  <a:lnTo>
                    <a:pt x="196634" y="239649"/>
                  </a:lnTo>
                  <a:lnTo>
                    <a:pt x="216649" y="246189"/>
                  </a:lnTo>
                  <a:lnTo>
                    <a:pt x="219659" y="246557"/>
                  </a:lnTo>
                  <a:lnTo>
                    <a:pt x="222859" y="246557"/>
                  </a:lnTo>
                  <a:lnTo>
                    <a:pt x="241376" y="243192"/>
                  </a:lnTo>
                  <a:lnTo>
                    <a:pt x="257225" y="233845"/>
                  </a:lnTo>
                  <a:lnTo>
                    <a:pt x="260413" y="229984"/>
                  </a:lnTo>
                  <a:lnTo>
                    <a:pt x="268973" y="219633"/>
                  </a:lnTo>
                  <a:lnTo>
                    <a:pt x="275221" y="201663"/>
                  </a:lnTo>
                  <a:lnTo>
                    <a:pt x="284911" y="201663"/>
                  </a:lnTo>
                  <a:lnTo>
                    <a:pt x="282765" y="210972"/>
                  </a:lnTo>
                  <a:lnTo>
                    <a:pt x="282143" y="213588"/>
                  </a:lnTo>
                  <a:lnTo>
                    <a:pt x="277368" y="224294"/>
                  </a:lnTo>
                  <a:lnTo>
                    <a:pt x="277317" y="224447"/>
                  </a:lnTo>
                  <a:lnTo>
                    <a:pt x="239890" y="253809"/>
                  </a:lnTo>
                  <a:lnTo>
                    <a:pt x="227888" y="255955"/>
                  </a:lnTo>
                  <a:lnTo>
                    <a:pt x="215531" y="255714"/>
                  </a:lnTo>
                  <a:lnTo>
                    <a:pt x="191897" y="247980"/>
                  </a:lnTo>
                  <a:lnTo>
                    <a:pt x="186283" y="243154"/>
                  </a:lnTo>
                  <a:lnTo>
                    <a:pt x="186283" y="263474"/>
                  </a:lnTo>
                  <a:lnTo>
                    <a:pt x="176987" y="279552"/>
                  </a:lnTo>
                  <a:lnTo>
                    <a:pt x="172796" y="277126"/>
                  </a:lnTo>
                  <a:lnTo>
                    <a:pt x="172796" y="295948"/>
                  </a:lnTo>
                  <a:lnTo>
                    <a:pt x="138226" y="355815"/>
                  </a:lnTo>
                  <a:lnTo>
                    <a:pt x="124523" y="347903"/>
                  </a:lnTo>
                  <a:lnTo>
                    <a:pt x="159080" y="288036"/>
                  </a:lnTo>
                  <a:lnTo>
                    <a:pt x="172796" y="295948"/>
                  </a:lnTo>
                  <a:lnTo>
                    <a:pt x="172796" y="277126"/>
                  </a:lnTo>
                  <a:lnTo>
                    <a:pt x="181965" y="261048"/>
                  </a:lnTo>
                  <a:lnTo>
                    <a:pt x="183375" y="261899"/>
                  </a:lnTo>
                  <a:lnTo>
                    <a:pt x="184810" y="262699"/>
                  </a:lnTo>
                  <a:lnTo>
                    <a:pt x="186283" y="263474"/>
                  </a:lnTo>
                  <a:lnTo>
                    <a:pt x="186283" y="243154"/>
                  </a:lnTo>
                  <a:lnTo>
                    <a:pt x="173685" y="232321"/>
                  </a:lnTo>
                  <a:lnTo>
                    <a:pt x="162648" y="210972"/>
                  </a:lnTo>
                  <a:lnTo>
                    <a:pt x="160832" y="189217"/>
                  </a:lnTo>
                  <a:lnTo>
                    <a:pt x="160718" y="187731"/>
                  </a:lnTo>
                  <a:lnTo>
                    <a:pt x="160680" y="187312"/>
                  </a:lnTo>
                  <a:lnTo>
                    <a:pt x="181356" y="146596"/>
                  </a:lnTo>
                  <a:lnTo>
                    <a:pt x="222783" y="130860"/>
                  </a:lnTo>
                  <a:lnTo>
                    <a:pt x="225196" y="130860"/>
                  </a:lnTo>
                  <a:lnTo>
                    <a:pt x="267030" y="149186"/>
                  </a:lnTo>
                  <a:lnTo>
                    <a:pt x="284924" y="185356"/>
                  </a:lnTo>
                  <a:lnTo>
                    <a:pt x="284924" y="146519"/>
                  </a:lnTo>
                  <a:lnTo>
                    <a:pt x="279273" y="138379"/>
                  </a:lnTo>
                  <a:lnTo>
                    <a:pt x="269011" y="130860"/>
                  </a:lnTo>
                  <a:lnTo>
                    <a:pt x="258064" y="122847"/>
                  </a:lnTo>
                  <a:lnTo>
                    <a:pt x="232003" y="115074"/>
                  </a:lnTo>
                  <a:lnTo>
                    <a:pt x="200787" y="117678"/>
                  </a:lnTo>
                  <a:lnTo>
                    <a:pt x="173888" y="131572"/>
                  </a:lnTo>
                  <a:lnTo>
                    <a:pt x="154139" y="154533"/>
                  </a:lnTo>
                  <a:lnTo>
                    <a:pt x="144386" y="184302"/>
                  </a:lnTo>
                  <a:lnTo>
                    <a:pt x="144437" y="201663"/>
                  </a:lnTo>
                  <a:lnTo>
                    <a:pt x="144551" y="203746"/>
                  </a:lnTo>
                  <a:lnTo>
                    <a:pt x="148869" y="221170"/>
                  </a:lnTo>
                  <a:lnTo>
                    <a:pt x="157162" y="237299"/>
                  </a:lnTo>
                  <a:lnTo>
                    <a:pt x="168859" y="251079"/>
                  </a:lnTo>
                  <a:lnTo>
                    <a:pt x="157734" y="270344"/>
                  </a:lnTo>
                  <a:lnTo>
                    <a:pt x="153403" y="270344"/>
                  </a:lnTo>
                  <a:lnTo>
                    <a:pt x="149174" y="272580"/>
                  </a:lnTo>
                  <a:lnTo>
                    <a:pt x="108521" y="343039"/>
                  </a:lnTo>
                  <a:lnTo>
                    <a:pt x="106832" y="345922"/>
                  </a:lnTo>
                  <a:lnTo>
                    <a:pt x="135267" y="372960"/>
                  </a:lnTo>
                  <a:lnTo>
                    <a:pt x="137414" y="373532"/>
                  </a:lnTo>
                  <a:lnTo>
                    <a:pt x="140665" y="373532"/>
                  </a:lnTo>
                  <a:lnTo>
                    <a:pt x="141757" y="373392"/>
                  </a:lnTo>
                  <a:lnTo>
                    <a:pt x="146075" y="372237"/>
                  </a:lnTo>
                  <a:lnTo>
                    <a:pt x="148780" y="370154"/>
                  </a:lnTo>
                  <a:lnTo>
                    <a:pt x="157060" y="355815"/>
                  </a:lnTo>
                  <a:lnTo>
                    <a:pt x="190754" y="297484"/>
                  </a:lnTo>
                  <a:lnTo>
                    <a:pt x="190830" y="295948"/>
                  </a:lnTo>
                  <a:lnTo>
                    <a:pt x="190957" y="293573"/>
                  </a:lnTo>
                  <a:lnTo>
                    <a:pt x="189687" y="290182"/>
                  </a:lnTo>
                  <a:lnTo>
                    <a:pt x="190919" y="288036"/>
                  </a:lnTo>
                  <a:lnTo>
                    <a:pt x="195821" y="279552"/>
                  </a:lnTo>
                  <a:lnTo>
                    <a:pt x="201599" y="269544"/>
                  </a:lnTo>
                  <a:lnTo>
                    <a:pt x="205486" y="270637"/>
                  </a:lnTo>
                  <a:lnTo>
                    <a:pt x="209499" y="271424"/>
                  </a:lnTo>
                  <a:lnTo>
                    <a:pt x="216738" y="272275"/>
                  </a:lnTo>
                  <a:lnTo>
                    <a:pt x="219824" y="272453"/>
                  </a:lnTo>
                  <a:lnTo>
                    <a:pt x="222872" y="272453"/>
                  </a:lnTo>
                  <a:lnTo>
                    <a:pt x="238480" y="269544"/>
                  </a:lnTo>
                  <a:lnTo>
                    <a:pt x="251091" y="267195"/>
                  </a:lnTo>
                  <a:lnTo>
                    <a:pt x="261200" y="261048"/>
                  </a:lnTo>
                  <a:lnTo>
                    <a:pt x="269582" y="255955"/>
                  </a:lnTo>
                  <a:lnTo>
                    <a:pt x="275069" y="252628"/>
                  </a:lnTo>
                  <a:lnTo>
                    <a:pt x="292531" y="230517"/>
                  </a:lnTo>
                  <a:lnTo>
                    <a:pt x="301015" y="203301"/>
                  </a:lnTo>
                  <a:lnTo>
                    <a:pt x="301066" y="203136"/>
                  </a:lnTo>
                  <a:lnTo>
                    <a:pt x="301142" y="202869"/>
                  </a:lnTo>
                  <a:lnTo>
                    <a:pt x="301205" y="202692"/>
                  </a:lnTo>
                  <a:lnTo>
                    <a:pt x="301307" y="201663"/>
                  </a:lnTo>
                  <a:lnTo>
                    <a:pt x="315595" y="201663"/>
                  </a:lnTo>
                  <a:lnTo>
                    <a:pt x="328218" y="244690"/>
                  </a:lnTo>
                  <a:lnTo>
                    <a:pt x="328269" y="244830"/>
                  </a:lnTo>
                  <a:lnTo>
                    <a:pt x="331457" y="247205"/>
                  </a:lnTo>
                  <a:lnTo>
                    <a:pt x="338747" y="247205"/>
                  </a:lnTo>
                  <a:lnTo>
                    <a:pt x="342011" y="244690"/>
                  </a:lnTo>
                  <a:lnTo>
                    <a:pt x="351523" y="209156"/>
                  </a:lnTo>
                  <a:lnTo>
                    <a:pt x="351599" y="208864"/>
                  </a:lnTo>
                  <a:lnTo>
                    <a:pt x="358851" y="181787"/>
                  </a:lnTo>
                  <a:lnTo>
                    <a:pt x="380961" y="213588"/>
                  </a:lnTo>
                  <a:lnTo>
                    <a:pt x="379133" y="216738"/>
                  </a:lnTo>
                  <a:lnTo>
                    <a:pt x="378079" y="220395"/>
                  </a:lnTo>
                  <a:lnTo>
                    <a:pt x="399503" y="245694"/>
                  </a:lnTo>
                  <a:lnTo>
                    <a:pt x="407822" y="244017"/>
                  </a:lnTo>
                  <a:lnTo>
                    <a:pt x="414642" y="239420"/>
                  </a:lnTo>
                  <a:lnTo>
                    <a:pt x="419239" y="232625"/>
                  </a:lnTo>
                  <a:lnTo>
                    <a:pt x="419658" y="230517"/>
                  </a:lnTo>
                  <a:lnTo>
                    <a:pt x="419773" y="229984"/>
                  </a:lnTo>
                  <a:lnTo>
                    <a:pt x="419887" y="229374"/>
                  </a:lnTo>
                  <a:lnTo>
                    <a:pt x="420890" y="224447"/>
                  </a:lnTo>
                  <a:lnTo>
                    <a:pt x="420928" y="224294"/>
                  </a:lnTo>
                  <a:close/>
                </a:path>
                <a:path w="504190" h="454025">
                  <a:moveTo>
                    <a:pt x="503910" y="227012"/>
                  </a:moveTo>
                  <a:lnTo>
                    <a:pt x="501700" y="210134"/>
                  </a:lnTo>
                  <a:lnTo>
                    <a:pt x="495109" y="194132"/>
                  </a:lnTo>
                  <a:lnTo>
                    <a:pt x="478993" y="166230"/>
                  </a:lnTo>
                  <a:lnTo>
                    <a:pt x="478993" y="227012"/>
                  </a:lnTo>
                  <a:lnTo>
                    <a:pt x="477634" y="237515"/>
                  </a:lnTo>
                  <a:lnTo>
                    <a:pt x="380453" y="408698"/>
                  </a:lnTo>
                  <a:lnTo>
                    <a:pt x="345059" y="429133"/>
                  </a:lnTo>
                  <a:lnTo>
                    <a:pt x="158851" y="429133"/>
                  </a:lnTo>
                  <a:lnTo>
                    <a:pt x="123469" y="408698"/>
                  </a:lnTo>
                  <a:lnTo>
                    <a:pt x="30365" y="247446"/>
                  </a:lnTo>
                  <a:lnTo>
                    <a:pt x="24904" y="227012"/>
                  </a:lnTo>
                  <a:lnTo>
                    <a:pt x="26263" y="216509"/>
                  </a:lnTo>
                  <a:lnTo>
                    <a:pt x="123469" y="45326"/>
                  </a:lnTo>
                  <a:lnTo>
                    <a:pt x="158851" y="24892"/>
                  </a:lnTo>
                  <a:lnTo>
                    <a:pt x="345059" y="24892"/>
                  </a:lnTo>
                  <a:lnTo>
                    <a:pt x="380453" y="45326"/>
                  </a:lnTo>
                  <a:lnTo>
                    <a:pt x="473557" y="206578"/>
                  </a:lnTo>
                  <a:lnTo>
                    <a:pt x="478993" y="227012"/>
                  </a:lnTo>
                  <a:lnTo>
                    <a:pt x="478993" y="166230"/>
                  </a:lnTo>
                  <a:lnTo>
                    <a:pt x="402005" y="32880"/>
                  </a:lnTo>
                  <a:lnTo>
                    <a:pt x="395859" y="24892"/>
                  </a:lnTo>
                  <a:lnTo>
                    <a:pt x="391452" y="19164"/>
                  </a:lnTo>
                  <a:lnTo>
                    <a:pt x="377926" y="8813"/>
                  </a:lnTo>
                  <a:lnTo>
                    <a:pt x="362216" y="2286"/>
                  </a:lnTo>
                  <a:lnTo>
                    <a:pt x="345059" y="0"/>
                  </a:lnTo>
                  <a:lnTo>
                    <a:pt x="158851" y="0"/>
                  </a:lnTo>
                  <a:lnTo>
                    <a:pt x="112445" y="19164"/>
                  </a:lnTo>
                  <a:lnTo>
                    <a:pt x="8813" y="194132"/>
                  </a:lnTo>
                  <a:lnTo>
                    <a:pt x="0" y="227012"/>
                  </a:lnTo>
                  <a:lnTo>
                    <a:pt x="2197" y="243890"/>
                  </a:lnTo>
                  <a:lnTo>
                    <a:pt x="101904" y="421144"/>
                  </a:lnTo>
                  <a:lnTo>
                    <a:pt x="141693" y="451751"/>
                  </a:lnTo>
                  <a:lnTo>
                    <a:pt x="158851" y="454025"/>
                  </a:lnTo>
                  <a:lnTo>
                    <a:pt x="345059" y="454025"/>
                  </a:lnTo>
                  <a:lnTo>
                    <a:pt x="362216" y="451751"/>
                  </a:lnTo>
                  <a:lnTo>
                    <a:pt x="377926" y="445223"/>
                  </a:lnTo>
                  <a:lnTo>
                    <a:pt x="391452" y="434873"/>
                  </a:lnTo>
                  <a:lnTo>
                    <a:pt x="395859" y="429133"/>
                  </a:lnTo>
                  <a:lnTo>
                    <a:pt x="402005" y="421144"/>
                  </a:lnTo>
                  <a:lnTo>
                    <a:pt x="495109" y="259880"/>
                  </a:lnTo>
                  <a:lnTo>
                    <a:pt x="501700" y="243890"/>
                  </a:lnTo>
                  <a:lnTo>
                    <a:pt x="503910" y="227012"/>
                  </a:lnTo>
                  <a:close/>
                </a:path>
              </a:pathLst>
            </a:custGeom>
            <a:solidFill>
              <a:srgbClr val="24BBA7"/>
            </a:solidFill>
          </p:spPr>
          <p:txBody>
            <a:bodyPr wrap="square" lIns="0" tIns="0" rIns="0" bIns="0" rtlCol="0"/>
            <a:lstStyle/>
            <a:p>
              <a:endParaRPr/>
            </a:p>
          </p:txBody>
        </p:sp>
        <p:sp>
          <p:nvSpPr>
            <p:cNvPr id="50" name="object 50"/>
            <p:cNvSpPr/>
            <p:nvPr/>
          </p:nvSpPr>
          <p:spPr>
            <a:xfrm>
              <a:off x="6912136" y="3179534"/>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78"/>
                  </a:lnTo>
                  <a:lnTo>
                    <a:pt x="146383" y="429133"/>
                  </a:lnTo>
                  <a:lnTo>
                    <a:pt x="332590" y="429133"/>
                  </a:lnTo>
                  <a:lnTo>
                    <a:pt x="370204" y="413579"/>
                  </a:lnTo>
                  <a:lnTo>
                    <a:pt x="471858" y="241223"/>
                  </a:lnTo>
                  <a:lnTo>
                    <a:pt x="478974" y="214566"/>
                  </a:lnTo>
                  <a:lnTo>
                    <a:pt x="477195" y="200865"/>
                  </a:lnTo>
                  <a:lnTo>
                    <a:pt x="378742" y="26657"/>
                  </a:lnTo>
                  <a:lnTo>
                    <a:pt x="346479" y="1852"/>
                  </a:lnTo>
                  <a:lnTo>
                    <a:pt x="332590" y="0"/>
                  </a:lnTo>
                  <a:close/>
                </a:path>
              </a:pathLst>
            </a:custGeom>
            <a:solidFill>
              <a:srgbClr val="FFFFFF"/>
            </a:solidFill>
          </p:spPr>
          <p:txBody>
            <a:bodyPr wrap="square" lIns="0" tIns="0" rIns="0" bIns="0" rtlCol="0"/>
            <a:lstStyle/>
            <a:p>
              <a:endParaRPr/>
            </a:p>
          </p:txBody>
        </p:sp>
        <p:sp>
          <p:nvSpPr>
            <p:cNvPr id="51" name="object 51"/>
            <p:cNvSpPr/>
            <p:nvPr/>
          </p:nvSpPr>
          <p:spPr>
            <a:xfrm>
              <a:off x="6899668" y="3167087"/>
              <a:ext cx="504190" cy="454025"/>
            </a:xfrm>
            <a:custGeom>
              <a:avLst/>
              <a:gdLst/>
              <a:ahLst/>
              <a:cxnLst/>
              <a:rect l="l" t="t" r="r" b="b"/>
              <a:pathLst>
                <a:path w="504190" h="454025">
                  <a:moveTo>
                    <a:pt x="336143" y="186283"/>
                  </a:moveTo>
                  <a:lnTo>
                    <a:pt x="325615" y="174955"/>
                  </a:lnTo>
                  <a:lnTo>
                    <a:pt x="315074" y="186283"/>
                  </a:lnTo>
                  <a:lnTo>
                    <a:pt x="315074" y="197916"/>
                  </a:lnTo>
                  <a:lnTo>
                    <a:pt x="319798" y="202628"/>
                  </a:lnTo>
                  <a:lnTo>
                    <a:pt x="331431" y="202628"/>
                  </a:lnTo>
                  <a:lnTo>
                    <a:pt x="336143" y="197916"/>
                  </a:lnTo>
                  <a:lnTo>
                    <a:pt x="336143" y="186283"/>
                  </a:lnTo>
                  <a:close/>
                </a:path>
                <a:path w="504190" h="454025">
                  <a:moveTo>
                    <a:pt x="336410" y="118618"/>
                  </a:moveTo>
                  <a:lnTo>
                    <a:pt x="302425" y="84645"/>
                  </a:lnTo>
                  <a:lnTo>
                    <a:pt x="289217" y="87325"/>
                  </a:lnTo>
                  <a:lnTo>
                    <a:pt x="278422" y="94615"/>
                  </a:lnTo>
                  <a:lnTo>
                    <a:pt x="271132" y="105410"/>
                  </a:lnTo>
                  <a:lnTo>
                    <a:pt x="268465" y="118618"/>
                  </a:lnTo>
                  <a:lnTo>
                    <a:pt x="268465" y="130467"/>
                  </a:lnTo>
                  <a:lnTo>
                    <a:pt x="262674" y="136271"/>
                  </a:lnTo>
                  <a:lnTo>
                    <a:pt x="247916" y="136271"/>
                  </a:lnTo>
                  <a:lnTo>
                    <a:pt x="242125" y="130467"/>
                  </a:lnTo>
                  <a:lnTo>
                    <a:pt x="242125" y="118618"/>
                  </a:lnTo>
                  <a:lnTo>
                    <a:pt x="239509" y="105714"/>
                  </a:lnTo>
                  <a:lnTo>
                    <a:pt x="239445" y="105410"/>
                  </a:lnTo>
                  <a:lnTo>
                    <a:pt x="232156" y="94615"/>
                  </a:lnTo>
                  <a:lnTo>
                    <a:pt x="221361" y="87325"/>
                  </a:lnTo>
                  <a:lnTo>
                    <a:pt x="208153" y="84645"/>
                  </a:lnTo>
                  <a:lnTo>
                    <a:pt x="207619" y="84645"/>
                  </a:lnTo>
                  <a:lnTo>
                    <a:pt x="194398" y="87325"/>
                  </a:lnTo>
                  <a:lnTo>
                    <a:pt x="183603" y="94615"/>
                  </a:lnTo>
                  <a:lnTo>
                    <a:pt x="176314" y="105410"/>
                  </a:lnTo>
                  <a:lnTo>
                    <a:pt x="173647" y="118618"/>
                  </a:lnTo>
                  <a:lnTo>
                    <a:pt x="173647" y="178930"/>
                  </a:lnTo>
                  <a:lnTo>
                    <a:pt x="139407" y="178930"/>
                  </a:lnTo>
                  <a:lnTo>
                    <a:pt x="139407" y="199999"/>
                  </a:lnTo>
                  <a:lnTo>
                    <a:pt x="152057" y="199999"/>
                  </a:lnTo>
                  <a:lnTo>
                    <a:pt x="152057" y="229603"/>
                  </a:lnTo>
                  <a:lnTo>
                    <a:pt x="137833" y="240233"/>
                  </a:lnTo>
                  <a:lnTo>
                    <a:pt x="127050" y="253974"/>
                  </a:lnTo>
                  <a:lnTo>
                    <a:pt x="120294" y="269849"/>
                  </a:lnTo>
                  <a:lnTo>
                    <a:pt x="120205" y="270052"/>
                  </a:lnTo>
                  <a:lnTo>
                    <a:pt x="123050" y="313613"/>
                  </a:lnTo>
                  <a:lnTo>
                    <a:pt x="158521" y="349084"/>
                  </a:lnTo>
                  <a:lnTo>
                    <a:pt x="184442" y="354330"/>
                  </a:lnTo>
                  <a:lnTo>
                    <a:pt x="210350" y="349084"/>
                  </a:lnTo>
                  <a:lnTo>
                    <a:pt x="231533" y="334797"/>
                  </a:lnTo>
                  <a:lnTo>
                    <a:pt x="232562" y="333260"/>
                  </a:lnTo>
                  <a:lnTo>
                    <a:pt x="245821" y="313613"/>
                  </a:lnTo>
                  <a:lnTo>
                    <a:pt x="251015" y="287959"/>
                  </a:lnTo>
                  <a:lnTo>
                    <a:pt x="251079" y="287693"/>
                  </a:lnTo>
                  <a:lnTo>
                    <a:pt x="248666" y="270052"/>
                  </a:lnTo>
                  <a:lnTo>
                    <a:pt x="248640" y="269849"/>
                  </a:lnTo>
                  <a:lnTo>
                    <a:pt x="247370" y="266890"/>
                  </a:lnTo>
                  <a:lnTo>
                    <a:pt x="241693" y="253644"/>
                  </a:lnTo>
                  <a:lnTo>
                    <a:pt x="230733" y="239864"/>
                  </a:lnTo>
                  <a:lnTo>
                    <a:pt x="230009" y="239344"/>
                  </a:lnTo>
                  <a:lnTo>
                    <a:pt x="230009" y="287959"/>
                  </a:lnTo>
                  <a:lnTo>
                    <a:pt x="226352" y="305600"/>
                  </a:lnTo>
                  <a:lnTo>
                    <a:pt x="216560" y="319989"/>
                  </a:lnTo>
                  <a:lnTo>
                    <a:pt x="202107" y="329704"/>
                  </a:lnTo>
                  <a:lnTo>
                    <a:pt x="184442" y="333260"/>
                  </a:lnTo>
                  <a:lnTo>
                    <a:pt x="166776" y="329704"/>
                  </a:lnTo>
                  <a:lnTo>
                    <a:pt x="152323" y="319989"/>
                  </a:lnTo>
                  <a:lnTo>
                    <a:pt x="142532" y="305600"/>
                  </a:lnTo>
                  <a:lnTo>
                    <a:pt x="138887" y="287959"/>
                  </a:lnTo>
                  <a:lnTo>
                    <a:pt x="230009" y="287959"/>
                  </a:lnTo>
                  <a:lnTo>
                    <a:pt x="230009" y="239344"/>
                  </a:lnTo>
                  <a:lnTo>
                    <a:pt x="224942" y="235610"/>
                  </a:lnTo>
                  <a:lnTo>
                    <a:pt x="224942" y="266890"/>
                  </a:lnTo>
                  <a:lnTo>
                    <a:pt x="143967" y="266890"/>
                  </a:lnTo>
                  <a:lnTo>
                    <a:pt x="173126" y="243078"/>
                  </a:lnTo>
                  <a:lnTo>
                    <a:pt x="173126" y="199999"/>
                  </a:lnTo>
                  <a:lnTo>
                    <a:pt x="195237" y="199999"/>
                  </a:lnTo>
                  <a:lnTo>
                    <a:pt x="195237" y="242912"/>
                  </a:lnTo>
                  <a:lnTo>
                    <a:pt x="201726" y="245618"/>
                  </a:lnTo>
                  <a:lnTo>
                    <a:pt x="209003" y="249428"/>
                  </a:lnTo>
                  <a:lnTo>
                    <a:pt x="215366" y="254342"/>
                  </a:lnTo>
                  <a:lnTo>
                    <a:pt x="220776" y="260324"/>
                  </a:lnTo>
                  <a:lnTo>
                    <a:pt x="224942" y="266890"/>
                  </a:lnTo>
                  <a:lnTo>
                    <a:pt x="224942" y="235610"/>
                  </a:lnTo>
                  <a:lnTo>
                    <a:pt x="216319" y="229273"/>
                  </a:lnTo>
                  <a:lnTo>
                    <a:pt x="216319" y="199999"/>
                  </a:lnTo>
                  <a:lnTo>
                    <a:pt x="228955" y="199999"/>
                  </a:lnTo>
                  <a:lnTo>
                    <a:pt x="228955" y="178930"/>
                  </a:lnTo>
                  <a:lnTo>
                    <a:pt x="194716" y="178930"/>
                  </a:lnTo>
                  <a:lnTo>
                    <a:pt x="194716" y="111506"/>
                  </a:lnTo>
                  <a:lnTo>
                    <a:pt x="200507" y="105714"/>
                  </a:lnTo>
                  <a:lnTo>
                    <a:pt x="215265" y="105714"/>
                  </a:lnTo>
                  <a:lnTo>
                    <a:pt x="221056" y="111506"/>
                  </a:lnTo>
                  <a:lnTo>
                    <a:pt x="221056" y="123355"/>
                  </a:lnTo>
                  <a:lnTo>
                    <a:pt x="223659" y="136271"/>
                  </a:lnTo>
                  <a:lnTo>
                    <a:pt x="223723" y="136575"/>
                  </a:lnTo>
                  <a:lnTo>
                    <a:pt x="231013" y="147370"/>
                  </a:lnTo>
                  <a:lnTo>
                    <a:pt x="241808" y="154660"/>
                  </a:lnTo>
                  <a:lnTo>
                    <a:pt x="255028" y="157327"/>
                  </a:lnTo>
                  <a:lnTo>
                    <a:pt x="255549" y="157327"/>
                  </a:lnTo>
                  <a:lnTo>
                    <a:pt x="289534" y="123355"/>
                  </a:lnTo>
                  <a:lnTo>
                    <a:pt x="289534" y="111506"/>
                  </a:lnTo>
                  <a:lnTo>
                    <a:pt x="295313" y="105714"/>
                  </a:lnTo>
                  <a:lnTo>
                    <a:pt x="309549" y="105714"/>
                  </a:lnTo>
                  <a:lnTo>
                    <a:pt x="315341" y="111506"/>
                  </a:lnTo>
                  <a:lnTo>
                    <a:pt x="315341" y="157327"/>
                  </a:lnTo>
                  <a:lnTo>
                    <a:pt x="336410" y="157327"/>
                  </a:lnTo>
                  <a:lnTo>
                    <a:pt x="336410" y="118618"/>
                  </a:lnTo>
                  <a:close/>
                </a:path>
                <a:path w="504190" h="454025">
                  <a:moveTo>
                    <a:pt x="387273" y="318160"/>
                  </a:moveTo>
                  <a:lnTo>
                    <a:pt x="386041" y="311213"/>
                  </a:lnTo>
                  <a:lnTo>
                    <a:pt x="385711" y="310108"/>
                  </a:lnTo>
                  <a:lnTo>
                    <a:pt x="383209" y="305600"/>
                  </a:lnTo>
                  <a:lnTo>
                    <a:pt x="366852" y="276479"/>
                  </a:lnTo>
                  <a:lnTo>
                    <a:pt x="366852" y="321691"/>
                  </a:lnTo>
                  <a:lnTo>
                    <a:pt x="366064" y="325310"/>
                  </a:lnTo>
                  <a:lnTo>
                    <a:pt x="361492" y="331431"/>
                  </a:lnTo>
                  <a:lnTo>
                    <a:pt x="357860" y="333260"/>
                  </a:lnTo>
                  <a:lnTo>
                    <a:pt x="294386" y="333260"/>
                  </a:lnTo>
                  <a:lnTo>
                    <a:pt x="290728" y="331431"/>
                  </a:lnTo>
                  <a:lnTo>
                    <a:pt x="286156" y="325310"/>
                  </a:lnTo>
                  <a:lnTo>
                    <a:pt x="285369" y="321691"/>
                  </a:lnTo>
                  <a:lnTo>
                    <a:pt x="286131" y="318160"/>
                  </a:lnTo>
                  <a:lnTo>
                    <a:pt x="314820" y="266458"/>
                  </a:lnTo>
                  <a:lnTo>
                    <a:pt x="314820" y="238442"/>
                  </a:lnTo>
                  <a:lnTo>
                    <a:pt x="336943" y="238442"/>
                  </a:lnTo>
                  <a:lnTo>
                    <a:pt x="337058" y="266458"/>
                  </a:lnTo>
                  <a:lnTo>
                    <a:pt x="366102" y="318160"/>
                  </a:lnTo>
                  <a:lnTo>
                    <a:pt x="366852" y="321691"/>
                  </a:lnTo>
                  <a:lnTo>
                    <a:pt x="366852" y="276479"/>
                  </a:lnTo>
                  <a:lnTo>
                    <a:pt x="358013" y="260731"/>
                  </a:lnTo>
                  <a:lnTo>
                    <a:pt x="358013" y="238442"/>
                  </a:lnTo>
                  <a:lnTo>
                    <a:pt x="370649" y="238442"/>
                  </a:lnTo>
                  <a:lnTo>
                    <a:pt x="370649" y="217385"/>
                  </a:lnTo>
                  <a:lnTo>
                    <a:pt x="281101" y="217385"/>
                  </a:lnTo>
                  <a:lnTo>
                    <a:pt x="281101" y="238442"/>
                  </a:lnTo>
                  <a:lnTo>
                    <a:pt x="293751" y="238442"/>
                  </a:lnTo>
                  <a:lnTo>
                    <a:pt x="293751" y="261010"/>
                  </a:lnTo>
                  <a:lnTo>
                    <a:pt x="266496" y="310108"/>
                  </a:lnTo>
                  <a:lnTo>
                    <a:pt x="266166" y="311213"/>
                  </a:lnTo>
                  <a:lnTo>
                    <a:pt x="264947" y="318160"/>
                  </a:lnTo>
                  <a:lnTo>
                    <a:pt x="264972" y="321691"/>
                  </a:lnTo>
                  <a:lnTo>
                    <a:pt x="265188" y="325310"/>
                  </a:lnTo>
                  <a:lnTo>
                    <a:pt x="265264" y="326669"/>
                  </a:lnTo>
                  <a:lnTo>
                    <a:pt x="298373" y="354330"/>
                  </a:lnTo>
                  <a:lnTo>
                    <a:pt x="353860" y="354330"/>
                  </a:lnTo>
                  <a:lnTo>
                    <a:pt x="386943" y="326669"/>
                  </a:lnTo>
                  <a:lnTo>
                    <a:pt x="387248" y="321691"/>
                  </a:lnTo>
                  <a:lnTo>
                    <a:pt x="387273" y="318160"/>
                  </a:lnTo>
                  <a:close/>
                </a:path>
                <a:path w="504190" h="454025">
                  <a:moveTo>
                    <a:pt x="503910" y="227012"/>
                  </a:moveTo>
                  <a:lnTo>
                    <a:pt x="501700" y="210134"/>
                  </a:lnTo>
                  <a:lnTo>
                    <a:pt x="495109" y="194132"/>
                  </a:lnTo>
                  <a:lnTo>
                    <a:pt x="478993" y="166230"/>
                  </a:lnTo>
                  <a:lnTo>
                    <a:pt x="478993" y="227012"/>
                  </a:lnTo>
                  <a:lnTo>
                    <a:pt x="477634" y="237515"/>
                  </a:lnTo>
                  <a:lnTo>
                    <a:pt x="380453" y="408698"/>
                  </a:lnTo>
                  <a:lnTo>
                    <a:pt x="345059" y="429133"/>
                  </a:lnTo>
                  <a:lnTo>
                    <a:pt x="158851" y="429133"/>
                  </a:lnTo>
                  <a:lnTo>
                    <a:pt x="123469" y="408698"/>
                  </a:lnTo>
                  <a:lnTo>
                    <a:pt x="30365" y="247446"/>
                  </a:lnTo>
                  <a:lnTo>
                    <a:pt x="24904" y="227012"/>
                  </a:lnTo>
                  <a:lnTo>
                    <a:pt x="26263" y="216509"/>
                  </a:lnTo>
                  <a:lnTo>
                    <a:pt x="123469" y="45326"/>
                  </a:lnTo>
                  <a:lnTo>
                    <a:pt x="158851" y="24892"/>
                  </a:lnTo>
                  <a:lnTo>
                    <a:pt x="345059" y="24892"/>
                  </a:lnTo>
                  <a:lnTo>
                    <a:pt x="380453" y="45326"/>
                  </a:lnTo>
                  <a:lnTo>
                    <a:pt x="473557" y="206578"/>
                  </a:lnTo>
                  <a:lnTo>
                    <a:pt x="478993" y="227012"/>
                  </a:lnTo>
                  <a:lnTo>
                    <a:pt x="478993" y="166230"/>
                  </a:lnTo>
                  <a:lnTo>
                    <a:pt x="402005" y="32880"/>
                  </a:lnTo>
                  <a:lnTo>
                    <a:pt x="395859" y="24892"/>
                  </a:lnTo>
                  <a:lnTo>
                    <a:pt x="391452" y="19164"/>
                  </a:lnTo>
                  <a:lnTo>
                    <a:pt x="377926" y="8813"/>
                  </a:lnTo>
                  <a:lnTo>
                    <a:pt x="362216" y="2286"/>
                  </a:lnTo>
                  <a:lnTo>
                    <a:pt x="345059" y="0"/>
                  </a:lnTo>
                  <a:lnTo>
                    <a:pt x="158851" y="0"/>
                  </a:lnTo>
                  <a:lnTo>
                    <a:pt x="112445" y="19164"/>
                  </a:lnTo>
                  <a:lnTo>
                    <a:pt x="8813" y="194132"/>
                  </a:lnTo>
                  <a:lnTo>
                    <a:pt x="0" y="227012"/>
                  </a:lnTo>
                  <a:lnTo>
                    <a:pt x="2197" y="243903"/>
                  </a:lnTo>
                  <a:lnTo>
                    <a:pt x="101904" y="421144"/>
                  </a:lnTo>
                  <a:lnTo>
                    <a:pt x="141693" y="451751"/>
                  </a:lnTo>
                  <a:lnTo>
                    <a:pt x="158851" y="454025"/>
                  </a:lnTo>
                  <a:lnTo>
                    <a:pt x="345059" y="454025"/>
                  </a:lnTo>
                  <a:lnTo>
                    <a:pt x="362216" y="451751"/>
                  </a:lnTo>
                  <a:lnTo>
                    <a:pt x="377926" y="445223"/>
                  </a:lnTo>
                  <a:lnTo>
                    <a:pt x="391452" y="434873"/>
                  </a:lnTo>
                  <a:lnTo>
                    <a:pt x="395859" y="429133"/>
                  </a:lnTo>
                  <a:lnTo>
                    <a:pt x="402005" y="421144"/>
                  </a:lnTo>
                  <a:lnTo>
                    <a:pt x="495109" y="259892"/>
                  </a:lnTo>
                  <a:lnTo>
                    <a:pt x="501700" y="243903"/>
                  </a:lnTo>
                  <a:lnTo>
                    <a:pt x="503910" y="227012"/>
                  </a:lnTo>
                  <a:close/>
                </a:path>
              </a:pathLst>
            </a:custGeom>
            <a:solidFill>
              <a:srgbClr val="AE4666"/>
            </a:solidFill>
          </p:spPr>
          <p:txBody>
            <a:bodyPr wrap="square" lIns="0" tIns="0" rIns="0" bIns="0" rtlCol="0"/>
            <a:lstStyle/>
            <a:p>
              <a:endParaRPr/>
            </a:p>
          </p:txBody>
        </p:sp>
        <p:sp>
          <p:nvSpPr>
            <p:cNvPr id="52" name="object 52"/>
            <p:cNvSpPr/>
            <p:nvPr/>
          </p:nvSpPr>
          <p:spPr>
            <a:xfrm>
              <a:off x="6912136" y="3729278"/>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2"/>
                  </a:lnTo>
                  <a:lnTo>
                    <a:pt x="332590" y="429132"/>
                  </a:lnTo>
                  <a:lnTo>
                    <a:pt x="370204" y="413579"/>
                  </a:lnTo>
                  <a:lnTo>
                    <a:pt x="471858" y="241223"/>
                  </a:lnTo>
                  <a:lnTo>
                    <a:pt x="478974" y="214566"/>
                  </a:lnTo>
                  <a:lnTo>
                    <a:pt x="477195" y="200865"/>
                  </a:lnTo>
                  <a:lnTo>
                    <a:pt x="378742" y="26657"/>
                  </a:lnTo>
                  <a:lnTo>
                    <a:pt x="346479" y="1852"/>
                  </a:lnTo>
                  <a:lnTo>
                    <a:pt x="332590" y="0"/>
                  </a:lnTo>
                  <a:close/>
                </a:path>
              </a:pathLst>
            </a:custGeom>
            <a:solidFill>
              <a:srgbClr val="FFFFFF"/>
            </a:solidFill>
          </p:spPr>
          <p:txBody>
            <a:bodyPr wrap="square" lIns="0" tIns="0" rIns="0" bIns="0" rtlCol="0"/>
            <a:lstStyle/>
            <a:p>
              <a:endParaRPr/>
            </a:p>
          </p:txBody>
        </p:sp>
        <p:sp>
          <p:nvSpPr>
            <p:cNvPr id="53" name="object 53"/>
            <p:cNvSpPr/>
            <p:nvPr/>
          </p:nvSpPr>
          <p:spPr>
            <a:xfrm>
              <a:off x="6899668" y="3716832"/>
              <a:ext cx="504190" cy="454025"/>
            </a:xfrm>
            <a:custGeom>
              <a:avLst/>
              <a:gdLst/>
              <a:ahLst/>
              <a:cxnLst/>
              <a:rect l="l" t="t" r="r" b="b"/>
              <a:pathLst>
                <a:path w="504190" h="454025">
                  <a:moveTo>
                    <a:pt x="223164" y="314109"/>
                  </a:moveTo>
                  <a:lnTo>
                    <a:pt x="221767" y="307251"/>
                  </a:lnTo>
                  <a:lnTo>
                    <a:pt x="220878" y="302831"/>
                  </a:lnTo>
                  <a:lnTo>
                    <a:pt x="214655" y="293611"/>
                  </a:lnTo>
                  <a:lnTo>
                    <a:pt x="205435" y="287388"/>
                  </a:lnTo>
                  <a:lnTo>
                    <a:pt x="201015" y="286499"/>
                  </a:lnTo>
                  <a:lnTo>
                    <a:pt x="201015" y="310337"/>
                  </a:lnTo>
                  <a:lnTo>
                    <a:pt x="201015" y="317893"/>
                  </a:lnTo>
                  <a:lnTo>
                    <a:pt x="197942" y="320979"/>
                  </a:lnTo>
                  <a:lnTo>
                    <a:pt x="190373" y="320979"/>
                  </a:lnTo>
                  <a:lnTo>
                    <a:pt x="187286" y="317893"/>
                  </a:lnTo>
                  <a:lnTo>
                    <a:pt x="187286" y="310337"/>
                  </a:lnTo>
                  <a:lnTo>
                    <a:pt x="190373" y="307251"/>
                  </a:lnTo>
                  <a:lnTo>
                    <a:pt x="197942" y="307251"/>
                  </a:lnTo>
                  <a:lnTo>
                    <a:pt x="201015" y="310337"/>
                  </a:lnTo>
                  <a:lnTo>
                    <a:pt x="201015" y="286499"/>
                  </a:lnTo>
                  <a:lnTo>
                    <a:pt x="165150" y="314109"/>
                  </a:lnTo>
                  <a:lnTo>
                    <a:pt x="167424" y="325399"/>
                  </a:lnTo>
                  <a:lnTo>
                    <a:pt x="173647" y="334619"/>
                  </a:lnTo>
                  <a:lnTo>
                    <a:pt x="182867" y="340855"/>
                  </a:lnTo>
                  <a:lnTo>
                    <a:pt x="194157" y="343128"/>
                  </a:lnTo>
                  <a:lnTo>
                    <a:pt x="205435" y="340855"/>
                  </a:lnTo>
                  <a:lnTo>
                    <a:pt x="214655" y="334619"/>
                  </a:lnTo>
                  <a:lnTo>
                    <a:pt x="220878" y="325399"/>
                  </a:lnTo>
                  <a:lnTo>
                    <a:pt x="221767" y="320979"/>
                  </a:lnTo>
                  <a:lnTo>
                    <a:pt x="223164" y="314109"/>
                  </a:lnTo>
                  <a:close/>
                </a:path>
                <a:path w="504190" h="454025">
                  <a:moveTo>
                    <a:pt x="259638" y="289458"/>
                  </a:moveTo>
                  <a:lnTo>
                    <a:pt x="254673" y="284492"/>
                  </a:lnTo>
                  <a:lnTo>
                    <a:pt x="248564" y="284492"/>
                  </a:lnTo>
                  <a:lnTo>
                    <a:pt x="242455" y="284492"/>
                  </a:lnTo>
                  <a:lnTo>
                    <a:pt x="237490" y="289458"/>
                  </a:lnTo>
                  <a:lnTo>
                    <a:pt x="237490" y="301675"/>
                  </a:lnTo>
                  <a:lnTo>
                    <a:pt x="242455" y="306641"/>
                  </a:lnTo>
                  <a:lnTo>
                    <a:pt x="254673" y="306641"/>
                  </a:lnTo>
                  <a:lnTo>
                    <a:pt x="259638" y="301675"/>
                  </a:lnTo>
                  <a:lnTo>
                    <a:pt x="259638" y="289458"/>
                  </a:lnTo>
                  <a:close/>
                </a:path>
                <a:path w="504190" h="454025">
                  <a:moveTo>
                    <a:pt x="421220" y="276745"/>
                  </a:moveTo>
                  <a:lnTo>
                    <a:pt x="419201" y="266344"/>
                  </a:lnTo>
                  <a:lnTo>
                    <a:pt x="413143" y="257187"/>
                  </a:lnTo>
                  <a:lnTo>
                    <a:pt x="400773" y="244817"/>
                  </a:lnTo>
                  <a:lnTo>
                    <a:pt x="400773" y="274675"/>
                  </a:lnTo>
                  <a:lnTo>
                    <a:pt x="400773" y="278828"/>
                  </a:lnTo>
                  <a:lnTo>
                    <a:pt x="395668" y="283946"/>
                  </a:lnTo>
                  <a:lnTo>
                    <a:pt x="391528" y="283946"/>
                  </a:lnTo>
                  <a:lnTo>
                    <a:pt x="344068" y="236664"/>
                  </a:lnTo>
                  <a:lnTo>
                    <a:pt x="333248" y="225869"/>
                  </a:lnTo>
                  <a:lnTo>
                    <a:pt x="336677" y="223075"/>
                  </a:lnTo>
                  <a:lnTo>
                    <a:pt x="339813" y="219938"/>
                  </a:lnTo>
                  <a:lnTo>
                    <a:pt x="340271" y="219367"/>
                  </a:lnTo>
                  <a:lnTo>
                    <a:pt x="342607" y="216496"/>
                  </a:lnTo>
                  <a:lnTo>
                    <a:pt x="400773" y="274675"/>
                  </a:lnTo>
                  <a:lnTo>
                    <a:pt x="400773" y="244817"/>
                  </a:lnTo>
                  <a:lnTo>
                    <a:pt x="372452" y="216496"/>
                  </a:lnTo>
                  <a:lnTo>
                    <a:pt x="353390" y="197434"/>
                  </a:lnTo>
                  <a:lnTo>
                    <a:pt x="355917" y="190423"/>
                  </a:lnTo>
                  <a:lnTo>
                    <a:pt x="357187" y="183070"/>
                  </a:lnTo>
                  <a:lnTo>
                    <a:pt x="357187" y="175552"/>
                  </a:lnTo>
                  <a:lnTo>
                    <a:pt x="352069" y="150317"/>
                  </a:lnTo>
                  <a:lnTo>
                    <a:pt x="339547" y="131749"/>
                  </a:lnTo>
                  <a:lnTo>
                    <a:pt x="338150" y="129692"/>
                  </a:lnTo>
                  <a:lnTo>
                    <a:pt x="336080" y="128295"/>
                  </a:lnTo>
                  <a:lnTo>
                    <a:pt x="336080" y="175552"/>
                  </a:lnTo>
                  <a:lnTo>
                    <a:pt x="332625" y="192595"/>
                  </a:lnTo>
                  <a:lnTo>
                    <a:pt x="323240" y="206527"/>
                  </a:lnTo>
                  <a:lnTo>
                    <a:pt x="309321" y="215925"/>
                  </a:lnTo>
                  <a:lnTo>
                    <a:pt x="292290" y="219367"/>
                  </a:lnTo>
                  <a:lnTo>
                    <a:pt x="279450" y="216776"/>
                  </a:lnTo>
                  <a:lnTo>
                    <a:pt x="279450" y="248221"/>
                  </a:lnTo>
                  <a:lnTo>
                    <a:pt x="185737" y="248221"/>
                  </a:lnTo>
                  <a:lnTo>
                    <a:pt x="209067" y="210680"/>
                  </a:lnTo>
                  <a:lnTo>
                    <a:pt x="209042" y="207797"/>
                  </a:lnTo>
                  <a:lnTo>
                    <a:pt x="207086" y="207530"/>
                  </a:lnTo>
                  <a:lnTo>
                    <a:pt x="209042" y="207530"/>
                  </a:lnTo>
                  <a:lnTo>
                    <a:pt x="209042" y="96786"/>
                  </a:lnTo>
                  <a:lnTo>
                    <a:pt x="256133" y="96786"/>
                  </a:lnTo>
                  <a:lnTo>
                    <a:pt x="256133" y="121678"/>
                  </a:lnTo>
                  <a:lnTo>
                    <a:pt x="244043" y="132168"/>
                  </a:lnTo>
                  <a:lnTo>
                    <a:pt x="235000" y="145034"/>
                  </a:lnTo>
                  <a:lnTo>
                    <a:pt x="229349" y="159702"/>
                  </a:lnTo>
                  <a:lnTo>
                    <a:pt x="227393" y="175552"/>
                  </a:lnTo>
                  <a:lnTo>
                    <a:pt x="230720" y="195910"/>
                  </a:lnTo>
                  <a:lnTo>
                    <a:pt x="240055" y="213906"/>
                  </a:lnTo>
                  <a:lnTo>
                    <a:pt x="254406" y="228206"/>
                  </a:lnTo>
                  <a:lnTo>
                    <a:pt x="272808" y="237477"/>
                  </a:lnTo>
                  <a:lnTo>
                    <a:pt x="279450" y="248221"/>
                  </a:lnTo>
                  <a:lnTo>
                    <a:pt x="279450" y="216776"/>
                  </a:lnTo>
                  <a:lnTo>
                    <a:pt x="275259" y="215925"/>
                  </a:lnTo>
                  <a:lnTo>
                    <a:pt x="261340" y="206527"/>
                  </a:lnTo>
                  <a:lnTo>
                    <a:pt x="251942" y="192595"/>
                  </a:lnTo>
                  <a:lnTo>
                    <a:pt x="248500" y="175552"/>
                  </a:lnTo>
                  <a:lnTo>
                    <a:pt x="251942" y="158534"/>
                  </a:lnTo>
                  <a:lnTo>
                    <a:pt x="261340" y="144602"/>
                  </a:lnTo>
                  <a:lnTo>
                    <a:pt x="275259" y="135204"/>
                  </a:lnTo>
                  <a:lnTo>
                    <a:pt x="292290" y="131749"/>
                  </a:lnTo>
                  <a:lnTo>
                    <a:pt x="309321" y="135204"/>
                  </a:lnTo>
                  <a:lnTo>
                    <a:pt x="323240" y="144602"/>
                  </a:lnTo>
                  <a:lnTo>
                    <a:pt x="332625" y="158534"/>
                  </a:lnTo>
                  <a:lnTo>
                    <a:pt x="336080" y="175552"/>
                  </a:lnTo>
                  <a:lnTo>
                    <a:pt x="336080" y="128295"/>
                  </a:lnTo>
                  <a:lnTo>
                    <a:pt x="317525" y="115773"/>
                  </a:lnTo>
                  <a:lnTo>
                    <a:pt x="301002" y="112420"/>
                  </a:lnTo>
                  <a:lnTo>
                    <a:pt x="292290" y="110655"/>
                  </a:lnTo>
                  <a:lnTo>
                    <a:pt x="287210" y="110655"/>
                  </a:lnTo>
                  <a:lnTo>
                    <a:pt x="282155" y="111239"/>
                  </a:lnTo>
                  <a:lnTo>
                    <a:pt x="277241" y="112420"/>
                  </a:lnTo>
                  <a:lnTo>
                    <a:pt x="277241" y="96786"/>
                  </a:lnTo>
                  <a:lnTo>
                    <a:pt x="283959" y="96786"/>
                  </a:lnTo>
                  <a:lnTo>
                    <a:pt x="288696" y="92062"/>
                  </a:lnTo>
                  <a:lnTo>
                    <a:pt x="288696" y="80416"/>
                  </a:lnTo>
                  <a:lnTo>
                    <a:pt x="283959" y="75679"/>
                  </a:lnTo>
                  <a:lnTo>
                    <a:pt x="181216" y="75679"/>
                  </a:lnTo>
                  <a:lnTo>
                    <a:pt x="176479" y="80416"/>
                  </a:lnTo>
                  <a:lnTo>
                    <a:pt x="176479" y="92062"/>
                  </a:lnTo>
                  <a:lnTo>
                    <a:pt x="181216" y="96786"/>
                  </a:lnTo>
                  <a:lnTo>
                    <a:pt x="187947" y="96786"/>
                  </a:lnTo>
                  <a:lnTo>
                    <a:pt x="187947" y="204520"/>
                  </a:lnTo>
                  <a:lnTo>
                    <a:pt x="131559" y="295694"/>
                  </a:lnTo>
                  <a:lnTo>
                    <a:pt x="125945" y="308127"/>
                  </a:lnTo>
                  <a:lnTo>
                    <a:pt x="123888" y="321221"/>
                  </a:lnTo>
                  <a:lnTo>
                    <a:pt x="125361" y="334391"/>
                  </a:lnTo>
                  <a:lnTo>
                    <a:pt x="148932" y="366141"/>
                  </a:lnTo>
                  <a:lnTo>
                    <a:pt x="174701" y="373024"/>
                  </a:lnTo>
                  <a:lnTo>
                    <a:pt x="290537" y="373024"/>
                  </a:lnTo>
                  <a:lnTo>
                    <a:pt x="304038" y="371259"/>
                  </a:lnTo>
                  <a:lnTo>
                    <a:pt x="316255" y="366141"/>
                  </a:lnTo>
                  <a:lnTo>
                    <a:pt x="326669" y="357974"/>
                  </a:lnTo>
                  <a:lnTo>
                    <a:pt x="331152" y="351929"/>
                  </a:lnTo>
                  <a:lnTo>
                    <a:pt x="334797" y="347040"/>
                  </a:lnTo>
                  <a:lnTo>
                    <a:pt x="339813" y="334391"/>
                  </a:lnTo>
                  <a:lnTo>
                    <a:pt x="341236" y="321691"/>
                  </a:lnTo>
                  <a:lnTo>
                    <a:pt x="341287" y="321221"/>
                  </a:lnTo>
                  <a:lnTo>
                    <a:pt x="339217" y="308127"/>
                  </a:lnTo>
                  <a:lnTo>
                    <a:pt x="333616" y="295694"/>
                  </a:lnTo>
                  <a:lnTo>
                    <a:pt x="320141" y="273926"/>
                  </a:lnTo>
                  <a:lnTo>
                    <a:pt x="320141" y="321691"/>
                  </a:lnTo>
                  <a:lnTo>
                    <a:pt x="319278" y="329387"/>
                  </a:lnTo>
                  <a:lnTo>
                    <a:pt x="290474" y="351929"/>
                  </a:lnTo>
                  <a:lnTo>
                    <a:pt x="174650" y="351929"/>
                  </a:lnTo>
                  <a:lnTo>
                    <a:pt x="145034" y="321691"/>
                  </a:lnTo>
                  <a:lnTo>
                    <a:pt x="146240" y="314058"/>
                  </a:lnTo>
                  <a:lnTo>
                    <a:pt x="149517" y="306793"/>
                  </a:lnTo>
                  <a:lnTo>
                    <a:pt x="172681" y="269316"/>
                  </a:lnTo>
                  <a:lnTo>
                    <a:pt x="292493" y="269316"/>
                  </a:lnTo>
                  <a:lnTo>
                    <a:pt x="315671" y="306793"/>
                  </a:lnTo>
                  <a:lnTo>
                    <a:pt x="318935" y="314058"/>
                  </a:lnTo>
                  <a:lnTo>
                    <a:pt x="320065" y="321221"/>
                  </a:lnTo>
                  <a:lnTo>
                    <a:pt x="320141" y="321691"/>
                  </a:lnTo>
                  <a:lnTo>
                    <a:pt x="320141" y="273926"/>
                  </a:lnTo>
                  <a:lnTo>
                    <a:pt x="317296" y="269316"/>
                  </a:lnTo>
                  <a:lnTo>
                    <a:pt x="304266" y="248221"/>
                  </a:lnTo>
                  <a:lnTo>
                    <a:pt x="299250" y="240106"/>
                  </a:lnTo>
                  <a:lnTo>
                    <a:pt x="304342" y="239547"/>
                  </a:lnTo>
                  <a:lnTo>
                    <a:pt x="309346" y="238404"/>
                  </a:lnTo>
                  <a:lnTo>
                    <a:pt x="314172" y="236664"/>
                  </a:lnTo>
                  <a:lnTo>
                    <a:pt x="374078" y="296341"/>
                  </a:lnTo>
                  <a:lnTo>
                    <a:pt x="383209" y="302387"/>
                  </a:lnTo>
                  <a:lnTo>
                    <a:pt x="393611" y="304393"/>
                  </a:lnTo>
                  <a:lnTo>
                    <a:pt x="403910" y="302387"/>
                  </a:lnTo>
                  <a:lnTo>
                    <a:pt x="413080" y="296341"/>
                  </a:lnTo>
                  <a:lnTo>
                    <a:pt x="413537" y="295694"/>
                  </a:lnTo>
                  <a:lnTo>
                    <a:pt x="419201" y="287159"/>
                  </a:lnTo>
                  <a:lnTo>
                    <a:pt x="419823" y="283946"/>
                  </a:lnTo>
                  <a:lnTo>
                    <a:pt x="421220" y="276745"/>
                  </a:lnTo>
                  <a:close/>
                </a:path>
                <a:path w="504190" h="454025">
                  <a:moveTo>
                    <a:pt x="503910" y="227012"/>
                  </a:moveTo>
                  <a:lnTo>
                    <a:pt x="501700" y="210134"/>
                  </a:lnTo>
                  <a:lnTo>
                    <a:pt x="495109" y="194132"/>
                  </a:lnTo>
                  <a:lnTo>
                    <a:pt x="478993" y="166230"/>
                  </a:lnTo>
                  <a:lnTo>
                    <a:pt x="478993" y="227012"/>
                  </a:lnTo>
                  <a:lnTo>
                    <a:pt x="477634" y="237515"/>
                  </a:lnTo>
                  <a:lnTo>
                    <a:pt x="380453" y="408711"/>
                  </a:lnTo>
                  <a:lnTo>
                    <a:pt x="345059" y="429133"/>
                  </a:lnTo>
                  <a:lnTo>
                    <a:pt x="158851" y="429133"/>
                  </a:lnTo>
                  <a:lnTo>
                    <a:pt x="123469" y="408711"/>
                  </a:lnTo>
                  <a:lnTo>
                    <a:pt x="30365" y="247446"/>
                  </a:lnTo>
                  <a:lnTo>
                    <a:pt x="24904" y="227012"/>
                  </a:lnTo>
                  <a:lnTo>
                    <a:pt x="26263" y="216509"/>
                  </a:lnTo>
                  <a:lnTo>
                    <a:pt x="123469" y="45326"/>
                  </a:lnTo>
                  <a:lnTo>
                    <a:pt x="158851" y="24892"/>
                  </a:lnTo>
                  <a:lnTo>
                    <a:pt x="345059" y="24892"/>
                  </a:lnTo>
                  <a:lnTo>
                    <a:pt x="380453" y="45326"/>
                  </a:lnTo>
                  <a:lnTo>
                    <a:pt x="473557" y="206578"/>
                  </a:lnTo>
                  <a:lnTo>
                    <a:pt x="478993" y="227012"/>
                  </a:lnTo>
                  <a:lnTo>
                    <a:pt x="478993" y="166230"/>
                  </a:lnTo>
                  <a:lnTo>
                    <a:pt x="402005" y="32880"/>
                  </a:lnTo>
                  <a:lnTo>
                    <a:pt x="395859" y="24892"/>
                  </a:lnTo>
                  <a:lnTo>
                    <a:pt x="391452" y="19164"/>
                  </a:lnTo>
                  <a:lnTo>
                    <a:pt x="377926" y="8813"/>
                  </a:lnTo>
                  <a:lnTo>
                    <a:pt x="362216" y="2286"/>
                  </a:lnTo>
                  <a:lnTo>
                    <a:pt x="345059" y="0"/>
                  </a:lnTo>
                  <a:lnTo>
                    <a:pt x="158851" y="0"/>
                  </a:lnTo>
                  <a:lnTo>
                    <a:pt x="112445" y="19164"/>
                  </a:lnTo>
                  <a:lnTo>
                    <a:pt x="8813" y="194132"/>
                  </a:lnTo>
                  <a:lnTo>
                    <a:pt x="0" y="227012"/>
                  </a:lnTo>
                  <a:lnTo>
                    <a:pt x="2197" y="243903"/>
                  </a:lnTo>
                  <a:lnTo>
                    <a:pt x="101904" y="421144"/>
                  </a:lnTo>
                  <a:lnTo>
                    <a:pt x="141693" y="451751"/>
                  </a:lnTo>
                  <a:lnTo>
                    <a:pt x="158851" y="454025"/>
                  </a:lnTo>
                  <a:lnTo>
                    <a:pt x="345059" y="454025"/>
                  </a:lnTo>
                  <a:lnTo>
                    <a:pt x="362216" y="451751"/>
                  </a:lnTo>
                  <a:lnTo>
                    <a:pt x="377926" y="445223"/>
                  </a:lnTo>
                  <a:lnTo>
                    <a:pt x="391452" y="434873"/>
                  </a:lnTo>
                  <a:lnTo>
                    <a:pt x="395859" y="429133"/>
                  </a:lnTo>
                  <a:lnTo>
                    <a:pt x="402005" y="421144"/>
                  </a:lnTo>
                  <a:lnTo>
                    <a:pt x="495109" y="259892"/>
                  </a:lnTo>
                  <a:lnTo>
                    <a:pt x="501700" y="243903"/>
                  </a:lnTo>
                  <a:lnTo>
                    <a:pt x="503910" y="227012"/>
                  </a:lnTo>
                  <a:close/>
                </a:path>
              </a:pathLst>
            </a:custGeom>
            <a:solidFill>
              <a:srgbClr val="6CB8D3"/>
            </a:solidFill>
          </p:spPr>
          <p:txBody>
            <a:bodyPr wrap="square" lIns="0" tIns="0" rIns="0" bIns="0" rtlCol="0"/>
            <a:lstStyle/>
            <a:p>
              <a:endParaRPr/>
            </a:p>
          </p:txBody>
        </p:sp>
        <p:sp>
          <p:nvSpPr>
            <p:cNvPr id="54" name="object 54"/>
            <p:cNvSpPr/>
            <p:nvPr/>
          </p:nvSpPr>
          <p:spPr>
            <a:xfrm>
              <a:off x="6912136" y="4279036"/>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2"/>
                  </a:lnTo>
                  <a:lnTo>
                    <a:pt x="332590" y="429132"/>
                  </a:lnTo>
                  <a:lnTo>
                    <a:pt x="370204" y="413579"/>
                  </a:lnTo>
                  <a:lnTo>
                    <a:pt x="471858" y="241223"/>
                  </a:lnTo>
                  <a:lnTo>
                    <a:pt x="478974" y="214566"/>
                  </a:lnTo>
                  <a:lnTo>
                    <a:pt x="477195" y="200865"/>
                  </a:lnTo>
                  <a:lnTo>
                    <a:pt x="378742" y="26657"/>
                  </a:lnTo>
                  <a:lnTo>
                    <a:pt x="346479" y="1852"/>
                  </a:lnTo>
                  <a:lnTo>
                    <a:pt x="332590" y="0"/>
                  </a:lnTo>
                  <a:close/>
                </a:path>
              </a:pathLst>
            </a:custGeom>
            <a:solidFill>
              <a:srgbClr val="FFFFFF"/>
            </a:solidFill>
          </p:spPr>
          <p:txBody>
            <a:bodyPr wrap="square" lIns="0" tIns="0" rIns="0" bIns="0" rtlCol="0"/>
            <a:lstStyle/>
            <a:p>
              <a:endParaRPr/>
            </a:p>
          </p:txBody>
        </p:sp>
        <p:sp>
          <p:nvSpPr>
            <p:cNvPr id="55" name="object 55"/>
            <p:cNvSpPr/>
            <p:nvPr/>
          </p:nvSpPr>
          <p:spPr>
            <a:xfrm>
              <a:off x="6899668" y="4266590"/>
              <a:ext cx="504190" cy="454025"/>
            </a:xfrm>
            <a:custGeom>
              <a:avLst/>
              <a:gdLst/>
              <a:ahLst/>
              <a:cxnLst/>
              <a:rect l="l" t="t" r="r" b="b"/>
              <a:pathLst>
                <a:path w="504190" h="454025">
                  <a:moveTo>
                    <a:pt x="277114" y="277355"/>
                  </a:moveTo>
                  <a:lnTo>
                    <a:pt x="273177" y="273418"/>
                  </a:lnTo>
                  <a:lnTo>
                    <a:pt x="268325" y="273418"/>
                  </a:lnTo>
                  <a:lnTo>
                    <a:pt x="175501" y="273418"/>
                  </a:lnTo>
                  <a:lnTo>
                    <a:pt x="171564" y="277355"/>
                  </a:lnTo>
                  <a:lnTo>
                    <a:pt x="171564" y="287070"/>
                  </a:lnTo>
                  <a:lnTo>
                    <a:pt x="175501" y="291007"/>
                  </a:lnTo>
                  <a:lnTo>
                    <a:pt x="273177" y="291007"/>
                  </a:lnTo>
                  <a:lnTo>
                    <a:pt x="277114" y="287070"/>
                  </a:lnTo>
                  <a:lnTo>
                    <a:pt x="277114" y="277355"/>
                  </a:lnTo>
                  <a:close/>
                </a:path>
                <a:path w="504190" h="454025">
                  <a:moveTo>
                    <a:pt x="277114" y="242163"/>
                  </a:moveTo>
                  <a:lnTo>
                    <a:pt x="273177" y="238226"/>
                  </a:lnTo>
                  <a:lnTo>
                    <a:pt x="268325" y="238226"/>
                  </a:lnTo>
                  <a:lnTo>
                    <a:pt x="175501" y="238226"/>
                  </a:lnTo>
                  <a:lnTo>
                    <a:pt x="171564" y="242163"/>
                  </a:lnTo>
                  <a:lnTo>
                    <a:pt x="171564" y="251879"/>
                  </a:lnTo>
                  <a:lnTo>
                    <a:pt x="175501" y="255816"/>
                  </a:lnTo>
                  <a:lnTo>
                    <a:pt x="273177" y="255816"/>
                  </a:lnTo>
                  <a:lnTo>
                    <a:pt x="277114" y="251879"/>
                  </a:lnTo>
                  <a:lnTo>
                    <a:pt x="277114" y="242163"/>
                  </a:lnTo>
                  <a:close/>
                </a:path>
                <a:path w="504190" h="454025">
                  <a:moveTo>
                    <a:pt x="277114" y="206984"/>
                  </a:moveTo>
                  <a:lnTo>
                    <a:pt x="273177" y="203047"/>
                  </a:lnTo>
                  <a:lnTo>
                    <a:pt x="268325" y="203047"/>
                  </a:lnTo>
                  <a:lnTo>
                    <a:pt x="175501" y="203047"/>
                  </a:lnTo>
                  <a:lnTo>
                    <a:pt x="171564" y="206984"/>
                  </a:lnTo>
                  <a:lnTo>
                    <a:pt x="171564" y="216700"/>
                  </a:lnTo>
                  <a:lnTo>
                    <a:pt x="175501" y="220637"/>
                  </a:lnTo>
                  <a:lnTo>
                    <a:pt x="273177" y="220637"/>
                  </a:lnTo>
                  <a:lnTo>
                    <a:pt x="277114" y="216700"/>
                  </a:lnTo>
                  <a:lnTo>
                    <a:pt x="277114" y="206984"/>
                  </a:lnTo>
                  <a:close/>
                </a:path>
                <a:path w="504190" h="454025">
                  <a:moveTo>
                    <a:pt x="312305" y="331304"/>
                  </a:moveTo>
                  <a:lnTo>
                    <a:pt x="308368" y="327367"/>
                  </a:lnTo>
                  <a:lnTo>
                    <a:pt x="303517" y="327367"/>
                  </a:lnTo>
                  <a:lnTo>
                    <a:pt x="245872" y="327367"/>
                  </a:lnTo>
                  <a:lnTo>
                    <a:pt x="241935" y="331304"/>
                  </a:lnTo>
                  <a:lnTo>
                    <a:pt x="241935" y="341020"/>
                  </a:lnTo>
                  <a:lnTo>
                    <a:pt x="245872" y="344957"/>
                  </a:lnTo>
                  <a:lnTo>
                    <a:pt x="308368" y="344957"/>
                  </a:lnTo>
                  <a:lnTo>
                    <a:pt x="312305" y="341020"/>
                  </a:lnTo>
                  <a:lnTo>
                    <a:pt x="312305" y="331304"/>
                  </a:lnTo>
                  <a:close/>
                </a:path>
                <a:path w="504190" h="454025">
                  <a:moveTo>
                    <a:pt x="312305" y="171792"/>
                  </a:moveTo>
                  <a:lnTo>
                    <a:pt x="308368" y="167855"/>
                  </a:lnTo>
                  <a:lnTo>
                    <a:pt x="303517" y="167855"/>
                  </a:lnTo>
                  <a:lnTo>
                    <a:pt x="175501" y="167855"/>
                  </a:lnTo>
                  <a:lnTo>
                    <a:pt x="171564" y="171792"/>
                  </a:lnTo>
                  <a:lnTo>
                    <a:pt x="171564" y="181508"/>
                  </a:lnTo>
                  <a:lnTo>
                    <a:pt x="175501" y="185445"/>
                  </a:lnTo>
                  <a:lnTo>
                    <a:pt x="308368" y="185445"/>
                  </a:lnTo>
                  <a:lnTo>
                    <a:pt x="312305" y="181508"/>
                  </a:lnTo>
                  <a:lnTo>
                    <a:pt x="312305" y="171792"/>
                  </a:lnTo>
                  <a:close/>
                </a:path>
                <a:path w="504190" h="454025">
                  <a:moveTo>
                    <a:pt x="436600" y="193040"/>
                  </a:moveTo>
                  <a:lnTo>
                    <a:pt x="434721" y="183388"/>
                  </a:lnTo>
                  <a:lnTo>
                    <a:pt x="434670" y="183121"/>
                  </a:lnTo>
                  <a:lnTo>
                    <a:pt x="428879" y="174383"/>
                  </a:lnTo>
                  <a:lnTo>
                    <a:pt x="420141" y="168605"/>
                  </a:lnTo>
                  <a:lnTo>
                    <a:pt x="419862" y="168554"/>
                  </a:lnTo>
                  <a:lnTo>
                    <a:pt x="419862" y="190258"/>
                  </a:lnTo>
                  <a:lnTo>
                    <a:pt x="419798" y="195897"/>
                  </a:lnTo>
                  <a:lnTo>
                    <a:pt x="407365" y="208343"/>
                  </a:lnTo>
                  <a:lnTo>
                    <a:pt x="399897" y="200875"/>
                  </a:lnTo>
                  <a:lnTo>
                    <a:pt x="394931" y="195897"/>
                  </a:lnTo>
                  <a:lnTo>
                    <a:pt x="394931" y="220789"/>
                  </a:lnTo>
                  <a:lnTo>
                    <a:pt x="352640" y="263105"/>
                  </a:lnTo>
                  <a:lnTo>
                    <a:pt x="340207" y="250659"/>
                  </a:lnTo>
                  <a:lnTo>
                    <a:pt x="340207" y="275551"/>
                  </a:lnTo>
                  <a:lnTo>
                    <a:pt x="335457" y="280301"/>
                  </a:lnTo>
                  <a:lnTo>
                    <a:pt x="316788" y="286524"/>
                  </a:lnTo>
                  <a:lnTo>
                    <a:pt x="323024" y="267855"/>
                  </a:lnTo>
                  <a:lnTo>
                    <a:pt x="327774" y="263105"/>
                  </a:lnTo>
                  <a:lnTo>
                    <a:pt x="340207" y="275551"/>
                  </a:lnTo>
                  <a:lnTo>
                    <a:pt x="340207" y="250659"/>
                  </a:lnTo>
                  <a:lnTo>
                    <a:pt x="382485" y="208343"/>
                  </a:lnTo>
                  <a:lnTo>
                    <a:pt x="394931" y="220789"/>
                  </a:lnTo>
                  <a:lnTo>
                    <a:pt x="394931" y="195897"/>
                  </a:lnTo>
                  <a:lnTo>
                    <a:pt x="407428" y="183388"/>
                  </a:lnTo>
                  <a:lnTo>
                    <a:pt x="413004" y="183388"/>
                  </a:lnTo>
                  <a:lnTo>
                    <a:pt x="419862" y="190258"/>
                  </a:lnTo>
                  <a:lnTo>
                    <a:pt x="419862" y="168554"/>
                  </a:lnTo>
                  <a:lnTo>
                    <a:pt x="410210" y="166674"/>
                  </a:lnTo>
                  <a:lnTo>
                    <a:pt x="400265" y="168605"/>
                  </a:lnTo>
                  <a:lnTo>
                    <a:pt x="391553" y="174383"/>
                  </a:lnTo>
                  <a:lnTo>
                    <a:pt x="365086" y="200875"/>
                  </a:lnTo>
                  <a:lnTo>
                    <a:pt x="365086" y="132676"/>
                  </a:lnTo>
                  <a:lnTo>
                    <a:pt x="365086" y="124117"/>
                  </a:lnTo>
                  <a:lnTo>
                    <a:pt x="362343" y="117487"/>
                  </a:lnTo>
                  <a:lnTo>
                    <a:pt x="347713" y="102857"/>
                  </a:lnTo>
                  <a:lnTo>
                    <a:pt x="347713" y="127736"/>
                  </a:lnTo>
                  <a:lnTo>
                    <a:pt x="347497" y="130797"/>
                  </a:lnTo>
                  <a:lnTo>
                    <a:pt x="347497" y="132676"/>
                  </a:lnTo>
                  <a:lnTo>
                    <a:pt x="347497" y="150266"/>
                  </a:lnTo>
                  <a:lnTo>
                    <a:pt x="347497" y="218478"/>
                  </a:lnTo>
                  <a:lnTo>
                    <a:pt x="308140" y="257860"/>
                  </a:lnTo>
                  <a:lnTo>
                    <a:pt x="307416" y="259029"/>
                  </a:lnTo>
                  <a:lnTo>
                    <a:pt x="293484" y="300812"/>
                  </a:lnTo>
                  <a:lnTo>
                    <a:pt x="294309" y="304292"/>
                  </a:lnTo>
                  <a:lnTo>
                    <a:pt x="299021" y="309003"/>
                  </a:lnTo>
                  <a:lnTo>
                    <a:pt x="302514" y="309829"/>
                  </a:lnTo>
                  <a:lnTo>
                    <a:pt x="344284" y="295897"/>
                  </a:lnTo>
                  <a:lnTo>
                    <a:pt x="345465" y="295173"/>
                  </a:lnTo>
                  <a:lnTo>
                    <a:pt x="347497" y="293141"/>
                  </a:lnTo>
                  <a:lnTo>
                    <a:pt x="347497" y="358597"/>
                  </a:lnTo>
                  <a:lnTo>
                    <a:pt x="343547" y="362546"/>
                  </a:lnTo>
                  <a:lnTo>
                    <a:pt x="157924" y="362546"/>
                  </a:lnTo>
                  <a:lnTo>
                    <a:pt x="153974" y="358597"/>
                  </a:lnTo>
                  <a:lnTo>
                    <a:pt x="153974" y="101434"/>
                  </a:lnTo>
                  <a:lnTo>
                    <a:pt x="157924" y="97485"/>
                  </a:lnTo>
                  <a:lnTo>
                    <a:pt x="294716" y="97485"/>
                  </a:lnTo>
                  <a:lnTo>
                    <a:pt x="294716" y="146329"/>
                  </a:lnTo>
                  <a:lnTo>
                    <a:pt x="298653" y="150266"/>
                  </a:lnTo>
                  <a:lnTo>
                    <a:pt x="347497" y="150266"/>
                  </a:lnTo>
                  <a:lnTo>
                    <a:pt x="347497" y="132676"/>
                  </a:lnTo>
                  <a:lnTo>
                    <a:pt x="312305" y="132676"/>
                  </a:lnTo>
                  <a:lnTo>
                    <a:pt x="312305" y="97485"/>
                  </a:lnTo>
                  <a:lnTo>
                    <a:pt x="313969" y="97485"/>
                  </a:lnTo>
                  <a:lnTo>
                    <a:pt x="317182" y="97193"/>
                  </a:lnTo>
                  <a:lnTo>
                    <a:pt x="347713" y="127736"/>
                  </a:lnTo>
                  <a:lnTo>
                    <a:pt x="347713" y="102857"/>
                  </a:lnTo>
                  <a:lnTo>
                    <a:pt x="342049" y="97193"/>
                  </a:lnTo>
                  <a:lnTo>
                    <a:pt x="327494" y="82638"/>
                  </a:lnTo>
                  <a:lnTo>
                    <a:pt x="320865" y="79895"/>
                  </a:lnTo>
                  <a:lnTo>
                    <a:pt x="162775" y="79895"/>
                  </a:lnTo>
                  <a:lnTo>
                    <a:pt x="152501" y="81978"/>
                  </a:lnTo>
                  <a:lnTo>
                    <a:pt x="144119" y="87642"/>
                  </a:lnTo>
                  <a:lnTo>
                    <a:pt x="138455" y="96024"/>
                  </a:lnTo>
                  <a:lnTo>
                    <a:pt x="136385" y="106286"/>
                  </a:lnTo>
                  <a:lnTo>
                    <a:pt x="136385" y="353758"/>
                  </a:lnTo>
                  <a:lnTo>
                    <a:pt x="138455" y="364032"/>
                  </a:lnTo>
                  <a:lnTo>
                    <a:pt x="144119" y="372414"/>
                  </a:lnTo>
                  <a:lnTo>
                    <a:pt x="152501" y="378079"/>
                  </a:lnTo>
                  <a:lnTo>
                    <a:pt x="162775" y="380149"/>
                  </a:lnTo>
                  <a:lnTo>
                    <a:pt x="338696" y="380149"/>
                  </a:lnTo>
                  <a:lnTo>
                    <a:pt x="348957" y="378079"/>
                  </a:lnTo>
                  <a:lnTo>
                    <a:pt x="357339" y="372414"/>
                  </a:lnTo>
                  <a:lnTo>
                    <a:pt x="363004" y="364032"/>
                  </a:lnTo>
                  <a:lnTo>
                    <a:pt x="363296" y="362546"/>
                  </a:lnTo>
                  <a:lnTo>
                    <a:pt x="365086" y="353758"/>
                  </a:lnTo>
                  <a:lnTo>
                    <a:pt x="365086" y="293141"/>
                  </a:lnTo>
                  <a:lnTo>
                    <a:pt x="365086" y="286524"/>
                  </a:lnTo>
                  <a:lnTo>
                    <a:pt x="365086" y="275551"/>
                  </a:lnTo>
                  <a:lnTo>
                    <a:pt x="428866" y="211696"/>
                  </a:lnTo>
                  <a:lnTo>
                    <a:pt x="434670" y="202971"/>
                  </a:lnTo>
                  <a:lnTo>
                    <a:pt x="436600" y="193040"/>
                  </a:lnTo>
                  <a:close/>
                </a:path>
                <a:path w="504190" h="454025">
                  <a:moveTo>
                    <a:pt x="503897" y="227025"/>
                  </a:moveTo>
                  <a:lnTo>
                    <a:pt x="501700" y="210146"/>
                  </a:lnTo>
                  <a:lnTo>
                    <a:pt x="495109" y="194144"/>
                  </a:lnTo>
                  <a:lnTo>
                    <a:pt x="479005" y="166255"/>
                  </a:lnTo>
                  <a:lnTo>
                    <a:pt x="479005" y="227025"/>
                  </a:lnTo>
                  <a:lnTo>
                    <a:pt x="477634" y="237528"/>
                  </a:lnTo>
                  <a:lnTo>
                    <a:pt x="380453" y="408698"/>
                  </a:lnTo>
                  <a:lnTo>
                    <a:pt x="345059" y="429133"/>
                  </a:lnTo>
                  <a:lnTo>
                    <a:pt x="158851" y="429133"/>
                  </a:lnTo>
                  <a:lnTo>
                    <a:pt x="123469" y="408698"/>
                  </a:lnTo>
                  <a:lnTo>
                    <a:pt x="30365" y="247446"/>
                  </a:lnTo>
                  <a:lnTo>
                    <a:pt x="24904" y="227025"/>
                  </a:lnTo>
                  <a:lnTo>
                    <a:pt x="26263" y="216522"/>
                  </a:lnTo>
                  <a:lnTo>
                    <a:pt x="123469" y="45326"/>
                  </a:lnTo>
                  <a:lnTo>
                    <a:pt x="158851" y="24892"/>
                  </a:lnTo>
                  <a:lnTo>
                    <a:pt x="345059" y="24892"/>
                  </a:lnTo>
                  <a:lnTo>
                    <a:pt x="380453" y="45326"/>
                  </a:lnTo>
                  <a:lnTo>
                    <a:pt x="473557" y="206590"/>
                  </a:lnTo>
                  <a:lnTo>
                    <a:pt x="479005" y="227025"/>
                  </a:lnTo>
                  <a:lnTo>
                    <a:pt x="479005" y="166255"/>
                  </a:lnTo>
                  <a:lnTo>
                    <a:pt x="402005" y="32880"/>
                  </a:lnTo>
                  <a:lnTo>
                    <a:pt x="395859" y="24892"/>
                  </a:lnTo>
                  <a:lnTo>
                    <a:pt x="391452" y="19164"/>
                  </a:lnTo>
                  <a:lnTo>
                    <a:pt x="377926" y="8813"/>
                  </a:lnTo>
                  <a:lnTo>
                    <a:pt x="362216" y="2286"/>
                  </a:lnTo>
                  <a:lnTo>
                    <a:pt x="345059" y="0"/>
                  </a:lnTo>
                  <a:lnTo>
                    <a:pt x="158851" y="0"/>
                  </a:lnTo>
                  <a:lnTo>
                    <a:pt x="112445" y="19164"/>
                  </a:lnTo>
                  <a:lnTo>
                    <a:pt x="8813" y="194144"/>
                  </a:lnTo>
                  <a:lnTo>
                    <a:pt x="0" y="227025"/>
                  </a:lnTo>
                  <a:lnTo>
                    <a:pt x="2197" y="243903"/>
                  </a:lnTo>
                  <a:lnTo>
                    <a:pt x="101904" y="421144"/>
                  </a:lnTo>
                  <a:lnTo>
                    <a:pt x="141693" y="451751"/>
                  </a:lnTo>
                  <a:lnTo>
                    <a:pt x="158851" y="454025"/>
                  </a:lnTo>
                  <a:lnTo>
                    <a:pt x="345059" y="454025"/>
                  </a:lnTo>
                  <a:lnTo>
                    <a:pt x="362216" y="451751"/>
                  </a:lnTo>
                  <a:lnTo>
                    <a:pt x="377926" y="445223"/>
                  </a:lnTo>
                  <a:lnTo>
                    <a:pt x="391452" y="434873"/>
                  </a:lnTo>
                  <a:lnTo>
                    <a:pt x="395859" y="429133"/>
                  </a:lnTo>
                  <a:lnTo>
                    <a:pt x="402005" y="421144"/>
                  </a:lnTo>
                  <a:lnTo>
                    <a:pt x="495109" y="259892"/>
                  </a:lnTo>
                  <a:lnTo>
                    <a:pt x="501700" y="243903"/>
                  </a:lnTo>
                  <a:lnTo>
                    <a:pt x="503897" y="227025"/>
                  </a:lnTo>
                  <a:close/>
                </a:path>
              </a:pathLst>
            </a:custGeom>
            <a:solidFill>
              <a:srgbClr val="A3A3A3"/>
            </a:solidFill>
          </p:spPr>
          <p:txBody>
            <a:bodyPr wrap="square" lIns="0" tIns="0" rIns="0" bIns="0" rtlCol="0"/>
            <a:lstStyle/>
            <a:p>
              <a:endParaRPr/>
            </a:p>
          </p:txBody>
        </p:sp>
        <p:sp>
          <p:nvSpPr>
            <p:cNvPr id="56" name="object 56"/>
            <p:cNvSpPr/>
            <p:nvPr/>
          </p:nvSpPr>
          <p:spPr>
            <a:xfrm>
              <a:off x="6912136" y="4828781"/>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3"/>
                  </a:lnTo>
                  <a:lnTo>
                    <a:pt x="332590" y="429133"/>
                  </a:lnTo>
                  <a:lnTo>
                    <a:pt x="370204" y="413579"/>
                  </a:lnTo>
                  <a:lnTo>
                    <a:pt x="471858" y="241223"/>
                  </a:lnTo>
                  <a:lnTo>
                    <a:pt x="478974" y="214566"/>
                  </a:lnTo>
                  <a:lnTo>
                    <a:pt x="477195" y="200865"/>
                  </a:lnTo>
                  <a:lnTo>
                    <a:pt x="378742" y="26657"/>
                  </a:lnTo>
                  <a:lnTo>
                    <a:pt x="346479" y="1852"/>
                  </a:lnTo>
                  <a:lnTo>
                    <a:pt x="332590" y="0"/>
                  </a:lnTo>
                  <a:close/>
                </a:path>
              </a:pathLst>
            </a:custGeom>
            <a:solidFill>
              <a:srgbClr val="FFFFFF"/>
            </a:solidFill>
          </p:spPr>
          <p:txBody>
            <a:bodyPr wrap="square" lIns="0" tIns="0" rIns="0" bIns="0" rtlCol="0"/>
            <a:lstStyle/>
            <a:p>
              <a:endParaRPr/>
            </a:p>
          </p:txBody>
        </p:sp>
        <p:sp>
          <p:nvSpPr>
            <p:cNvPr id="57" name="object 57"/>
            <p:cNvSpPr/>
            <p:nvPr/>
          </p:nvSpPr>
          <p:spPr>
            <a:xfrm>
              <a:off x="6899672" y="4816348"/>
              <a:ext cx="504190" cy="454025"/>
            </a:xfrm>
            <a:custGeom>
              <a:avLst/>
              <a:gdLst/>
              <a:ahLst/>
              <a:cxnLst/>
              <a:rect l="l" t="t" r="r" b="b"/>
              <a:pathLst>
                <a:path w="504190" h="454025">
                  <a:moveTo>
                    <a:pt x="345055" y="0"/>
                  </a:moveTo>
                  <a:lnTo>
                    <a:pt x="158848" y="0"/>
                  </a:lnTo>
                  <a:lnTo>
                    <a:pt x="141695" y="2276"/>
                  </a:lnTo>
                  <a:lnTo>
                    <a:pt x="101901" y="32867"/>
                  </a:lnTo>
                  <a:lnTo>
                    <a:pt x="8810" y="194132"/>
                  </a:lnTo>
                  <a:lnTo>
                    <a:pt x="0" y="227006"/>
                  </a:lnTo>
                  <a:lnTo>
                    <a:pt x="2202" y="243884"/>
                  </a:lnTo>
                  <a:lnTo>
                    <a:pt x="101901" y="421144"/>
                  </a:lnTo>
                  <a:lnTo>
                    <a:pt x="141695" y="451748"/>
                  </a:lnTo>
                  <a:lnTo>
                    <a:pt x="158848" y="454025"/>
                  </a:lnTo>
                  <a:lnTo>
                    <a:pt x="345055" y="454025"/>
                  </a:lnTo>
                  <a:lnTo>
                    <a:pt x="362213" y="451748"/>
                  </a:lnTo>
                  <a:lnTo>
                    <a:pt x="377934" y="445214"/>
                  </a:lnTo>
                  <a:lnTo>
                    <a:pt x="391452" y="434865"/>
                  </a:lnTo>
                  <a:lnTo>
                    <a:pt x="395860" y="429133"/>
                  </a:lnTo>
                  <a:lnTo>
                    <a:pt x="158848" y="429133"/>
                  </a:lnTo>
                  <a:lnTo>
                    <a:pt x="148203" y="427711"/>
                  </a:lnTo>
                  <a:lnTo>
                    <a:pt x="30362" y="247434"/>
                  </a:lnTo>
                  <a:lnTo>
                    <a:pt x="24904" y="227006"/>
                  </a:lnTo>
                  <a:lnTo>
                    <a:pt x="26269" y="216505"/>
                  </a:lnTo>
                  <a:lnTo>
                    <a:pt x="123466" y="45313"/>
                  </a:lnTo>
                  <a:lnTo>
                    <a:pt x="158848" y="24879"/>
                  </a:lnTo>
                  <a:lnTo>
                    <a:pt x="395857" y="24879"/>
                  </a:lnTo>
                  <a:lnTo>
                    <a:pt x="391452" y="19154"/>
                  </a:lnTo>
                  <a:lnTo>
                    <a:pt x="377934" y="8809"/>
                  </a:lnTo>
                  <a:lnTo>
                    <a:pt x="362213" y="2276"/>
                  </a:lnTo>
                  <a:lnTo>
                    <a:pt x="345055" y="0"/>
                  </a:lnTo>
                  <a:close/>
                </a:path>
                <a:path w="504190" h="454025">
                  <a:moveTo>
                    <a:pt x="395857" y="24879"/>
                  </a:moveTo>
                  <a:lnTo>
                    <a:pt x="345055" y="24879"/>
                  </a:lnTo>
                  <a:lnTo>
                    <a:pt x="355702" y="26300"/>
                  </a:lnTo>
                  <a:lnTo>
                    <a:pt x="365482" y="30372"/>
                  </a:lnTo>
                  <a:lnTo>
                    <a:pt x="473554" y="206578"/>
                  </a:lnTo>
                  <a:lnTo>
                    <a:pt x="479002" y="227006"/>
                  </a:lnTo>
                  <a:lnTo>
                    <a:pt x="477640" y="237507"/>
                  </a:lnTo>
                  <a:lnTo>
                    <a:pt x="380450" y="408698"/>
                  </a:lnTo>
                  <a:lnTo>
                    <a:pt x="345055" y="429133"/>
                  </a:lnTo>
                  <a:lnTo>
                    <a:pt x="395860" y="429133"/>
                  </a:lnTo>
                  <a:lnTo>
                    <a:pt x="402002" y="421144"/>
                  </a:lnTo>
                  <a:lnTo>
                    <a:pt x="495106" y="259880"/>
                  </a:lnTo>
                  <a:lnTo>
                    <a:pt x="501707" y="243884"/>
                  </a:lnTo>
                  <a:lnTo>
                    <a:pt x="503907" y="227006"/>
                  </a:lnTo>
                  <a:lnTo>
                    <a:pt x="501707" y="210127"/>
                  </a:lnTo>
                  <a:lnTo>
                    <a:pt x="495106" y="194132"/>
                  </a:lnTo>
                  <a:lnTo>
                    <a:pt x="402002" y="32867"/>
                  </a:lnTo>
                  <a:lnTo>
                    <a:pt x="395857" y="24879"/>
                  </a:lnTo>
                  <a:close/>
                </a:path>
              </a:pathLst>
            </a:custGeom>
            <a:solidFill>
              <a:srgbClr val="A3A3A3"/>
            </a:solidFill>
          </p:spPr>
          <p:txBody>
            <a:bodyPr wrap="square" lIns="0" tIns="0" rIns="0" bIns="0" rtlCol="0"/>
            <a:lstStyle/>
            <a:p>
              <a:endParaRPr/>
            </a:p>
          </p:txBody>
        </p:sp>
        <p:pic>
          <p:nvPicPr>
            <p:cNvPr id="58" name="object 58"/>
            <p:cNvPicPr/>
            <p:nvPr/>
          </p:nvPicPr>
          <p:blipFill>
            <a:blip r:embed="rId13" cstate="print"/>
            <a:stretch>
              <a:fillRect/>
            </a:stretch>
          </p:blipFill>
          <p:spPr>
            <a:xfrm>
              <a:off x="7008977" y="4923904"/>
              <a:ext cx="301459" cy="238213"/>
            </a:xfrm>
            <a:prstGeom prst="rect">
              <a:avLst/>
            </a:prstGeom>
          </p:spPr>
        </p:pic>
      </p:grpSp>
      <p:sp>
        <p:nvSpPr>
          <p:cNvPr id="59" name="object 59"/>
          <p:cNvSpPr txBox="1"/>
          <p:nvPr/>
        </p:nvSpPr>
        <p:spPr>
          <a:xfrm>
            <a:off x="3189973" y="2112214"/>
            <a:ext cx="792480" cy="342265"/>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4E6B8E"/>
                </a:solidFill>
                <a:latin typeface="Grammarsaurus" pitchFamily="2" charset="0"/>
                <a:cs typeface="Gill Sans MT"/>
              </a:rPr>
              <a:t>Testing</a:t>
            </a:r>
            <a:endParaRPr sz="2050" spc="-100" dirty="0">
              <a:latin typeface="Grammarsaurus" pitchFamily="2" charset="0"/>
              <a:cs typeface="Gill Sans MT"/>
            </a:endParaRPr>
          </a:p>
        </p:txBody>
      </p:sp>
      <p:sp>
        <p:nvSpPr>
          <p:cNvPr id="60" name="object 60"/>
          <p:cNvSpPr txBox="1"/>
          <p:nvPr/>
        </p:nvSpPr>
        <p:spPr>
          <a:xfrm>
            <a:off x="3189973" y="2762126"/>
            <a:ext cx="1514729" cy="331501"/>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3A3A3"/>
                </a:solidFill>
                <a:latin typeface="Grammarsaurus" pitchFamily="2" charset="0"/>
                <a:cs typeface="Gill Sans MT"/>
              </a:rPr>
              <a:t>Researching</a:t>
            </a:r>
            <a:endParaRPr sz="2050" spc="-100" dirty="0">
              <a:latin typeface="Grammarsaurus" pitchFamily="2" charset="0"/>
              <a:cs typeface="Gill Sans MT"/>
            </a:endParaRPr>
          </a:p>
        </p:txBody>
      </p:sp>
      <p:sp>
        <p:nvSpPr>
          <p:cNvPr id="61" name="object 61"/>
          <p:cNvSpPr txBox="1"/>
          <p:nvPr/>
        </p:nvSpPr>
        <p:spPr>
          <a:xfrm>
            <a:off x="3189973" y="3403868"/>
            <a:ext cx="1162050" cy="342265"/>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3A3A3"/>
                </a:solidFill>
                <a:latin typeface="Grammarsaurus" pitchFamily="2" charset="0"/>
                <a:cs typeface="Gill Sans MT"/>
              </a:rPr>
              <a:t>Observing</a:t>
            </a:r>
            <a:endParaRPr sz="2050" spc="-100">
              <a:latin typeface="Grammarsaurus" pitchFamily="2" charset="0"/>
              <a:cs typeface="Gill Sans MT"/>
            </a:endParaRPr>
          </a:p>
        </p:txBody>
      </p:sp>
      <p:sp>
        <p:nvSpPr>
          <p:cNvPr id="62" name="object 62"/>
          <p:cNvSpPr txBox="1"/>
          <p:nvPr/>
        </p:nvSpPr>
        <p:spPr>
          <a:xfrm>
            <a:off x="3189973" y="4051408"/>
            <a:ext cx="1746885" cy="342265"/>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3A3A3"/>
                </a:solidFill>
                <a:latin typeface="Grammarsaurus" pitchFamily="2" charset="0"/>
                <a:cs typeface="Gill Sans MT"/>
              </a:rPr>
              <a:t>Pattern seeking</a:t>
            </a:r>
            <a:endParaRPr sz="2050" spc="-100">
              <a:latin typeface="Grammarsaurus" pitchFamily="2" charset="0"/>
              <a:cs typeface="Gill Sans MT"/>
            </a:endParaRPr>
          </a:p>
        </p:txBody>
      </p:sp>
      <p:sp>
        <p:nvSpPr>
          <p:cNvPr id="63" name="object 63"/>
          <p:cNvSpPr txBox="1"/>
          <p:nvPr/>
        </p:nvSpPr>
        <p:spPr>
          <a:xfrm>
            <a:off x="3189973" y="4698158"/>
            <a:ext cx="2705735" cy="331501"/>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3A3A3"/>
                </a:solidFill>
                <a:latin typeface="Grammarsaurus" pitchFamily="2" charset="0"/>
                <a:cs typeface="Gill Sans MT"/>
              </a:rPr>
              <a:t>Identifying &amp; classifying</a:t>
            </a:r>
            <a:endParaRPr sz="2050" spc="-100">
              <a:latin typeface="Grammarsaurus" pitchFamily="2" charset="0"/>
              <a:cs typeface="Gill Sans MT"/>
            </a:endParaRPr>
          </a:p>
        </p:txBody>
      </p:sp>
      <p:sp>
        <p:nvSpPr>
          <p:cNvPr id="64" name="object 64"/>
          <p:cNvSpPr txBox="1"/>
          <p:nvPr/>
        </p:nvSpPr>
        <p:spPr>
          <a:xfrm>
            <a:off x="3189973" y="5340955"/>
            <a:ext cx="1798955" cy="342265"/>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3A3A3"/>
                </a:solidFill>
                <a:latin typeface="Grammarsaurus" pitchFamily="2" charset="0"/>
                <a:cs typeface="Gill Sans MT"/>
              </a:rPr>
              <a:t>Problem solving</a:t>
            </a:r>
            <a:endParaRPr sz="2050" spc="-100">
              <a:latin typeface="Grammarsaurus" pitchFamily="2" charset="0"/>
              <a:cs typeface="Gill Sans MT"/>
            </a:endParaRPr>
          </a:p>
        </p:txBody>
      </p:sp>
      <p:sp>
        <p:nvSpPr>
          <p:cNvPr id="65" name="object 65"/>
          <p:cNvSpPr txBox="1"/>
          <p:nvPr/>
        </p:nvSpPr>
        <p:spPr>
          <a:xfrm>
            <a:off x="7514425" y="2088630"/>
            <a:ext cx="1920875" cy="331501"/>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3A3A3"/>
                </a:solidFill>
                <a:latin typeface="Grammarsaurus" pitchFamily="2" charset="0"/>
                <a:cs typeface="Gill Sans MT"/>
              </a:rPr>
              <a:t>Asking questions</a:t>
            </a:r>
            <a:endParaRPr sz="2050" spc="-100">
              <a:latin typeface="Grammarsaurus" pitchFamily="2" charset="0"/>
              <a:cs typeface="Gill Sans MT"/>
            </a:endParaRPr>
          </a:p>
        </p:txBody>
      </p:sp>
      <p:sp>
        <p:nvSpPr>
          <p:cNvPr id="66" name="object 66"/>
          <p:cNvSpPr txBox="1"/>
          <p:nvPr/>
        </p:nvSpPr>
        <p:spPr>
          <a:xfrm>
            <a:off x="7514425" y="2635494"/>
            <a:ext cx="2167255" cy="342265"/>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24BBA7"/>
                </a:solidFill>
                <a:latin typeface="Grammarsaurus" pitchFamily="2" charset="0"/>
                <a:cs typeface="Gill Sans MT"/>
              </a:rPr>
              <a:t>Making predictions</a:t>
            </a:r>
            <a:endParaRPr sz="2050" spc="-100">
              <a:latin typeface="Grammarsaurus" pitchFamily="2" charset="0"/>
              <a:cs typeface="Gill Sans MT"/>
            </a:endParaRPr>
          </a:p>
        </p:txBody>
      </p:sp>
      <p:sp>
        <p:nvSpPr>
          <p:cNvPr id="67" name="object 67"/>
          <p:cNvSpPr txBox="1"/>
          <p:nvPr/>
        </p:nvSpPr>
        <p:spPr>
          <a:xfrm>
            <a:off x="7514425" y="3190793"/>
            <a:ext cx="1746250" cy="342265"/>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E4666"/>
                </a:solidFill>
                <a:latin typeface="Grammarsaurus" pitchFamily="2" charset="0"/>
                <a:cs typeface="Gill Sans MT"/>
              </a:rPr>
              <a:t>Setting up tests</a:t>
            </a:r>
            <a:endParaRPr sz="2050" spc="-100">
              <a:latin typeface="Grammarsaurus" pitchFamily="2" charset="0"/>
              <a:cs typeface="Gill Sans MT"/>
            </a:endParaRPr>
          </a:p>
        </p:txBody>
      </p:sp>
      <p:sp>
        <p:nvSpPr>
          <p:cNvPr id="68" name="object 68"/>
          <p:cNvSpPr txBox="1"/>
          <p:nvPr/>
        </p:nvSpPr>
        <p:spPr>
          <a:xfrm>
            <a:off x="7514425" y="3746618"/>
            <a:ext cx="2661285" cy="342265"/>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6CB8D3"/>
                </a:solidFill>
                <a:latin typeface="Grammarsaurus" pitchFamily="2" charset="0"/>
                <a:cs typeface="Gill Sans MT"/>
              </a:rPr>
              <a:t>Observing &amp; measuring</a:t>
            </a:r>
            <a:endParaRPr sz="2050" spc="-100">
              <a:latin typeface="Grammarsaurus" pitchFamily="2" charset="0"/>
              <a:cs typeface="Gill Sans MT"/>
            </a:endParaRPr>
          </a:p>
        </p:txBody>
      </p:sp>
      <p:sp>
        <p:nvSpPr>
          <p:cNvPr id="69" name="object 69"/>
          <p:cNvSpPr txBox="1"/>
          <p:nvPr/>
        </p:nvSpPr>
        <p:spPr>
          <a:xfrm>
            <a:off x="7514424" y="4293746"/>
            <a:ext cx="1978609" cy="331501"/>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3A3A3"/>
                </a:solidFill>
                <a:latin typeface="Grammarsaurus" pitchFamily="2" charset="0"/>
                <a:cs typeface="Gill Sans MT"/>
              </a:rPr>
              <a:t>Recording data</a:t>
            </a:r>
            <a:endParaRPr sz="2050" spc="-100" dirty="0">
              <a:latin typeface="Grammarsaurus" pitchFamily="2" charset="0"/>
              <a:cs typeface="Gill Sans MT"/>
            </a:endParaRPr>
          </a:p>
        </p:txBody>
      </p:sp>
      <p:sp>
        <p:nvSpPr>
          <p:cNvPr id="70" name="object 70"/>
          <p:cNvSpPr txBox="1"/>
          <p:nvPr/>
        </p:nvSpPr>
        <p:spPr>
          <a:xfrm>
            <a:off x="7514425" y="4743360"/>
            <a:ext cx="3369310" cy="570230"/>
          </a:xfrm>
          <a:prstGeom prst="rect">
            <a:avLst/>
          </a:prstGeom>
        </p:spPr>
        <p:txBody>
          <a:bodyPr vert="horz" wrap="square" lIns="0" tIns="99695" rIns="0" bIns="0" rtlCol="0">
            <a:spAutoFit/>
          </a:bodyPr>
          <a:lstStyle/>
          <a:p>
            <a:pPr marL="12700" marR="5080">
              <a:lnSpc>
                <a:spcPct val="73100"/>
              </a:lnSpc>
              <a:spcBef>
                <a:spcPts val="785"/>
              </a:spcBef>
            </a:pPr>
            <a:r>
              <a:rPr sz="2050" b="1" spc="-100" dirty="0">
                <a:solidFill>
                  <a:srgbClr val="A3A3A3"/>
                </a:solidFill>
                <a:latin typeface="Grammarsaurus" pitchFamily="2" charset="0"/>
                <a:cs typeface="Gill Sans MT"/>
              </a:rPr>
              <a:t>Interpreting &amp; communicating results</a:t>
            </a:r>
            <a:endParaRPr sz="2050" spc="-100">
              <a:latin typeface="Grammarsaurus" pitchFamily="2" charset="0"/>
              <a:cs typeface="Gill Sans MT"/>
            </a:endParaRPr>
          </a:p>
        </p:txBody>
      </p:sp>
      <p:grpSp>
        <p:nvGrpSpPr>
          <p:cNvPr id="71" name="object 71"/>
          <p:cNvGrpSpPr/>
          <p:nvPr/>
        </p:nvGrpSpPr>
        <p:grpSpPr>
          <a:xfrm>
            <a:off x="0" y="592797"/>
            <a:ext cx="10918825" cy="6265545"/>
            <a:chOff x="0" y="592797"/>
            <a:chExt cx="10918825" cy="6265545"/>
          </a:xfrm>
        </p:grpSpPr>
        <p:sp>
          <p:nvSpPr>
            <p:cNvPr id="72" name="object 72"/>
            <p:cNvSpPr/>
            <p:nvPr/>
          </p:nvSpPr>
          <p:spPr>
            <a:xfrm>
              <a:off x="6912137" y="5379206"/>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3"/>
                  </a:lnTo>
                  <a:lnTo>
                    <a:pt x="332590" y="429133"/>
                  </a:lnTo>
                  <a:lnTo>
                    <a:pt x="370204" y="413579"/>
                  </a:lnTo>
                  <a:lnTo>
                    <a:pt x="471858" y="241223"/>
                  </a:lnTo>
                  <a:lnTo>
                    <a:pt x="478974" y="214566"/>
                  </a:lnTo>
                  <a:lnTo>
                    <a:pt x="477195" y="200865"/>
                  </a:lnTo>
                  <a:lnTo>
                    <a:pt x="378742" y="26657"/>
                  </a:lnTo>
                  <a:lnTo>
                    <a:pt x="346479" y="1852"/>
                  </a:lnTo>
                  <a:lnTo>
                    <a:pt x="332590" y="0"/>
                  </a:lnTo>
                  <a:close/>
                </a:path>
              </a:pathLst>
            </a:custGeom>
            <a:solidFill>
              <a:srgbClr val="FFFFFF"/>
            </a:solidFill>
          </p:spPr>
          <p:txBody>
            <a:bodyPr wrap="square" lIns="0" tIns="0" rIns="0" bIns="0" rtlCol="0"/>
            <a:lstStyle/>
            <a:p>
              <a:endParaRPr/>
            </a:p>
          </p:txBody>
        </p:sp>
        <p:sp>
          <p:nvSpPr>
            <p:cNvPr id="73" name="object 73"/>
            <p:cNvSpPr/>
            <p:nvPr/>
          </p:nvSpPr>
          <p:spPr>
            <a:xfrm>
              <a:off x="6899671" y="5366766"/>
              <a:ext cx="504190" cy="454025"/>
            </a:xfrm>
            <a:custGeom>
              <a:avLst/>
              <a:gdLst/>
              <a:ahLst/>
              <a:cxnLst/>
              <a:rect l="l" t="t" r="r" b="b"/>
              <a:pathLst>
                <a:path w="504190" h="454025">
                  <a:moveTo>
                    <a:pt x="345055" y="0"/>
                  </a:moveTo>
                  <a:lnTo>
                    <a:pt x="158848" y="0"/>
                  </a:lnTo>
                  <a:lnTo>
                    <a:pt x="141695" y="2276"/>
                  </a:lnTo>
                  <a:lnTo>
                    <a:pt x="101901" y="32880"/>
                  </a:lnTo>
                  <a:lnTo>
                    <a:pt x="8810" y="194144"/>
                  </a:lnTo>
                  <a:lnTo>
                    <a:pt x="0" y="227014"/>
                  </a:lnTo>
                  <a:lnTo>
                    <a:pt x="2202" y="243895"/>
                  </a:lnTo>
                  <a:lnTo>
                    <a:pt x="101901" y="421144"/>
                  </a:lnTo>
                  <a:lnTo>
                    <a:pt x="141695" y="451748"/>
                  </a:lnTo>
                  <a:lnTo>
                    <a:pt x="158848" y="454025"/>
                  </a:lnTo>
                  <a:lnTo>
                    <a:pt x="345055" y="454025"/>
                  </a:lnTo>
                  <a:lnTo>
                    <a:pt x="362213" y="451748"/>
                  </a:lnTo>
                  <a:lnTo>
                    <a:pt x="377934" y="445214"/>
                  </a:lnTo>
                  <a:lnTo>
                    <a:pt x="391452" y="434865"/>
                  </a:lnTo>
                  <a:lnTo>
                    <a:pt x="395860" y="429133"/>
                  </a:lnTo>
                  <a:lnTo>
                    <a:pt x="158848" y="429133"/>
                  </a:lnTo>
                  <a:lnTo>
                    <a:pt x="148203" y="427711"/>
                  </a:lnTo>
                  <a:lnTo>
                    <a:pt x="30362" y="247446"/>
                  </a:lnTo>
                  <a:lnTo>
                    <a:pt x="24905" y="227014"/>
                  </a:lnTo>
                  <a:lnTo>
                    <a:pt x="26269" y="216505"/>
                  </a:lnTo>
                  <a:lnTo>
                    <a:pt x="123466" y="45326"/>
                  </a:lnTo>
                  <a:lnTo>
                    <a:pt x="158848" y="24892"/>
                  </a:lnTo>
                  <a:lnTo>
                    <a:pt x="395860" y="24892"/>
                  </a:lnTo>
                  <a:lnTo>
                    <a:pt x="391452" y="19159"/>
                  </a:lnTo>
                  <a:lnTo>
                    <a:pt x="377934" y="8810"/>
                  </a:lnTo>
                  <a:lnTo>
                    <a:pt x="362213" y="2276"/>
                  </a:lnTo>
                  <a:lnTo>
                    <a:pt x="345055" y="0"/>
                  </a:lnTo>
                  <a:close/>
                </a:path>
                <a:path w="504190" h="454025">
                  <a:moveTo>
                    <a:pt x="395860" y="24892"/>
                  </a:moveTo>
                  <a:lnTo>
                    <a:pt x="345055" y="24892"/>
                  </a:lnTo>
                  <a:lnTo>
                    <a:pt x="355702" y="26311"/>
                  </a:lnTo>
                  <a:lnTo>
                    <a:pt x="365482" y="30379"/>
                  </a:lnTo>
                  <a:lnTo>
                    <a:pt x="473554" y="206578"/>
                  </a:lnTo>
                  <a:lnTo>
                    <a:pt x="479001" y="227014"/>
                  </a:lnTo>
                  <a:lnTo>
                    <a:pt x="477640" y="237512"/>
                  </a:lnTo>
                  <a:lnTo>
                    <a:pt x="380450" y="408711"/>
                  </a:lnTo>
                  <a:lnTo>
                    <a:pt x="345055" y="429133"/>
                  </a:lnTo>
                  <a:lnTo>
                    <a:pt x="395860" y="429133"/>
                  </a:lnTo>
                  <a:lnTo>
                    <a:pt x="402002" y="421144"/>
                  </a:lnTo>
                  <a:lnTo>
                    <a:pt x="495106" y="259892"/>
                  </a:lnTo>
                  <a:lnTo>
                    <a:pt x="501707" y="243895"/>
                  </a:lnTo>
                  <a:lnTo>
                    <a:pt x="503907" y="227014"/>
                  </a:lnTo>
                  <a:lnTo>
                    <a:pt x="501707" y="210134"/>
                  </a:lnTo>
                  <a:lnTo>
                    <a:pt x="495106" y="194144"/>
                  </a:lnTo>
                  <a:lnTo>
                    <a:pt x="402002" y="32880"/>
                  </a:lnTo>
                  <a:lnTo>
                    <a:pt x="395860" y="24892"/>
                  </a:lnTo>
                  <a:close/>
                </a:path>
              </a:pathLst>
            </a:custGeom>
            <a:solidFill>
              <a:srgbClr val="A3A3A3"/>
            </a:solidFill>
          </p:spPr>
          <p:txBody>
            <a:bodyPr wrap="square" lIns="0" tIns="0" rIns="0" bIns="0" rtlCol="0"/>
            <a:lstStyle/>
            <a:p>
              <a:endParaRPr/>
            </a:p>
          </p:txBody>
        </p:sp>
        <p:pic>
          <p:nvPicPr>
            <p:cNvPr id="74" name="object 74"/>
            <p:cNvPicPr/>
            <p:nvPr/>
          </p:nvPicPr>
          <p:blipFill>
            <a:blip r:embed="rId14" cstate="print"/>
            <a:stretch>
              <a:fillRect/>
            </a:stretch>
          </p:blipFill>
          <p:spPr>
            <a:xfrm>
              <a:off x="7070090" y="5533588"/>
              <a:ext cx="161671" cy="165788"/>
            </a:xfrm>
            <a:prstGeom prst="rect">
              <a:avLst/>
            </a:prstGeom>
          </p:spPr>
        </p:pic>
        <p:sp>
          <p:nvSpPr>
            <p:cNvPr id="75" name="object 75"/>
            <p:cNvSpPr/>
            <p:nvPr/>
          </p:nvSpPr>
          <p:spPr>
            <a:xfrm>
              <a:off x="7031621" y="5424817"/>
              <a:ext cx="238760" cy="321310"/>
            </a:xfrm>
            <a:custGeom>
              <a:avLst/>
              <a:gdLst/>
              <a:ahLst/>
              <a:cxnLst/>
              <a:rect l="l" t="t" r="r" b="b"/>
              <a:pathLst>
                <a:path w="238759" h="321310">
                  <a:moveTo>
                    <a:pt x="150215" y="191668"/>
                  </a:moveTo>
                  <a:lnTo>
                    <a:pt x="129501" y="162687"/>
                  </a:lnTo>
                  <a:lnTo>
                    <a:pt x="129501" y="185953"/>
                  </a:lnTo>
                  <a:lnTo>
                    <a:pt x="129501" y="197383"/>
                  </a:lnTo>
                  <a:lnTo>
                    <a:pt x="124853" y="202031"/>
                  </a:lnTo>
                  <a:lnTo>
                    <a:pt x="113423" y="202031"/>
                  </a:lnTo>
                  <a:lnTo>
                    <a:pt x="108788" y="197383"/>
                  </a:lnTo>
                  <a:lnTo>
                    <a:pt x="108788" y="185953"/>
                  </a:lnTo>
                  <a:lnTo>
                    <a:pt x="113423" y="181317"/>
                  </a:lnTo>
                  <a:lnTo>
                    <a:pt x="124853" y="181317"/>
                  </a:lnTo>
                  <a:lnTo>
                    <a:pt x="129501" y="185953"/>
                  </a:lnTo>
                  <a:lnTo>
                    <a:pt x="129501" y="162687"/>
                  </a:lnTo>
                  <a:lnTo>
                    <a:pt x="90500" y="179578"/>
                  </a:lnTo>
                  <a:lnTo>
                    <a:pt x="88061" y="191668"/>
                  </a:lnTo>
                  <a:lnTo>
                    <a:pt x="90500" y="203758"/>
                  </a:lnTo>
                  <a:lnTo>
                    <a:pt x="97167" y="213639"/>
                  </a:lnTo>
                  <a:lnTo>
                    <a:pt x="107048" y="220306"/>
                  </a:lnTo>
                  <a:lnTo>
                    <a:pt x="119138" y="222758"/>
                  </a:lnTo>
                  <a:lnTo>
                    <a:pt x="131216" y="220306"/>
                  </a:lnTo>
                  <a:lnTo>
                    <a:pt x="141097" y="213639"/>
                  </a:lnTo>
                  <a:lnTo>
                    <a:pt x="147764" y="203758"/>
                  </a:lnTo>
                  <a:lnTo>
                    <a:pt x="148120" y="202031"/>
                  </a:lnTo>
                  <a:lnTo>
                    <a:pt x="150215" y="191668"/>
                  </a:lnTo>
                  <a:close/>
                </a:path>
                <a:path w="238759" h="321310">
                  <a:moveTo>
                    <a:pt x="238290" y="77698"/>
                  </a:moveTo>
                  <a:lnTo>
                    <a:pt x="235432" y="63601"/>
                  </a:lnTo>
                  <a:lnTo>
                    <a:pt x="234454" y="62153"/>
                  </a:lnTo>
                  <a:lnTo>
                    <a:pt x="227647" y="52070"/>
                  </a:lnTo>
                  <a:lnTo>
                    <a:pt x="217563" y="45275"/>
                  </a:lnTo>
                  <a:lnTo>
                    <a:pt x="217563" y="69138"/>
                  </a:lnTo>
                  <a:lnTo>
                    <a:pt x="217563" y="293484"/>
                  </a:lnTo>
                  <a:lnTo>
                    <a:pt x="210591" y="300456"/>
                  </a:lnTo>
                  <a:lnTo>
                    <a:pt x="27686" y="300456"/>
                  </a:lnTo>
                  <a:lnTo>
                    <a:pt x="20713" y="293484"/>
                  </a:lnTo>
                  <a:lnTo>
                    <a:pt x="20713" y="69138"/>
                  </a:lnTo>
                  <a:lnTo>
                    <a:pt x="27686" y="62153"/>
                  </a:lnTo>
                  <a:lnTo>
                    <a:pt x="46621" y="62153"/>
                  </a:lnTo>
                  <a:lnTo>
                    <a:pt x="46621" y="72872"/>
                  </a:lnTo>
                  <a:lnTo>
                    <a:pt x="48768" y="78066"/>
                  </a:lnTo>
                  <a:lnTo>
                    <a:pt x="56603" y="85915"/>
                  </a:lnTo>
                  <a:lnTo>
                    <a:pt x="61798" y="88061"/>
                  </a:lnTo>
                  <a:lnTo>
                    <a:pt x="176479" y="88061"/>
                  </a:lnTo>
                  <a:lnTo>
                    <a:pt x="181673" y="85915"/>
                  </a:lnTo>
                  <a:lnTo>
                    <a:pt x="189509" y="78066"/>
                  </a:lnTo>
                  <a:lnTo>
                    <a:pt x="191655" y="72872"/>
                  </a:lnTo>
                  <a:lnTo>
                    <a:pt x="191655" y="67348"/>
                  </a:lnTo>
                  <a:lnTo>
                    <a:pt x="191655" y="62153"/>
                  </a:lnTo>
                  <a:lnTo>
                    <a:pt x="210591" y="62153"/>
                  </a:lnTo>
                  <a:lnTo>
                    <a:pt x="217563" y="69138"/>
                  </a:lnTo>
                  <a:lnTo>
                    <a:pt x="217563" y="45275"/>
                  </a:lnTo>
                  <a:lnTo>
                    <a:pt x="216115" y="44297"/>
                  </a:lnTo>
                  <a:lnTo>
                    <a:pt x="202018" y="41440"/>
                  </a:lnTo>
                  <a:lnTo>
                    <a:pt x="191655" y="41440"/>
                  </a:lnTo>
                  <a:lnTo>
                    <a:pt x="191655" y="35915"/>
                  </a:lnTo>
                  <a:lnTo>
                    <a:pt x="189509" y="30708"/>
                  </a:lnTo>
                  <a:lnTo>
                    <a:pt x="181673" y="22872"/>
                  </a:lnTo>
                  <a:lnTo>
                    <a:pt x="176479" y="20726"/>
                  </a:lnTo>
                  <a:lnTo>
                    <a:pt x="170942" y="20726"/>
                  </a:lnTo>
                  <a:lnTo>
                    <a:pt x="170942" y="41440"/>
                  </a:lnTo>
                  <a:lnTo>
                    <a:pt x="170942" y="67348"/>
                  </a:lnTo>
                  <a:lnTo>
                    <a:pt x="67335" y="67348"/>
                  </a:lnTo>
                  <a:lnTo>
                    <a:pt x="67335" y="62153"/>
                  </a:lnTo>
                  <a:lnTo>
                    <a:pt x="67335" y="41440"/>
                  </a:lnTo>
                  <a:lnTo>
                    <a:pt x="98679" y="41440"/>
                  </a:lnTo>
                  <a:lnTo>
                    <a:pt x="102933" y="37973"/>
                  </a:lnTo>
                  <a:lnTo>
                    <a:pt x="105384" y="25946"/>
                  </a:lnTo>
                  <a:lnTo>
                    <a:pt x="111772" y="20726"/>
                  </a:lnTo>
                  <a:lnTo>
                    <a:pt x="126504" y="20726"/>
                  </a:lnTo>
                  <a:lnTo>
                    <a:pt x="132905" y="25946"/>
                  </a:lnTo>
                  <a:lnTo>
                    <a:pt x="135356" y="37973"/>
                  </a:lnTo>
                  <a:lnTo>
                    <a:pt x="139598" y="41440"/>
                  </a:lnTo>
                  <a:lnTo>
                    <a:pt x="170942" y="41440"/>
                  </a:lnTo>
                  <a:lnTo>
                    <a:pt x="170942" y="20726"/>
                  </a:lnTo>
                  <a:lnTo>
                    <a:pt x="151904" y="20726"/>
                  </a:lnTo>
                  <a:lnTo>
                    <a:pt x="146278" y="12255"/>
                  </a:lnTo>
                  <a:lnTo>
                    <a:pt x="138620" y="5715"/>
                  </a:lnTo>
                  <a:lnTo>
                    <a:pt x="129400" y="1498"/>
                  </a:lnTo>
                  <a:lnTo>
                    <a:pt x="119138" y="0"/>
                  </a:lnTo>
                  <a:lnTo>
                    <a:pt x="108864" y="1498"/>
                  </a:lnTo>
                  <a:lnTo>
                    <a:pt x="99644" y="5715"/>
                  </a:lnTo>
                  <a:lnTo>
                    <a:pt x="91986" y="12255"/>
                  </a:lnTo>
                  <a:lnTo>
                    <a:pt x="86372" y="20726"/>
                  </a:lnTo>
                  <a:lnTo>
                    <a:pt x="61798" y="20726"/>
                  </a:lnTo>
                  <a:lnTo>
                    <a:pt x="56603" y="22872"/>
                  </a:lnTo>
                  <a:lnTo>
                    <a:pt x="48768" y="30708"/>
                  </a:lnTo>
                  <a:lnTo>
                    <a:pt x="46621" y="35915"/>
                  </a:lnTo>
                  <a:lnTo>
                    <a:pt x="46621" y="41440"/>
                  </a:lnTo>
                  <a:lnTo>
                    <a:pt x="36258" y="41440"/>
                  </a:lnTo>
                  <a:lnTo>
                    <a:pt x="22148" y="44297"/>
                  </a:lnTo>
                  <a:lnTo>
                    <a:pt x="10629" y="52070"/>
                  </a:lnTo>
                  <a:lnTo>
                    <a:pt x="2844" y="63601"/>
                  </a:lnTo>
                  <a:lnTo>
                    <a:pt x="0" y="77698"/>
                  </a:lnTo>
                  <a:lnTo>
                    <a:pt x="0" y="284911"/>
                  </a:lnTo>
                  <a:lnTo>
                    <a:pt x="2844" y="299008"/>
                  </a:lnTo>
                  <a:lnTo>
                    <a:pt x="10629" y="310540"/>
                  </a:lnTo>
                  <a:lnTo>
                    <a:pt x="22148" y="318312"/>
                  </a:lnTo>
                  <a:lnTo>
                    <a:pt x="36258" y="321170"/>
                  </a:lnTo>
                  <a:lnTo>
                    <a:pt x="202018" y="321170"/>
                  </a:lnTo>
                  <a:lnTo>
                    <a:pt x="216115" y="318312"/>
                  </a:lnTo>
                  <a:lnTo>
                    <a:pt x="227647" y="310540"/>
                  </a:lnTo>
                  <a:lnTo>
                    <a:pt x="234454" y="300456"/>
                  </a:lnTo>
                  <a:lnTo>
                    <a:pt x="235432" y="299008"/>
                  </a:lnTo>
                  <a:lnTo>
                    <a:pt x="238290" y="284911"/>
                  </a:lnTo>
                  <a:lnTo>
                    <a:pt x="238290" y="77698"/>
                  </a:lnTo>
                  <a:close/>
                </a:path>
              </a:pathLst>
            </a:custGeom>
            <a:solidFill>
              <a:srgbClr val="A3A3A3"/>
            </a:solidFill>
          </p:spPr>
          <p:txBody>
            <a:bodyPr wrap="square" lIns="0" tIns="0" rIns="0" bIns="0" rtlCol="0"/>
            <a:lstStyle/>
            <a:p>
              <a:endParaRPr/>
            </a:p>
          </p:txBody>
        </p:sp>
        <p:sp>
          <p:nvSpPr>
            <p:cNvPr id="76" name="object 76"/>
            <p:cNvSpPr/>
            <p:nvPr/>
          </p:nvSpPr>
          <p:spPr>
            <a:xfrm>
              <a:off x="2467394" y="2656573"/>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77" name="object 77"/>
            <p:cNvSpPr/>
            <p:nvPr/>
          </p:nvSpPr>
          <p:spPr>
            <a:xfrm>
              <a:off x="6904278" y="2571394"/>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a:p>
          </p:txBody>
        </p:sp>
        <p:sp>
          <p:nvSpPr>
            <p:cNvPr id="78" name="object 78"/>
            <p:cNvSpPr/>
            <p:nvPr/>
          </p:nvSpPr>
          <p:spPr>
            <a:xfrm>
              <a:off x="6904278" y="3119208"/>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a:p>
          </p:txBody>
        </p:sp>
        <p:sp>
          <p:nvSpPr>
            <p:cNvPr id="79" name="object 79"/>
            <p:cNvSpPr/>
            <p:nvPr/>
          </p:nvSpPr>
          <p:spPr>
            <a:xfrm>
              <a:off x="6904278" y="3668966"/>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a:p>
          </p:txBody>
        </p:sp>
        <p:sp>
          <p:nvSpPr>
            <p:cNvPr id="80" name="object 80"/>
            <p:cNvSpPr/>
            <p:nvPr/>
          </p:nvSpPr>
          <p:spPr>
            <a:xfrm>
              <a:off x="6904278" y="4218724"/>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a:p>
          </p:txBody>
        </p:sp>
        <p:sp>
          <p:nvSpPr>
            <p:cNvPr id="81" name="object 81"/>
            <p:cNvSpPr/>
            <p:nvPr/>
          </p:nvSpPr>
          <p:spPr>
            <a:xfrm>
              <a:off x="6904278" y="4768481"/>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a:p>
          </p:txBody>
        </p:sp>
        <p:sp>
          <p:nvSpPr>
            <p:cNvPr id="82" name="object 82"/>
            <p:cNvSpPr/>
            <p:nvPr/>
          </p:nvSpPr>
          <p:spPr>
            <a:xfrm>
              <a:off x="6904278" y="5318226"/>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a:p>
          </p:txBody>
        </p:sp>
        <p:sp>
          <p:nvSpPr>
            <p:cNvPr id="83" name="object 83"/>
            <p:cNvSpPr/>
            <p:nvPr/>
          </p:nvSpPr>
          <p:spPr>
            <a:xfrm>
              <a:off x="2467394" y="3303473"/>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84" name="object 84"/>
            <p:cNvSpPr/>
            <p:nvPr/>
          </p:nvSpPr>
          <p:spPr>
            <a:xfrm>
              <a:off x="2467394" y="3943845"/>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85" name="object 85"/>
            <p:cNvSpPr/>
            <p:nvPr/>
          </p:nvSpPr>
          <p:spPr>
            <a:xfrm>
              <a:off x="2467394" y="4584217"/>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86" name="object 86"/>
            <p:cNvSpPr/>
            <p:nvPr/>
          </p:nvSpPr>
          <p:spPr>
            <a:xfrm>
              <a:off x="2467394" y="5224589"/>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87" name="object 87"/>
            <p:cNvSpPr/>
            <p:nvPr/>
          </p:nvSpPr>
          <p:spPr>
            <a:xfrm>
              <a:off x="4065825" y="2225782"/>
              <a:ext cx="284480" cy="215900"/>
            </a:xfrm>
            <a:custGeom>
              <a:avLst/>
              <a:gdLst/>
              <a:ahLst/>
              <a:cxnLst/>
              <a:rect l="l" t="t" r="r" b="b"/>
              <a:pathLst>
                <a:path w="284479" h="215900">
                  <a:moveTo>
                    <a:pt x="255012" y="0"/>
                  </a:moveTo>
                  <a:lnTo>
                    <a:pt x="244065" y="2128"/>
                  </a:lnTo>
                  <a:lnTo>
                    <a:pt x="234445" y="8515"/>
                  </a:lnTo>
                  <a:lnTo>
                    <a:pt x="97551" y="145408"/>
                  </a:lnTo>
                  <a:lnTo>
                    <a:pt x="49660" y="97491"/>
                  </a:lnTo>
                  <a:lnTo>
                    <a:pt x="40035" y="91105"/>
                  </a:lnTo>
                  <a:lnTo>
                    <a:pt x="29092" y="88976"/>
                  </a:lnTo>
                  <a:lnTo>
                    <a:pt x="18149" y="91105"/>
                  </a:lnTo>
                  <a:lnTo>
                    <a:pt x="8524" y="97491"/>
                  </a:lnTo>
                  <a:lnTo>
                    <a:pt x="2131" y="107110"/>
                  </a:lnTo>
                  <a:lnTo>
                    <a:pt x="0" y="118054"/>
                  </a:lnTo>
                  <a:lnTo>
                    <a:pt x="2131" y="129000"/>
                  </a:lnTo>
                  <a:lnTo>
                    <a:pt x="8524" y="138626"/>
                  </a:lnTo>
                  <a:lnTo>
                    <a:pt x="82438" y="212553"/>
                  </a:lnTo>
                  <a:lnTo>
                    <a:pt x="89842" y="215626"/>
                  </a:lnTo>
                  <a:lnTo>
                    <a:pt x="97551" y="215626"/>
                  </a:lnTo>
                  <a:lnTo>
                    <a:pt x="105260" y="215626"/>
                  </a:lnTo>
                  <a:lnTo>
                    <a:pt x="112664" y="212553"/>
                  </a:lnTo>
                  <a:lnTo>
                    <a:pt x="275580" y="49650"/>
                  </a:lnTo>
                  <a:lnTo>
                    <a:pt x="281966" y="40030"/>
                  </a:lnTo>
                  <a:lnTo>
                    <a:pt x="284095" y="29082"/>
                  </a:lnTo>
                  <a:lnTo>
                    <a:pt x="281966" y="18135"/>
                  </a:lnTo>
                  <a:lnTo>
                    <a:pt x="275580" y="8515"/>
                  </a:lnTo>
                  <a:lnTo>
                    <a:pt x="265959" y="2128"/>
                  </a:lnTo>
                  <a:lnTo>
                    <a:pt x="255012" y="0"/>
                  </a:lnTo>
                  <a:close/>
                </a:path>
              </a:pathLst>
            </a:custGeom>
            <a:solidFill>
              <a:srgbClr val="4E6B8E"/>
            </a:solidFill>
          </p:spPr>
          <p:txBody>
            <a:bodyPr wrap="square" lIns="0" tIns="0" rIns="0" bIns="0" rtlCol="0"/>
            <a:lstStyle/>
            <a:p>
              <a:endParaRPr/>
            </a:p>
          </p:txBody>
        </p:sp>
        <p:sp>
          <p:nvSpPr>
            <p:cNvPr id="88" name="object 88"/>
            <p:cNvSpPr/>
            <p:nvPr/>
          </p:nvSpPr>
          <p:spPr>
            <a:xfrm>
              <a:off x="4065825" y="2225782"/>
              <a:ext cx="284480" cy="215900"/>
            </a:xfrm>
            <a:custGeom>
              <a:avLst/>
              <a:gdLst/>
              <a:ahLst/>
              <a:cxnLst/>
              <a:rect l="l" t="t" r="r" b="b"/>
              <a:pathLst>
                <a:path w="284479" h="215900">
                  <a:moveTo>
                    <a:pt x="97551" y="215626"/>
                  </a:moveTo>
                  <a:lnTo>
                    <a:pt x="89842" y="215626"/>
                  </a:lnTo>
                  <a:lnTo>
                    <a:pt x="82438" y="212553"/>
                  </a:lnTo>
                  <a:lnTo>
                    <a:pt x="76977" y="207105"/>
                  </a:lnTo>
                  <a:lnTo>
                    <a:pt x="8524" y="138626"/>
                  </a:lnTo>
                  <a:lnTo>
                    <a:pt x="2131" y="129000"/>
                  </a:lnTo>
                  <a:lnTo>
                    <a:pt x="0" y="118054"/>
                  </a:lnTo>
                  <a:lnTo>
                    <a:pt x="2131" y="107110"/>
                  </a:lnTo>
                  <a:lnTo>
                    <a:pt x="8524" y="97491"/>
                  </a:lnTo>
                  <a:lnTo>
                    <a:pt x="18149" y="91105"/>
                  </a:lnTo>
                  <a:lnTo>
                    <a:pt x="29092" y="88976"/>
                  </a:lnTo>
                  <a:lnTo>
                    <a:pt x="40035" y="91105"/>
                  </a:lnTo>
                  <a:lnTo>
                    <a:pt x="49660" y="97491"/>
                  </a:lnTo>
                  <a:lnTo>
                    <a:pt x="97551" y="145408"/>
                  </a:lnTo>
                  <a:lnTo>
                    <a:pt x="234445" y="8515"/>
                  </a:lnTo>
                  <a:lnTo>
                    <a:pt x="244065" y="2128"/>
                  </a:lnTo>
                  <a:lnTo>
                    <a:pt x="255012" y="0"/>
                  </a:lnTo>
                  <a:lnTo>
                    <a:pt x="265959" y="2128"/>
                  </a:lnTo>
                  <a:lnTo>
                    <a:pt x="275580" y="8515"/>
                  </a:lnTo>
                  <a:lnTo>
                    <a:pt x="281966" y="18135"/>
                  </a:lnTo>
                  <a:lnTo>
                    <a:pt x="284095" y="29082"/>
                  </a:lnTo>
                  <a:lnTo>
                    <a:pt x="281966" y="40030"/>
                  </a:lnTo>
                  <a:lnTo>
                    <a:pt x="275580" y="49650"/>
                  </a:lnTo>
                  <a:lnTo>
                    <a:pt x="118113" y="207105"/>
                  </a:lnTo>
                  <a:lnTo>
                    <a:pt x="112664" y="212553"/>
                  </a:lnTo>
                  <a:lnTo>
                    <a:pt x="105260" y="215626"/>
                  </a:lnTo>
                  <a:lnTo>
                    <a:pt x="97551" y="215626"/>
                  </a:lnTo>
                  <a:close/>
                </a:path>
              </a:pathLst>
            </a:custGeom>
            <a:ln w="6350">
              <a:solidFill>
                <a:srgbClr val="221F1E"/>
              </a:solidFill>
            </a:ln>
          </p:spPr>
          <p:txBody>
            <a:bodyPr wrap="square" lIns="0" tIns="0" rIns="0" bIns="0" rtlCol="0"/>
            <a:lstStyle/>
            <a:p>
              <a:endParaRPr/>
            </a:p>
          </p:txBody>
        </p:sp>
        <p:sp>
          <p:nvSpPr>
            <p:cNvPr id="89" name="object 89"/>
            <p:cNvSpPr/>
            <p:nvPr/>
          </p:nvSpPr>
          <p:spPr>
            <a:xfrm>
              <a:off x="10288404" y="3836028"/>
              <a:ext cx="284480" cy="215900"/>
            </a:xfrm>
            <a:custGeom>
              <a:avLst/>
              <a:gdLst/>
              <a:ahLst/>
              <a:cxnLst/>
              <a:rect l="l" t="t" r="r" b="b"/>
              <a:pathLst>
                <a:path w="284479" h="215900">
                  <a:moveTo>
                    <a:pt x="255014" y="0"/>
                  </a:moveTo>
                  <a:lnTo>
                    <a:pt x="244067" y="2128"/>
                  </a:lnTo>
                  <a:lnTo>
                    <a:pt x="234446" y="8515"/>
                  </a:lnTo>
                  <a:lnTo>
                    <a:pt x="97553" y="145408"/>
                  </a:lnTo>
                  <a:lnTo>
                    <a:pt x="49661" y="97491"/>
                  </a:lnTo>
                  <a:lnTo>
                    <a:pt x="40035" y="91105"/>
                  </a:lnTo>
                  <a:lnTo>
                    <a:pt x="29089" y="88976"/>
                  </a:lnTo>
                  <a:lnTo>
                    <a:pt x="18145" y="91105"/>
                  </a:lnTo>
                  <a:lnTo>
                    <a:pt x="8526" y="97491"/>
                  </a:lnTo>
                  <a:lnTo>
                    <a:pt x="2132" y="107110"/>
                  </a:lnTo>
                  <a:lnTo>
                    <a:pt x="0" y="118054"/>
                  </a:lnTo>
                  <a:lnTo>
                    <a:pt x="2127" y="129000"/>
                  </a:lnTo>
                  <a:lnTo>
                    <a:pt x="8513" y="138626"/>
                  </a:lnTo>
                  <a:lnTo>
                    <a:pt x="82440" y="212553"/>
                  </a:lnTo>
                  <a:lnTo>
                    <a:pt x="89844" y="215626"/>
                  </a:lnTo>
                  <a:lnTo>
                    <a:pt x="97553" y="215626"/>
                  </a:lnTo>
                  <a:lnTo>
                    <a:pt x="105262" y="215626"/>
                  </a:lnTo>
                  <a:lnTo>
                    <a:pt x="112666" y="212553"/>
                  </a:lnTo>
                  <a:lnTo>
                    <a:pt x="275582" y="49650"/>
                  </a:lnTo>
                  <a:lnTo>
                    <a:pt x="281968" y="40030"/>
                  </a:lnTo>
                  <a:lnTo>
                    <a:pt x="284097" y="29083"/>
                  </a:lnTo>
                  <a:lnTo>
                    <a:pt x="281968" y="18135"/>
                  </a:lnTo>
                  <a:lnTo>
                    <a:pt x="275582" y="8515"/>
                  </a:lnTo>
                  <a:lnTo>
                    <a:pt x="265961" y="2128"/>
                  </a:lnTo>
                  <a:lnTo>
                    <a:pt x="255014" y="0"/>
                  </a:lnTo>
                  <a:close/>
                </a:path>
              </a:pathLst>
            </a:custGeom>
            <a:solidFill>
              <a:srgbClr val="6CB8D3"/>
            </a:solidFill>
          </p:spPr>
          <p:txBody>
            <a:bodyPr wrap="square" lIns="0" tIns="0" rIns="0" bIns="0" rtlCol="0"/>
            <a:lstStyle/>
            <a:p>
              <a:endParaRPr/>
            </a:p>
          </p:txBody>
        </p:sp>
        <p:sp>
          <p:nvSpPr>
            <p:cNvPr id="90" name="object 90"/>
            <p:cNvSpPr/>
            <p:nvPr/>
          </p:nvSpPr>
          <p:spPr>
            <a:xfrm>
              <a:off x="10288404" y="3836028"/>
              <a:ext cx="284480" cy="215900"/>
            </a:xfrm>
            <a:custGeom>
              <a:avLst/>
              <a:gdLst/>
              <a:ahLst/>
              <a:cxnLst/>
              <a:rect l="l" t="t" r="r" b="b"/>
              <a:pathLst>
                <a:path w="284479" h="215900">
                  <a:moveTo>
                    <a:pt x="97553" y="215626"/>
                  </a:moveTo>
                  <a:lnTo>
                    <a:pt x="89844" y="215626"/>
                  </a:lnTo>
                  <a:lnTo>
                    <a:pt x="82440" y="212553"/>
                  </a:lnTo>
                  <a:lnTo>
                    <a:pt x="76979" y="207105"/>
                  </a:lnTo>
                  <a:lnTo>
                    <a:pt x="8513" y="138626"/>
                  </a:lnTo>
                  <a:lnTo>
                    <a:pt x="2127" y="129000"/>
                  </a:lnTo>
                  <a:lnTo>
                    <a:pt x="0" y="118054"/>
                  </a:lnTo>
                  <a:lnTo>
                    <a:pt x="2132" y="107110"/>
                  </a:lnTo>
                  <a:lnTo>
                    <a:pt x="8526" y="97491"/>
                  </a:lnTo>
                  <a:lnTo>
                    <a:pt x="18145" y="91105"/>
                  </a:lnTo>
                  <a:lnTo>
                    <a:pt x="29089" y="88976"/>
                  </a:lnTo>
                  <a:lnTo>
                    <a:pt x="40035" y="91105"/>
                  </a:lnTo>
                  <a:lnTo>
                    <a:pt x="49661" y="97491"/>
                  </a:lnTo>
                  <a:lnTo>
                    <a:pt x="97553" y="145408"/>
                  </a:lnTo>
                  <a:lnTo>
                    <a:pt x="234446" y="8515"/>
                  </a:lnTo>
                  <a:lnTo>
                    <a:pt x="244067" y="2128"/>
                  </a:lnTo>
                  <a:lnTo>
                    <a:pt x="255014" y="0"/>
                  </a:lnTo>
                  <a:lnTo>
                    <a:pt x="265961" y="2128"/>
                  </a:lnTo>
                  <a:lnTo>
                    <a:pt x="275582" y="8515"/>
                  </a:lnTo>
                  <a:lnTo>
                    <a:pt x="281968" y="18135"/>
                  </a:lnTo>
                  <a:lnTo>
                    <a:pt x="284097" y="29083"/>
                  </a:lnTo>
                  <a:lnTo>
                    <a:pt x="281968" y="40030"/>
                  </a:lnTo>
                  <a:lnTo>
                    <a:pt x="275582" y="49650"/>
                  </a:lnTo>
                  <a:lnTo>
                    <a:pt x="118114" y="207105"/>
                  </a:lnTo>
                  <a:lnTo>
                    <a:pt x="112666" y="212553"/>
                  </a:lnTo>
                  <a:lnTo>
                    <a:pt x="105262" y="215626"/>
                  </a:lnTo>
                  <a:lnTo>
                    <a:pt x="97553" y="215626"/>
                  </a:lnTo>
                  <a:close/>
                </a:path>
              </a:pathLst>
            </a:custGeom>
            <a:ln w="6350">
              <a:solidFill>
                <a:srgbClr val="221F1E"/>
              </a:solidFill>
            </a:ln>
          </p:spPr>
          <p:txBody>
            <a:bodyPr wrap="square" lIns="0" tIns="0" rIns="0" bIns="0" rtlCol="0"/>
            <a:lstStyle/>
            <a:p>
              <a:endParaRPr/>
            </a:p>
          </p:txBody>
        </p:sp>
        <p:sp>
          <p:nvSpPr>
            <p:cNvPr id="91" name="object 91"/>
            <p:cNvSpPr/>
            <p:nvPr/>
          </p:nvSpPr>
          <p:spPr>
            <a:xfrm>
              <a:off x="9353989" y="3305613"/>
              <a:ext cx="284480" cy="215900"/>
            </a:xfrm>
            <a:custGeom>
              <a:avLst/>
              <a:gdLst/>
              <a:ahLst/>
              <a:cxnLst/>
              <a:rect l="l" t="t" r="r" b="b"/>
              <a:pathLst>
                <a:path w="284479" h="215900">
                  <a:moveTo>
                    <a:pt x="255012" y="0"/>
                  </a:moveTo>
                  <a:lnTo>
                    <a:pt x="244067" y="2128"/>
                  </a:lnTo>
                  <a:lnTo>
                    <a:pt x="234446" y="8515"/>
                  </a:lnTo>
                  <a:lnTo>
                    <a:pt x="97553" y="145408"/>
                  </a:lnTo>
                  <a:lnTo>
                    <a:pt x="49661" y="97491"/>
                  </a:lnTo>
                  <a:lnTo>
                    <a:pt x="40035" y="91105"/>
                  </a:lnTo>
                  <a:lnTo>
                    <a:pt x="29089" y="88976"/>
                  </a:lnTo>
                  <a:lnTo>
                    <a:pt x="18145" y="91105"/>
                  </a:lnTo>
                  <a:lnTo>
                    <a:pt x="8526" y="97491"/>
                  </a:lnTo>
                  <a:lnTo>
                    <a:pt x="2132" y="107110"/>
                  </a:lnTo>
                  <a:lnTo>
                    <a:pt x="0" y="118054"/>
                  </a:lnTo>
                  <a:lnTo>
                    <a:pt x="2127" y="129000"/>
                  </a:lnTo>
                  <a:lnTo>
                    <a:pt x="8513" y="138626"/>
                  </a:lnTo>
                  <a:lnTo>
                    <a:pt x="82440" y="212566"/>
                  </a:lnTo>
                  <a:lnTo>
                    <a:pt x="89844" y="215626"/>
                  </a:lnTo>
                  <a:lnTo>
                    <a:pt x="97553" y="215626"/>
                  </a:lnTo>
                  <a:lnTo>
                    <a:pt x="105262" y="215626"/>
                  </a:lnTo>
                  <a:lnTo>
                    <a:pt x="112653" y="212566"/>
                  </a:lnTo>
                  <a:lnTo>
                    <a:pt x="275569" y="49650"/>
                  </a:lnTo>
                  <a:lnTo>
                    <a:pt x="281963" y="40030"/>
                  </a:lnTo>
                  <a:lnTo>
                    <a:pt x="284094" y="29082"/>
                  </a:lnTo>
                  <a:lnTo>
                    <a:pt x="281963" y="18135"/>
                  </a:lnTo>
                  <a:lnTo>
                    <a:pt x="275569" y="8515"/>
                  </a:lnTo>
                  <a:lnTo>
                    <a:pt x="265956" y="2128"/>
                  </a:lnTo>
                  <a:lnTo>
                    <a:pt x="255012" y="0"/>
                  </a:lnTo>
                  <a:close/>
                </a:path>
              </a:pathLst>
            </a:custGeom>
            <a:solidFill>
              <a:srgbClr val="AE4666"/>
            </a:solidFill>
          </p:spPr>
          <p:txBody>
            <a:bodyPr wrap="square" lIns="0" tIns="0" rIns="0" bIns="0" rtlCol="0"/>
            <a:lstStyle/>
            <a:p>
              <a:endParaRPr/>
            </a:p>
          </p:txBody>
        </p:sp>
        <p:sp>
          <p:nvSpPr>
            <p:cNvPr id="92" name="object 92"/>
            <p:cNvSpPr/>
            <p:nvPr/>
          </p:nvSpPr>
          <p:spPr>
            <a:xfrm>
              <a:off x="9353989" y="3305613"/>
              <a:ext cx="284480" cy="215900"/>
            </a:xfrm>
            <a:custGeom>
              <a:avLst/>
              <a:gdLst/>
              <a:ahLst/>
              <a:cxnLst/>
              <a:rect l="l" t="t" r="r" b="b"/>
              <a:pathLst>
                <a:path w="284479" h="215900">
                  <a:moveTo>
                    <a:pt x="97553" y="215626"/>
                  </a:moveTo>
                  <a:lnTo>
                    <a:pt x="89844" y="215626"/>
                  </a:lnTo>
                  <a:lnTo>
                    <a:pt x="82440" y="212566"/>
                  </a:lnTo>
                  <a:lnTo>
                    <a:pt x="76979" y="207105"/>
                  </a:lnTo>
                  <a:lnTo>
                    <a:pt x="8513" y="138626"/>
                  </a:lnTo>
                  <a:lnTo>
                    <a:pt x="2127" y="129000"/>
                  </a:lnTo>
                  <a:lnTo>
                    <a:pt x="0" y="118054"/>
                  </a:lnTo>
                  <a:lnTo>
                    <a:pt x="2132" y="107110"/>
                  </a:lnTo>
                  <a:lnTo>
                    <a:pt x="8526" y="97491"/>
                  </a:lnTo>
                  <a:lnTo>
                    <a:pt x="18145" y="91105"/>
                  </a:lnTo>
                  <a:lnTo>
                    <a:pt x="29089" y="88976"/>
                  </a:lnTo>
                  <a:lnTo>
                    <a:pt x="40035" y="91105"/>
                  </a:lnTo>
                  <a:lnTo>
                    <a:pt x="49661" y="97491"/>
                  </a:lnTo>
                  <a:lnTo>
                    <a:pt x="97553" y="145408"/>
                  </a:lnTo>
                  <a:lnTo>
                    <a:pt x="234446" y="8515"/>
                  </a:lnTo>
                  <a:lnTo>
                    <a:pt x="244067" y="2128"/>
                  </a:lnTo>
                  <a:lnTo>
                    <a:pt x="255012" y="0"/>
                  </a:lnTo>
                  <a:lnTo>
                    <a:pt x="265956" y="2128"/>
                  </a:lnTo>
                  <a:lnTo>
                    <a:pt x="275569" y="8515"/>
                  </a:lnTo>
                  <a:lnTo>
                    <a:pt x="281963" y="18135"/>
                  </a:lnTo>
                  <a:lnTo>
                    <a:pt x="284094" y="29082"/>
                  </a:lnTo>
                  <a:lnTo>
                    <a:pt x="281963" y="40030"/>
                  </a:lnTo>
                  <a:lnTo>
                    <a:pt x="275569" y="49650"/>
                  </a:lnTo>
                  <a:lnTo>
                    <a:pt x="118114" y="207105"/>
                  </a:lnTo>
                  <a:lnTo>
                    <a:pt x="112653" y="212566"/>
                  </a:lnTo>
                  <a:lnTo>
                    <a:pt x="105262" y="215626"/>
                  </a:lnTo>
                  <a:lnTo>
                    <a:pt x="97553" y="215626"/>
                  </a:lnTo>
                  <a:close/>
                </a:path>
              </a:pathLst>
            </a:custGeom>
            <a:ln w="6350">
              <a:solidFill>
                <a:srgbClr val="221F1E"/>
              </a:solidFill>
            </a:ln>
          </p:spPr>
          <p:txBody>
            <a:bodyPr wrap="square" lIns="0" tIns="0" rIns="0" bIns="0" rtlCol="0"/>
            <a:lstStyle/>
            <a:p>
              <a:endParaRPr/>
            </a:p>
          </p:txBody>
        </p:sp>
        <p:sp>
          <p:nvSpPr>
            <p:cNvPr id="93" name="object 93"/>
            <p:cNvSpPr/>
            <p:nvPr/>
          </p:nvSpPr>
          <p:spPr>
            <a:xfrm>
              <a:off x="9819268" y="2737491"/>
              <a:ext cx="284480" cy="215900"/>
            </a:xfrm>
            <a:custGeom>
              <a:avLst/>
              <a:gdLst/>
              <a:ahLst/>
              <a:cxnLst/>
              <a:rect l="l" t="t" r="r" b="b"/>
              <a:pathLst>
                <a:path w="284479" h="215900">
                  <a:moveTo>
                    <a:pt x="255012" y="0"/>
                  </a:moveTo>
                  <a:lnTo>
                    <a:pt x="244065" y="2128"/>
                  </a:lnTo>
                  <a:lnTo>
                    <a:pt x="234445" y="8515"/>
                  </a:lnTo>
                  <a:lnTo>
                    <a:pt x="97551" y="145408"/>
                  </a:lnTo>
                  <a:lnTo>
                    <a:pt x="49660" y="97504"/>
                  </a:lnTo>
                  <a:lnTo>
                    <a:pt x="40035" y="91110"/>
                  </a:lnTo>
                  <a:lnTo>
                    <a:pt x="29092" y="88977"/>
                  </a:lnTo>
                  <a:lnTo>
                    <a:pt x="18149" y="91105"/>
                  </a:lnTo>
                  <a:lnTo>
                    <a:pt x="8524" y="97491"/>
                  </a:lnTo>
                  <a:lnTo>
                    <a:pt x="2131" y="107110"/>
                  </a:lnTo>
                  <a:lnTo>
                    <a:pt x="0" y="118054"/>
                  </a:lnTo>
                  <a:lnTo>
                    <a:pt x="2131" y="129000"/>
                  </a:lnTo>
                  <a:lnTo>
                    <a:pt x="8524" y="138626"/>
                  </a:lnTo>
                  <a:lnTo>
                    <a:pt x="82438" y="212566"/>
                  </a:lnTo>
                  <a:lnTo>
                    <a:pt x="89842" y="215626"/>
                  </a:lnTo>
                  <a:lnTo>
                    <a:pt x="97551" y="215626"/>
                  </a:lnTo>
                  <a:lnTo>
                    <a:pt x="105260" y="215626"/>
                  </a:lnTo>
                  <a:lnTo>
                    <a:pt x="112664" y="212566"/>
                  </a:lnTo>
                  <a:lnTo>
                    <a:pt x="275580" y="49650"/>
                  </a:lnTo>
                  <a:lnTo>
                    <a:pt x="281966" y="40031"/>
                  </a:lnTo>
                  <a:lnTo>
                    <a:pt x="284095" y="29087"/>
                  </a:lnTo>
                  <a:lnTo>
                    <a:pt x="281966" y="18141"/>
                  </a:lnTo>
                  <a:lnTo>
                    <a:pt x="275580" y="8515"/>
                  </a:lnTo>
                  <a:lnTo>
                    <a:pt x="265959" y="2128"/>
                  </a:lnTo>
                  <a:lnTo>
                    <a:pt x="255012" y="0"/>
                  </a:lnTo>
                  <a:close/>
                </a:path>
              </a:pathLst>
            </a:custGeom>
            <a:solidFill>
              <a:srgbClr val="24BBA7"/>
            </a:solidFill>
          </p:spPr>
          <p:txBody>
            <a:bodyPr wrap="square" lIns="0" tIns="0" rIns="0" bIns="0" rtlCol="0"/>
            <a:lstStyle/>
            <a:p>
              <a:endParaRPr/>
            </a:p>
          </p:txBody>
        </p:sp>
        <p:sp>
          <p:nvSpPr>
            <p:cNvPr id="94" name="object 94"/>
            <p:cNvSpPr/>
            <p:nvPr/>
          </p:nvSpPr>
          <p:spPr>
            <a:xfrm>
              <a:off x="9819268" y="2737491"/>
              <a:ext cx="284480" cy="215900"/>
            </a:xfrm>
            <a:custGeom>
              <a:avLst/>
              <a:gdLst/>
              <a:ahLst/>
              <a:cxnLst/>
              <a:rect l="l" t="t" r="r" b="b"/>
              <a:pathLst>
                <a:path w="284479" h="215900">
                  <a:moveTo>
                    <a:pt x="97551" y="215626"/>
                  </a:moveTo>
                  <a:lnTo>
                    <a:pt x="89842" y="215626"/>
                  </a:lnTo>
                  <a:lnTo>
                    <a:pt x="82438" y="212566"/>
                  </a:lnTo>
                  <a:lnTo>
                    <a:pt x="76977" y="207105"/>
                  </a:lnTo>
                  <a:lnTo>
                    <a:pt x="8524" y="138626"/>
                  </a:lnTo>
                  <a:lnTo>
                    <a:pt x="2131" y="129000"/>
                  </a:lnTo>
                  <a:lnTo>
                    <a:pt x="0" y="118054"/>
                  </a:lnTo>
                  <a:lnTo>
                    <a:pt x="2131" y="107110"/>
                  </a:lnTo>
                  <a:lnTo>
                    <a:pt x="8524" y="97491"/>
                  </a:lnTo>
                  <a:lnTo>
                    <a:pt x="18149" y="91105"/>
                  </a:lnTo>
                  <a:lnTo>
                    <a:pt x="29092" y="88977"/>
                  </a:lnTo>
                  <a:lnTo>
                    <a:pt x="40035" y="91110"/>
                  </a:lnTo>
                  <a:lnTo>
                    <a:pt x="49660" y="97504"/>
                  </a:lnTo>
                  <a:lnTo>
                    <a:pt x="97551" y="145408"/>
                  </a:lnTo>
                  <a:lnTo>
                    <a:pt x="234445" y="8515"/>
                  </a:lnTo>
                  <a:lnTo>
                    <a:pt x="244065" y="2128"/>
                  </a:lnTo>
                  <a:lnTo>
                    <a:pt x="255012" y="0"/>
                  </a:lnTo>
                  <a:lnTo>
                    <a:pt x="265959" y="2128"/>
                  </a:lnTo>
                  <a:lnTo>
                    <a:pt x="275580" y="8515"/>
                  </a:lnTo>
                  <a:lnTo>
                    <a:pt x="281966" y="18141"/>
                  </a:lnTo>
                  <a:lnTo>
                    <a:pt x="284095" y="29087"/>
                  </a:lnTo>
                  <a:lnTo>
                    <a:pt x="281966" y="40031"/>
                  </a:lnTo>
                  <a:lnTo>
                    <a:pt x="275580" y="49650"/>
                  </a:lnTo>
                  <a:lnTo>
                    <a:pt x="118113" y="207105"/>
                  </a:lnTo>
                  <a:lnTo>
                    <a:pt x="112664" y="212566"/>
                  </a:lnTo>
                  <a:lnTo>
                    <a:pt x="105260" y="215626"/>
                  </a:lnTo>
                  <a:lnTo>
                    <a:pt x="97551" y="215626"/>
                  </a:lnTo>
                  <a:close/>
                </a:path>
              </a:pathLst>
            </a:custGeom>
            <a:ln w="6350">
              <a:solidFill>
                <a:srgbClr val="221F1E"/>
              </a:solidFill>
            </a:ln>
          </p:spPr>
          <p:txBody>
            <a:bodyPr wrap="square" lIns="0" tIns="0" rIns="0" bIns="0" rtlCol="0"/>
            <a:lstStyle/>
            <a:p>
              <a:endParaRPr/>
            </a:p>
          </p:txBody>
        </p:sp>
        <p:pic>
          <p:nvPicPr>
            <p:cNvPr id="95" name="object 95"/>
            <p:cNvPicPr/>
            <p:nvPr/>
          </p:nvPicPr>
          <p:blipFill>
            <a:blip r:embed="rId15" cstate="print"/>
            <a:stretch>
              <a:fillRect/>
            </a:stretch>
          </p:blipFill>
          <p:spPr>
            <a:xfrm>
              <a:off x="0" y="592797"/>
              <a:ext cx="2889300" cy="6265202"/>
            </a:xfrm>
            <a:prstGeom prst="rect">
              <a:avLst/>
            </a:prstGeom>
          </p:spPr>
        </p:pic>
        <p:sp>
          <p:nvSpPr>
            <p:cNvPr id="96" name="object 96"/>
            <p:cNvSpPr/>
            <p:nvPr/>
          </p:nvSpPr>
          <p:spPr>
            <a:xfrm>
              <a:off x="579056" y="5161343"/>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1" y="252139"/>
                  </a:lnTo>
                  <a:lnTo>
                    <a:pt x="1362810" y="244930"/>
                  </a:lnTo>
                  <a:lnTo>
                    <a:pt x="1370019" y="234261"/>
                  </a:lnTo>
                  <a:lnTo>
                    <a:pt x="1372666" y="221234"/>
                  </a:lnTo>
                  <a:lnTo>
                    <a:pt x="1372666" y="33566"/>
                  </a:lnTo>
                  <a:lnTo>
                    <a:pt x="1370019" y="20531"/>
                  </a:lnTo>
                  <a:lnTo>
                    <a:pt x="1362810" y="9858"/>
                  </a:lnTo>
                  <a:lnTo>
                    <a:pt x="1352141" y="2647"/>
                  </a:lnTo>
                  <a:lnTo>
                    <a:pt x="1339113" y="0"/>
                  </a:lnTo>
                  <a:close/>
                </a:path>
              </a:pathLst>
            </a:custGeom>
            <a:solidFill>
              <a:srgbClr val="FFFFFF">
                <a:alpha val="92999"/>
              </a:srgbClr>
            </a:solidFill>
          </p:spPr>
          <p:txBody>
            <a:bodyPr wrap="square" lIns="0" tIns="0" rIns="0" bIns="0" rtlCol="0"/>
            <a:lstStyle/>
            <a:p>
              <a:endParaRPr/>
            </a:p>
          </p:txBody>
        </p:sp>
        <p:sp>
          <p:nvSpPr>
            <p:cNvPr id="97" name="object 97"/>
            <p:cNvSpPr/>
            <p:nvPr/>
          </p:nvSpPr>
          <p:spPr>
            <a:xfrm>
              <a:off x="579056" y="5161343"/>
              <a:ext cx="1372870" cy="255270"/>
            </a:xfrm>
            <a:custGeom>
              <a:avLst/>
              <a:gdLst/>
              <a:ahLst/>
              <a:cxnLst/>
              <a:rect l="l" t="t" r="r" b="b"/>
              <a:pathLst>
                <a:path w="1372870" h="255270">
                  <a:moveTo>
                    <a:pt x="1339113" y="0"/>
                  </a:moveTo>
                  <a:lnTo>
                    <a:pt x="33566" y="0"/>
                  </a:lnTo>
                  <a:lnTo>
                    <a:pt x="20530" y="2647"/>
                  </a:lnTo>
                  <a:lnTo>
                    <a:pt x="9857" y="9858"/>
                  </a:lnTo>
                  <a:lnTo>
                    <a:pt x="2646" y="20531"/>
                  </a:lnTo>
                  <a:lnTo>
                    <a:pt x="0" y="33566"/>
                  </a:lnTo>
                  <a:lnTo>
                    <a:pt x="0" y="221221"/>
                  </a:lnTo>
                  <a:lnTo>
                    <a:pt x="2647" y="234256"/>
                  </a:lnTo>
                  <a:lnTo>
                    <a:pt x="9858" y="244929"/>
                  </a:lnTo>
                  <a:lnTo>
                    <a:pt x="20531" y="252139"/>
                  </a:lnTo>
                  <a:lnTo>
                    <a:pt x="33566" y="254787"/>
                  </a:lnTo>
                  <a:lnTo>
                    <a:pt x="1339113" y="254787"/>
                  </a:lnTo>
                  <a:lnTo>
                    <a:pt x="1352148" y="252139"/>
                  </a:lnTo>
                  <a:lnTo>
                    <a:pt x="1362821" y="244929"/>
                  </a:lnTo>
                  <a:lnTo>
                    <a:pt x="1363256" y="244284"/>
                  </a:lnTo>
                  <a:lnTo>
                    <a:pt x="33566" y="244284"/>
                  </a:lnTo>
                  <a:lnTo>
                    <a:pt x="24600" y="242470"/>
                  </a:lnTo>
                  <a:lnTo>
                    <a:pt x="17263" y="237524"/>
                  </a:lnTo>
                  <a:lnTo>
                    <a:pt x="12309" y="230193"/>
                  </a:lnTo>
                  <a:lnTo>
                    <a:pt x="10490" y="221221"/>
                  </a:lnTo>
                  <a:lnTo>
                    <a:pt x="10490" y="33566"/>
                  </a:lnTo>
                  <a:lnTo>
                    <a:pt x="12305" y="24591"/>
                  </a:lnTo>
                  <a:lnTo>
                    <a:pt x="17255" y="17256"/>
                  </a:lnTo>
                  <a:lnTo>
                    <a:pt x="24591" y="12306"/>
                  </a:lnTo>
                  <a:lnTo>
                    <a:pt x="33566" y="10490"/>
                  </a:lnTo>
                  <a:lnTo>
                    <a:pt x="1363247" y="10490"/>
                  </a:lnTo>
                  <a:lnTo>
                    <a:pt x="1362821" y="9858"/>
                  </a:lnTo>
                  <a:lnTo>
                    <a:pt x="1352148" y="2647"/>
                  </a:lnTo>
                  <a:lnTo>
                    <a:pt x="1339113" y="0"/>
                  </a:lnTo>
                  <a:close/>
                </a:path>
                <a:path w="1372870" h="255270">
                  <a:moveTo>
                    <a:pt x="1363247" y="10490"/>
                  </a:moveTo>
                  <a:lnTo>
                    <a:pt x="1339113" y="10490"/>
                  </a:lnTo>
                  <a:lnTo>
                    <a:pt x="1348080" y="12306"/>
                  </a:lnTo>
                  <a:lnTo>
                    <a:pt x="1355412" y="17256"/>
                  </a:lnTo>
                  <a:lnTo>
                    <a:pt x="1360360" y="24591"/>
                  </a:lnTo>
                  <a:lnTo>
                    <a:pt x="1362176" y="33566"/>
                  </a:lnTo>
                  <a:lnTo>
                    <a:pt x="1362176" y="221221"/>
                  </a:lnTo>
                  <a:lnTo>
                    <a:pt x="1360362" y="230193"/>
                  </a:lnTo>
                  <a:lnTo>
                    <a:pt x="1355417" y="237524"/>
                  </a:lnTo>
                  <a:lnTo>
                    <a:pt x="1348085" y="242470"/>
                  </a:lnTo>
                  <a:lnTo>
                    <a:pt x="1339113" y="244284"/>
                  </a:lnTo>
                  <a:lnTo>
                    <a:pt x="1363256" y="244284"/>
                  </a:lnTo>
                  <a:lnTo>
                    <a:pt x="1370031" y="234256"/>
                  </a:lnTo>
                  <a:lnTo>
                    <a:pt x="1372679" y="221221"/>
                  </a:lnTo>
                  <a:lnTo>
                    <a:pt x="1372679" y="33566"/>
                  </a:lnTo>
                  <a:lnTo>
                    <a:pt x="1370031" y="20531"/>
                  </a:lnTo>
                  <a:lnTo>
                    <a:pt x="1363247" y="10490"/>
                  </a:lnTo>
                  <a:close/>
                </a:path>
              </a:pathLst>
            </a:custGeom>
            <a:solidFill>
              <a:srgbClr val="000000"/>
            </a:solidFill>
          </p:spPr>
          <p:txBody>
            <a:bodyPr wrap="square" lIns="0" tIns="0" rIns="0" bIns="0" rtlCol="0"/>
            <a:lstStyle/>
            <a:p>
              <a:endParaRPr/>
            </a:p>
          </p:txBody>
        </p:sp>
      </p:grpSp>
      <p:sp>
        <p:nvSpPr>
          <p:cNvPr id="98" name="object 98"/>
          <p:cNvSpPr txBox="1"/>
          <p:nvPr/>
        </p:nvSpPr>
        <p:spPr>
          <a:xfrm>
            <a:off x="7514425" y="5387653"/>
            <a:ext cx="1197610" cy="331501"/>
          </a:xfrm>
          <a:prstGeom prst="rect">
            <a:avLst/>
          </a:prstGeom>
        </p:spPr>
        <p:txBody>
          <a:bodyPr vert="horz" wrap="square" lIns="0" tIns="15875" rIns="0" bIns="0" rtlCol="0">
            <a:spAutoFit/>
          </a:bodyPr>
          <a:lstStyle/>
          <a:p>
            <a:pPr marL="12700">
              <a:lnSpc>
                <a:spcPct val="100000"/>
              </a:lnSpc>
              <a:spcBef>
                <a:spcPts val="125"/>
              </a:spcBef>
            </a:pPr>
            <a:r>
              <a:rPr sz="2050" b="1" spc="-100" dirty="0">
                <a:solidFill>
                  <a:srgbClr val="A3A3A3"/>
                </a:solidFill>
                <a:latin typeface="Grammarsaurus" pitchFamily="2" charset="0"/>
                <a:cs typeface="Gill Sans MT"/>
              </a:rPr>
              <a:t>Evaluating</a:t>
            </a:r>
            <a:endParaRPr sz="2050" spc="-100">
              <a:latin typeface="Grammarsaurus" pitchFamily="2" charset="0"/>
              <a:cs typeface="Gill Sans MT"/>
            </a:endParaRPr>
          </a:p>
        </p:txBody>
      </p:sp>
      <p:sp>
        <p:nvSpPr>
          <p:cNvPr id="100"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
        <p:nvSpPr>
          <p:cNvPr id="99" name="object 99"/>
          <p:cNvSpPr txBox="1"/>
          <p:nvPr/>
        </p:nvSpPr>
        <p:spPr>
          <a:xfrm>
            <a:off x="579056" y="5181830"/>
            <a:ext cx="1372870" cy="178254"/>
          </a:xfrm>
          <a:prstGeom prst="rect">
            <a:avLst/>
          </a:prstGeom>
        </p:spPr>
        <p:txBody>
          <a:bodyPr vert="horz" wrap="square" lIns="0" tIns="16510" rIns="0" bIns="0" rtlCol="0">
            <a:spAutoFit/>
          </a:bodyPr>
          <a:lstStyle/>
          <a:p>
            <a:pPr marL="12700" algn="ctr">
              <a:lnSpc>
                <a:spcPct val="100000"/>
              </a:lnSpc>
              <a:spcBef>
                <a:spcPts val="130"/>
              </a:spcBef>
            </a:pPr>
            <a:r>
              <a:rPr sz="1050" dirty="0">
                <a:solidFill>
                  <a:srgbClr val="1D242C"/>
                </a:solidFill>
                <a:latin typeface="Grammarsaurus" pitchFamily="2" charset="0"/>
                <a:cs typeface="Gill Sans MT"/>
              </a:rPr>
              <a:t>Steve Irwin</a:t>
            </a:r>
            <a:endParaRPr sz="1050" dirty="0">
              <a:latin typeface="Grammarsaurus" pitchFamily="2" charset="0"/>
              <a:cs typeface="Gill Sans MT"/>
            </a:endParaRPr>
          </a:p>
        </p:txBody>
      </p:sp>
      <p:sp>
        <p:nvSpPr>
          <p:cNvPr id="101"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a:t>
            </a:r>
            <a:endParaRPr sz="2400" dirty="0">
              <a:latin typeface="Grammarsaurus" pitchFamily="2" charset="0"/>
              <a:cs typeface="Gill Sans M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44"/>
                </a:lnTo>
                <a:lnTo>
                  <a:pt x="690" y="27936"/>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6"/>
                </a:lnTo>
                <a:lnTo>
                  <a:pt x="13410" y="27936"/>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2329548" y="2170010"/>
            <a:ext cx="7533005" cy="2814955"/>
            <a:chOff x="2329548" y="2170010"/>
            <a:chExt cx="7533005" cy="2814955"/>
          </a:xfrm>
        </p:grpSpPr>
        <p:sp>
          <p:nvSpPr>
            <p:cNvPr id="5" name="object 5"/>
            <p:cNvSpPr/>
            <p:nvPr/>
          </p:nvSpPr>
          <p:spPr>
            <a:xfrm>
              <a:off x="2335898" y="2176360"/>
              <a:ext cx="7520305" cy="2802255"/>
            </a:xfrm>
            <a:custGeom>
              <a:avLst/>
              <a:gdLst/>
              <a:ahLst/>
              <a:cxnLst/>
              <a:rect l="l" t="t" r="r" b="b"/>
              <a:pathLst>
                <a:path w="7520305" h="2802254">
                  <a:moveTo>
                    <a:pt x="7469416" y="0"/>
                  </a:moveTo>
                  <a:lnTo>
                    <a:pt x="0" y="0"/>
                  </a:lnTo>
                  <a:lnTo>
                    <a:pt x="0" y="2801937"/>
                  </a:ln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close/>
                </a:path>
              </a:pathLst>
            </a:custGeom>
            <a:solidFill>
              <a:srgbClr val="E8ECDD"/>
            </a:solidFill>
          </p:spPr>
          <p:txBody>
            <a:bodyPr wrap="square" lIns="0" tIns="0" rIns="0" bIns="0" rtlCol="0"/>
            <a:lstStyle/>
            <a:p>
              <a:endParaRPr/>
            </a:p>
          </p:txBody>
        </p:sp>
        <p:sp>
          <p:nvSpPr>
            <p:cNvPr id="6" name="object 6"/>
            <p:cNvSpPr/>
            <p:nvPr/>
          </p:nvSpPr>
          <p:spPr>
            <a:xfrm>
              <a:off x="2335898" y="2176360"/>
              <a:ext cx="7520305" cy="2802255"/>
            </a:xfrm>
            <a:custGeom>
              <a:avLst/>
              <a:gdLst/>
              <a:ahLst/>
              <a:cxnLst/>
              <a:rect l="l" t="t" r="r" b="b"/>
              <a:pathLst>
                <a:path w="7520305" h="2802254">
                  <a:moveTo>
                    <a:pt x="0" y="2801937"/>
                  </a:move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lnTo>
                    <a:pt x="0" y="0"/>
                  </a:lnTo>
                  <a:lnTo>
                    <a:pt x="0" y="2801937"/>
                  </a:lnTo>
                  <a:close/>
                </a:path>
              </a:pathLst>
            </a:custGeom>
            <a:ln w="12700">
              <a:solidFill>
                <a:srgbClr val="221F1F"/>
              </a:solidFill>
            </a:ln>
          </p:spPr>
          <p:txBody>
            <a:bodyPr wrap="square" lIns="0" tIns="0" rIns="0" bIns="0" rtlCol="0"/>
            <a:lstStyle/>
            <a:p>
              <a:endParaRPr/>
            </a:p>
          </p:txBody>
        </p:sp>
      </p:grpSp>
      <p:sp>
        <p:nvSpPr>
          <p:cNvPr id="7" name="object 7"/>
          <p:cNvSpPr txBox="1">
            <a:spLocks noGrp="1"/>
          </p:cNvSpPr>
          <p:nvPr>
            <p:ph type="body" idx="1"/>
          </p:nvPr>
        </p:nvSpPr>
        <p:spPr>
          <a:xfrm>
            <a:off x="3171062" y="2488930"/>
            <a:ext cx="5676900" cy="1993699"/>
          </a:xfrm>
          <a:prstGeom prst="rect">
            <a:avLst/>
          </a:prstGeom>
        </p:spPr>
        <p:txBody>
          <a:bodyPr vert="horz" wrap="square" lIns="0" tIns="125298" rIns="0" bIns="0" rtlCol="0">
            <a:spAutoFit/>
          </a:bodyPr>
          <a:lstStyle/>
          <a:p>
            <a:pPr marL="524510" marR="513080" indent="-635" algn="ctr">
              <a:lnSpc>
                <a:spcPct val="112500"/>
              </a:lnSpc>
              <a:spcBef>
                <a:spcPts val="100"/>
              </a:spcBef>
            </a:pPr>
            <a:r>
              <a:rPr spc="-100" dirty="0">
                <a:latin typeface="Grammarsaurus" pitchFamily="2" charset="0"/>
              </a:rPr>
              <a:t>Write down what you are going to change each time on your investigation 1 worksheet.</a:t>
            </a:r>
          </a:p>
          <a:p>
            <a:pPr marL="503555" marR="493395" algn="ctr">
              <a:lnSpc>
                <a:spcPct val="112500"/>
              </a:lnSpc>
              <a:spcBef>
                <a:spcPts val="1000"/>
              </a:spcBef>
            </a:pPr>
            <a:r>
              <a:rPr spc="-100" dirty="0">
                <a:latin typeface="Grammarsaurus" pitchFamily="2" charset="0"/>
              </a:rPr>
              <a:t>Don’t worry about filling in the other sections of the worksheet yet. We will go through them together.</a:t>
            </a:r>
          </a:p>
        </p:txBody>
      </p:sp>
      <p:pic>
        <p:nvPicPr>
          <p:cNvPr id="36" name="object 36"/>
          <p:cNvPicPr/>
          <p:nvPr/>
        </p:nvPicPr>
        <p:blipFill>
          <a:blip r:embed="rId2" cstate="print"/>
          <a:stretch>
            <a:fillRect/>
          </a:stretch>
        </p:blipFill>
        <p:spPr>
          <a:xfrm>
            <a:off x="8662746" y="1684896"/>
            <a:ext cx="2795168" cy="3695700"/>
          </a:xfrm>
          <a:prstGeom prst="rect">
            <a:avLst/>
          </a:prstGeom>
        </p:spPr>
      </p:pic>
      <p:sp>
        <p:nvSpPr>
          <p:cNvPr id="37" name="object 37"/>
          <p:cNvSpPr/>
          <p:nvPr/>
        </p:nvSpPr>
        <p:spPr>
          <a:xfrm>
            <a:off x="8662733" y="1684896"/>
            <a:ext cx="2795270" cy="3695700"/>
          </a:xfrm>
          <a:custGeom>
            <a:avLst/>
            <a:gdLst/>
            <a:ahLst/>
            <a:cxnLst/>
            <a:rect l="l" t="t" r="r" b="b"/>
            <a:pathLst>
              <a:path w="2795270" h="3695700">
                <a:moveTo>
                  <a:pt x="2795193" y="3695700"/>
                </a:moveTo>
                <a:lnTo>
                  <a:pt x="0" y="3695700"/>
                </a:lnTo>
                <a:lnTo>
                  <a:pt x="0" y="0"/>
                </a:lnTo>
                <a:lnTo>
                  <a:pt x="2795193" y="0"/>
                </a:lnTo>
                <a:lnTo>
                  <a:pt x="2795193" y="3695700"/>
                </a:lnTo>
                <a:close/>
              </a:path>
            </a:pathLst>
          </a:custGeom>
          <a:ln w="12700">
            <a:solidFill>
              <a:srgbClr val="1D242C"/>
            </a:solidFill>
          </a:ln>
        </p:spPr>
        <p:txBody>
          <a:bodyPr wrap="square" lIns="0" tIns="0" rIns="0" bIns="0" rtlCol="0"/>
          <a:lstStyle/>
          <a:p>
            <a:endParaRPr/>
          </a:p>
        </p:txBody>
      </p:sp>
      <p:sp>
        <p:nvSpPr>
          <p:cNvPr id="39" name="object 39"/>
          <p:cNvSpPr/>
          <p:nvPr/>
        </p:nvSpPr>
        <p:spPr>
          <a:xfrm>
            <a:off x="11267753" y="451332"/>
            <a:ext cx="365760" cy="327660"/>
          </a:xfrm>
          <a:custGeom>
            <a:avLst/>
            <a:gdLst/>
            <a:ahLst/>
            <a:cxnLst/>
            <a:rect l="l" t="t" r="r" b="b"/>
            <a:pathLst>
              <a:path w="365759" h="327659">
                <a:moveTo>
                  <a:pt x="253736" y="0"/>
                </a:moveTo>
                <a:lnTo>
                  <a:pt x="111674" y="0"/>
                </a:lnTo>
                <a:lnTo>
                  <a:pt x="101083" y="1414"/>
                </a:lnTo>
                <a:lnTo>
                  <a:pt x="5438" y="143357"/>
                </a:lnTo>
                <a:lnTo>
                  <a:pt x="0" y="163695"/>
                </a:lnTo>
                <a:lnTo>
                  <a:pt x="1359" y="174145"/>
                </a:lnTo>
                <a:lnTo>
                  <a:pt x="76469" y="307060"/>
                </a:lnTo>
                <a:lnTo>
                  <a:pt x="111674" y="327393"/>
                </a:lnTo>
                <a:lnTo>
                  <a:pt x="253736" y="327393"/>
                </a:lnTo>
                <a:lnTo>
                  <a:pt x="288953" y="307060"/>
                </a:lnTo>
                <a:lnTo>
                  <a:pt x="359984" y="184022"/>
                </a:lnTo>
                <a:lnTo>
                  <a:pt x="365413" y="163695"/>
                </a:lnTo>
                <a:lnTo>
                  <a:pt x="364056" y="153242"/>
                </a:lnTo>
                <a:lnTo>
                  <a:pt x="288953" y="20345"/>
                </a:lnTo>
                <a:lnTo>
                  <a:pt x="253736" y="0"/>
                </a:lnTo>
                <a:close/>
              </a:path>
            </a:pathLst>
          </a:custGeom>
          <a:solidFill>
            <a:srgbClr val="FFFFFF"/>
          </a:solidFill>
        </p:spPr>
        <p:txBody>
          <a:bodyPr wrap="square" lIns="0" tIns="0" rIns="0" bIns="0" rtlCol="0"/>
          <a:lstStyle/>
          <a:p>
            <a:endParaRPr/>
          </a:p>
        </p:txBody>
      </p:sp>
      <p:sp>
        <p:nvSpPr>
          <p:cNvPr id="40" name="object 40"/>
          <p:cNvSpPr/>
          <p:nvPr/>
        </p:nvSpPr>
        <p:spPr>
          <a:xfrm>
            <a:off x="11258239" y="441845"/>
            <a:ext cx="384810" cy="346710"/>
          </a:xfrm>
          <a:custGeom>
            <a:avLst/>
            <a:gdLst/>
            <a:ahLst/>
            <a:cxnLst/>
            <a:rect l="l" t="t" r="r" b="b"/>
            <a:pathLst>
              <a:path w="384809" h="346709">
                <a:moveTo>
                  <a:pt x="263251" y="0"/>
                </a:moveTo>
                <a:lnTo>
                  <a:pt x="121189" y="0"/>
                </a:lnTo>
                <a:lnTo>
                  <a:pt x="108102" y="1736"/>
                </a:lnTo>
                <a:lnTo>
                  <a:pt x="77755" y="25082"/>
                </a:lnTo>
                <a:lnTo>
                  <a:pt x="6724" y="148107"/>
                </a:lnTo>
                <a:lnTo>
                  <a:pt x="0" y="173189"/>
                </a:lnTo>
                <a:lnTo>
                  <a:pt x="1681" y="186069"/>
                </a:lnTo>
                <a:lnTo>
                  <a:pt x="77755" y="321297"/>
                </a:lnTo>
                <a:lnTo>
                  <a:pt x="108102" y="344643"/>
                </a:lnTo>
                <a:lnTo>
                  <a:pt x="121189" y="346379"/>
                </a:lnTo>
                <a:lnTo>
                  <a:pt x="263251" y="346379"/>
                </a:lnTo>
                <a:lnTo>
                  <a:pt x="276339" y="344643"/>
                </a:lnTo>
                <a:lnTo>
                  <a:pt x="288331" y="339658"/>
                </a:lnTo>
                <a:lnTo>
                  <a:pt x="298642" y="331763"/>
                </a:lnTo>
                <a:lnTo>
                  <a:pt x="302000" y="327393"/>
                </a:lnTo>
                <a:lnTo>
                  <a:pt x="121189" y="327393"/>
                </a:lnTo>
                <a:lnTo>
                  <a:pt x="113063" y="326310"/>
                </a:lnTo>
                <a:lnTo>
                  <a:pt x="23171" y="188772"/>
                </a:lnTo>
                <a:lnTo>
                  <a:pt x="18999" y="173189"/>
                </a:lnTo>
                <a:lnTo>
                  <a:pt x="20042" y="165180"/>
                </a:lnTo>
                <a:lnTo>
                  <a:pt x="94189" y="34582"/>
                </a:lnTo>
                <a:lnTo>
                  <a:pt x="121189" y="18986"/>
                </a:lnTo>
                <a:lnTo>
                  <a:pt x="302000" y="18986"/>
                </a:lnTo>
                <a:lnTo>
                  <a:pt x="298642" y="14616"/>
                </a:lnTo>
                <a:lnTo>
                  <a:pt x="288331" y="6721"/>
                </a:lnTo>
                <a:lnTo>
                  <a:pt x="276339" y="1736"/>
                </a:lnTo>
                <a:lnTo>
                  <a:pt x="263251" y="0"/>
                </a:lnTo>
                <a:close/>
              </a:path>
              <a:path w="384809" h="346709">
                <a:moveTo>
                  <a:pt x="302000" y="18986"/>
                </a:moveTo>
                <a:lnTo>
                  <a:pt x="263251" y="18986"/>
                </a:lnTo>
                <a:lnTo>
                  <a:pt x="271371" y="20069"/>
                </a:lnTo>
                <a:lnTo>
                  <a:pt x="278826" y="23174"/>
                </a:lnTo>
                <a:lnTo>
                  <a:pt x="361283" y="157607"/>
                </a:lnTo>
                <a:lnTo>
                  <a:pt x="365436" y="173189"/>
                </a:lnTo>
                <a:lnTo>
                  <a:pt x="364397" y="181199"/>
                </a:lnTo>
                <a:lnTo>
                  <a:pt x="290239" y="311797"/>
                </a:lnTo>
                <a:lnTo>
                  <a:pt x="263251" y="327393"/>
                </a:lnTo>
                <a:lnTo>
                  <a:pt x="302000" y="327393"/>
                </a:lnTo>
                <a:lnTo>
                  <a:pt x="306685" y="321297"/>
                </a:lnTo>
                <a:lnTo>
                  <a:pt x="377717" y="198272"/>
                </a:lnTo>
                <a:lnTo>
                  <a:pt x="382760" y="186069"/>
                </a:lnTo>
                <a:lnTo>
                  <a:pt x="384441" y="173189"/>
                </a:lnTo>
                <a:lnTo>
                  <a:pt x="382760" y="160310"/>
                </a:lnTo>
                <a:lnTo>
                  <a:pt x="377717" y="148107"/>
                </a:lnTo>
                <a:lnTo>
                  <a:pt x="306685" y="25082"/>
                </a:lnTo>
                <a:lnTo>
                  <a:pt x="302000" y="18986"/>
                </a:lnTo>
                <a:close/>
              </a:path>
            </a:pathLst>
          </a:custGeom>
          <a:solidFill>
            <a:srgbClr val="AE4666"/>
          </a:solidFill>
        </p:spPr>
        <p:txBody>
          <a:bodyPr wrap="square" lIns="0" tIns="0" rIns="0" bIns="0" rtlCol="0"/>
          <a:lstStyle/>
          <a:p>
            <a:endParaRPr/>
          </a:p>
        </p:txBody>
      </p:sp>
      <p:pic>
        <p:nvPicPr>
          <p:cNvPr id="41" name="object 41"/>
          <p:cNvPicPr/>
          <p:nvPr/>
        </p:nvPicPr>
        <p:blipFill>
          <a:blip r:embed="rId3" cstate="print"/>
          <a:stretch>
            <a:fillRect/>
          </a:stretch>
        </p:blipFill>
        <p:spPr>
          <a:xfrm>
            <a:off x="11348110" y="506425"/>
            <a:ext cx="206960" cy="205752"/>
          </a:xfrm>
          <a:prstGeom prst="rect">
            <a:avLst/>
          </a:prstGeom>
        </p:spPr>
      </p:pic>
      <p:grpSp>
        <p:nvGrpSpPr>
          <p:cNvPr id="43" name="object 43"/>
          <p:cNvGrpSpPr/>
          <p:nvPr/>
        </p:nvGrpSpPr>
        <p:grpSpPr>
          <a:xfrm>
            <a:off x="4314253" y="144297"/>
            <a:ext cx="3563620" cy="771525"/>
            <a:chOff x="4314253" y="144297"/>
            <a:chExt cx="3563620" cy="771525"/>
          </a:xfrm>
        </p:grpSpPr>
        <p:sp>
          <p:nvSpPr>
            <p:cNvPr id="44" name="object 44"/>
            <p:cNvSpPr/>
            <p:nvPr/>
          </p:nvSpPr>
          <p:spPr>
            <a:xfrm>
              <a:off x="4322228" y="152273"/>
              <a:ext cx="3547745" cy="755650"/>
            </a:xfrm>
            <a:custGeom>
              <a:avLst/>
              <a:gdLst/>
              <a:ahLst/>
              <a:cxnLst/>
              <a:rect l="l" t="t" r="r" b="b"/>
              <a:pathLst>
                <a:path w="3547745" h="755650">
                  <a:moveTo>
                    <a:pt x="3508502" y="0"/>
                  </a:moveTo>
                  <a:lnTo>
                    <a:pt x="39039" y="0"/>
                  </a:lnTo>
                  <a:lnTo>
                    <a:pt x="23847" y="3069"/>
                  </a:lnTo>
                  <a:lnTo>
                    <a:pt x="11437" y="11437"/>
                  </a:lnTo>
                  <a:lnTo>
                    <a:pt x="3069" y="23847"/>
                  </a:lnTo>
                  <a:lnTo>
                    <a:pt x="0" y="39039"/>
                  </a:lnTo>
                  <a:lnTo>
                    <a:pt x="0" y="716102"/>
                  </a:lnTo>
                  <a:lnTo>
                    <a:pt x="3069" y="731299"/>
                  </a:lnTo>
                  <a:lnTo>
                    <a:pt x="11437" y="743708"/>
                  </a:lnTo>
                  <a:lnTo>
                    <a:pt x="23847" y="752074"/>
                  </a:lnTo>
                  <a:lnTo>
                    <a:pt x="39039" y="755141"/>
                  </a:lnTo>
                  <a:lnTo>
                    <a:pt x="3508502" y="755141"/>
                  </a:lnTo>
                  <a:lnTo>
                    <a:pt x="3523694" y="752074"/>
                  </a:lnTo>
                  <a:lnTo>
                    <a:pt x="3536103" y="743708"/>
                  </a:lnTo>
                  <a:lnTo>
                    <a:pt x="3544472" y="731299"/>
                  </a:lnTo>
                  <a:lnTo>
                    <a:pt x="3547541" y="716102"/>
                  </a:lnTo>
                  <a:lnTo>
                    <a:pt x="3547541" y="39039"/>
                  </a:lnTo>
                  <a:lnTo>
                    <a:pt x="3544472" y="23847"/>
                  </a:lnTo>
                  <a:lnTo>
                    <a:pt x="3536103" y="11437"/>
                  </a:lnTo>
                  <a:lnTo>
                    <a:pt x="3523694" y="3069"/>
                  </a:lnTo>
                  <a:lnTo>
                    <a:pt x="3508502" y="0"/>
                  </a:lnTo>
                  <a:close/>
                </a:path>
              </a:pathLst>
            </a:custGeom>
            <a:solidFill>
              <a:srgbClr val="E8ECDD"/>
            </a:solidFill>
          </p:spPr>
          <p:txBody>
            <a:bodyPr wrap="square" lIns="0" tIns="0" rIns="0" bIns="0" rtlCol="0"/>
            <a:lstStyle/>
            <a:p>
              <a:endParaRPr/>
            </a:p>
          </p:txBody>
        </p:sp>
        <p:sp>
          <p:nvSpPr>
            <p:cNvPr id="45" name="object 45"/>
            <p:cNvSpPr/>
            <p:nvPr/>
          </p:nvSpPr>
          <p:spPr>
            <a:xfrm>
              <a:off x="4322228" y="152273"/>
              <a:ext cx="3547745" cy="755650"/>
            </a:xfrm>
            <a:custGeom>
              <a:avLst/>
              <a:gdLst/>
              <a:ahLst/>
              <a:cxnLst/>
              <a:rect l="l" t="t" r="r" b="b"/>
              <a:pathLst>
                <a:path w="3547745" h="755650">
                  <a:moveTo>
                    <a:pt x="3508502" y="755141"/>
                  </a:moveTo>
                  <a:lnTo>
                    <a:pt x="39039" y="755141"/>
                  </a:lnTo>
                  <a:lnTo>
                    <a:pt x="23847" y="752074"/>
                  </a:lnTo>
                  <a:lnTo>
                    <a:pt x="11437" y="743708"/>
                  </a:lnTo>
                  <a:lnTo>
                    <a:pt x="3069" y="731299"/>
                  </a:lnTo>
                  <a:lnTo>
                    <a:pt x="0" y="716102"/>
                  </a:lnTo>
                  <a:lnTo>
                    <a:pt x="0" y="39039"/>
                  </a:lnTo>
                  <a:lnTo>
                    <a:pt x="3069" y="23847"/>
                  </a:lnTo>
                  <a:lnTo>
                    <a:pt x="11437" y="11437"/>
                  </a:lnTo>
                  <a:lnTo>
                    <a:pt x="23847" y="3069"/>
                  </a:lnTo>
                  <a:lnTo>
                    <a:pt x="39039" y="0"/>
                  </a:lnTo>
                  <a:lnTo>
                    <a:pt x="3508502" y="0"/>
                  </a:lnTo>
                  <a:lnTo>
                    <a:pt x="3523694" y="3069"/>
                  </a:lnTo>
                  <a:lnTo>
                    <a:pt x="3536103" y="11437"/>
                  </a:lnTo>
                  <a:lnTo>
                    <a:pt x="3544472" y="23847"/>
                  </a:lnTo>
                  <a:lnTo>
                    <a:pt x="3547541" y="39039"/>
                  </a:lnTo>
                  <a:lnTo>
                    <a:pt x="3547541" y="716102"/>
                  </a:lnTo>
                  <a:lnTo>
                    <a:pt x="3544472" y="731299"/>
                  </a:lnTo>
                  <a:lnTo>
                    <a:pt x="3536103" y="743708"/>
                  </a:lnTo>
                  <a:lnTo>
                    <a:pt x="3523694" y="752074"/>
                  </a:lnTo>
                  <a:lnTo>
                    <a:pt x="3508502" y="755141"/>
                  </a:lnTo>
                  <a:close/>
                </a:path>
              </a:pathLst>
            </a:custGeom>
            <a:ln w="15951">
              <a:solidFill>
                <a:srgbClr val="221F1F"/>
              </a:solidFill>
            </a:ln>
          </p:spPr>
          <p:txBody>
            <a:bodyPr wrap="square" lIns="0" tIns="0" rIns="0" bIns="0" rtlCol="0"/>
            <a:lstStyle/>
            <a:p>
              <a:endParaRPr/>
            </a:p>
          </p:txBody>
        </p:sp>
      </p:grpSp>
      <p:sp>
        <p:nvSpPr>
          <p:cNvPr id="46" name="object 46"/>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Investigation 1</a:t>
            </a:r>
          </a:p>
        </p:txBody>
      </p:sp>
      <p:sp>
        <p:nvSpPr>
          <p:cNvPr id="48"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grpSp>
        <p:nvGrpSpPr>
          <p:cNvPr id="49" name="Групувати 48"/>
          <p:cNvGrpSpPr/>
          <p:nvPr/>
        </p:nvGrpSpPr>
        <p:grpSpPr>
          <a:xfrm>
            <a:off x="457795" y="1579460"/>
            <a:ext cx="2996565" cy="4087495"/>
            <a:chOff x="457795" y="1579460"/>
            <a:chExt cx="2996565" cy="4087495"/>
          </a:xfrm>
        </p:grpSpPr>
        <p:grpSp>
          <p:nvGrpSpPr>
            <p:cNvPr id="50" name="Групувати 49"/>
            <p:cNvGrpSpPr/>
            <p:nvPr/>
          </p:nvGrpSpPr>
          <p:grpSpPr>
            <a:xfrm>
              <a:off x="457795" y="1579460"/>
              <a:ext cx="2996565" cy="4087495"/>
              <a:chOff x="457795" y="1579460"/>
              <a:chExt cx="2996565" cy="4087495"/>
            </a:xfrm>
          </p:grpSpPr>
          <p:grpSp>
            <p:nvGrpSpPr>
              <p:cNvPr id="53" name="object 12"/>
              <p:cNvGrpSpPr/>
              <p:nvPr/>
            </p:nvGrpSpPr>
            <p:grpSpPr>
              <a:xfrm>
                <a:off x="457795" y="1579460"/>
                <a:ext cx="2996565" cy="4087495"/>
                <a:chOff x="457795" y="1579460"/>
                <a:chExt cx="2996565" cy="4087495"/>
              </a:xfrm>
            </p:grpSpPr>
            <p:pic>
              <p:nvPicPr>
                <p:cNvPr id="77" name="object 13"/>
                <p:cNvPicPr/>
                <p:nvPr/>
              </p:nvPicPr>
              <p:blipFill>
                <a:blip r:embed="rId4" cstate="print"/>
                <a:stretch>
                  <a:fillRect/>
                </a:stretch>
              </p:blipFill>
              <p:spPr>
                <a:xfrm>
                  <a:off x="457795" y="1579460"/>
                  <a:ext cx="2996184" cy="4087366"/>
                </a:xfrm>
                <a:prstGeom prst="rect">
                  <a:avLst/>
                </a:prstGeom>
              </p:spPr>
            </p:pic>
            <p:sp>
              <p:nvSpPr>
                <p:cNvPr id="78" name="object 14"/>
                <p:cNvSpPr/>
                <p:nvPr/>
              </p:nvSpPr>
              <p:spPr>
                <a:xfrm>
                  <a:off x="734072" y="1684896"/>
                  <a:ext cx="2616835" cy="3700779"/>
                </a:xfrm>
                <a:custGeom>
                  <a:avLst/>
                  <a:gdLst/>
                  <a:ahLst/>
                  <a:cxnLst/>
                  <a:rect l="l" t="t" r="r" b="b"/>
                  <a:pathLst>
                    <a:path w="2616835" h="3700779">
                      <a:moveTo>
                        <a:pt x="2616314" y="0"/>
                      </a:moveTo>
                      <a:lnTo>
                        <a:pt x="0" y="0"/>
                      </a:lnTo>
                      <a:lnTo>
                        <a:pt x="0" y="3700208"/>
                      </a:lnTo>
                      <a:lnTo>
                        <a:pt x="2616314" y="3700208"/>
                      </a:lnTo>
                      <a:lnTo>
                        <a:pt x="2616314" y="0"/>
                      </a:lnTo>
                      <a:close/>
                    </a:path>
                  </a:pathLst>
                </a:custGeom>
                <a:solidFill>
                  <a:srgbClr val="FFFFFF"/>
                </a:solidFill>
              </p:spPr>
              <p:txBody>
                <a:bodyPr wrap="square" lIns="0" tIns="0" rIns="0" bIns="0" rtlCol="0"/>
                <a:lstStyle/>
                <a:p>
                  <a:endParaRPr/>
                </a:p>
              </p:txBody>
            </p:sp>
          </p:grpSp>
          <p:sp>
            <p:nvSpPr>
              <p:cNvPr id="54" name="object 15"/>
              <p:cNvSpPr txBox="1"/>
              <p:nvPr/>
            </p:nvSpPr>
            <p:spPr>
              <a:xfrm>
                <a:off x="1847672" y="5263036"/>
                <a:ext cx="483870" cy="55785"/>
              </a:xfrm>
              <a:prstGeom prst="rect">
                <a:avLst/>
              </a:prstGeom>
            </p:spPr>
            <p:txBody>
              <a:bodyPr vert="horz" wrap="square" lIns="0" tIns="17145" rIns="0" bIns="0" rtlCol="0">
                <a:spAutoFit/>
              </a:bodyPr>
              <a:lstStyle/>
              <a:p>
                <a:pPr marL="12700">
                  <a:lnSpc>
                    <a:spcPct val="100000"/>
                  </a:lnSpc>
                  <a:spcBef>
                    <a:spcPts val="135"/>
                  </a:spcBef>
                </a:pPr>
                <a:r>
                  <a:rPr sz="250" b="1" dirty="0">
                    <a:solidFill>
                      <a:srgbClr val="231F20"/>
                    </a:solidFill>
                    <a:latin typeface="Grammarsaurus" pitchFamily="2" charset="0"/>
                    <a:cs typeface="Gill Sans MT"/>
                  </a:rPr>
                  <a:t>www.grammarsaurus.co.uk</a:t>
                </a:r>
                <a:endParaRPr sz="250" dirty="0">
                  <a:latin typeface="Grammarsaurus" pitchFamily="2" charset="0"/>
                  <a:cs typeface="Gill Sans MT"/>
                </a:endParaRPr>
              </a:p>
            </p:txBody>
          </p:sp>
          <p:grpSp>
            <p:nvGrpSpPr>
              <p:cNvPr id="55" name="object 16"/>
              <p:cNvGrpSpPr/>
              <p:nvPr/>
            </p:nvGrpSpPr>
            <p:grpSpPr>
              <a:xfrm>
                <a:off x="896702" y="1962708"/>
                <a:ext cx="2284730" cy="3375025"/>
                <a:chOff x="896702" y="1962708"/>
                <a:chExt cx="2284730" cy="3375025"/>
              </a:xfrm>
            </p:grpSpPr>
            <p:pic>
              <p:nvPicPr>
                <p:cNvPr id="74" name="object 17"/>
                <p:cNvPicPr/>
                <p:nvPr/>
              </p:nvPicPr>
              <p:blipFill>
                <a:blip r:embed="rId5" cstate="print"/>
                <a:stretch>
                  <a:fillRect/>
                </a:stretch>
              </p:blipFill>
              <p:spPr>
                <a:xfrm>
                  <a:off x="1774761" y="5269370"/>
                  <a:ext cx="67844" cy="68109"/>
                </a:xfrm>
                <a:prstGeom prst="rect">
                  <a:avLst/>
                </a:prstGeom>
              </p:spPr>
            </p:pic>
            <p:sp>
              <p:nvSpPr>
                <p:cNvPr id="75" name="object 18"/>
                <p:cNvSpPr/>
                <p:nvPr/>
              </p:nvSpPr>
              <p:spPr>
                <a:xfrm>
                  <a:off x="898925" y="1964931"/>
                  <a:ext cx="1255395" cy="118110"/>
                </a:xfrm>
                <a:custGeom>
                  <a:avLst/>
                  <a:gdLst/>
                  <a:ahLst/>
                  <a:cxnLst/>
                  <a:rect l="l" t="t" r="r" b="b"/>
                  <a:pathLst>
                    <a:path w="1255395" h="118110">
                      <a:moveTo>
                        <a:pt x="0" y="0"/>
                      </a:moveTo>
                      <a:lnTo>
                        <a:pt x="1255395" y="0"/>
                      </a:lnTo>
                      <a:lnTo>
                        <a:pt x="1255395"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6" name="object 19"/>
                <p:cNvSpPr/>
                <p:nvPr/>
              </p:nvSpPr>
              <p:spPr>
                <a:xfrm>
                  <a:off x="898925" y="2082596"/>
                  <a:ext cx="2280285" cy="193040"/>
                </a:xfrm>
                <a:custGeom>
                  <a:avLst/>
                  <a:gdLst/>
                  <a:ahLst/>
                  <a:cxnLst/>
                  <a:rect l="l" t="t" r="r" b="b"/>
                  <a:pathLst>
                    <a:path w="2280285" h="193039">
                      <a:moveTo>
                        <a:pt x="0" y="0"/>
                      </a:moveTo>
                      <a:lnTo>
                        <a:pt x="2279878" y="0"/>
                      </a:lnTo>
                      <a:lnTo>
                        <a:pt x="2279878" y="192951"/>
                      </a:lnTo>
                      <a:lnTo>
                        <a:pt x="0" y="192951"/>
                      </a:lnTo>
                      <a:lnTo>
                        <a:pt x="0" y="0"/>
                      </a:lnTo>
                      <a:close/>
                    </a:path>
                  </a:pathLst>
                </a:custGeom>
                <a:ln w="4394">
                  <a:solidFill>
                    <a:srgbClr val="231F20"/>
                  </a:solidFill>
                </a:ln>
              </p:spPr>
              <p:txBody>
                <a:bodyPr wrap="square" lIns="0" tIns="0" rIns="0" bIns="0" rtlCol="0"/>
                <a:lstStyle/>
                <a:p>
                  <a:endParaRPr/>
                </a:p>
              </p:txBody>
            </p:sp>
          </p:grpSp>
          <p:sp>
            <p:nvSpPr>
              <p:cNvPr id="56" name="object 20"/>
              <p:cNvSpPr txBox="1"/>
              <p:nvPr/>
            </p:nvSpPr>
            <p:spPr>
              <a:xfrm>
                <a:off x="865098" y="1967095"/>
                <a:ext cx="1255395"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Question</a:t>
                </a:r>
                <a:r>
                  <a:rPr sz="450" b="1" spc="55" dirty="0">
                    <a:solidFill>
                      <a:srgbClr val="1D252C"/>
                    </a:solidFill>
                    <a:latin typeface="Grammarsaurus" pitchFamily="2" charset="0"/>
                    <a:cs typeface="Gill Sans MT"/>
                  </a:rPr>
                  <a:t> </a:t>
                </a:r>
                <a:r>
                  <a:rPr sz="450" b="1" dirty="0">
                    <a:solidFill>
                      <a:srgbClr val="1D252C"/>
                    </a:solidFill>
                    <a:latin typeface="Grammarsaurus" pitchFamily="2" charset="0"/>
                    <a:cs typeface="Gill Sans MT"/>
                  </a:rPr>
                  <a:t>–</a:t>
                </a:r>
                <a:r>
                  <a:rPr sz="450" b="1"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(What</a:t>
                </a:r>
                <a:r>
                  <a:rPr sz="450" spc="55"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do</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we</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want</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to</a:t>
                </a:r>
                <a:r>
                  <a:rPr sz="450" spc="55"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find</a:t>
                </a:r>
                <a:r>
                  <a:rPr sz="450" spc="50" dirty="0">
                    <a:solidFill>
                      <a:srgbClr val="1D252C"/>
                    </a:solidFill>
                    <a:latin typeface="Grammarsaurus" pitchFamily="2" charset="0"/>
                    <a:cs typeface="Gill Sans MT"/>
                  </a:rPr>
                  <a:t> </a:t>
                </a:r>
                <a:r>
                  <a:rPr sz="450" spc="-10" dirty="0">
                    <a:solidFill>
                      <a:srgbClr val="1D252C"/>
                    </a:solidFill>
                    <a:latin typeface="Grammarsaurus" pitchFamily="2" charset="0"/>
                    <a:cs typeface="Gill Sans MT"/>
                  </a:rPr>
                  <a:t>out?)</a:t>
                </a:r>
                <a:endParaRPr sz="450" dirty="0">
                  <a:latin typeface="Grammarsaurus" pitchFamily="2" charset="0"/>
                  <a:cs typeface="Gill Sans MT"/>
                </a:endParaRPr>
              </a:p>
            </p:txBody>
          </p:sp>
          <p:grpSp>
            <p:nvGrpSpPr>
              <p:cNvPr id="57" name="object 21"/>
              <p:cNvGrpSpPr/>
              <p:nvPr/>
            </p:nvGrpSpPr>
            <p:grpSpPr>
              <a:xfrm>
                <a:off x="896702" y="2309152"/>
                <a:ext cx="2284730" cy="315595"/>
                <a:chOff x="896702" y="2309152"/>
                <a:chExt cx="2284730" cy="315595"/>
              </a:xfrm>
            </p:grpSpPr>
            <p:sp>
              <p:nvSpPr>
                <p:cNvPr id="72" name="object 22"/>
                <p:cNvSpPr/>
                <p:nvPr/>
              </p:nvSpPr>
              <p:spPr>
                <a:xfrm>
                  <a:off x="898925" y="2311374"/>
                  <a:ext cx="452120" cy="118110"/>
                </a:xfrm>
                <a:custGeom>
                  <a:avLst/>
                  <a:gdLst/>
                  <a:ahLst/>
                  <a:cxnLst/>
                  <a:rect l="l" t="t" r="r" b="b"/>
                  <a:pathLst>
                    <a:path w="452119" h="118110">
                      <a:moveTo>
                        <a:pt x="0" y="0"/>
                      </a:moveTo>
                      <a:lnTo>
                        <a:pt x="451573" y="0"/>
                      </a:lnTo>
                      <a:lnTo>
                        <a:pt x="451573"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3" name="object 23"/>
                <p:cNvSpPr/>
                <p:nvPr/>
              </p:nvSpPr>
              <p:spPr>
                <a:xfrm>
                  <a:off x="898925" y="2429040"/>
                  <a:ext cx="2280285" cy="193040"/>
                </a:xfrm>
                <a:custGeom>
                  <a:avLst/>
                  <a:gdLst/>
                  <a:ahLst/>
                  <a:cxnLst/>
                  <a:rect l="l" t="t" r="r" b="b"/>
                  <a:pathLst>
                    <a:path w="2280285" h="193039">
                      <a:moveTo>
                        <a:pt x="0" y="0"/>
                      </a:moveTo>
                      <a:lnTo>
                        <a:pt x="2279878" y="0"/>
                      </a:lnTo>
                      <a:lnTo>
                        <a:pt x="2279878" y="192951"/>
                      </a:lnTo>
                      <a:lnTo>
                        <a:pt x="0" y="192951"/>
                      </a:lnTo>
                      <a:lnTo>
                        <a:pt x="0" y="0"/>
                      </a:lnTo>
                      <a:close/>
                    </a:path>
                  </a:pathLst>
                </a:custGeom>
                <a:ln w="4394">
                  <a:solidFill>
                    <a:srgbClr val="231F20"/>
                  </a:solidFill>
                </a:ln>
              </p:spPr>
              <p:txBody>
                <a:bodyPr wrap="square" lIns="0" tIns="0" rIns="0" bIns="0" rtlCol="0"/>
                <a:lstStyle/>
                <a:p>
                  <a:endParaRPr/>
                </a:p>
              </p:txBody>
            </p:sp>
          </p:grpSp>
          <p:sp>
            <p:nvSpPr>
              <p:cNvPr id="58" name="object 24"/>
              <p:cNvSpPr txBox="1"/>
              <p:nvPr/>
            </p:nvSpPr>
            <p:spPr>
              <a:xfrm>
                <a:off x="911243" y="2281855"/>
                <a:ext cx="447675" cy="123752"/>
              </a:xfrm>
              <a:prstGeom prst="rect">
                <a:avLst/>
              </a:prstGeom>
              <a:noFill/>
            </p:spPr>
            <p:txBody>
              <a:bodyPr vert="horz" wrap="square" lIns="0" tIns="53975" rIns="0" bIns="0" rtlCol="0">
                <a:spAutoFit/>
              </a:bodyPr>
              <a:lstStyle/>
              <a:p>
                <a:pPr marL="72390">
                  <a:lnSpc>
                    <a:spcPct val="100000"/>
                  </a:lnSpc>
                  <a:spcBef>
                    <a:spcPts val="425"/>
                  </a:spcBef>
                </a:pPr>
                <a:r>
                  <a:rPr sz="450" b="1" spc="-10" dirty="0">
                    <a:solidFill>
                      <a:srgbClr val="1D252C"/>
                    </a:solidFill>
                    <a:latin typeface="Grammarsaurus" pitchFamily="2" charset="0"/>
                    <a:cs typeface="Gill Sans MT"/>
                  </a:rPr>
                  <a:t>Equipment</a:t>
                </a:r>
                <a:endParaRPr sz="450" dirty="0">
                  <a:latin typeface="Grammarsaurus" pitchFamily="2" charset="0"/>
                  <a:cs typeface="Gill Sans MT"/>
                </a:endParaRPr>
              </a:p>
            </p:txBody>
          </p:sp>
          <p:grpSp>
            <p:nvGrpSpPr>
              <p:cNvPr id="59" name="object 25"/>
              <p:cNvGrpSpPr/>
              <p:nvPr/>
            </p:nvGrpSpPr>
            <p:grpSpPr>
              <a:xfrm>
                <a:off x="896702" y="2655595"/>
                <a:ext cx="2284730" cy="447040"/>
                <a:chOff x="896702" y="2655595"/>
                <a:chExt cx="2284730" cy="447040"/>
              </a:xfrm>
            </p:grpSpPr>
            <p:sp>
              <p:nvSpPr>
                <p:cNvPr id="70" name="object 26"/>
                <p:cNvSpPr/>
                <p:nvPr/>
              </p:nvSpPr>
              <p:spPr>
                <a:xfrm>
                  <a:off x="898925" y="2657817"/>
                  <a:ext cx="1521460" cy="118110"/>
                </a:xfrm>
                <a:custGeom>
                  <a:avLst/>
                  <a:gdLst/>
                  <a:ahLst/>
                  <a:cxnLst/>
                  <a:rect l="l" t="t" r="r" b="b"/>
                  <a:pathLst>
                    <a:path w="1521460" h="118110">
                      <a:moveTo>
                        <a:pt x="0" y="0"/>
                      </a:moveTo>
                      <a:lnTo>
                        <a:pt x="1521053" y="0"/>
                      </a:lnTo>
                      <a:lnTo>
                        <a:pt x="1521053"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1" name="object 27"/>
                <p:cNvSpPr/>
                <p:nvPr/>
              </p:nvSpPr>
              <p:spPr>
                <a:xfrm>
                  <a:off x="898925" y="2775483"/>
                  <a:ext cx="2280285" cy="325120"/>
                </a:xfrm>
                <a:custGeom>
                  <a:avLst/>
                  <a:gdLst/>
                  <a:ahLst/>
                  <a:cxnLst/>
                  <a:rect l="l" t="t" r="r" b="b"/>
                  <a:pathLst>
                    <a:path w="2280285" h="325119">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60" name="object 28"/>
              <p:cNvSpPr txBox="1"/>
              <p:nvPr/>
            </p:nvSpPr>
            <p:spPr>
              <a:xfrm>
                <a:off x="868973" y="2659763"/>
                <a:ext cx="1521460"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Variables – </a:t>
                </a:r>
                <a:r>
                  <a:rPr sz="450" dirty="0">
                    <a:solidFill>
                      <a:srgbClr val="1D252C"/>
                    </a:solidFill>
                    <a:latin typeface="Grammarsaurus" pitchFamily="2" charset="0"/>
                    <a:cs typeface="Gill Sans MT"/>
                  </a:rPr>
                  <a:t>(What are we going to change each time?)</a:t>
                </a:r>
                <a:endParaRPr sz="450" dirty="0">
                  <a:latin typeface="Grammarsaurus" pitchFamily="2" charset="0"/>
                  <a:cs typeface="Gill Sans MT"/>
                </a:endParaRPr>
              </a:p>
            </p:txBody>
          </p:sp>
          <p:grpSp>
            <p:nvGrpSpPr>
              <p:cNvPr id="61" name="object 29"/>
              <p:cNvGrpSpPr/>
              <p:nvPr/>
            </p:nvGrpSpPr>
            <p:grpSpPr>
              <a:xfrm>
                <a:off x="896702" y="3133725"/>
                <a:ext cx="2284730" cy="447040"/>
                <a:chOff x="896702" y="3133725"/>
                <a:chExt cx="2284730" cy="447040"/>
              </a:xfrm>
            </p:grpSpPr>
            <p:sp>
              <p:nvSpPr>
                <p:cNvPr id="68" name="object 30"/>
                <p:cNvSpPr/>
                <p:nvPr/>
              </p:nvSpPr>
              <p:spPr>
                <a:xfrm>
                  <a:off x="898925" y="3135947"/>
                  <a:ext cx="1445260" cy="118110"/>
                </a:xfrm>
                <a:custGeom>
                  <a:avLst/>
                  <a:gdLst/>
                  <a:ahLst/>
                  <a:cxnLst/>
                  <a:rect l="l" t="t" r="r" b="b"/>
                  <a:pathLst>
                    <a:path w="1445260" h="118110">
                      <a:moveTo>
                        <a:pt x="0" y="0"/>
                      </a:moveTo>
                      <a:lnTo>
                        <a:pt x="1444866" y="0"/>
                      </a:lnTo>
                      <a:lnTo>
                        <a:pt x="1444866"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69" name="object 31"/>
                <p:cNvSpPr/>
                <p:nvPr/>
              </p:nvSpPr>
              <p:spPr>
                <a:xfrm>
                  <a:off x="898925" y="3253612"/>
                  <a:ext cx="2280285" cy="325120"/>
                </a:xfrm>
                <a:custGeom>
                  <a:avLst/>
                  <a:gdLst/>
                  <a:ahLst/>
                  <a:cxnLst/>
                  <a:rect l="l" t="t" r="r" b="b"/>
                  <a:pathLst>
                    <a:path w="2280285" h="325120">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62" name="object 32"/>
              <p:cNvSpPr txBox="1"/>
              <p:nvPr/>
            </p:nvSpPr>
            <p:spPr>
              <a:xfrm>
                <a:off x="881120" y="3135498"/>
                <a:ext cx="1445260"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Fair test – </a:t>
                </a:r>
                <a:r>
                  <a:rPr sz="450" dirty="0">
                    <a:solidFill>
                      <a:srgbClr val="1D252C"/>
                    </a:solidFill>
                    <a:latin typeface="Grammarsaurus" pitchFamily="2" charset="0"/>
                    <a:cs typeface="Gill Sans MT"/>
                  </a:rPr>
                  <a:t>(What will we keep the same?)</a:t>
                </a:r>
                <a:endParaRPr sz="450" dirty="0">
                  <a:latin typeface="Grammarsaurus" pitchFamily="2" charset="0"/>
                  <a:cs typeface="Gill Sans MT"/>
                </a:endParaRPr>
              </a:p>
            </p:txBody>
          </p:sp>
          <p:grpSp>
            <p:nvGrpSpPr>
              <p:cNvPr id="63" name="object 33"/>
              <p:cNvGrpSpPr/>
              <p:nvPr/>
            </p:nvGrpSpPr>
            <p:grpSpPr>
              <a:xfrm>
                <a:off x="896702" y="3611854"/>
                <a:ext cx="2284730" cy="1623695"/>
                <a:chOff x="896702" y="3611854"/>
                <a:chExt cx="2284730" cy="1623695"/>
              </a:xfrm>
            </p:grpSpPr>
            <p:sp>
              <p:nvSpPr>
                <p:cNvPr id="66" name="object 34"/>
                <p:cNvSpPr/>
                <p:nvPr/>
              </p:nvSpPr>
              <p:spPr>
                <a:xfrm>
                  <a:off x="898925" y="3614077"/>
                  <a:ext cx="379730" cy="118110"/>
                </a:xfrm>
                <a:custGeom>
                  <a:avLst/>
                  <a:gdLst/>
                  <a:ahLst/>
                  <a:cxnLst/>
                  <a:rect l="l" t="t" r="r" b="b"/>
                  <a:pathLst>
                    <a:path w="379730" h="118110">
                      <a:moveTo>
                        <a:pt x="0" y="0"/>
                      </a:moveTo>
                      <a:lnTo>
                        <a:pt x="379298" y="0"/>
                      </a:lnTo>
                      <a:lnTo>
                        <a:pt x="379298"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67" name="object 35"/>
                <p:cNvSpPr/>
                <p:nvPr/>
              </p:nvSpPr>
              <p:spPr>
                <a:xfrm>
                  <a:off x="898925" y="3731742"/>
                  <a:ext cx="2280285" cy="1501775"/>
                </a:xfrm>
                <a:custGeom>
                  <a:avLst/>
                  <a:gdLst/>
                  <a:ahLst/>
                  <a:cxnLst/>
                  <a:rect l="l" t="t" r="r" b="b"/>
                  <a:pathLst>
                    <a:path w="2280285" h="1501775">
                      <a:moveTo>
                        <a:pt x="0" y="0"/>
                      </a:moveTo>
                      <a:lnTo>
                        <a:pt x="2279878" y="0"/>
                      </a:lnTo>
                      <a:lnTo>
                        <a:pt x="2279878" y="1501355"/>
                      </a:lnTo>
                      <a:lnTo>
                        <a:pt x="0" y="1501355"/>
                      </a:lnTo>
                      <a:lnTo>
                        <a:pt x="0" y="0"/>
                      </a:lnTo>
                      <a:close/>
                    </a:path>
                  </a:pathLst>
                </a:custGeom>
                <a:ln w="4394">
                  <a:solidFill>
                    <a:srgbClr val="231F20"/>
                  </a:solidFill>
                </a:ln>
              </p:spPr>
              <p:txBody>
                <a:bodyPr wrap="square" lIns="0" tIns="0" rIns="0" bIns="0" rtlCol="0"/>
                <a:lstStyle/>
                <a:p>
                  <a:endParaRPr/>
                </a:p>
              </p:txBody>
            </p:sp>
          </p:grpSp>
          <p:sp>
            <p:nvSpPr>
              <p:cNvPr id="64" name="object 36"/>
              <p:cNvSpPr txBox="1"/>
              <p:nvPr/>
            </p:nvSpPr>
            <p:spPr>
              <a:xfrm>
                <a:off x="913965" y="3581400"/>
                <a:ext cx="375285" cy="123752"/>
              </a:xfrm>
              <a:prstGeom prst="rect">
                <a:avLst/>
              </a:prstGeom>
              <a:noFill/>
            </p:spPr>
            <p:txBody>
              <a:bodyPr vert="horz" wrap="square" lIns="0" tIns="53975" rIns="0" bIns="0" rtlCol="0">
                <a:spAutoFit/>
              </a:bodyPr>
              <a:lstStyle/>
              <a:p>
                <a:pPr marL="72390">
                  <a:lnSpc>
                    <a:spcPct val="100000"/>
                  </a:lnSpc>
                  <a:spcBef>
                    <a:spcPts val="425"/>
                  </a:spcBef>
                </a:pPr>
                <a:r>
                  <a:rPr sz="450" b="1" spc="-10" dirty="0">
                    <a:solidFill>
                      <a:srgbClr val="1D252C"/>
                    </a:solidFill>
                    <a:latin typeface="Grammarsaurus" pitchFamily="2" charset="0"/>
                    <a:cs typeface="Gill Sans MT"/>
                  </a:rPr>
                  <a:t>Method</a:t>
                </a:r>
                <a:endParaRPr sz="450" dirty="0">
                  <a:latin typeface="Grammarsaurus" pitchFamily="2" charset="0"/>
                  <a:cs typeface="Gill Sans MT"/>
                </a:endParaRPr>
              </a:p>
            </p:txBody>
          </p:sp>
          <p:sp>
            <p:nvSpPr>
              <p:cNvPr id="65" name="object 37"/>
              <p:cNvSpPr txBox="1"/>
              <p:nvPr/>
            </p:nvSpPr>
            <p:spPr>
              <a:xfrm>
                <a:off x="1129554" y="1723057"/>
                <a:ext cx="1825625" cy="171201"/>
              </a:xfrm>
              <a:prstGeom prst="rect">
                <a:avLst/>
              </a:prstGeom>
            </p:spPr>
            <p:txBody>
              <a:bodyPr vert="horz" wrap="square" lIns="0" tIns="17145" rIns="0" bIns="0" rtlCol="0">
                <a:spAutoFit/>
              </a:bodyPr>
              <a:lstStyle/>
              <a:p>
                <a:pPr marL="12700">
                  <a:lnSpc>
                    <a:spcPct val="100000"/>
                  </a:lnSpc>
                  <a:spcBef>
                    <a:spcPts val="135"/>
                  </a:spcBef>
                </a:pPr>
                <a:r>
                  <a:rPr sz="1000" b="1" dirty="0">
                    <a:solidFill>
                      <a:srgbClr val="19231D"/>
                    </a:solidFill>
                    <a:latin typeface="Grammarsaurus" pitchFamily="2" charset="0"/>
                    <a:cs typeface="Gill Sans MT"/>
                  </a:rPr>
                  <a:t>Science investigation planning</a:t>
                </a:r>
                <a:endParaRPr sz="1000" dirty="0">
                  <a:latin typeface="Grammarsaurus" pitchFamily="2" charset="0"/>
                  <a:cs typeface="Gill Sans MT"/>
                </a:endParaRPr>
              </a:p>
            </p:txBody>
          </p:sp>
        </p:grpSp>
        <p:sp>
          <p:nvSpPr>
            <p:cNvPr id="51" name="object 39"/>
            <p:cNvSpPr/>
            <p:nvPr/>
          </p:nvSpPr>
          <p:spPr>
            <a:xfrm>
              <a:off x="734161" y="1684870"/>
              <a:ext cx="2616835" cy="3700779"/>
            </a:xfrm>
            <a:custGeom>
              <a:avLst/>
              <a:gdLst/>
              <a:ahLst/>
              <a:cxnLst/>
              <a:rect l="l" t="t" r="r" b="b"/>
              <a:pathLst>
                <a:path w="2616835" h="3700779">
                  <a:moveTo>
                    <a:pt x="0" y="0"/>
                  </a:moveTo>
                  <a:lnTo>
                    <a:pt x="2616314" y="0"/>
                  </a:lnTo>
                  <a:lnTo>
                    <a:pt x="2616314" y="3700221"/>
                  </a:lnTo>
                  <a:lnTo>
                    <a:pt x="0" y="3700221"/>
                  </a:lnTo>
                  <a:lnTo>
                    <a:pt x="0" y="0"/>
                  </a:lnTo>
                  <a:close/>
                </a:path>
              </a:pathLst>
            </a:custGeom>
            <a:ln w="5600">
              <a:solidFill>
                <a:srgbClr val="06152F"/>
              </a:solidFill>
            </a:ln>
          </p:spPr>
          <p:txBody>
            <a:bodyPr wrap="square" lIns="0" tIns="0" rIns="0" bIns="0" rtlCol="0"/>
            <a:lstStyle/>
            <a:p>
              <a:endParaRPr/>
            </a:p>
          </p:txBody>
        </p:sp>
        <p:sp>
          <p:nvSpPr>
            <p:cNvPr id="52" name="object 42"/>
            <p:cNvSpPr/>
            <p:nvPr/>
          </p:nvSpPr>
          <p:spPr>
            <a:xfrm>
              <a:off x="850900" y="2622081"/>
              <a:ext cx="2387600" cy="510750"/>
            </a:xfrm>
            <a:custGeom>
              <a:avLst/>
              <a:gdLst/>
              <a:ahLst/>
              <a:cxnLst/>
              <a:rect l="l" t="t" r="r" b="b"/>
              <a:pathLst>
                <a:path w="2387600" h="729614">
                  <a:moveTo>
                    <a:pt x="2362200" y="729538"/>
                  </a:moveTo>
                  <a:lnTo>
                    <a:pt x="25400" y="729538"/>
                  </a:lnTo>
                  <a:lnTo>
                    <a:pt x="15516" y="727541"/>
                  </a:lnTo>
                  <a:lnTo>
                    <a:pt x="7442" y="722096"/>
                  </a:lnTo>
                  <a:lnTo>
                    <a:pt x="1997" y="714022"/>
                  </a:lnTo>
                  <a:lnTo>
                    <a:pt x="0" y="704138"/>
                  </a:lnTo>
                  <a:lnTo>
                    <a:pt x="0" y="25400"/>
                  </a:lnTo>
                  <a:lnTo>
                    <a:pt x="1997" y="15510"/>
                  </a:lnTo>
                  <a:lnTo>
                    <a:pt x="7442" y="7437"/>
                  </a:lnTo>
                  <a:lnTo>
                    <a:pt x="15516" y="1995"/>
                  </a:lnTo>
                  <a:lnTo>
                    <a:pt x="25400" y="0"/>
                  </a:lnTo>
                  <a:lnTo>
                    <a:pt x="2362200" y="0"/>
                  </a:lnTo>
                  <a:lnTo>
                    <a:pt x="2372083" y="1995"/>
                  </a:lnTo>
                  <a:lnTo>
                    <a:pt x="2380157" y="7437"/>
                  </a:lnTo>
                  <a:lnTo>
                    <a:pt x="2385602" y="15510"/>
                  </a:lnTo>
                  <a:lnTo>
                    <a:pt x="2387600" y="25400"/>
                  </a:lnTo>
                  <a:lnTo>
                    <a:pt x="2387600" y="704138"/>
                  </a:lnTo>
                  <a:lnTo>
                    <a:pt x="2385602" y="714022"/>
                  </a:lnTo>
                  <a:lnTo>
                    <a:pt x="2380157" y="722096"/>
                  </a:lnTo>
                  <a:lnTo>
                    <a:pt x="2372083" y="727541"/>
                  </a:lnTo>
                  <a:lnTo>
                    <a:pt x="2362200" y="729538"/>
                  </a:lnTo>
                  <a:close/>
                </a:path>
              </a:pathLst>
            </a:custGeom>
            <a:ln w="25400">
              <a:solidFill>
                <a:srgbClr val="69C6C2"/>
              </a:solidFill>
            </a:ln>
          </p:spPr>
          <p:txBody>
            <a:bodyPr wrap="square" lIns="0" tIns="0" rIns="0" bIns="0" rtlCol="0"/>
            <a:lstStyle/>
            <a:p>
              <a:endParaRPr/>
            </a:p>
          </p:txBody>
        </p:sp>
      </p:grpSp>
      <p:sp>
        <p:nvSpPr>
          <p:cNvPr id="79"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19</a:t>
            </a:r>
            <a:endParaRPr sz="2400" dirty="0">
              <a:latin typeface="Grammarsaurus" pitchFamily="2" charset="0"/>
              <a:cs typeface="Gill Sans MT"/>
            </a:endParaRPr>
          </a:p>
        </p:txBody>
      </p:sp>
      <p:sp>
        <p:nvSpPr>
          <p:cNvPr id="80"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29"/>
                </a:lnTo>
                <a:lnTo>
                  <a:pt x="690" y="27917"/>
                </a:lnTo>
                <a:lnTo>
                  <a:pt x="176"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2"/>
                </a:lnTo>
                <a:lnTo>
                  <a:pt x="13411" y="2791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274477" y="144018"/>
            <a:ext cx="7193915" cy="5354320"/>
            <a:chOff x="4274477" y="144018"/>
            <a:chExt cx="7193915" cy="5354320"/>
          </a:xfrm>
        </p:grpSpPr>
        <p:pic>
          <p:nvPicPr>
            <p:cNvPr id="5" name="object 5"/>
            <p:cNvPicPr/>
            <p:nvPr/>
          </p:nvPicPr>
          <p:blipFill>
            <a:blip r:embed="rId2" cstate="print"/>
            <a:stretch>
              <a:fillRect/>
            </a:stretch>
          </p:blipFill>
          <p:spPr>
            <a:xfrm>
              <a:off x="8953500" y="2173490"/>
              <a:ext cx="2514600" cy="3324707"/>
            </a:xfrm>
            <a:prstGeom prst="rect">
              <a:avLst/>
            </a:prstGeom>
          </p:spPr>
        </p:pic>
        <p:sp>
          <p:nvSpPr>
            <p:cNvPr id="6" name="object 6"/>
            <p:cNvSpPr/>
            <p:nvPr/>
          </p:nvSpPr>
          <p:spPr>
            <a:xfrm>
              <a:off x="4282732" y="152273"/>
              <a:ext cx="3627120" cy="755650"/>
            </a:xfrm>
            <a:custGeom>
              <a:avLst/>
              <a:gdLst/>
              <a:ahLst/>
              <a:cxnLst/>
              <a:rect l="l" t="t" r="r" b="b"/>
              <a:pathLst>
                <a:path w="3627120" h="755650">
                  <a:moveTo>
                    <a:pt x="3587508" y="0"/>
                  </a:moveTo>
                  <a:lnTo>
                    <a:pt x="39027" y="0"/>
                  </a:lnTo>
                  <a:lnTo>
                    <a:pt x="23836" y="3069"/>
                  </a:lnTo>
                  <a:lnTo>
                    <a:pt x="11431" y="11437"/>
                  </a:lnTo>
                  <a:lnTo>
                    <a:pt x="3067" y="23847"/>
                  </a:lnTo>
                  <a:lnTo>
                    <a:pt x="0" y="39039"/>
                  </a:lnTo>
                  <a:lnTo>
                    <a:pt x="0" y="716102"/>
                  </a:lnTo>
                  <a:lnTo>
                    <a:pt x="3067" y="731299"/>
                  </a:lnTo>
                  <a:lnTo>
                    <a:pt x="11431" y="743708"/>
                  </a:lnTo>
                  <a:lnTo>
                    <a:pt x="23836" y="752074"/>
                  </a:lnTo>
                  <a:lnTo>
                    <a:pt x="39027" y="755141"/>
                  </a:lnTo>
                  <a:lnTo>
                    <a:pt x="3587508" y="755141"/>
                  </a:lnTo>
                  <a:lnTo>
                    <a:pt x="3602698" y="752074"/>
                  </a:lnTo>
                  <a:lnTo>
                    <a:pt x="3615104" y="743708"/>
                  </a:lnTo>
                  <a:lnTo>
                    <a:pt x="3623468" y="731299"/>
                  </a:lnTo>
                  <a:lnTo>
                    <a:pt x="3626535" y="716102"/>
                  </a:lnTo>
                  <a:lnTo>
                    <a:pt x="3626535" y="39039"/>
                  </a:lnTo>
                  <a:lnTo>
                    <a:pt x="3623468" y="23847"/>
                  </a:lnTo>
                  <a:lnTo>
                    <a:pt x="3615104" y="11437"/>
                  </a:lnTo>
                  <a:lnTo>
                    <a:pt x="3602698" y="3069"/>
                  </a:lnTo>
                  <a:lnTo>
                    <a:pt x="3587508" y="0"/>
                  </a:lnTo>
                  <a:close/>
                </a:path>
              </a:pathLst>
            </a:custGeom>
            <a:solidFill>
              <a:srgbClr val="E8ECDD"/>
            </a:solidFill>
          </p:spPr>
          <p:txBody>
            <a:bodyPr wrap="square" lIns="0" tIns="0" rIns="0" bIns="0" rtlCol="0"/>
            <a:lstStyle/>
            <a:p>
              <a:endParaRPr/>
            </a:p>
          </p:txBody>
        </p:sp>
        <p:sp>
          <p:nvSpPr>
            <p:cNvPr id="7" name="object 7"/>
            <p:cNvSpPr/>
            <p:nvPr/>
          </p:nvSpPr>
          <p:spPr>
            <a:xfrm>
              <a:off x="4282732" y="152273"/>
              <a:ext cx="3627120" cy="755650"/>
            </a:xfrm>
            <a:custGeom>
              <a:avLst/>
              <a:gdLst/>
              <a:ahLst/>
              <a:cxnLst/>
              <a:rect l="l" t="t" r="r" b="b"/>
              <a:pathLst>
                <a:path w="3627120" h="755650">
                  <a:moveTo>
                    <a:pt x="3587508" y="755141"/>
                  </a:moveTo>
                  <a:lnTo>
                    <a:pt x="39027" y="755141"/>
                  </a:lnTo>
                  <a:lnTo>
                    <a:pt x="23836" y="752074"/>
                  </a:lnTo>
                  <a:lnTo>
                    <a:pt x="11431" y="743708"/>
                  </a:lnTo>
                  <a:lnTo>
                    <a:pt x="3067" y="731299"/>
                  </a:lnTo>
                  <a:lnTo>
                    <a:pt x="0" y="716102"/>
                  </a:lnTo>
                  <a:lnTo>
                    <a:pt x="0" y="39039"/>
                  </a:lnTo>
                  <a:lnTo>
                    <a:pt x="3067" y="23847"/>
                  </a:lnTo>
                  <a:lnTo>
                    <a:pt x="11431" y="11437"/>
                  </a:lnTo>
                  <a:lnTo>
                    <a:pt x="23836" y="3069"/>
                  </a:lnTo>
                  <a:lnTo>
                    <a:pt x="39027" y="0"/>
                  </a:lnTo>
                  <a:lnTo>
                    <a:pt x="3587508" y="0"/>
                  </a:lnTo>
                  <a:lnTo>
                    <a:pt x="3602698" y="3069"/>
                  </a:lnTo>
                  <a:lnTo>
                    <a:pt x="3615104" y="11437"/>
                  </a:lnTo>
                  <a:lnTo>
                    <a:pt x="3623468" y="23847"/>
                  </a:lnTo>
                  <a:lnTo>
                    <a:pt x="3626535" y="39039"/>
                  </a:lnTo>
                  <a:lnTo>
                    <a:pt x="3626535" y="716102"/>
                  </a:lnTo>
                  <a:lnTo>
                    <a:pt x="3623468" y="731299"/>
                  </a:lnTo>
                  <a:lnTo>
                    <a:pt x="3615104" y="743708"/>
                  </a:lnTo>
                  <a:lnTo>
                    <a:pt x="3602698" y="752074"/>
                  </a:lnTo>
                  <a:lnTo>
                    <a:pt x="3587508" y="755141"/>
                  </a:lnTo>
                  <a:close/>
                </a:path>
              </a:pathLst>
            </a:custGeom>
            <a:ln w="15951">
              <a:solidFill>
                <a:srgbClr val="221F1F"/>
              </a:solidFill>
            </a:ln>
          </p:spPr>
          <p:txBody>
            <a:bodyPr wrap="square" lIns="0" tIns="0" rIns="0" bIns="0" rtlCol="0"/>
            <a:lstStyle/>
            <a:p>
              <a:endParaRPr/>
            </a:p>
          </p:txBody>
        </p:sp>
      </p:grpSp>
      <p:sp>
        <p:nvSpPr>
          <p:cNvPr id="8" name="object 8"/>
          <p:cNvSpPr txBox="1">
            <a:spLocks noGrp="1"/>
          </p:cNvSpPr>
          <p:nvPr>
            <p:ph type="title"/>
          </p:nvPr>
        </p:nvSpPr>
        <p:spPr>
          <a:xfrm>
            <a:off x="5272734" y="209486"/>
            <a:ext cx="1737665" cy="582211"/>
          </a:xfrm>
          <a:prstGeom prst="rect">
            <a:avLst/>
          </a:prstGeom>
        </p:spPr>
        <p:txBody>
          <a:bodyPr vert="horz" wrap="square" lIns="0" tIns="12700" rIns="0" bIns="0" rtlCol="0">
            <a:spAutoFit/>
          </a:bodyPr>
          <a:lstStyle/>
          <a:p>
            <a:pPr marL="12700">
              <a:lnSpc>
                <a:spcPct val="100000"/>
              </a:lnSpc>
              <a:spcBef>
                <a:spcPts val="100"/>
              </a:spcBef>
            </a:pPr>
            <a:r>
              <a:rPr spc="-100" dirty="0">
                <a:latin typeface="Grammarsaurus" pitchFamily="2" charset="0"/>
              </a:rPr>
              <a:t>Fair test</a:t>
            </a:r>
          </a:p>
        </p:txBody>
      </p:sp>
      <p:sp>
        <p:nvSpPr>
          <p:cNvPr id="9" name="object 9"/>
          <p:cNvSpPr txBox="1"/>
          <p:nvPr/>
        </p:nvSpPr>
        <p:spPr>
          <a:xfrm>
            <a:off x="2209800" y="4823688"/>
            <a:ext cx="4842304" cy="1010020"/>
          </a:xfrm>
          <a:prstGeom prst="rect">
            <a:avLst/>
          </a:prstGeom>
        </p:spPr>
        <p:txBody>
          <a:bodyPr vert="horz" wrap="square" lIns="0" tIns="12700" rIns="0" bIns="0" rtlCol="0">
            <a:spAutoFit/>
          </a:bodyPr>
          <a:lstStyle/>
          <a:p>
            <a:pPr marL="12700" marR="5080" indent="-635" algn="ctr">
              <a:lnSpc>
                <a:spcPct val="108300"/>
              </a:lnSpc>
              <a:spcBef>
                <a:spcPts val="100"/>
              </a:spcBef>
            </a:pPr>
            <a:r>
              <a:rPr sz="2000" spc="-100" dirty="0">
                <a:solidFill>
                  <a:srgbClr val="1D242C"/>
                </a:solidFill>
                <a:latin typeface="Grammarsaurus" pitchFamily="2" charset="0"/>
                <a:cs typeface="Gill Sans MT"/>
              </a:rPr>
              <a:t>Use the following sentence starters to help you. </a:t>
            </a:r>
            <a:r>
              <a:rPr sz="2000" b="1" spc="-100" dirty="0">
                <a:solidFill>
                  <a:srgbClr val="1D242C"/>
                </a:solidFill>
                <a:latin typeface="Grammarsaurus" pitchFamily="2" charset="0"/>
                <a:cs typeface="Gill Sans MT"/>
              </a:rPr>
              <a:t>“I could use a…to measure the volume…” </a:t>
            </a:r>
            <a:endParaRPr lang="en-US" sz="2000" b="1" spc="-100" dirty="0" smtClean="0">
              <a:solidFill>
                <a:srgbClr val="1D242C"/>
              </a:solidFill>
              <a:latin typeface="Grammarsaurus" pitchFamily="2" charset="0"/>
              <a:cs typeface="Gill Sans MT"/>
            </a:endParaRPr>
          </a:p>
          <a:p>
            <a:pPr marL="12700" marR="5080" indent="-635" algn="ctr">
              <a:lnSpc>
                <a:spcPct val="108300"/>
              </a:lnSpc>
              <a:spcBef>
                <a:spcPts val="100"/>
              </a:spcBef>
            </a:pPr>
            <a:r>
              <a:rPr sz="2000" b="1" spc="-100" dirty="0" smtClean="0">
                <a:solidFill>
                  <a:srgbClr val="1D242C"/>
                </a:solidFill>
                <a:latin typeface="Grammarsaurus" pitchFamily="2" charset="0"/>
                <a:cs typeface="Gill Sans MT"/>
              </a:rPr>
              <a:t>“</a:t>
            </a:r>
            <a:r>
              <a:rPr sz="2000" b="1" spc="-100" dirty="0">
                <a:solidFill>
                  <a:srgbClr val="1D242C"/>
                </a:solidFill>
                <a:latin typeface="Grammarsaurus" pitchFamily="2" charset="0"/>
                <a:cs typeface="Gill Sans MT"/>
              </a:rPr>
              <a:t>I think we should leave the egg for…”</a:t>
            </a:r>
            <a:endParaRPr sz="2000" spc="-100" dirty="0">
              <a:latin typeface="Grammarsaurus" pitchFamily="2" charset="0"/>
              <a:cs typeface="Gill Sans MT"/>
            </a:endParaRPr>
          </a:p>
        </p:txBody>
      </p:sp>
      <p:sp>
        <p:nvSpPr>
          <p:cNvPr id="10" name="object 10"/>
          <p:cNvSpPr txBox="1"/>
          <p:nvPr/>
        </p:nvSpPr>
        <p:spPr>
          <a:xfrm>
            <a:off x="609600" y="2155418"/>
            <a:ext cx="8062515" cy="2385268"/>
          </a:xfrm>
          <a:prstGeom prst="rect">
            <a:avLst/>
          </a:prstGeom>
        </p:spPr>
        <p:txBody>
          <a:bodyPr vert="horz" wrap="square" lIns="0" tIns="38100" rIns="0" bIns="0" rtlCol="0">
            <a:spAutoFit/>
          </a:bodyPr>
          <a:lstStyle/>
          <a:p>
            <a:pPr marL="2430780">
              <a:lnSpc>
                <a:spcPct val="100000"/>
              </a:lnSpc>
              <a:spcBef>
                <a:spcPts val="300"/>
              </a:spcBef>
            </a:pPr>
            <a:r>
              <a:rPr sz="2000" spc="-100" dirty="0">
                <a:solidFill>
                  <a:srgbClr val="1D242C"/>
                </a:solidFill>
                <a:latin typeface="Grammarsaurus" pitchFamily="2" charset="0"/>
                <a:cs typeface="Gill Sans MT"/>
              </a:rPr>
              <a:t>Variables to keep the same:</a:t>
            </a:r>
            <a:endParaRPr sz="2000" spc="-100" dirty="0">
              <a:latin typeface="Grammarsaurus" pitchFamily="2" charset="0"/>
              <a:cs typeface="Gill Sans MT"/>
            </a:endParaRPr>
          </a:p>
          <a:p>
            <a:pPr marL="2828925" indent="-188595">
              <a:lnSpc>
                <a:spcPct val="100000"/>
              </a:lnSpc>
              <a:spcBef>
                <a:spcPts val="200"/>
              </a:spcBef>
              <a:buChar char="•"/>
              <a:tabLst>
                <a:tab pos="2828925" algn="l"/>
              </a:tabLst>
            </a:pPr>
            <a:r>
              <a:rPr sz="2000" spc="-100" dirty="0">
                <a:solidFill>
                  <a:srgbClr val="1D242C"/>
                </a:solidFill>
                <a:latin typeface="Grammarsaurus" pitchFamily="2" charset="0"/>
                <a:cs typeface="Gill Sans MT"/>
              </a:rPr>
              <a:t>volume of drink used</a:t>
            </a:r>
            <a:endParaRPr sz="2000" spc="-100" dirty="0">
              <a:latin typeface="Grammarsaurus" pitchFamily="2" charset="0"/>
              <a:cs typeface="Gill Sans MT"/>
            </a:endParaRPr>
          </a:p>
          <a:p>
            <a:pPr marL="2167890" indent="-188595">
              <a:lnSpc>
                <a:spcPct val="100000"/>
              </a:lnSpc>
              <a:spcBef>
                <a:spcPts val="200"/>
              </a:spcBef>
              <a:buChar char="•"/>
              <a:tabLst>
                <a:tab pos="2167890" algn="l"/>
              </a:tabLst>
            </a:pPr>
            <a:r>
              <a:rPr sz="2000" spc="-100" dirty="0">
                <a:solidFill>
                  <a:srgbClr val="1D242C"/>
                </a:solidFill>
                <a:latin typeface="Grammarsaurus" pitchFamily="2" charset="0"/>
                <a:cs typeface="Gill Sans MT"/>
              </a:rPr>
              <a:t>length of time we leave the egg for</a:t>
            </a:r>
            <a:endParaRPr sz="2000" spc="-100" dirty="0">
              <a:latin typeface="Grammarsaurus" pitchFamily="2" charset="0"/>
              <a:cs typeface="Gill Sans MT"/>
            </a:endParaRPr>
          </a:p>
          <a:p>
            <a:pPr marL="3187700" lvl="1" indent="-188595">
              <a:lnSpc>
                <a:spcPct val="100000"/>
              </a:lnSpc>
              <a:spcBef>
                <a:spcPts val="200"/>
              </a:spcBef>
              <a:buChar char="•"/>
              <a:tabLst>
                <a:tab pos="3187700" algn="l"/>
              </a:tabLst>
            </a:pPr>
            <a:r>
              <a:rPr sz="2000" spc="-100" dirty="0">
                <a:solidFill>
                  <a:srgbClr val="1D242C"/>
                </a:solidFill>
                <a:latin typeface="Grammarsaurus" pitchFamily="2" charset="0"/>
                <a:cs typeface="Gill Sans MT"/>
              </a:rPr>
              <a:t>container size</a:t>
            </a:r>
            <a:endParaRPr sz="2000" spc="-100" dirty="0">
              <a:latin typeface="Grammarsaurus" pitchFamily="2" charset="0"/>
              <a:cs typeface="Gill Sans MT"/>
            </a:endParaRPr>
          </a:p>
          <a:p>
            <a:pPr>
              <a:lnSpc>
                <a:spcPct val="100000"/>
              </a:lnSpc>
              <a:spcBef>
                <a:spcPts val="690"/>
              </a:spcBef>
            </a:pPr>
            <a:endParaRPr sz="2000" spc="-100" dirty="0">
              <a:latin typeface="Grammarsaurus" pitchFamily="2" charset="0"/>
              <a:cs typeface="Gill Sans MT"/>
            </a:endParaRPr>
          </a:p>
          <a:p>
            <a:pPr algn="ctr">
              <a:lnSpc>
                <a:spcPct val="100000"/>
              </a:lnSpc>
            </a:pPr>
            <a:r>
              <a:rPr sz="2000" spc="-100" dirty="0">
                <a:solidFill>
                  <a:srgbClr val="1D242C"/>
                </a:solidFill>
                <a:latin typeface="Grammarsaurus" pitchFamily="2" charset="0"/>
                <a:cs typeface="Gill Sans MT"/>
              </a:rPr>
              <a:t>Discuss how you will keep these variables the same with your learning partner.</a:t>
            </a:r>
            <a:endParaRPr sz="2000" spc="-100" dirty="0">
              <a:latin typeface="Grammarsaurus" pitchFamily="2" charset="0"/>
              <a:cs typeface="Gill Sans MT"/>
            </a:endParaRPr>
          </a:p>
          <a:p>
            <a:pPr algn="ctr">
              <a:lnSpc>
                <a:spcPct val="100000"/>
              </a:lnSpc>
              <a:spcBef>
                <a:spcPts val="200"/>
              </a:spcBef>
            </a:pPr>
            <a:r>
              <a:rPr sz="2000" spc="-100" dirty="0">
                <a:solidFill>
                  <a:srgbClr val="1D242C"/>
                </a:solidFill>
                <a:latin typeface="Grammarsaurus" pitchFamily="2" charset="0"/>
                <a:cs typeface="Gill Sans MT"/>
              </a:rPr>
              <a:t>Be ready to share your feedback with the class.</a:t>
            </a:r>
            <a:endParaRPr sz="2000" spc="-100" dirty="0">
              <a:latin typeface="Grammarsaurus" pitchFamily="2" charset="0"/>
              <a:cs typeface="Gill Sans MT"/>
            </a:endParaRPr>
          </a:p>
        </p:txBody>
      </p:sp>
      <p:sp>
        <p:nvSpPr>
          <p:cNvPr id="11" name="object 11"/>
          <p:cNvSpPr txBox="1"/>
          <p:nvPr/>
        </p:nvSpPr>
        <p:spPr>
          <a:xfrm>
            <a:off x="8953500" y="5503646"/>
            <a:ext cx="2514600" cy="320601"/>
          </a:xfrm>
          <a:prstGeom prst="rect">
            <a:avLst/>
          </a:prstGeom>
        </p:spPr>
        <p:txBody>
          <a:bodyPr vert="horz" wrap="square" lIns="0" tIns="12700" rIns="0" bIns="0" rtlCol="0">
            <a:spAutoFit/>
          </a:bodyPr>
          <a:lstStyle/>
          <a:p>
            <a:pPr marL="12700" algn="ctr">
              <a:lnSpc>
                <a:spcPct val="100000"/>
              </a:lnSpc>
              <a:spcBef>
                <a:spcPts val="100"/>
              </a:spcBef>
            </a:pPr>
            <a:r>
              <a:rPr sz="2000" dirty="0">
                <a:solidFill>
                  <a:srgbClr val="1D242C"/>
                </a:solidFill>
                <a:latin typeface="Grammarsaurus" pitchFamily="2" charset="0"/>
                <a:cs typeface="Gill Sans MT"/>
              </a:rPr>
              <a:t>A measuring cylinder</a:t>
            </a:r>
            <a:endParaRPr sz="2000" dirty="0">
              <a:latin typeface="Grammarsaurus" pitchFamily="2" charset="0"/>
              <a:cs typeface="Gill Sans MT"/>
            </a:endParaRPr>
          </a:p>
        </p:txBody>
      </p:sp>
      <p:grpSp>
        <p:nvGrpSpPr>
          <p:cNvPr id="12" name="object 12"/>
          <p:cNvGrpSpPr/>
          <p:nvPr/>
        </p:nvGrpSpPr>
        <p:grpSpPr>
          <a:xfrm>
            <a:off x="565152" y="1187500"/>
            <a:ext cx="11061700" cy="706120"/>
            <a:chOff x="565152" y="1187500"/>
            <a:chExt cx="11061700" cy="706120"/>
          </a:xfrm>
        </p:grpSpPr>
        <p:sp>
          <p:nvSpPr>
            <p:cNvPr id="13" name="object 13"/>
            <p:cNvSpPr/>
            <p:nvPr/>
          </p:nvSpPr>
          <p:spPr>
            <a:xfrm>
              <a:off x="571502" y="1193850"/>
              <a:ext cx="11049000" cy="693420"/>
            </a:xfrm>
            <a:custGeom>
              <a:avLst/>
              <a:gdLst/>
              <a:ahLst/>
              <a:cxnLst/>
              <a:rect l="l" t="t" r="r" b="b"/>
              <a:pathLst>
                <a:path w="11049000" h="693419">
                  <a:moveTo>
                    <a:pt x="10919447" y="0"/>
                  </a:moveTo>
                  <a:lnTo>
                    <a:pt x="129552" y="0"/>
                  </a:lnTo>
                  <a:lnTo>
                    <a:pt x="79124" y="10182"/>
                  </a:lnTo>
                  <a:lnTo>
                    <a:pt x="37944" y="37949"/>
                  </a:lnTo>
                  <a:lnTo>
                    <a:pt x="10180" y="79129"/>
                  </a:lnTo>
                  <a:lnTo>
                    <a:pt x="0" y="129552"/>
                  </a:lnTo>
                  <a:lnTo>
                    <a:pt x="0" y="563638"/>
                  </a:lnTo>
                  <a:lnTo>
                    <a:pt x="10180" y="614067"/>
                  </a:lnTo>
                  <a:lnTo>
                    <a:pt x="37944" y="655246"/>
                  </a:lnTo>
                  <a:lnTo>
                    <a:pt x="79124" y="683010"/>
                  </a:lnTo>
                  <a:lnTo>
                    <a:pt x="129552" y="693191"/>
                  </a:lnTo>
                  <a:lnTo>
                    <a:pt x="10919447" y="693191"/>
                  </a:lnTo>
                  <a:lnTo>
                    <a:pt x="10969870" y="683010"/>
                  </a:lnTo>
                  <a:lnTo>
                    <a:pt x="11011050" y="655246"/>
                  </a:lnTo>
                  <a:lnTo>
                    <a:pt x="11038817" y="614067"/>
                  </a:lnTo>
                  <a:lnTo>
                    <a:pt x="11049000" y="563638"/>
                  </a:lnTo>
                  <a:lnTo>
                    <a:pt x="11049000" y="129552"/>
                  </a:lnTo>
                  <a:lnTo>
                    <a:pt x="11038817" y="79129"/>
                  </a:lnTo>
                  <a:lnTo>
                    <a:pt x="11011050" y="37949"/>
                  </a:lnTo>
                  <a:lnTo>
                    <a:pt x="10969870" y="10182"/>
                  </a:lnTo>
                  <a:lnTo>
                    <a:pt x="10919447" y="0"/>
                  </a:lnTo>
                  <a:close/>
                </a:path>
              </a:pathLst>
            </a:custGeom>
            <a:solidFill>
              <a:srgbClr val="E8ECDD"/>
            </a:solidFill>
          </p:spPr>
          <p:txBody>
            <a:bodyPr wrap="square" lIns="0" tIns="0" rIns="0" bIns="0" rtlCol="0"/>
            <a:lstStyle/>
            <a:p>
              <a:endParaRPr/>
            </a:p>
          </p:txBody>
        </p:sp>
        <p:sp>
          <p:nvSpPr>
            <p:cNvPr id="14" name="object 14"/>
            <p:cNvSpPr/>
            <p:nvPr/>
          </p:nvSpPr>
          <p:spPr>
            <a:xfrm>
              <a:off x="571502" y="1193850"/>
              <a:ext cx="11049000" cy="693420"/>
            </a:xfrm>
            <a:custGeom>
              <a:avLst/>
              <a:gdLst/>
              <a:ahLst/>
              <a:cxnLst/>
              <a:rect l="l" t="t" r="r" b="b"/>
              <a:pathLst>
                <a:path w="11049000" h="693419">
                  <a:moveTo>
                    <a:pt x="129552" y="693191"/>
                  </a:moveTo>
                  <a:lnTo>
                    <a:pt x="10919447" y="693191"/>
                  </a:lnTo>
                  <a:lnTo>
                    <a:pt x="10969870" y="683010"/>
                  </a:lnTo>
                  <a:lnTo>
                    <a:pt x="11011050" y="655246"/>
                  </a:lnTo>
                  <a:lnTo>
                    <a:pt x="11038817" y="614067"/>
                  </a:lnTo>
                  <a:lnTo>
                    <a:pt x="11049000" y="563638"/>
                  </a:lnTo>
                  <a:lnTo>
                    <a:pt x="11049000" y="129552"/>
                  </a:lnTo>
                  <a:lnTo>
                    <a:pt x="11038817" y="79129"/>
                  </a:lnTo>
                  <a:lnTo>
                    <a:pt x="11011050" y="37949"/>
                  </a:lnTo>
                  <a:lnTo>
                    <a:pt x="10969870" y="10182"/>
                  </a:lnTo>
                  <a:lnTo>
                    <a:pt x="10919447" y="0"/>
                  </a:lnTo>
                  <a:lnTo>
                    <a:pt x="129552" y="0"/>
                  </a:lnTo>
                  <a:lnTo>
                    <a:pt x="79124" y="10182"/>
                  </a:lnTo>
                  <a:lnTo>
                    <a:pt x="37944" y="37949"/>
                  </a:lnTo>
                  <a:lnTo>
                    <a:pt x="10180" y="79129"/>
                  </a:lnTo>
                  <a:lnTo>
                    <a:pt x="0" y="129552"/>
                  </a:lnTo>
                  <a:lnTo>
                    <a:pt x="0" y="563638"/>
                  </a:lnTo>
                  <a:lnTo>
                    <a:pt x="10180" y="614067"/>
                  </a:lnTo>
                  <a:lnTo>
                    <a:pt x="37944" y="655246"/>
                  </a:lnTo>
                  <a:lnTo>
                    <a:pt x="79124" y="683010"/>
                  </a:lnTo>
                  <a:lnTo>
                    <a:pt x="129552" y="693191"/>
                  </a:lnTo>
                  <a:close/>
                </a:path>
              </a:pathLst>
            </a:custGeom>
            <a:ln w="12700">
              <a:solidFill>
                <a:srgbClr val="221F1F"/>
              </a:solidFill>
            </a:ln>
          </p:spPr>
          <p:txBody>
            <a:bodyPr wrap="square" lIns="0" tIns="0" rIns="0" bIns="0" rtlCol="0"/>
            <a:lstStyle/>
            <a:p>
              <a:endParaRPr/>
            </a:p>
          </p:txBody>
        </p:sp>
      </p:grpSp>
      <p:sp>
        <p:nvSpPr>
          <p:cNvPr id="15" name="object 15"/>
          <p:cNvSpPr txBox="1"/>
          <p:nvPr/>
        </p:nvSpPr>
        <p:spPr>
          <a:xfrm>
            <a:off x="660088" y="1368000"/>
            <a:ext cx="5132427" cy="305212"/>
          </a:xfrm>
          <a:prstGeom prst="rect">
            <a:avLst/>
          </a:prstGeom>
        </p:spPr>
        <p:txBody>
          <a:bodyPr vert="horz" wrap="square" lIns="0" tIns="12700" rIns="0" bIns="0" rtlCol="0">
            <a:spAutoFit/>
          </a:bodyPr>
          <a:lstStyle/>
          <a:p>
            <a:pPr marL="12700">
              <a:lnSpc>
                <a:spcPct val="100000"/>
              </a:lnSpc>
              <a:spcBef>
                <a:spcPts val="100"/>
              </a:spcBef>
            </a:pPr>
            <a:r>
              <a:rPr sz="1900" spc="-110" dirty="0">
                <a:solidFill>
                  <a:srgbClr val="1D242C"/>
                </a:solidFill>
                <a:latin typeface="Grammarsaurus" pitchFamily="2" charset="0"/>
                <a:cs typeface="Gill Sans MT"/>
              </a:rPr>
              <a:t>We need to think about what other things (variables</a:t>
            </a:r>
            <a:endParaRPr sz="1900" spc="-110" dirty="0">
              <a:latin typeface="Grammarsaurus" pitchFamily="2" charset="0"/>
              <a:cs typeface="Gill Sans MT"/>
            </a:endParaRPr>
          </a:p>
        </p:txBody>
      </p:sp>
      <p:sp>
        <p:nvSpPr>
          <p:cNvPr id="16" name="object 16"/>
          <p:cNvSpPr txBox="1"/>
          <p:nvPr/>
        </p:nvSpPr>
        <p:spPr>
          <a:xfrm>
            <a:off x="5975372" y="1368000"/>
            <a:ext cx="5645130" cy="305212"/>
          </a:xfrm>
          <a:prstGeom prst="rect">
            <a:avLst/>
          </a:prstGeom>
        </p:spPr>
        <p:txBody>
          <a:bodyPr vert="horz" wrap="square" lIns="0" tIns="12700" rIns="0" bIns="0" rtlCol="0">
            <a:spAutoFit/>
          </a:bodyPr>
          <a:lstStyle/>
          <a:p>
            <a:pPr marL="12700">
              <a:lnSpc>
                <a:spcPct val="100000"/>
              </a:lnSpc>
              <a:spcBef>
                <a:spcPts val="100"/>
              </a:spcBef>
            </a:pPr>
            <a:r>
              <a:rPr sz="1900" spc="-110" dirty="0">
                <a:solidFill>
                  <a:srgbClr val="1D242C"/>
                </a:solidFill>
                <a:latin typeface="Grammarsaurus" pitchFamily="2" charset="0"/>
                <a:cs typeface="Gill Sans MT"/>
              </a:rPr>
              <a:t>) we need to keep the same so that the comparison is fair.</a:t>
            </a:r>
            <a:endParaRPr sz="1900" spc="-110" dirty="0">
              <a:latin typeface="Grammarsaurus" pitchFamily="2" charset="0"/>
              <a:cs typeface="Gill Sans MT"/>
            </a:endParaRPr>
          </a:p>
        </p:txBody>
      </p:sp>
      <p:grpSp>
        <p:nvGrpSpPr>
          <p:cNvPr id="17" name="object 17"/>
          <p:cNvGrpSpPr/>
          <p:nvPr/>
        </p:nvGrpSpPr>
        <p:grpSpPr>
          <a:xfrm>
            <a:off x="8947150" y="441845"/>
            <a:ext cx="2695575" cy="5062855"/>
            <a:chOff x="8947150" y="441845"/>
            <a:chExt cx="2695575" cy="5062855"/>
          </a:xfrm>
        </p:grpSpPr>
        <p:sp>
          <p:nvSpPr>
            <p:cNvPr id="18" name="object 18"/>
            <p:cNvSpPr/>
            <p:nvPr/>
          </p:nvSpPr>
          <p:spPr>
            <a:xfrm>
              <a:off x="8953500" y="2173477"/>
              <a:ext cx="2514600" cy="3324860"/>
            </a:xfrm>
            <a:custGeom>
              <a:avLst/>
              <a:gdLst/>
              <a:ahLst/>
              <a:cxnLst/>
              <a:rect l="l" t="t" r="r" b="b"/>
              <a:pathLst>
                <a:path w="2514600" h="3324860">
                  <a:moveTo>
                    <a:pt x="2514600" y="3324720"/>
                  </a:moveTo>
                  <a:lnTo>
                    <a:pt x="0" y="3324720"/>
                  </a:lnTo>
                  <a:lnTo>
                    <a:pt x="0" y="0"/>
                  </a:lnTo>
                  <a:lnTo>
                    <a:pt x="2514600" y="0"/>
                  </a:lnTo>
                  <a:lnTo>
                    <a:pt x="2514600" y="3324720"/>
                  </a:lnTo>
                  <a:close/>
                </a:path>
              </a:pathLst>
            </a:custGeom>
            <a:ln w="12700">
              <a:solidFill>
                <a:srgbClr val="000000"/>
              </a:solidFill>
            </a:ln>
          </p:spPr>
          <p:txBody>
            <a:bodyPr wrap="square" lIns="0" tIns="0" rIns="0" bIns="0" rtlCol="0"/>
            <a:lstStyle/>
            <a:p>
              <a:endParaRPr/>
            </a:p>
          </p:txBody>
        </p:sp>
        <p:sp>
          <p:nvSpPr>
            <p:cNvPr id="19" name="object 19"/>
            <p:cNvSpPr/>
            <p:nvPr/>
          </p:nvSpPr>
          <p:spPr>
            <a:xfrm>
              <a:off x="11267754" y="451332"/>
              <a:ext cx="365760" cy="327660"/>
            </a:xfrm>
            <a:custGeom>
              <a:avLst/>
              <a:gdLst/>
              <a:ahLst/>
              <a:cxnLst/>
              <a:rect l="l" t="t" r="r" b="b"/>
              <a:pathLst>
                <a:path w="365759" h="327659">
                  <a:moveTo>
                    <a:pt x="253736" y="0"/>
                  </a:moveTo>
                  <a:lnTo>
                    <a:pt x="111674" y="0"/>
                  </a:lnTo>
                  <a:lnTo>
                    <a:pt x="101083" y="1414"/>
                  </a:lnTo>
                  <a:lnTo>
                    <a:pt x="5438" y="143357"/>
                  </a:lnTo>
                  <a:lnTo>
                    <a:pt x="0" y="163695"/>
                  </a:lnTo>
                  <a:lnTo>
                    <a:pt x="1359" y="174145"/>
                  </a:lnTo>
                  <a:lnTo>
                    <a:pt x="76469" y="307060"/>
                  </a:lnTo>
                  <a:lnTo>
                    <a:pt x="111674" y="327393"/>
                  </a:lnTo>
                  <a:lnTo>
                    <a:pt x="253736" y="327393"/>
                  </a:lnTo>
                  <a:lnTo>
                    <a:pt x="288953" y="307060"/>
                  </a:lnTo>
                  <a:lnTo>
                    <a:pt x="359984" y="184022"/>
                  </a:lnTo>
                  <a:lnTo>
                    <a:pt x="365413" y="163695"/>
                  </a:lnTo>
                  <a:lnTo>
                    <a:pt x="364056" y="153242"/>
                  </a:lnTo>
                  <a:lnTo>
                    <a:pt x="288953" y="20345"/>
                  </a:lnTo>
                  <a:lnTo>
                    <a:pt x="253736" y="0"/>
                  </a:lnTo>
                  <a:close/>
                </a:path>
              </a:pathLst>
            </a:custGeom>
            <a:solidFill>
              <a:srgbClr val="FFFFFF"/>
            </a:solidFill>
          </p:spPr>
          <p:txBody>
            <a:bodyPr wrap="square" lIns="0" tIns="0" rIns="0" bIns="0" rtlCol="0"/>
            <a:lstStyle/>
            <a:p>
              <a:endParaRPr/>
            </a:p>
          </p:txBody>
        </p:sp>
        <p:sp>
          <p:nvSpPr>
            <p:cNvPr id="20" name="object 20"/>
            <p:cNvSpPr/>
            <p:nvPr/>
          </p:nvSpPr>
          <p:spPr>
            <a:xfrm>
              <a:off x="11258238" y="441845"/>
              <a:ext cx="384810" cy="346710"/>
            </a:xfrm>
            <a:custGeom>
              <a:avLst/>
              <a:gdLst/>
              <a:ahLst/>
              <a:cxnLst/>
              <a:rect l="l" t="t" r="r" b="b"/>
              <a:pathLst>
                <a:path w="384809" h="346709">
                  <a:moveTo>
                    <a:pt x="263251" y="0"/>
                  </a:moveTo>
                  <a:lnTo>
                    <a:pt x="121189" y="0"/>
                  </a:lnTo>
                  <a:lnTo>
                    <a:pt x="108102" y="1736"/>
                  </a:lnTo>
                  <a:lnTo>
                    <a:pt x="77755" y="25082"/>
                  </a:lnTo>
                  <a:lnTo>
                    <a:pt x="6724" y="148107"/>
                  </a:lnTo>
                  <a:lnTo>
                    <a:pt x="0" y="173189"/>
                  </a:lnTo>
                  <a:lnTo>
                    <a:pt x="1681" y="186069"/>
                  </a:lnTo>
                  <a:lnTo>
                    <a:pt x="77755" y="321297"/>
                  </a:lnTo>
                  <a:lnTo>
                    <a:pt x="108102" y="344643"/>
                  </a:lnTo>
                  <a:lnTo>
                    <a:pt x="121189" y="346379"/>
                  </a:lnTo>
                  <a:lnTo>
                    <a:pt x="263251" y="346379"/>
                  </a:lnTo>
                  <a:lnTo>
                    <a:pt x="276339" y="344643"/>
                  </a:lnTo>
                  <a:lnTo>
                    <a:pt x="288331" y="339658"/>
                  </a:lnTo>
                  <a:lnTo>
                    <a:pt x="298642" y="331763"/>
                  </a:lnTo>
                  <a:lnTo>
                    <a:pt x="302000" y="327393"/>
                  </a:lnTo>
                  <a:lnTo>
                    <a:pt x="121189" y="327393"/>
                  </a:lnTo>
                  <a:lnTo>
                    <a:pt x="113063" y="326310"/>
                  </a:lnTo>
                  <a:lnTo>
                    <a:pt x="23171" y="188772"/>
                  </a:lnTo>
                  <a:lnTo>
                    <a:pt x="18999" y="173189"/>
                  </a:lnTo>
                  <a:lnTo>
                    <a:pt x="20042" y="165180"/>
                  </a:lnTo>
                  <a:lnTo>
                    <a:pt x="94189" y="34582"/>
                  </a:lnTo>
                  <a:lnTo>
                    <a:pt x="121189" y="18986"/>
                  </a:lnTo>
                  <a:lnTo>
                    <a:pt x="302000" y="18986"/>
                  </a:lnTo>
                  <a:lnTo>
                    <a:pt x="298642" y="14616"/>
                  </a:lnTo>
                  <a:lnTo>
                    <a:pt x="288331" y="6721"/>
                  </a:lnTo>
                  <a:lnTo>
                    <a:pt x="276339" y="1736"/>
                  </a:lnTo>
                  <a:lnTo>
                    <a:pt x="263251" y="0"/>
                  </a:lnTo>
                  <a:close/>
                </a:path>
                <a:path w="384809" h="346709">
                  <a:moveTo>
                    <a:pt x="302000" y="18986"/>
                  </a:moveTo>
                  <a:lnTo>
                    <a:pt x="263251" y="18986"/>
                  </a:lnTo>
                  <a:lnTo>
                    <a:pt x="271371" y="20069"/>
                  </a:lnTo>
                  <a:lnTo>
                    <a:pt x="278826" y="23174"/>
                  </a:lnTo>
                  <a:lnTo>
                    <a:pt x="361283" y="157607"/>
                  </a:lnTo>
                  <a:lnTo>
                    <a:pt x="365436" y="173189"/>
                  </a:lnTo>
                  <a:lnTo>
                    <a:pt x="364397" y="181199"/>
                  </a:lnTo>
                  <a:lnTo>
                    <a:pt x="290239" y="311797"/>
                  </a:lnTo>
                  <a:lnTo>
                    <a:pt x="263251" y="327393"/>
                  </a:lnTo>
                  <a:lnTo>
                    <a:pt x="302000" y="327393"/>
                  </a:lnTo>
                  <a:lnTo>
                    <a:pt x="306685" y="321297"/>
                  </a:lnTo>
                  <a:lnTo>
                    <a:pt x="377717" y="198272"/>
                  </a:lnTo>
                  <a:lnTo>
                    <a:pt x="382760" y="186069"/>
                  </a:lnTo>
                  <a:lnTo>
                    <a:pt x="384441" y="173189"/>
                  </a:lnTo>
                  <a:lnTo>
                    <a:pt x="382760" y="160310"/>
                  </a:lnTo>
                  <a:lnTo>
                    <a:pt x="377717" y="148107"/>
                  </a:lnTo>
                  <a:lnTo>
                    <a:pt x="306685" y="25082"/>
                  </a:lnTo>
                  <a:lnTo>
                    <a:pt x="302000" y="18986"/>
                  </a:lnTo>
                  <a:close/>
                </a:path>
              </a:pathLst>
            </a:custGeom>
            <a:solidFill>
              <a:srgbClr val="AE4666"/>
            </a:solidFill>
          </p:spPr>
          <p:txBody>
            <a:bodyPr wrap="square" lIns="0" tIns="0" rIns="0" bIns="0" rtlCol="0"/>
            <a:lstStyle/>
            <a:p>
              <a:endParaRPr/>
            </a:p>
          </p:txBody>
        </p:sp>
        <p:pic>
          <p:nvPicPr>
            <p:cNvPr id="21" name="object 21"/>
            <p:cNvPicPr/>
            <p:nvPr/>
          </p:nvPicPr>
          <p:blipFill>
            <a:blip r:embed="rId3" cstate="print"/>
            <a:stretch>
              <a:fillRect/>
            </a:stretch>
          </p:blipFill>
          <p:spPr>
            <a:xfrm>
              <a:off x="11348110" y="506425"/>
              <a:ext cx="206960" cy="205752"/>
            </a:xfrm>
            <a:prstGeom prst="rect">
              <a:avLst/>
            </a:prstGeom>
          </p:spPr>
        </p:pic>
      </p:grpSp>
      <p:pic>
        <p:nvPicPr>
          <p:cNvPr id="23" name="object 23"/>
          <p:cNvPicPr/>
          <p:nvPr/>
        </p:nvPicPr>
        <p:blipFill>
          <a:blip r:embed="rId4" cstate="print"/>
          <a:stretch>
            <a:fillRect/>
          </a:stretch>
        </p:blipFill>
        <p:spPr>
          <a:xfrm>
            <a:off x="5687034" y="1429956"/>
            <a:ext cx="302031" cy="232448"/>
          </a:xfrm>
          <a:prstGeom prst="rect">
            <a:avLst/>
          </a:prstGeom>
        </p:spPr>
      </p:pic>
      <p:sp>
        <p:nvSpPr>
          <p:cNvPr id="25"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26"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20</a:t>
            </a:r>
            <a:endParaRPr sz="2400" dirty="0">
              <a:latin typeface="Grammarsaurus" pitchFamily="2" charset="0"/>
              <a:cs typeface="Gill Sans MT"/>
            </a:endParaRPr>
          </a:p>
        </p:txBody>
      </p:sp>
      <p:sp>
        <p:nvSpPr>
          <p:cNvPr id="27"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44"/>
                </a:lnTo>
                <a:lnTo>
                  <a:pt x="692" y="27936"/>
                </a:lnTo>
                <a:lnTo>
                  <a:pt x="177" y="41940"/>
                </a:lnTo>
                <a:lnTo>
                  <a:pt x="0" y="56095"/>
                </a:lnTo>
                <a:lnTo>
                  <a:pt x="2018" y="104695"/>
                </a:lnTo>
                <a:lnTo>
                  <a:pt x="8358" y="156741"/>
                </a:lnTo>
                <a:lnTo>
                  <a:pt x="18676" y="205799"/>
                </a:lnTo>
                <a:lnTo>
                  <a:pt x="32972" y="253719"/>
                </a:lnTo>
                <a:lnTo>
                  <a:pt x="51158" y="300277"/>
                </a:lnTo>
                <a:lnTo>
                  <a:pt x="73148" y="345253"/>
                </a:lnTo>
                <a:lnTo>
                  <a:pt x="98855" y="388424"/>
                </a:lnTo>
                <a:lnTo>
                  <a:pt x="128192" y="429568"/>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6"/>
                </a:lnTo>
                <a:lnTo>
                  <a:pt x="13410" y="27936"/>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274477" y="144018"/>
            <a:ext cx="3643629" cy="772160"/>
            <a:chOff x="4274477" y="144018"/>
            <a:chExt cx="3643629" cy="772160"/>
          </a:xfrm>
        </p:grpSpPr>
        <p:sp>
          <p:nvSpPr>
            <p:cNvPr id="5" name="object 5"/>
            <p:cNvSpPr/>
            <p:nvPr/>
          </p:nvSpPr>
          <p:spPr>
            <a:xfrm>
              <a:off x="4282732" y="152273"/>
              <a:ext cx="3627120" cy="755650"/>
            </a:xfrm>
            <a:custGeom>
              <a:avLst/>
              <a:gdLst/>
              <a:ahLst/>
              <a:cxnLst/>
              <a:rect l="l" t="t" r="r" b="b"/>
              <a:pathLst>
                <a:path w="3627120" h="755650">
                  <a:moveTo>
                    <a:pt x="3587508"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3587508" y="755141"/>
                  </a:lnTo>
                  <a:lnTo>
                    <a:pt x="3602706" y="752074"/>
                  </a:lnTo>
                  <a:lnTo>
                    <a:pt x="3615115" y="743708"/>
                  </a:lnTo>
                  <a:lnTo>
                    <a:pt x="3623481" y="731299"/>
                  </a:lnTo>
                  <a:lnTo>
                    <a:pt x="3626548" y="716102"/>
                  </a:lnTo>
                  <a:lnTo>
                    <a:pt x="3626548" y="39039"/>
                  </a:lnTo>
                  <a:lnTo>
                    <a:pt x="3623481" y="23847"/>
                  </a:lnTo>
                  <a:lnTo>
                    <a:pt x="3615115" y="11437"/>
                  </a:lnTo>
                  <a:lnTo>
                    <a:pt x="3602706" y="3069"/>
                  </a:lnTo>
                  <a:lnTo>
                    <a:pt x="3587508" y="0"/>
                  </a:lnTo>
                  <a:close/>
                </a:path>
              </a:pathLst>
            </a:custGeom>
            <a:solidFill>
              <a:srgbClr val="E8ECDD"/>
            </a:solidFill>
          </p:spPr>
          <p:txBody>
            <a:bodyPr wrap="square" lIns="0" tIns="0" rIns="0" bIns="0" rtlCol="0"/>
            <a:lstStyle/>
            <a:p>
              <a:endParaRPr/>
            </a:p>
          </p:txBody>
        </p:sp>
        <p:sp>
          <p:nvSpPr>
            <p:cNvPr id="6" name="object 6"/>
            <p:cNvSpPr/>
            <p:nvPr/>
          </p:nvSpPr>
          <p:spPr>
            <a:xfrm>
              <a:off x="4282732" y="152273"/>
              <a:ext cx="3627120" cy="755650"/>
            </a:xfrm>
            <a:custGeom>
              <a:avLst/>
              <a:gdLst/>
              <a:ahLst/>
              <a:cxnLst/>
              <a:rect l="l" t="t" r="r" b="b"/>
              <a:pathLst>
                <a:path w="3627120" h="755650">
                  <a:moveTo>
                    <a:pt x="3587508"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3587508" y="0"/>
                  </a:lnTo>
                  <a:lnTo>
                    <a:pt x="3602706" y="3069"/>
                  </a:lnTo>
                  <a:lnTo>
                    <a:pt x="3615115" y="11437"/>
                  </a:lnTo>
                  <a:lnTo>
                    <a:pt x="3623481" y="23847"/>
                  </a:lnTo>
                  <a:lnTo>
                    <a:pt x="3626548" y="39039"/>
                  </a:lnTo>
                  <a:lnTo>
                    <a:pt x="3626548" y="716102"/>
                  </a:lnTo>
                  <a:lnTo>
                    <a:pt x="3623481" y="731299"/>
                  </a:lnTo>
                  <a:lnTo>
                    <a:pt x="3615115" y="743708"/>
                  </a:lnTo>
                  <a:lnTo>
                    <a:pt x="3602706" y="752074"/>
                  </a:lnTo>
                  <a:lnTo>
                    <a:pt x="3587508" y="755141"/>
                  </a:lnTo>
                  <a:close/>
                </a:path>
              </a:pathLst>
            </a:custGeom>
            <a:ln w="15951">
              <a:solidFill>
                <a:srgbClr val="221F1F"/>
              </a:solidFill>
            </a:ln>
          </p:spPr>
          <p:txBody>
            <a:bodyPr wrap="square" lIns="0" tIns="0" rIns="0" bIns="0" rtlCol="0"/>
            <a:lstStyle/>
            <a:p>
              <a:endParaRPr/>
            </a:p>
          </p:txBody>
        </p:sp>
      </p:grpSp>
      <p:pic>
        <p:nvPicPr>
          <p:cNvPr id="8" name="object 8"/>
          <p:cNvPicPr/>
          <p:nvPr/>
        </p:nvPicPr>
        <p:blipFill>
          <a:blip r:embed="rId2" cstate="print"/>
          <a:stretch>
            <a:fillRect/>
          </a:stretch>
        </p:blipFill>
        <p:spPr>
          <a:xfrm>
            <a:off x="8627008" y="1874126"/>
            <a:ext cx="2514600" cy="3324707"/>
          </a:xfrm>
          <a:prstGeom prst="rect">
            <a:avLst/>
          </a:prstGeom>
        </p:spPr>
      </p:pic>
      <p:sp>
        <p:nvSpPr>
          <p:cNvPr id="9" name="object 9"/>
          <p:cNvSpPr txBox="1"/>
          <p:nvPr/>
        </p:nvSpPr>
        <p:spPr>
          <a:xfrm>
            <a:off x="1037678" y="1800034"/>
            <a:ext cx="10310432" cy="3475310"/>
          </a:xfrm>
          <a:prstGeom prst="rect">
            <a:avLst/>
          </a:prstGeom>
        </p:spPr>
        <p:txBody>
          <a:bodyPr vert="horz" wrap="square" lIns="0" tIns="12700" rIns="0" bIns="0" rtlCol="0">
            <a:spAutoFit/>
          </a:bodyPr>
          <a:lstStyle/>
          <a:p>
            <a:pPr marL="12700">
              <a:lnSpc>
                <a:spcPct val="100000"/>
              </a:lnSpc>
              <a:spcBef>
                <a:spcPts val="100"/>
              </a:spcBef>
            </a:pPr>
            <a:r>
              <a:rPr sz="2000" b="1" spc="-100" dirty="0">
                <a:solidFill>
                  <a:srgbClr val="69C6C2"/>
                </a:solidFill>
                <a:latin typeface="Grammarsaurus" pitchFamily="2" charset="0"/>
                <a:cs typeface="Gill Sans MT"/>
              </a:rPr>
              <a:t>Variables to keep the same:</a:t>
            </a:r>
            <a:endParaRPr sz="2000" spc="-100" dirty="0">
              <a:latin typeface="Grammarsaurus" pitchFamily="2" charset="0"/>
              <a:cs typeface="Gill Sans MT"/>
            </a:endParaRPr>
          </a:p>
          <a:p>
            <a:pPr>
              <a:lnSpc>
                <a:spcPct val="100000"/>
              </a:lnSpc>
              <a:spcBef>
                <a:spcPts val="680"/>
              </a:spcBef>
            </a:pPr>
            <a:endParaRPr sz="2000" spc="-100" dirty="0">
              <a:latin typeface="Grammarsaurus" pitchFamily="2" charset="0"/>
              <a:cs typeface="Gill Sans MT"/>
            </a:endParaRPr>
          </a:p>
          <a:p>
            <a:pPr marL="217804" indent="-205104">
              <a:lnSpc>
                <a:spcPct val="100000"/>
              </a:lnSpc>
              <a:buChar char="•"/>
              <a:tabLst>
                <a:tab pos="217804" algn="l"/>
              </a:tabLst>
            </a:pPr>
            <a:r>
              <a:rPr sz="2000" b="1" spc="-100" dirty="0">
                <a:solidFill>
                  <a:srgbClr val="69C6C2"/>
                </a:solidFill>
                <a:latin typeface="Grammarsaurus" pitchFamily="2" charset="0"/>
                <a:cs typeface="Gill Sans MT"/>
              </a:rPr>
              <a:t>volume of drink used</a:t>
            </a:r>
            <a:endParaRPr sz="2000" spc="-100" dirty="0">
              <a:latin typeface="Grammarsaurus" pitchFamily="2" charset="0"/>
              <a:cs typeface="Gill Sans MT"/>
            </a:endParaRPr>
          </a:p>
          <a:p>
            <a:pPr marL="380365" lvl="1" indent="-133985">
              <a:lnSpc>
                <a:spcPct val="100000"/>
              </a:lnSpc>
              <a:spcBef>
                <a:spcPts val="300"/>
              </a:spcBef>
              <a:buChar char="-"/>
              <a:tabLst>
                <a:tab pos="380365" algn="l"/>
              </a:tabLst>
            </a:pPr>
            <a:r>
              <a:rPr lang="en-US" sz="2000" spc="-100" dirty="0" smtClean="0">
                <a:solidFill>
                  <a:srgbClr val="69C6C2"/>
                </a:solidFill>
                <a:latin typeface="Grammarsaurus" pitchFamily="2" charset="0"/>
                <a:cs typeface="Gill Sans MT"/>
              </a:rPr>
              <a:t> </a:t>
            </a:r>
            <a:r>
              <a:rPr sz="2000" spc="-100" dirty="0" smtClean="0">
                <a:solidFill>
                  <a:srgbClr val="69C6C2"/>
                </a:solidFill>
                <a:latin typeface="Grammarsaurus" pitchFamily="2" charset="0"/>
                <a:cs typeface="Gill Sans MT"/>
              </a:rPr>
              <a:t>use </a:t>
            </a:r>
            <a:r>
              <a:rPr sz="2000" spc="-100" dirty="0">
                <a:solidFill>
                  <a:srgbClr val="69C6C2"/>
                </a:solidFill>
                <a:latin typeface="Grammarsaurus" pitchFamily="2" charset="0"/>
                <a:cs typeface="Gill Sans MT"/>
              </a:rPr>
              <a:t>a measuring beaker to measure out the same amount of liquid</a:t>
            </a:r>
            <a:endParaRPr sz="2000" spc="-100" dirty="0">
              <a:latin typeface="Grammarsaurus" pitchFamily="2" charset="0"/>
              <a:cs typeface="Gill Sans MT"/>
            </a:endParaRPr>
          </a:p>
          <a:p>
            <a:pPr lvl="1">
              <a:lnSpc>
                <a:spcPct val="100000"/>
              </a:lnSpc>
              <a:spcBef>
                <a:spcPts val="680"/>
              </a:spcBef>
              <a:buClr>
                <a:srgbClr val="69C6C2"/>
              </a:buClr>
              <a:buFont typeface="Gill Sans MT"/>
              <a:buChar char="-"/>
            </a:pPr>
            <a:endParaRPr sz="2000" spc="-100" dirty="0">
              <a:latin typeface="Grammarsaurus" pitchFamily="2" charset="0"/>
              <a:cs typeface="Gill Sans MT"/>
            </a:endParaRPr>
          </a:p>
          <a:p>
            <a:pPr marL="205104" marR="5594985" indent="-205104" algn="l">
              <a:lnSpc>
                <a:spcPct val="100000"/>
              </a:lnSpc>
              <a:buChar char="•"/>
              <a:tabLst>
                <a:tab pos="205104" algn="l"/>
              </a:tabLst>
            </a:pPr>
            <a:r>
              <a:rPr sz="2000" b="1" spc="-100" dirty="0">
                <a:solidFill>
                  <a:srgbClr val="69C6C2"/>
                </a:solidFill>
                <a:latin typeface="Grammarsaurus" pitchFamily="2" charset="0"/>
                <a:cs typeface="Gill Sans MT"/>
              </a:rPr>
              <a:t>length of time we leave the egg for</a:t>
            </a:r>
            <a:endParaRPr sz="2000" spc="-100" dirty="0">
              <a:latin typeface="Grammarsaurus" pitchFamily="2" charset="0"/>
              <a:cs typeface="Gill Sans MT"/>
            </a:endParaRPr>
          </a:p>
          <a:p>
            <a:pPr marL="360000" marR="5660390" lvl="1" indent="-133985" algn="l">
              <a:lnSpc>
                <a:spcPct val="100000"/>
              </a:lnSpc>
              <a:spcBef>
                <a:spcPts val="300"/>
              </a:spcBef>
              <a:buChar char="-"/>
              <a:tabLst>
                <a:tab pos="133985" algn="l"/>
              </a:tabLst>
            </a:pPr>
            <a:r>
              <a:rPr lang="en-US" sz="2000" spc="-100" dirty="0" smtClean="0">
                <a:solidFill>
                  <a:srgbClr val="69C6C2"/>
                </a:solidFill>
                <a:latin typeface="Grammarsaurus" pitchFamily="2" charset="0"/>
                <a:cs typeface="Gill Sans MT"/>
              </a:rPr>
              <a:t> </a:t>
            </a:r>
            <a:r>
              <a:rPr sz="2000" spc="-100" dirty="0" smtClean="0">
                <a:solidFill>
                  <a:srgbClr val="69C6C2"/>
                </a:solidFill>
                <a:latin typeface="Grammarsaurus" pitchFamily="2" charset="0"/>
                <a:cs typeface="Gill Sans MT"/>
              </a:rPr>
              <a:t>leave </a:t>
            </a:r>
            <a:r>
              <a:rPr sz="2000" spc="-100" dirty="0">
                <a:solidFill>
                  <a:srgbClr val="69C6C2"/>
                </a:solidFill>
                <a:latin typeface="Grammarsaurus" pitchFamily="2" charset="0"/>
                <a:cs typeface="Gill Sans MT"/>
              </a:rPr>
              <a:t>the egg in the liquid for 1 week</a:t>
            </a:r>
            <a:endParaRPr sz="2000" spc="-100" dirty="0">
              <a:latin typeface="Grammarsaurus" pitchFamily="2" charset="0"/>
              <a:cs typeface="Gill Sans MT"/>
            </a:endParaRPr>
          </a:p>
          <a:p>
            <a:pPr lvl="1">
              <a:lnSpc>
                <a:spcPct val="100000"/>
              </a:lnSpc>
              <a:spcBef>
                <a:spcPts val="680"/>
              </a:spcBef>
              <a:buClr>
                <a:srgbClr val="69C6C2"/>
              </a:buClr>
              <a:buFont typeface="Gill Sans MT"/>
              <a:buChar char="-"/>
            </a:pPr>
            <a:endParaRPr sz="2000" spc="-100" dirty="0">
              <a:latin typeface="Grammarsaurus" pitchFamily="2" charset="0"/>
              <a:cs typeface="Gill Sans MT"/>
            </a:endParaRPr>
          </a:p>
          <a:p>
            <a:pPr marL="217804" indent="-205104">
              <a:lnSpc>
                <a:spcPct val="100000"/>
              </a:lnSpc>
              <a:buChar char="•"/>
              <a:tabLst>
                <a:tab pos="217804" algn="l"/>
              </a:tabLst>
            </a:pPr>
            <a:r>
              <a:rPr sz="2000" b="1" spc="-100" dirty="0">
                <a:solidFill>
                  <a:srgbClr val="69C6C2"/>
                </a:solidFill>
                <a:latin typeface="Grammarsaurus" pitchFamily="2" charset="0"/>
                <a:cs typeface="Gill Sans MT"/>
              </a:rPr>
              <a:t>container size</a:t>
            </a:r>
            <a:endParaRPr sz="2000" spc="-100" dirty="0">
              <a:latin typeface="Grammarsaurus" pitchFamily="2" charset="0"/>
              <a:cs typeface="Gill Sans MT"/>
            </a:endParaRPr>
          </a:p>
          <a:p>
            <a:pPr marL="380365" lvl="1" indent="-133985">
              <a:lnSpc>
                <a:spcPct val="100000"/>
              </a:lnSpc>
              <a:spcBef>
                <a:spcPts val="300"/>
              </a:spcBef>
              <a:buChar char="-"/>
              <a:tabLst>
                <a:tab pos="380365" algn="l"/>
              </a:tabLst>
            </a:pPr>
            <a:r>
              <a:rPr lang="en-US" sz="2000" spc="-100" dirty="0" smtClean="0">
                <a:solidFill>
                  <a:srgbClr val="69C6C2"/>
                </a:solidFill>
                <a:latin typeface="Grammarsaurus" pitchFamily="2" charset="0"/>
                <a:cs typeface="Gill Sans MT"/>
              </a:rPr>
              <a:t> </a:t>
            </a:r>
            <a:r>
              <a:rPr sz="2000" spc="-100" dirty="0" smtClean="0">
                <a:solidFill>
                  <a:srgbClr val="69C6C2"/>
                </a:solidFill>
                <a:latin typeface="Grammarsaurus" pitchFamily="2" charset="0"/>
                <a:cs typeface="Gill Sans MT"/>
              </a:rPr>
              <a:t>use </a:t>
            </a:r>
            <a:r>
              <a:rPr sz="2000" spc="-100" dirty="0">
                <a:solidFill>
                  <a:srgbClr val="69C6C2"/>
                </a:solidFill>
                <a:latin typeface="Grammarsaurus" pitchFamily="2" charset="0"/>
                <a:cs typeface="Gill Sans MT"/>
              </a:rPr>
              <a:t>the same size and shape container for each </a:t>
            </a:r>
            <a:r>
              <a:rPr sz="2000" spc="-100" dirty="0" smtClean="0">
                <a:solidFill>
                  <a:srgbClr val="69C6C2"/>
                </a:solidFill>
                <a:latin typeface="Grammarsaurus" pitchFamily="2" charset="0"/>
                <a:cs typeface="Gill Sans MT"/>
              </a:rPr>
              <a:t>liquid</a:t>
            </a:r>
            <a:endParaRPr sz="2000" spc="-100" dirty="0">
              <a:latin typeface="Grammarsaurus" pitchFamily="2" charset="0"/>
              <a:cs typeface="Gill Sans MT"/>
            </a:endParaRPr>
          </a:p>
        </p:txBody>
      </p:sp>
      <p:grpSp>
        <p:nvGrpSpPr>
          <p:cNvPr id="10" name="object 10"/>
          <p:cNvGrpSpPr/>
          <p:nvPr/>
        </p:nvGrpSpPr>
        <p:grpSpPr>
          <a:xfrm>
            <a:off x="7757833" y="259638"/>
            <a:ext cx="3390265" cy="4946015"/>
            <a:chOff x="7757833" y="259638"/>
            <a:chExt cx="3390265" cy="4946015"/>
          </a:xfrm>
        </p:grpSpPr>
        <p:sp>
          <p:nvSpPr>
            <p:cNvPr id="11" name="object 11"/>
            <p:cNvSpPr/>
            <p:nvPr/>
          </p:nvSpPr>
          <p:spPr>
            <a:xfrm>
              <a:off x="8627008" y="1874113"/>
              <a:ext cx="2514600" cy="3324860"/>
            </a:xfrm>
            <a:custGeom>
              <a:avLst/>
              <a:gdLst/>
              <a:ahLst/>
              <a:cxnLst/>
              <a:rect l="l" t="t" r="r" b="b"/>
              <a:pathLst>
                <a:path w="2514600" h="3324860">
                  <a:moveTo>
                    <a:pt x="2514600" y="3324720"/>
                  </a:moveTo>
                  <a:lnTo>
                    <a:pt x="0" y="3324720"/>
                  </a:lnTo>
                  <a:lnTo>
                    <a:pt x="0" y="0"/>
                  </a:lnTo>
                  <a:lnTo>
                    <a:pt x="2514600" y="0"/>
                  </a:lnTo>
                  <a:lnTo>
                    <a:pt x="2514600" y="3324720"/>
                  </a:lnTo>
                  <a:close/>
                </a:path>
              </a:pathLst>
            </a:custGeom>
            <a:ln w="12700">
              <a:solidFill>
                <a:srgbClr val="000000"/>
              </a:solidFill>
            </a:ln>
          </p:spPr>
          <p:txBody>
            <a:bodyPr wrap="square" lIns="0" tIns="0" rIns="0" bIns="0" rtlCol="0"/>
            <a:lstStyle/>
            <a:p>
              <a:endParaRPr/>
            </a:p>
          </p:txBody>
        </p:sp>
        <p:sp>
          <p:nvSpPr>
            <p:cNvPr id="12" name="object 12"/>
            <p:cNvSpPr/>
            <p:nvPr/>
          </p:nvSpPr>
          <p:spPr>
            <a:xfrm>
              <a:off x="7764183" y="265988"/>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099"/>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099"/>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a:p>
          </p:txBody>
        </p:sp>
        <p:sp>
          <p:nvSpPr>
            <p:cNvPr id="13" name="object 13"/>
            <p:cNvSpPr/>
            <p:nvPr/>
          </p:nvSpPr>
          <p:spPr>
            <a:xfrm>
              <a:off x="7764183" y="265988"/>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099"/>
                  </a:lnTo>
                  <a:lnTo>
                    <a:pt x="2993" y="23268"/>
                  </a:lnTo>
                  <a:lnTo>
                    <a:pt x="11158" y="11158"/>
                  </a:lnTo>
                  <a:lnTo>
                    <a:pt x="23268" y="2993"/>
                  </a:lnTo>
                  <a:lnTo>
                    <a:pt x="38100" y="0"/>
                  </a:lnTo>
                  <a:lnTo>
                    <a:pt x="1609102" y="0"/>
                  </a:lnTo>
                  <a:lnTo>
                    <a:pt x="1623933" y="2993"/>
                  </a:lnTo>
                  <a:lnTo>
                    <a:pt x="1636044" y="11158"/>
                  </a:lnTo>
                  <a:lnTo>
                    <a:pt x="1644208" y="23268"/>
                  </a:lnTo>
                  <a:lnTo>
                    <a:pt x="1647202" y="38099"/>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a:p>
          </p:txBody>
        </p:sp>
      </p:grpSp>
      <p:sp>
        <p:nvSpPr>
          <p:cNvPr id="14" name="object 14"/>
          <p:cNvSpPr txBox="1"/>
          <p:nvPr/>
        </p:nvSpPr>
        <p:spPr>
          <a:xfrm>
            <a:off x="8030794" y="318896"/>
            <a:ext cx="1201686" cy="366767"/>
          </a:xfrm>
          <a:prstGeom prst="rect">
            <a:avLst/>
          </a:prstGeom>
        </p:spPr>
        <p:txBody>
          <a:bodyPr vert="horz" wrap="square" lIns="0" tIns="12700" rIns="0" bIns="0" rtlCol="0">
            <a:spAutoFit/>
          </a:bodyPr>
          <a:lstStyle/>
          <a:p>
            <a:pPr marL="12700">
              <a:lnSpc>
                <a:spcPct val="100000"/>
              </a:lnSpc>
              <a:spcBef>
                <a:spcPts val="100"/>
              </a:spcBef>
            </a:pPr>
            <a:r>
              <a:rPr sz="2300" b="1" dirty="0">
                <a:solidFill>
                  <a:srgbClr val="F4EEE6"/>
                </a:solidFill>
                <a:latin typeface="Grammarsaurus" pitchFamily="2" charset="0"/>
                <a:cs typeface="Gill Sans MT"/>
              </a:rPr>
              <a:t>answers</a:t>
            </a:r>
            <a:endParaRPr sz="2300" dirty="0">
              <a:latin typeface="Grammarsaurus" pitchFamily="2" charset="0"/>
              <a:cs typeface="Gill Sans MT"/>
            </a:endParaRPr>
          </a:p>
        </p:txBody>
      </p:sp>
      <p:grpSp>
        <p:nvGrpSpPr>
          <p:cNvPr id="15" name="object 15"/>
          <p:cNvGrpSpPr/>
          <p:nvPr/>
        </p:nvGrpSpPr>
        <p:grpSpPr>
          <a:xfrm>
            <a:off x="11258239" y="441845"/>
            <a:ext cx="384810" cy="346710"/>
            <a:chOff x="11258239" y="441845"/>
            <a:chExt cx="384810" cy="346710"/>
          </a:xfrm>
        </p:grpSpPr>
        <p:sp>
          <p:nvSpPr>
            <p:cNvPr id="16" name="object 16"/>
            <p:cNvSpPr/>
            <p:nvPr/>
          </p:nvSpPr>
          <p:spPr>
            <a:xfrm>
              <a:off x="11267751" y="451332"/>
              <a:ext cx="365760" cy="327660"/>
            </a:xfrm>
            <a:custGeom>
              <a:avLst/>
              <a:gdLst/>
              <a:ahLst/>
              <a:cxnLst/>
              <a:rect l="l" t="t" r="r" b="b"/>
              <a:pathLst>
                <a:path w="365759" h="327659">
                  <a:moveTo>
                    <a:pt x="253739" y="0"/>
                  </a:moveTo>
                  <a:lnTo>
                    <a:pt x="111677" y="0"/>
                  </a:lnTo>
                  <a:lnTo>
                    <a:pt x="101084" y="1412"/>
                  </a:lnTo>
                  <a:lnTo>
                    <a:pt x="5429" y="143357"/>
                  </a:lnTo>
                  <a:lnTo>
                    <a:pt x="0" y="163690"/>
                  </a:lnTo>
                  <a:lnTo>
                    <a:pt x="1357" y="174143"/>
                  </a:lnTo>
                  <a:lnTo>
                    <a:pt x="76460" y="307047"/>
                  </a:lnTo>
                  <a:lnTo>
                    <a:pt x="111677" y="327380"/>
                  </a:lnTo>
                  <a:lnTo>
                    <a:pt x="253739" y="327380"/>
                  </a:lnTo>
                  <a:lnTo>
                    <a:pt x="288944" y="307047"/>
                  </a:lnTo>
                  <a:lnTo>
                    <a:pt x="359987" y="184023"/>
                  </a:lnTo>
                  <a:lnTo>
                    <a:pt x="365417" y="163690"/>
                  </a:lnTo>
                  <a:lnTo>
                    <a:pt x="364059" y="153237"/>
                  </a:lnTo>
                  <a:lnTo>
                    <a:pt x="288944" y="20332"/>
                  </a:lnTo>
                  <a:lnTo>
                    <a:pt x="253739" y="0"/>
                  </a:lnTo>
                  <a:close/>
                </a:path>
              </a:pathLst>
            </a:custGeom>
            <a:solidFill>
              <a:srgbClr val="FFFFFF"/>
            </a:solidFill>
          </p:spPr>
          <p:txBody>
            <a:bodyPr wrap="square" lIns="0" tIns="0" rIns="0" bIns="0" rtlCol="0"/>
            <a:lstStyle/>
            <a:p>
              <a:endParaRPr/>
            </a:p>
          </p:txBody>
        </p:sp>
        <p:sp>
          <p:nvSpPr>
            <p:cNvPr id="17" name="object 17"/>
            <p:cNvSpPr/>
            <p:nvPr/>
          </p:nvSpPr>
          <p:spPr>
            <a:xfrm>
              <a:off x="11258239" y="441845"/>
              <a:ext cx="384810" cy="346710"/>
            </a:xfrm>
            <a:custGeom>
              <a:avLst/>
              <a:gdLst/>
              <a:ahLst/>
              <a:cxnLst/>
              <a:rect l="l" t="t" r="r" b="b"/>
              <a:pathLst>
                <a:path w="384809" h="346709">
                  <a:moveTo>
                    <a:pt x="263251" y="0"/>
                  </a:moveTo>
                  <a:lnTo>
                    <a:pt x="121189" y="0"/>
                  </a:lnTo>
                  <a:lnTo>
                    <a:pt x="108102" y="1736"/>
                  </a:lnTo>
                  <a:lnTo>
                    <a:pt x="77755" y="25082"/>
                  </a:lnTo>
                  <a:lnTo>
                    <a:pt x="6724" y="148094"/>
                  </a:lnTo>
                  <a:lnTo>
                    <a:pt x="0" y="173186"/>
                  </a:lnTo>
                  <a:lnTo>
                    <a:pt x="1681" y="186063"/>
                  </a:lnTo>
                  <a:lnTo>
                    <a:pt x="77755" y="321297"/>
                  </a:lnTo>
                  <a:lnTo>
                    <a:pt x="108102" y="344632"/>
                  </a:lnTo>
                  <a:lnTo>
                    <a:pt x="121189" y="346367"/>
                  </a:lnTo>
                  <a:lnTo>
                    <a:pt x="263251" y="346367"/>
                  </a:lnTo>
                  <a:lnTo>
                    <a:pt x="276339" y="344632"/>
                  </a:lnTo>
                  <a:lnTo>
                    <a:pt x="288332" y="339651"/>
                  </a:lnTo>
                  <a:lnTo>
                    <a:pt x="298647" y="331761"/>
                  </a:lnTo>
                  <a:lnTo>
                    <a:pt x="302018" y="327380"/>
                  </a:lnTo>
                  <a:lnTo>
                    <a:pt x="121189" y="327380"/>
                  </a:lnTo>
                  <a:lnTo>
                    <a:pt x="113068" y="326297"/>
                  </a:lnTo>
                  <a:lnTo>
                    <a:pt x="23171" y="188772"/>
                  </a:lnTo>
                  <a:lnTo>
                    <a:pt x="19009" y="173186"/>
                  </a:lnTo>
                  <a:lnTo>
                    <a:pt x="20049" y="165168"/>
                  </a:lnTo>
                  <a:lnTo>
                    <a:pt x="94189" y="34569"/>
                  </a:lnTo>
                  <a:lnTo>
                    <a:pt x="121189" y="18986"/>
                  </a:lnTo>
                  <a:lnTo>
                    <a:pt x="302009" y="18986"/>
                  </a:lnTo>
                  <a:lnTo>
                    <a:pt x="298647" y="14616"/>
                  </a:lnTo>
                  <a:lnTo>
                    <a:pt x="288332" y="6721"/>
                  </a:lnTo>
                  <a:lnTo>
                    <a:pt x="276339" y="1736"/>
                  </a:lnTo>
                  <a:lnTo>
                    <a:pt x="263251" y="0"/>
                  </a:lnTo>
                  <a:close/>
                </a:path>
                <a:path w="384809" h="346709">
                  <a:moveTo>
                    <a:pt x="302009" y="18986"/>
                  </a:moveTo>
                  <a:lnTo>
                    <a:pt x="263251" y="18986"/>
                  </a:lnTo>
                  <a:lnTo>
                    <a:pt x="271373" y="20069"/>
                  </a:lnTo>
                  <a:lnTo>
                    <a:pt x="278833" y="23172"/>
                  </a:lnTo>
                  <a:lnTo>
                    <a:pt x="361283" y="157594"/>
                  </a:lnTo>
                  <a:lnTo>
                    <a:pt x="365444" y="173186"/>
                  </a:lnTo>
                  <a:lnTo>
                    <a:pt x="364405" y="181191"/>
                  </a:lnTo>
                  <a:lnTo>
                    <a:pt x="290252" y="311797"/>
                  </a:lnTo>
                  <a:lnTo>
                    <a:pt x="263251" y="327380"/>
                  </a:lnTo>
                  <a:lnTo>
                    <a:pt x="302018" y="327380"/>
                  </a:lnTo>
                  <a:lnTo>
                    <a:pt x="306698" y="321297"/>
                  </a:lnTo>
                  <a:lnTo>
                    <a:pt x="377729" y="198259"/>
                  </a:lnTo>
                  <a:lnTo>
                    <a:pt x="382766" y="186063"/>
                  </a:lnTo>
                  <a:lnTo>
                    <a:pt x="384444" y="173186"/>
                  </a:lnTo>
                  <a:lnTo>
                    <a:pt x="382766" y="160304"/>
                  </a:lnTo>
                  <a:lnTo>
                    <a:pt x="377729" y="148094"/>
                  </a:lnTo>
                  <a:lnTo>
                    <a:pt x="306698" y="25082"/>
                  </a:lnTo>
                  <a:lnTo>
                    <a:pt x="302009" y="18986"/>
                  </a:lnTo>
                  <a:close/>
                </a:path>
              </a:pathLst>
            </a:custGeom>
            <a:solidFill>
              <a:srgbClr val="AE4666"/>
            </a:solidFill>
          </p:spPr>
          <p:txBody>
            <a:bodyPr wrap="square" lIns="0" tIns="0" rIns="0" bIns="0" rtlCol="0"/>
            <a:lstStyle/>
            <a:p>
              <a:endParaRPr/>
            </a:p>
          </p:txBody>
        </p:sp>
        <p:pic>
          <p:nvPicPr>
            <p:cNvPr id="18" name="object 18"/>
            <p:cNvPicPr/>
            <p:nvPr/>
          </p:nvPicPr>
          <p:blipFill>
            <a:blip r:embed="rId3" cstate="print"/>
            <a:stretch>
              <a:fillRect/>
            </a:stretch>
          </p:blipFill>
          <p:spPr>
            <a:xfrm>
              <a:off x="11348110" y="506425"/>
              <a:ext cx="206960" cy="205739"/>
            </a:xfrm>
            <a:prstGeom prst="rect">
              <a:avLst/>
            </a:prstGeom>
          </p:spPr>
        </p:pic>
      </p:grpSp>
      <p:sp>
        <p:nvSpPr>
          <p:cNvPr id="21"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23" name="object 8"/>
          <p:cNvSpPr txBox="1">
            <a:spLocks noGrp="1"/>
          </p:cNvSpPr>
          <p:nvPr>
            <p:ph type="title"/>
          </p:nvPr>
        </p:nvSpPr>
        <p:spPr>
          <a:xfrm>
            <a:off x="5272734" y="209486"/>
            <a:ext cx="1737665" cy="582211"/>
          </a:xfrm>
          <a:prstGeom prst="rect">
            <a:avLst/>
          </a:prstGeom>
        </p:spPr>
        <p:txBody>
          <a:bodyPr vert="horz" wrap="square" lIns="0" tIns="12700" rIns="0" bIns="0" rtlCol="0">
            <a:spAutoFit/>
          </a:bodyPr>
          <a:lstStyle/>
          <a:p>
            <a:pPr marL="12700">
              <a:lnSpc>
                <a:spcPct val="100000"/>
              </a:lnSpc>
              <a:spcBef>
                <a:spcPts val="100"/>
              </a:spcBef>
            </a:pPr>
            <a:r>
              <a:rPr spc="-100" dirty="0">
                <a:latin typeface="Grammarsaurus" pitchFamily="2" charset="0"/>
              </a:rPr>
              <a:t>Fair test</a:t>
            </a:r>
          </a:p>
        </p:txBody>
      </p:sp>
      <p:sp>
        <p:nvSpPr>
          <p:cNvPr id="24" name="object 11"/>
          <p:cNvSpPr txBox="1"/>
          <p:nvPr/>
        </p:nvSpPr>
        <p:spPr>
          <a:xfrm>
            <a:off x="8627008" y="5198833"/>
            <a:ext cx="2514600" cy="320601"/>
          </a:xfrm>
          <a:prstGeom prst="rect">
            <a:avLst/>
          </a:prstGeom>
        </p:spPr>
        <p:txBody>
          <a:bodyPr vert="horz" wrap="square" lIns="0" tIns="12700" rIns="0" bIns="0" rtlCol="0">
            <a:spAutoFit/>
          </a:bodyPr>
          <a:lstStyle/>
          <a:p>
            <a:pPr marL="12700" algn="ctr">
              <a:lnSpc>
                <a:spcPct val="100000"/>
              </a:lnSpc>
              <a:spcBef>
                <a:spcPts val="100"/>
              </a:spcBef>
            </a:pPr>
            <a:r>
              <a:rPr sz="2000" dirty="0">
                <a:solidFill>
                  <a:srgbClr val="1D242C"/>
                </a:solidFill>
                <a:latin typeface="Grammarsaurus" pitchFamily="2" charset="0"/>
                <a:cs typeface="Gill Sans MT"/>
              </a:rPr>
              <a:t>A measuring cylinder</a:t>
            </a:r>
            <a:endParaRPr sz="2000" dirty="0">
              <a:latin typeface="Grammarsaurus" pitchFamily="2" charset="0"/>
              <a:cs typeface="Gill Sans MT"/>
            </a:endParaRPr>
          </a:p>
        </p:txBody>
      </p:sp>
      <p:sp>
        <p:nvSpPr>
          <p:cNvPr id="25"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21</a:t>
            </a:r>
            <a:endParaRPr sz="2400" dirty="0">
              <a:latin typeface="Grammarsaurus" pitchFamily="2" charset="0"/>
              <a:cs typeface="Gill Sans MT"/>
            </a:endParaRPr>
          </a:p>
        </p:txBody>
      </p:sp>
      <p:sp>
        <p:nvSpPr>
          <p:cNvPr id="26"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42"/>
                </a:lnTo>
                <a:lnTo>
                  <a:pt x="692" y="27932"/>
                </a:lnTo>
                <a:lnTo>
                  <a:pt x="177" y="41940"/>
                </a:lnTo>
                <a:lnTo>
                  <a:pt x="0" y="56095"/>
                </a:lnTo>
                <a:lnTo>
                  <a:pt x="2018" y="104695"/>
                </a:lnTo>
                <a:lnTo>
                  <a:pt x="8358" y="156741"/>
                </a:lnTo>
                <a:lnTo>
                  <a:pt x="18676" y="205799"/>
                </a:lnTo>
                <a:lnTo>
                  <a:pt x="32972" y="253719"/>
                </a:lnTo>
                <a:lnTo>
                  <a:pt x="51158" y="300277"/>
                </a:lnTo>
                <a:lnTo>
                  <a:pt x="73148" y="345253"/>
                </a:lnTo>
                <a:lnTo>
                  <a:pt x="98855" y="388424"/>
                </a:lnTo>
                <a:lnTo>
                  <a:pt x="128192" y="429568"/>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1"/>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2329548" y="2170010"/>
            <a:ext cx="7533005" cy="2814955"/>
            <a:chOff x="2329548" y="2170010"/>
            <a:chExt cx="7533005" cy="2814955"/>
          </a:xfrm>
        </p:grpSpPr>
        <p:sp>
          <p:nvSpPr>
            <p:cNvPr id="5" name="object 5"/>
            <p:cNvSpPr/>
            <p:nvPr/>
          </p:nvSpPr>
          <p:spPr>
            <a:xfrm>
              <a:off x="2335898" y="2176360"/>
              <a:ext cx="7520305" cy="2802255"/>
            </a:xfrm>
            <a:custGeom>
              <a:avLst/>
              <a:gdLst/>
              <a:ahLst/>
              <a:cxnLst/>
              <a:rect l="l" t="t" r="r" b="b"/>
              <a:pathLst>
                <a:path w="7520305" h="2802254">
                  <a:moveTo>
                    <a:pt x="7469416" y="0"/>
                  </a:moveTo>
                  <a:lnTo>
                    <a:pt x="0" y="0"/>
                  </a:lnTo>
                  <a:lnTo>
                    <a:pt x="0" y="2801937"/>
                  </a:ln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close/>
                </a:path>
              </a:pathLst>
            </a:custGeom>
            <a:solidFill>
              <a:srgbClr val="E8ECDD"/>
            </a:solidFill>
          </p:spPr>
          <p:txBody>
            <a:bodyPr wrap="square" lIns="0" tIns="0" rIns="0" bIns="0" rtlCol="0"/>
            <a:lstStyle/>
            <a:p>
              <a:endParaRPr/>
            </a:p>
          </p:txBody>
        </p:sp>
        <p:sp>
          <p:nvSpPr>
            <p:cNvPr id="6" name="object 6"/>
            <p:cNvSpPr/>
            <p:nvPr/>
          </p:nvSpPr>
          <p:spPr>
            <a:xfrm>
              <a:off x="2335898" y="2176360"/>
              <a:ext cx="7520305" cy="2802255"/>
            </a:xfrm>
            <a:custGeom>
              <a:avLst/>
              <a:gdLst/>
              <a:ahLst/>
              <a:cxnLst/>
              <a:rect l="l" t="t" r="r" b="b"/>
              <a:pathLst>
                <a:path w="7520305" h="2802254">
                  <a:moveTo>
                    <a:pt x="0" y="2801937"/>
                  </a:move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lnTo>
                    <a:pt x="0" y="0"/>
                  </a:lnTo>
                  <a:lnTo>
                    <a:pt x="0" y="2801937"/>
                  </a:lnTo>
                  <a:close/>
                </a:path>
              </a:pathLst>
            </a:custGeom>
            <a:ln w="12700">
              <a:solidFill>
                <a:srgbClr val="221F1F"/>
              </a:solidFill>
            </a:ln>
          </p:spPr>
          <p:txBody>
            <a:bodyPr wrap="square" lIns="0" tIns="0" rIns="0" bIns="0" rtlCol="0"/>
            <a:lstStyle/>
            <a:p>
              <a:endParaRPr/>
            </a:p>
          </p:txBody>
        </p:sp>
      </p:grpSp>
      <p:sp>
        <p:nvSpPr>
          <p:cNvPr id="7" name="object 7"/>
          <p:cNvSpPr txBox="1">
            <a:spLocks noGrp="1"/>
          </p:cNvSpPr>
          <p:nvPr>
            <p:ph type="body" idx="1"/>
          </p:nvPr>
        </p:nvSpPr>
        <p:spPr>
          <a:xfrm>
            <a:off x="3124200" y="2448674"/>
            <a:ext cx="5714524" cy="2056422"/>
          </a:xfrm>
          <a:prstGeom prst="rect">
            <a:avLst/>
          </a:prstGeom>
        </p:spPr>
        <p:txBody>
          <a:bodyPr vert="horz" wrap="square" lIns="0" tIns="187414" rIns="0" bIns="0" rtlCol="0">
            <a:spAutoFit/>
          </a:bodyPr>
          <a:lstStyle/>
          <a:p>
            <a:pPr marL="278765" marR="267335" algn="ctr">
              <a:lnSpc>
                <a:spcPct val="112500"/>
              </a:lnSpc>
              <a:spcBef>
                <a:spcPts val="100"/>
              </a:spcBef>
            </a:pPr>
            <a:r>
              <a:rPr spc="-100" dirty="0">
                <a:latin typeface="Grammarsaurus" pitchFamily="2" charset="0"/>
              </a:rPr>
              <a:t>Write down what you are going to keep the same each time on your investigation 1 worksheet.</a:t>
            </a:r>
          </a:p>
          <a:p>
            <a:pPr marL="374650" marR="370840" algn="ctr">
              <a:lnSpc>
                <a:spcPct val="112500"/>
              </a:lnSpc>
              <a:spcBef>
                <a:spcPts val="1000"/>
              </a:spcBef>
            </a:pPr>
            <a:r>
              <a:rPr spc="-100" dirty="0">
                <a:latin typeface="Grammarsaurus" pitchFamily="2" charset="0"/>
              </a:rPr>
              <a:t>Don’t worry about filling in the other sections of the worksheet yet. We will go through them together.</a:t>
            </a:r>
          </a:p>
        </p:txBody>
      </p:sp>
      <p:pic>
        <p:nvPicPr>
          <p:cNvPr id="36" name="object 36"/>
          <p:cNvPicPr/>
          <p:nvPr/>
        </p:nvPicPr>
        <p:blipFill>
          <a:blip r:embed="rId2" cstate="print"/>
          <a:stretch>
            <a:fillRect/>
          </a:stretch>
        </p:blipFill>
        <p:spPr>
          <a:xfrm>
            <a:off x="8662746" y="1684896"/>
            <a:ext cx="2795168" cy="3695700"/>
          </a:xfrm>
          <a:prstGeom prst="rect">
            <a:avLst/>
          </a:prstGeom>
        </p:spPr>
      </p:pic>
      <p:sp>
        <p:nvSpPr>
          <p:cNvPr id="37" name="object 37"/>
          <p:cNvSpPr/>
          <p:nvPr/>
        </p:nvSpPr>
        <p:spPr>
          <a:xfrm>
            <a:off x="8662733" y="1684896"/>
            <a:ext cx="2795270" cy="3695700"/>
          </a:xfrm>
          <a:custGeom>
            <a:avLst/>
            <a:gdLst/>
            <a:ahLst/>
            <a:cxnLst/>
            <a:rect l="l" t="t" r="r" b="b"/>
            <a:pathLst>
              <a:path w="2795270" h="3695700">
                <a:moveTo>
                  <a:pt x="2795193" y="3695700"/>
                </a:moveTo>
                <a:lnTo>
                  <a:pt x="0" y="3695700"/>
                </a:lnTo>
                <a:lnTo>
                  <a:pt x="0" y="0"/>
                </a:lnTo>
                <a:lnTo>
                  <a:pt x="2795193" y="0"/>
                </a:lnTo>
                <a:lnTo>
                  <a:pt x="2795193" y="3695700"/>
                </a:lnTo>
                <a:close/>
              </a:path>
            </a:pathLst>
          </a:custGeom>
          <a:ln w="12700">
            <a:solidFill>
              <a:srgbClr val="1D242C"/>
            </a:solidFill>
          </a:ln>
        </p:spPr>
        <p:txBody>
          <a:bodyPr wrap="square" lIns="0" tIns="0" rIns="0" bIns="0" rtlCol="0"/>
          <a:lstStyle/>
          <a:p>
            <a:endParaRPr/>
          </a:p>
        </p:txBody>
      </p:sp>
      <p:sp>
        <p:nvSpPr>
          <p:cNvPr id="39" name="object 39"/>
          <p:cNvSpPr/>
          <p:nvPr/>
        </p:nvSpPr>
        <p:spPr>
          <a:xfrm>
            <a:off x="11267750" y="451332"/>
            <a:ext cx="365760" cy="327660"/>
          </a:xfrm>
          <a:custGeom>
            <a:avLst/>
            <a:gdLst/>
            <a:ahLst/>
            <a:cxnLst/>
            <a:rect l="l" t="t" r="r" b="b"/>
            <a:pathLst>
              <a:path w="365759" h="327659">
                <a:moveTo>
                  <a:pt x="253739" y="0"/>
                </a:moveTo>
                <a:lnTo>
                  <a:pt x="111677" y="0"/>
                </a:lnTo>
                <a:lnTo>
                  <a:pt x="101084" y="1412"/>
                </a:lnTo>
                <a:lnTo>
                  <a:pt x="5429" y="143357"/>
                </a:lnTo>
                <a:lnTo>
                  <a:pt x="0" y="163690"/>
                </a:lnTo>
                <a:lnTo>
                  <a:pt x="1357" y="174143"/>
                </a:lnTo>
                <a:lnTo>
                  <a:pt x="76460" y="307047"/>
                </a:lnTo>
                <a:lnTo>
                  <a:pt x="111677" y="327380"/>
                </a:lnTo>
                <a:lnTo>
                  <a:pt x="253739" y="327380"/>
                </a:lnTo>
                <a:lnTo>
                  <a:pt x="288944" y="307047"/>
                </a:lnTo>
                <a:lnTo>
                  <a:pt x="359987" y="184023"/>
                </a:lnTo>
                <a:lnTo>
                  <a:pt x="365417" y="163690"/>
                </a:lnTo>
                <a:lnTo>
                  <a:pt x="364059" y="153237"/>
                </a:lnTo>
                <a:lnTo>
                  <a:pt x="288944" y="20332"/>
                </a:lnTo>
                <a:lnTo>
                  <a:pt x="253739" y="0"/>
                </a:lnTo>
                <a:close/>
              </a:path>
            </a:pathLst>
          </a:custGeom>
          <a:solidFill>
            <a:srgbClr val="FFFFFF"/>
          </a:solidFill>
        </p:spPr>
        <p:txBody>
          <a:bodyPr wrap="square" lIns="0" tIns="0" rIns="0" bIns="0" rtlCol="0"/>
          <a:lstStyle/>
          <a:p>
            <a:endParaRPr/>
          </a:p>
        </p:txBody>
      </p:sp>
      <p:sp>
        <p:nvSpPr>
          <p:cNvPr id="40" name="object 40"/>
          <p:cNvSpPr/>
          <p:nvPr/>
        </p:nvSpPr>
        <p:spPr>
          <a:xfrm>
            <a:off x="11258239" y="441845"/>
            <a:ext cx="384810" cy="346710"/>
          </a:xfrm>
          <a:custGeom>
            <a:avLst/>
            <a:gdLst/>
            <a:ahLst/>
            <a:cxnLst/>
            <a:rect l="l" t="t" r="r" b="b"/>
            <a:pathLst>
              <a:path w="384809" h="346709">
                <a:moveTo>
                  <a:pt x="263251" y="0"/>
                </a:moveTo>
                <a:lnTo>
                  <a:pt x="121189" y="0"/>
                </a:lnTo>
                <a:lnTo>
                  <a:pt x="108102" y="1736"/>
                </a:lnTo>
                <a:lnTo>
                  <a:pt x="77755" y="25082"/>
                </a:lnTo>
                <a:lnTo>
                  <a:pt x="6724" y="148094"/>
                </a:lnTo>
                <a:lnTo>
                  <a:pt x="0" y="173186"/>
                </a:lnTo>
                <a:lnTo>
                  <a:pt x="1681" y="186063"/>
                </a:lnTo>
                <a:lnTo>
                  <a:pt x="77755" y="321297"/>
                </a:lnTo>
                <a:lnTo>
                  <a:pt x="108102" y="344632"/>
                </a:lnTo>
                <a:lnTo>
                  <a:pt x="121189" y="346367"/>
                </a:lnTo>
                <a:lnTo>
                  <a:pt x="263251" y="346367"/>
                </a:lnTo>
                <a:lnTo>
                  <a:pt x="276339" y="344632"/>
                </a:lnTo>
                <a:lnTo>
                  <a:pt x="288332" y="339651"/>
                </a:lnTo>
                <a:lnTo>
                  <a:pt x="298647" y="331761"/>
                </a:lnTo>
                <a:lnTo>
                  <a:pt x="302018" y="327380"/>
                </a:lnTo>
                <a:lnTo>
                  <a:pt x="121189" y="327380"/>
                </a:lnTo>
                <a:lnTo>
                  <a:pt x="113068" y="326297"/>
                </a:lnTo>
                <a:lnTo>
                  <a:pt x="23171" y="188772"/>
                </a:lnTo>
                <a:lnTo>
                  <a:pt x="19009" y="173186"/>
                </a:lnTo>
                <a:lnTo>
                  <a:pt x="20049" y="165168"/>
                </a:lnTo>
                <a:lnTo>
                  <a:pt x="94189" y="34569"/>
                </a:lnTo>
                <a:lnTo>
                  <a:pt x="121189" y="18986"/>
                </a:lnTo>
                <a:lnTo>
                  <a:pt x="302009" y="18986"/>
                </a:lnTo>
                <a:lnTo>
                  <a:pt x="298647" y="14616"/>
                </a:lnTo>
                <a:lnTo>
                  <a:pt x="288332" y="6721"/>
                </a:lnTo>
                <a:lnTo>
                  <a:pt x="276339" y="1736"/>
                </a:lnTo>
                <a:lnTo>
                  <a:pt x="263251" y="0"/>
                </a:lnTo>
                <a:close/>
              </a:path>
              <a:path w="384809" h="346709">
                <a:moveTo>
                  <a:pt x="302009" y="18986"/>
                </a:moveTo>
                <a:lnTo>
                  <a:pt x="263251" y="18986"/>
                </a:lnTo>
                <a:lnTo>
                  <a:pt x="271373" y="20069"/>
                </a:lnTo>
                <a:lnTo>
                  <a:pt x="278833" y="23172"/>
                </a:lnTo>
                <a:lnTo>
                  <a:pt x="361283" y="157594"/>
                </a:lnTo>
                <a:lnTo>
                  <a:pt x="365444" y="173186"/>
                </a:lnTo>
                <a:lnTo>
                  <a:pt x="364405" y="181191"/>
                </a:lnTo>
                <a:lnTo>
                  <a:pt x="290252" y="311797"/>
                </a:lnTo>
                <a:lnTo>
                  <a:pt x="263251" y="327380"/>
                </a:lnTo>
                <a:lnTo>
                  <a:pt x="302018" y="327380"/>
                </a:lnTo>
                <a:lnTo>
                  <a:pt x="306698" y="321297"/>
                </a:lnTo>
                <a:lnTo>
                  <a:pt x="377729" y="198259"/>
                </a:lnTo>
                <a:lnTo>
                  <a:pt x="382766" y="186063"/>
                </a:lnTo>
                <a:lnTo>
                  <a:pt x="384444" y="173186"/>
                </a:lnTo>
                <a:lnTo>
                  <a:pt x="382766" y="160304"/>
                </a:lnTo>
                <a:lnTo>
                  <a:pt x="377729" y="148094"/>
                </a:lnTo>
                <a:lnTo>
                  <a:pt x="306698" y="25082"/>
                </a:lnTo>
                <a:lnTo>
                  <a:pt x="302009" y="18986"/>
                </a:lnTo>
                <a:close/>
              </a:path>
            </a:pathLst>
          </a:custGeom>
          <a:solidFill>
            <a:srgbClr val="AE4666"/>
          </a:solidFill>
        </p:spPr>
        <p:txBody>
          <a:bodyPr wrap="square" lIns="0" tIns="0" rIns="0" bIns="0" rtlCol="0"/>
          <a:lstStyle/>
          <a:p>
            <a:endParaRPr/>
          </a:p>
        </p:txBody>
      </p:sp>
      <p:pic>
        <p:nvPicPr>
          <p:cNvPr id="41" name="object 41"/>
          <p:cNvPicPr/>
          <p:nvPr/>
        </p:nvPicPr>
        <p:blipFill>
          <a:blip r:embed="rId3" cstate="print"/>
          <a:stretch>
            <a:fillRect/>
          </a:stretch>
        </p:blipFill>
        <p:spPr>
          <a:xfrm>
            <a:off x="11348110" y="506425"/>
            <a:ext cx="206960" cy="205739"/>
          </a:xfrm>
          <a:prstGeom prst="rect">
            <a:avLst/>
          </a:prstGeom>
        </p:spPr>
      </p:pic>
      <p:grpSp>
        <p:nvGrpSpPr>
          <p:cNvPr id="43" name="object 43"/>
          <p:cNvGrpSpPr/>
          <p:nvPr/>
        </p:nvGrpSpPr>
        <p:grpSpPr>
          <a:xfrm>
            <a:off x="4314266" y="144297"/>
            <a:ext cx="3563620" cy="771525"/>
            <a:chOff x="4314266" y="144297"/>
            <a:chExt cx="3563620" cy="771525"/>
          </a:xfrm>
        </p:grpSpPr>
        <p:sp>
          <p:nvSpPr>
            <p:cNvPr id="44" name="object 44"/>
            <p:cNvSpPr/>
            <p:nvPr/>
          </p:nvSpPr>
          <p:spPr>
            <a:xfrm>
              <a:off x="4322241" y="152273"/>
              <a:ext cx="3547745" cy="755650"/>
            </a:xfrm>
            <a:custGeom>
              <a:avLst/>
              <a:gdLst/>
              <a:ahLst/>
              <a:cxnLst/>
              <a:rect l="l" t="t" r="r" b="b"/>
              <a:pathLst>
                <a:path w="3547745" h="755650">
                  <a:moveTo>
                    <a:pt x="3508489" y="0"/>
                  </a:moveTo>
                  <a:lnTo>
                    <a:pt x="39027" y="0"/>
                  </a:lnTo>
                  <a:lnTo>
                    <a:pt x="23836" y="3069"/>
                  </a:lnTo>
                  <a:lnTo>
                    <a:pt x="11431" y="11437"/>
                  </a:lnTo>
                  <a:lnTo>
                    <a:pt x="3067" y="23847"/>
                  </a:lnTo>
                  <a:lnTo>
                    <a:pt x="0" y="39039"/>
                  </a:lnTo>
                  <a:lnTo>
                    <a:pt x="0" y="716102"/>
                  </a:lnTo>
                  <a:lnTo>
                    <a:pt x="3067" y="731299"/>
                  </a:lnTo>
                  <a:lnTo>
                    <a:pt x="11431" y="743708"/>
                  </a:lnTo>
                  <a:lnTo>
                    <a:pt x="23836" y="752074"/>
                  </a:lnTo>
                  <a:lnTo>
                    <a:pt x="39027" y="755141"/>
                  </a:lnTo>
                  <a:lnTo>
                    <a:pt x="3508489" y="755141"/>
                  </a:lnTo>
                  <a:lnTo>
                    <a:pt x="3523686" y="752074"/>
                  </a:lnTo>
                  <a:lnTo>
                    <a:pt x="3536095" y="743708"/>
                  </a:lnTo>
                  <a:lnTo>
                    <a:pt x="3544461" y="731299"/>
                  </a:lnTo>
                  <a:lnTo>
                    <a:pt x="3547529" y="716102"/>
                  </a:lnTo>
                  <a:lnTo>
                    <a:pt x="3547529" y="39039"/>
                  </a:lnTo>
                  <a:lnTo>
                    <a:pt x="3544461" y="23847"/>
                  </a:lnTo>
                  <a:lnTo>
                    <a:pt x="3536095" y="11437"/>
                  </a:lnTo>
                  <a:lnTo>
                    <a:pt x="3523686" y="3069"/>
                  </a:lnTo>
                  <a:lnTo>
                    <a:pt x="3508489" y="0"/>
                  </a:lnTo>
                  <a:close/>
                </a:path>
              </a:pathLst>
            </a:custGeom>
            <a:solidFill>
              <a:srgbClr val="E8ECDD"/>
            </a:solidFill>
          </p:spPr>
          <p:txBody>
            <a:bodyPr wrap="square" lIns="0" tIns="0" rIns="0" bIns="0" rtlCol="0"/>
            <a:lstStyle/>
            <a:p>
              <a:endParaRPr/>
            </a:p>
          </p:txBody>
        </p:sp>
        <p:sp>
          <p:nvSpPr>
            <p:cNvPr id="45" name="object 45"/>
            <p:cNvSpPr/>
            <p:nvPr/>
          </p:nvSpPr>
          <p:spPr>
            <a:xfrm>
              <a:off x="4322241" y="152273"/>
              <a:ext cx="3547745" cy="755650"/>
            </a:xfrm>
            <a:custGeom>
              <a:avLst/>
              <a:gdLst/>
              <a:ahLst/>
              <a:cxnLst/>
              <a:rect l="l" t="t" r="r" b="b"/>
              <a:pathLst>
                <a:path w="3547745" h="755650">
                  <a:moveTo>
                    <a:pt x="3508489" y="755141"/>
                  </a:moveTo>
                  <a:lnTo>
                    <a:pt x="39027" y="755141"/>
                  </a:lnTo>
                  <a:lnTo>
                    <a:pt x="23836" y="752074"/>
                  </a:lnTo>
                  <a:lnTo>
                    <a:pt x="11431" y="743708"/>
                  </a:lnTo>
                  <a:lnTo>
                    <a:pt x="3067" y="731299"/>
                  </a:lnTo>
                  <a:lnTo>
                    <a:pt x="0" y="716102"/>
                  </a:lnTo>
                  <a:lnTo>
                    <a:pt x="0" y="39039"/>
                  </a:lnTo>
                  <a:lnTo>
                    <a:pt x="3067" y="23847"/>
                  </a:lnTo>
                  <a:lnTo>
                    <a:pt x="11431" y="11437"/>
                  </a:lnTo>
                  <a:lnTo>
                    <a:pt x="23836" y="3069"/>
                  </a:lnTo>
                  <a:lnTo>
                    <a:pt x="39027" y="0"/>
                  </a:lnTo>
                  <a:lnTo>
                    <a:pt x="3508489" y="0"/>
                  </a:lnTo>
                  <a:lnTo>
                    <a:pt x="3523686" y="3069"/>
                  </a:lnTo>
                  <a:lnTo>
                    <a:pt x="3536095" y="11437"/>
                  </a:lnTo>
                  <a:lnTo>
                    <a:pt x="3544461" y="23847"/>
                  </a:lnTo>
                  <a:lnTo>
                    <a:pt x="3547529" y="39039"/>
                  </a:lnTo>
                  <a:lnTo>
                    <a:pt x="3547529" y="716102"/>
                  </a:lnTo>
                  <a:lnTo>
                    <a:pt x="3544461" y="731299"/>
                  </a:lnTo>
                  <a:lnTo>
                    <a:pt x="3536095" y="743708"/>
                  </a:lnTo>
                  <a:lnTo>
                    <a:pt x="3523686" y="752074"/>
                  </a:lnTo>
                  <a:lnTo>
                    <a:pt x="3508489" y="755141"/>
                  </a:lnTo>
                  <a:close/>
                </a:path>
              </a:pathLst>
            </a:custGeom>
            <a:ln w="15951">
              <a:solidFill>
                <a:srgbClr val="221F1F"/>
              </a:solidFill>
            </a:ln>
          </p:spPr>
          <p:txBody>
            <a:bodyPr wrap="square" lIns="0" tIns="0" rIns="0" bIns="0" rtlCol="0"/>
            <a:lstStyle/>
            <a:p>
              <a:endParaRPr/>
            </a:p>
          </p:txBody>
        </p:sp>
      </p:grpSp>
      <p:sp>
        <p:nvSpPr>
          <p:cNvPr id="46" name="object 46"/>
          <p:cNvSpPr txBox="1">
            <a:spLocks noGrp="1"/>
          </p:cNvSpPr>
          <p:nvPr>
            <p:ph type="title"/>
          </p:nvPr>
        </p:nvSpPr>
        <p:spPr>
          <a:prstGeom prst="rect">
            <a:avLst/>
          </a:prstGeom>
        </p:spPr>
        <p:txBody>
          <a:bodyPr vert="horz" wrap="square" lIns="0" tIns="12700" rIns="0" bIns="0" rtlCol="0">
            <a:spAutoFit/>
          </a:bodyPr>
          <a:lstStyle/>
          <a:p>
            <a:pPr marL="17780">
              <a:lnSpc>
                <a:spcPct val="100000"/>
              </a:lnSpc>
              <a:spcBef>
                <a:spcPts val="100"/>
              </a:spcBef>
            </a:pPr>
            <a:r>
              <a:rPr spc="-100" dirty="0">
                <a:latin typeface="Grammarsaurus" pitchFamily="2" charset="0"/>
              </a:rPr>
              <a:t>Investigation 1</a:t>
            </a:r>
          </a:p>
        </p:txBody>
      </p:sp>
      <p:sp>
        <p:nvSpPr>
          <p:cNvPr id="48"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grpSp>
        <p:nvGrpSpPr>
          <p:cNvPr id="49" name="Групувати 48"/>
          <p:cNvGrpSpPr/>
          <p:nvPr/>
        </p:nvGrpSpPr>
        <p:grpSpPr>
          <a:xfrm>
            <a:off x="457795" y="1579460"/>
            <a:ext cx="2996565" cy="4087495"/>
            <a:chOff x="457795" y="1579460"/>
            <a:chExt cx="2996565" cy="4087495"/>
          </a:xfrm>
        </p:grpSpPr>
        <p:grpSp>
          <p:nvGrpSpPr>
            <p:cNvPr id="50" name="Групувати 49"/>
            <p:cNvGrpSpPr/>
            <p:nvPr/>
          </p:nvGrpSpPr>
          <p:grpSpPr>
            <a:xfrm>
              <a:off x="457795" y="1579460"/>
              <a:ext cx="2996565" cy="4087495"/>
              <a:chOff x="457795" y="1579460"/>
              <a:chExt cx="2996565" cy="4087495"/>
            </a:xfrm>
          </p:grpSpPr>
          <p:grpSp>
            <p:nvGrpSpPr>
              <p:cNvPr id="53" name="object 12"/>
              <p:cNvGrpSpPr/>
              <p:nvPr/>
            </p:nvGrpSpPr>
            <p:grpSpPr>
              <a:xfrm>
                <a:off x="457795" y="1579460"/>
                <a:ext cx="2996565" cy="4087495"/>
                <a:chOff x="457795" y="1579460"/>
                <a:chExt cx="2996565" cy="4087495"/>
              </a:xfrm>
            </p:grpSpPr>
            <p:pic>
              <p:nvPicPr>
                <p:cNvPr id="77" name="object 13"/>
                <p:cNvPicPr/>
                <p:nvPr/>
              </p:nvPicPr>
              <p:blipFill>
                <a:blip r:embed="rId4" cstate="print"/>
                <a:stretch>
                  <a:fillRect/>
                </a:stretch>
              </p:blipFill>
              <p:spPr>
                <a:xfrm>
                  <a:off x="457795" y="1579460"/>
                  <a:ext cx="2996184" cy="4087366"/>
                </a:xfrm>
                <a:prstGeom prst="rect">
                  <a:avLst/>
                </a:prstGeom>
              </p:spPr>
            </p:pic>
            <p:sp>
              <p:nvSpPr>
                <p:cNvPr id="78" name="object 14"/>
                <p:cNvSpPr/>
                <p:nvPr/>
              </p:nvSpPr>
              <p:spPr>
                <a:xfrm>
                  <a:off x="734072" y="1684896"/>
                  <a:ext cx="2616835" cy="3700779"/>
                </a:xfrm>
                <a:custGeom>
                  <a:avLst/>
                  <a:gdLst/>
                  <a:ahLst/>
                  <a:cxnLst/>
                  <a:rect l="l" t="t" r="r" b="b"/>
                  <a:pathLst>
                    <a:path w="2616835" h="3700779">
                      <a:moveTo>
                        <a:pt x="2616314" y="0"/>
                      </a:moveTo>
                      <a:lnTo>
                        <a:pt x="0" y="0"/>
                      </a:lnTo>
                      <a:lnTo>
                        <a:pt x="0" y="3700208"/>
                      </a:lnTo>
                      <a:lnTo>
                        <a:pt x="2616314" y="3700208"/>
                      </a:lnTo>
                      <a:lnTo>
                        <a:pt x="2616314" y="0"/>
                      </a:lnTo>
                      <a:close/>
                    </a:path>
                  </a:pathLst>
                </a:custGeom>
                <a:solidFill>
                  <a:srgbClr val="FFFFFF"/>
                </a:solidFill>
              </p:spPr>
              <p:txBody>
                <a:bodyPr wrap="square" lIns="0" tIns="0" rIns="0" bIns="0" rtlCol="0"/>
                <a:lstStyle/>
                <a:p>
                  <a:endParaRPr/>
                </a:p>
              </p:txBody>
            </p:sp>
          </p:grpSp>
          <p:sp>
            <p:nvSpPr>
              <p:cNvPr id="54" name="object 15"/>
              <p:cNvSpPr txBox="1"/>
              <p:nvPr/>
            </p:nvSpPr>
            <p:spPr>
              <a:xfrm>
                <a:off x="1847672" y="5263036"/>
                <a:ext cx="483870" cy="55785"/>
              </a:xfrm>
              <a:prstGeom prst="rect">
                <a:avLst/>
              </a:prstGeom>
            </p:spPr>
            <p:txBody>
              <a:bodyPr vert="horz" wrap="square" lIns="0" tIns="17145" rIns="0" bIns="0" rtlCol="0">
                <a:spAutoFit/>
              </a:bodyPr>
              <a:lstStyle/>
              <a:p>
                <a:pPr marL="12700">
                  <a:lnSpc>
                    <a:spcPct val="100000"/>
                  </a:lnSpc>
                  <a:spcBef>
                    <a:spcPts val="135"/>
                  </a:spcBef>
                </a:pPr>
                <a:r>
                  <a:rPr sz="250" b="1" dirty="0">
                    <a:solidFill>
                      <a:srgbClr val="231F20"/>
                    </a:solidFill>
                    <a:latin typeface="Grammarsaurus" pitchFamily="2" charset="0"/>
                    <a:cs typeface="Gill Sans MT"/>
                  </a:rPr>
                  <a:t>www.grammarsaurus.co.uk</a:t>
                </a:r>
                <a:endParaRPr sz="250" dirty="0">
                  <a:latin typeface="Grammarsaurus" pitchFamily="2" charset="0"/>
                  <a:cs typeface="Gill Sans MT"/>
                </a:endParaRPr>
              </a:p>
            </p:txBody>
          </p:sp>
          <p:grpSp>
            <p:nvGrpSpPr>
              <p:cNvPr id="55" name="object 16"/>
              <p:cNvGrpSpPr/>
              <p:nvPr/>
            </p:nvGrpSpPr>
            <p:grpSpPr>
              <a:xfrm>
                <a:off x="896702" y="1962708"/>
                <a:ext cx="2284730" cy="3375025"/>
                <a:chOff x="896702" y="1962708"/>
                <a:chExt cx="2284730" cy="3375025"/>
              </a:xfrm>
            </p:grpSpPr>
            <p:pic>
              <p:nvPicPr>
                <p:cNvPr id="74" name="object 17"/>
                <p:cNvPicPr/>
                <p:nvPr/>
              </p:nvPicPr>
              <p:blipFill>
                <a:blip r:embed="rId5" cstate="print"/>
                <a:stretch>
                  <a:fillRect/>
                </a:stretch>
              </p:blipFill>
              <p:spPr>
                <a:xfrm>
                  <a:off x="1774761" y="5269370"/>
                  <a:ext cx="67844" cy="68109"/>
                </a:xfrm>
                <a:prstGeom prst="rect">
                  <a:avLst/>
                </a:prstGeom>
              </p:spPr>
            </p:pic>
            <p:sp>
              <p:nvSpPr>
                <p:cNvPr id="75" name="object 18"/>
                <p:cNvSpPr/>
                <p:nvPr/>
              </p:nvSpPr>
              <p:spPr>
                <a:xfrm>
                  <a:off x="898925" y="1964931"/>
                  <a:ext cx="1255395" cy="118110"/>
                </a:xfrm>
                <a:custGeom>
                  <a:avLst/>
                  <a:gdLst/>
                  <a:ahLst/>
                  <a:cxnLst/>
                  <a:rect l="l" t="t" r="r" b="b"/>
                  <a:pathLst>
                    <a:path w="1255395" h="118110">
                      <a:moveTo>
                        <a:pt x="0" y="0"/>
                      </a:moveTo>
                      <a:lnTo>
                        <a:pt x="1255395" y="0"/>
                      </a:lnTo>
                      <a:lnTo>
                        <a:pt x="1255395"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6" name="object 19"/>
                <p:cNvSpPr/>
                <p:nvPr/>
              </p:nvSpPr>
              <p:spPr>
                <a:xfrm>
                  <a:off x="898925" y="2082596"/>
                  <a:ext cx="2280285" cy="193040"/>
                </a:xfrm>
                <a:custGeom>
                  <a:avLst/>
                  <a:gdLst/>
                  <a:ahLst/>
                  <a:cxnLst/>
                  <a:rect l="l" t="t" r="r" b="b"/>
                  <a:pathLst>
                    <a:path w="2280285" h="193039">
                      <a:moveTo>
                        <a:pt x="0" y="0"/>
                      </a:moveTo>
                      <a:lnTo>
                        <a:pt x="2279878" y="0"/>
                      </a:lnTo>
                      <a:lnTo>
                        <a:pt x="2279878" y="192951"/>
                      </a:lnTo>
                      <a:lnTo>
                        <a:pt x="0" y="192951"/>
                      </a:lnTo>
                      <a:lnTo>
                        <a:pt x="0" y="0"/>
                      </a:lnTo>
                      <a:close/>
                    </a:path>
                  </a:pathLst>
                </a:custGeom>
                <a:ln w="4394">
                  <a:solidFill>
                    <a:srgbClr val="231F20"/>
                  </a:solidFill>
                </a:ln>
              </p:spPr>
              <p:txBody>
                <a:bodyPr wrap="square" lIns="0" tIns="0" rIns="0" bIns="0" rtlCol="0"/>
                <a:lstStyle/>
                <a:p>
                  <a:endParaRPr/>
                </a:p>
              </p:txBody>
            </p:sp>
          </p:grpSp>
          <p:sp>
            <p:nvSpPr>
              <p:cNvPr id="56" name="object 20"/>
              <p:cNvSpPr txBox="1"/>
              <p:nvPr/>
            </p:nvSpPr>
            <p:spPr>
              <a:xfrm>
                <a:off x="865098" y="1967095"/>
                <a:ext cx="1255395"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Question</a:t>
                </a:r>
                <a:r>
                  <a:rPr sz="450" b="1" spc="55" dirty="0">
                    <a:solidFill>
                      <a:srgbClr val="1D252C"/>
                    </a:solidFill>
                    <a:latin typeface="Grammarsaurus" pitchFamily="2" charset="0"/>
                    <a:cs typeface="Gill Sans MT"/>
                  </a:rPr>
                  <a:t> </a:t>
                </a:r>
                <a:r>
                  <a:rPr sz="450" b="1" dirty="0">
                    <a:solidFill>
                      <a:srgbClr val="1D252C"/>
                    </a:solidFill>
                    <a:latin typeface="Grammarsaurus" pitchFamily="2" charset="0"/>
                    <a:cs typeface="Gill Sans MT"/>
                  </a:rPr>
                  <a:t>–</a:t>
                </a:r>
                <a:r>
                  <a:rPr sz="450" b="1"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(What</a:t>
                </a:r>
                <a:r>
                  <a:rPr sz="450" spc="55"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do</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we</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want</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to</a:t>
                </a:r>
                <a:r>
                  <a:rPr sz="450" spc="55"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find</a:t>
                </a:r>
                <a:r>
                  <a:rPr sz="450" spc="50" dirty="0">
                    <a:solidFill>
                      <a:srgbClr val="1D252C"/>
                    </a:solidFill>
                    <a:latin typeface="Grammarsaurus" pitchFamily="2" charset="0"/>
                    <a:cs typeface="Gill Sans MT"/>
                  </a:rPr>
                  <a:t> </a:t>
                </a:r>
                <a:r>
                  <a:rPr sz="450" spc="-10" dirty="0">
                    <a:solidFill>
                      <a:srgbClr val="1D252C"/>
                    </a:solidFill>
                    <a:latin typeface="Grammarsaurus" pitchFamily="2" charset="0"/>
                    <a:cs typeface="Gill Sans MT"/>
                  </a:rPr>
                  <a:t>out?)</a:t>
                </a:r>
                <a:endParaRPr sz="450" dirty="0">
                  <a:latin typeface="Grammarsaurus" pitchFamily="2" charset="0"/>
                  <a:cs typeface="Gill Sans MT"/>
                </a:endParaRPr>
              </a:p>
            </p:txBody>
          </p:sp>
          <p:grpSp>
            <p:nvGrpSpPr>
              <p:cNvPr id="57" name="object 21"/>
              <p:cNvGrpSpPr/>
              <p:nvPr/>
            </p:nvGrpSpPr>
            <p:grpSpPr>
              <a:xfrm>
                <a:off x="896702" y="2309152"/>
                <a:ext cx="2284730" cy="315595"/>
                <a:chOff x="896702" y="2309152"/>
                <a:chExt cx="2284730" cy="315595"/>
              </a:xfrm>
            </p:grpSpPr>
            <p:sp>
              <p:nvSpPr>
                <p:cNvPr id="72" name="object 22"/>
                <p:cNvSpPr/>
                <p:nvPr/>
              </p:nvSpPr>
              <p:spPr>
                <a:xfrm>
                  <a:off x="898925" y="2311374"/>
                  <a:ext cx="452120" cy="118110"/>
                </a:xfrm>
                <a:custGeom>
                  <a:avLst/>
                  <a:gdLst/>
                  <a:ahLst/>
                  <a:cxnLst/>
                  <a:rect l="l" t="t" r="r" b="b"/>
                  <a:pathLst>
                    <a:path w="452119" h="118110">
                      <a:moveTo>
                        <a:pt x="0" y="0"/>
                      </a:moveTo>
                      <a:lnTo>
                        <a:pt x="451573" y="0"/>
                      </a:lnTo>
                      <a:lnTo>
                        <a:pt x="451573"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3" name="object 23"/>
                <p:cNvSpPr/>
                <p:nvPr/>
              </p:nvSpPr>
              <p:spPr>
                <a:xfrm>
                  <a:off x="898925" y="2429040"/>
                  <a:ext cx="2280285" cy="193040"/>
                </a:xfrm>
                <a:custGeom>
                  <a:avLst/>
                  <a:gdLst/>
                  <a:ahLst/>
                  <a:cxnLst/>
                  <a:rect l="l" t="t" r="r" b="b"/>
                  <a:pathLst>
                    <a:path w="2280285" h="193039">
                      <a:moveTo>
                        <a:pt x="0" y="0"/>
                      </a:moveTo>
                      <a:lnTo>
                        <a:pt x="2279878" y="0"/>
                      </a:lnTo>
                      <a:lnTo>
                        <a:pt x="2279878" y="192951"/>
                      </a:lnTo>
                      <a:lnTo>
                        <a:pt x="0" y="192951"/>
                      </a:lnTo>
                      <a:lnTo>
                        <a:pt x="0" y="0"/>
                      </a:lnTo>
                      <a:close/>
                    </a:path>
                  </a:pathLst>
                </a:custGeom>
                <a:ln w="4394">
                  <a:solidFill>
                    <a:srgbClr val="231F20"/>
                  </a:solidFill>
                </a:ln>
              </p:spPr>
              <p:txBody>
                <a:bodyPr wrap="square" lIns="0" tIns="0" rIns="0" bIns="0" rtlCol="0"/>
                <a:lstStyle/>
                <a:p>
                  <a:endParaRPr/>
                </a:p>
              </p:txBody>
            </p:sp>
          </p:grpSp>
          <p:sp>
            <p:nvSpPr>
              <p:cNvPr id="58" name="object 24"/>
              <p:cNvSpPr txBox="1"/>
              <p:nvPr/>
            </p:nvSpPr>
            <p:spPr>
              <a:xfrm>
                <a:off x="911243" y="2281855"/>
                <a:ext cx="447675" cy="123752"/>
              </a:xfrm>
              <a:prstGeom prst="rect">
                <a:avLst/>
              </a:prstGeom>
              <a:noFill/>
            </p:spPr>
            <p:txBody>
              <a:bodyPr vert="horz" wrap="square" lIns="0" tIns="53975" rIns="0" bIns="0" rtlCol="0">
                <a:spAutoFit/>
              </a:bodyPr>
              <a:lstStyle/>
              <a:p>
                <a:pPr marL="72390">
                  <a:lnSpc>
                    <a:spcPct val="100000"/>
                  </a:lnSpc>
                  <a:spcBef>
                    <a:spcPts val="425"/>
                  </a:spcBef>
                </a:pPr>
                <a:r>
                  <a:rPr sz="450" b="1" spc="-10" dirty="0">
                    <a:solidFill>
                      <a:srgbClr val="1D252C"/>
                    </a:solidFill>
                    <a:latin typeface="Grammarsaurus" pitchFamily="2" charset="0"/>
                    <a:cs typeface="Gill Sans MT"/>
                  </a:rPr>
                  <a:t>Equipment</a:t>
                </a:r>
                <a:endParaRPr sz="450" dirty="0">
                  <a:latin typeface="Grammarsaurus" pitchFamily="2" charset="0"/>
                  <a:cs typeface="Gill Sans MT"/>
                </a:endParaRPr>
              </a:p>
            </p:txBody>
          </p:sp>
          <p:grpSp>
            <p:nvGrpSpPr>
              <p:cNvPr id="59" name="object 25"/>
              <p:cNvGrpSpPr/>
              <p:nvPr/>
            </p:nvGrpSpPr>
            <p:grpSpPr>
              <a:xfrm>
                <a:off x="896702" y="2655595"/>
                <a:ext cx="2284730" cy="447040"/>
                <a:chOff x="896702" y="2655595"/>
                <a:chExt cx="2284730" cy="447040"/>
              </a:xfrm>
            </p:grpSpPr>
            <p:sp>
              <p:nvSpPr>
                <p:cNvPr id="70" name="object 26"/>
                <p:cNvSpPr/>
                <p:nvPr/>
              </p:nvSpPr>
              <p:spPr>
                <a:xfrm>
                  <a:off x="898925" y="2657817"/>
                  <a:ext cx="1521460" cy="118110"/>
                </a:xfrm>
                <a:custGeom>
                  <a:avLst/>
                  <a:gdLst/>
                  <a:ahLst/>
                  <a:cxnLst/>
                  <a:rect l="l" t="t" r="r" b="b"/>
                  <a:pathLst>
                    <a:path w="1521460" h="118110">
                      <a:moveTo>
                        <a:pt x="0" y="0"/>
                      </a:moveTo>
                      <a:lnTo>
                        <a:pt x="1521053" y="0"/>
                      </a:lnTo>
                      <a:lnTo>
                        <a:pt x="1521053"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1" name="object 27"/>
                <p:cNvSpPr/>
                <p:nvPr/>
              </p:nvSpPr>
              <p:spPr>
                <a:xfrm>
                  <a:off x="898925" y="2775483"/>
                  <a:ext cx="2280285" cy="325120"/>
                </a:xfrm>
                <a:custGeom>
                  <a:avLst/>
                  <a:gdLst/>
                  <a:ahLst/>
                  <a:cxnLst/>
                  <a:rect l="l" t="t" r="r" b="b"/>
                  <a:pathLst>
                    <a:path w="2280285" h="325119">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60" name="object 28"/>
              <p:cNvSpPr txBox="1"/>
              <p:nvPr/>
            </p:nvSpPr>
            <p:spPr>
              <a:xfrm>
                <a:off x="868973" y="2659763"/>
                <a:ext cx="1521460"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Variables – </a:t>
                </a:r>
                <a:r>
                  <a:rPr sz="450" dirty="0">
                    <a:solidFill>
                      <a:srgbClr val="1D252C"/>
                    </a:solidFill>
                    <a:latin typeface="Grammarsaurus" pitchFamily="2" charset="0"/>
                    <a:cs typeface="Gill Sans MT"/>
                  </a:rPr>
                  <a:t>(What are we going to change each time?)</a:t>
                </a:r>
                <a:endParaRPr sz="450" dirty="0">
                  <a:latin typeface="Grammarsaurus" pitchFamily="2" charset="0"/>
                  <a:cs typeface="Gill Sans MT"/>
                </a:endParaRPr>
              </a:p>
            </p:txBody>
          </p:sp>
          <p:grpSp>
            <p:nvGrpSpPr>
              <p:cNvPr id="61" name="object 29"/>
              <p:cNvGrpSpPr/>
              <p:nvPr/>
            </p:nvGrpSpPr>
            <p:grpSpPr>
              <a:xfrm>
                <a:off x="896702" y="3133725"/>
                <a:ext cx="2284730" cy="447040"/>
                <a:chOff x="896702" y="3133725"/>
                <a:chExt cx="2284730" cy="447040"/>
              </a:xfrm>
            </p:grpSpPr>
            <p:sp>
              <p:nvSpPr>
                <p:cNvPr id="68" name="object 30"/>
                <p:cNvSpPr/>
                <p:nvPr/>
              </p:nvSpPr>
              <p:spPr>
                <a:xfrm>
                  <a:off x="898925" y="3135947"/>
                  <a:ext cx="1445260" cy="118110"/>
                </a:xfrm>
                <a:custGeom>
                  <a:avLst/>
                  <a:gdLst/>
                  <a:ahLst/>
                  <a:cxnLst/>
                  <a:rect l="l" t="t" r="r" b="b"/>
                  <a:pathLst>
                    <a:path w="1445260" h="118110">
                      <a:moveTo>
                        <a:pt x="0" y="0"/>
                      </a:moveTo>
                      <a:lnTo>
                        <a:pt x="1444866" y="0"/>
                      </a:lnTo>
                      <a:lnTo>
                        <a:pt x="1444866"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69" name="object 31"/>
                <p:cNvSpPr/>
                <p:nvPr/>
              </p:nvSpPr>
              <p:spPr>
                <a:xfrm>
                  <a:off x="898925" y="3253612"/>
                  <a:ext cx="2280285" cy="325120"/>
                </a:xfrm>
                <a:custGeom>
                  <a:avLst/>
                  <a:gdLst/>
                  <a:ahLst/>
                  <a:cxnLst/>
                  <a:rect l="l" t="t" r="r" b="b"/>
                  <a:pathLst>
                    <a:path w="2280285" h="325120">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62" name="object 32"/>
              <p:cNvSpPr txBox="1"/>
              <p:nvPr/>
            </p:nvSpPr>
            <p:spPr>
              <a:xfrm>
                <a:off x="881120" y="3135498"/>
                <a:ext cx="1445260"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Fair test – </a:t>
                </a:r>
                <a:r>
                  <a:rPr sz="450" dirty="0">
                    <a:solidFill>
                      <a:srgbClr val="1D252C"/>
                    </a:solidFill>
                    <a:latin typeface="Grammarsaurus" pitchFamily="2" charset="0"/>
                    <a:cs typeface="Gill Sans MT"/>
                  </a:rPr>
                  <a:t>(What will we keep the same?)</a:t>
                </a:r>
                <a:endParaRPr sz="450" dirty="0">
                  <a:latin typeface="Grammarsaurus" pitchFamily="2" charset="0"/>
                  <a:cs typeface="Gill Sans MT"/>
                </a:endParaRPr>
              </a:p>
            </p:txBody>
          </p:sp>
          <p:grpSp>
            <p:nvGrpSpPr>
              <p:cNvPr id="63" name="object 33"/>
              <p:cNvGrpSpPr/>
              <p:nvPr/>
            </p:nvGrpSpPr>
            <p:grpSpPr>
              <a:xfrm>
                <a:off x="896702" y="3611854"/>
                <a:ext cx="2284730" cy="1623695"/>
                <a:chOff x="896702" y="3611854"/>
                <a:chExt cx="2284730" cy="1623695"/>
              </a:xfrm>
            </p:grpSpPr>
            <p:sp>
              <p:nvSpPr>
                <p:cNvPr id="66" name="object 34"/>
                <p:cNvSpPr/>
                <p:nvPr/>
              </p:nvSpPr>
              <p:spPr>
                <a:xfrm>
                  <a:off x="898925" y="3614077"/>
                  <a:ext cx="379730" cy="118110"/>
                </a:xfrm>
                <a:custGeom>
                  <a:avLst/>
                  <a:gdLst/>
                  <a:ahLst/>
                  <a:cxnLst/>
                  <a:rect l="l" t="t" r="r" b="b"/>
                  <a:pathLst>
                    <a:path w="379730" h="118110">
                      <a:moveTo>
                        <a:pt x="0" y="0"/>
                      </a:moveTo>
                      <a:lnTo>
                        <a:pt x="379298" y="0"/>
                      </a:lnTo>
                      <a:lnTo>
                        <a:pt x="379298"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67" name="object 35"/>
                <p:cNvSpPr/>
                <p:nvPr/>
              </p:nvSpPr>
              <p:spPr>
                <a:xfrm>
                  <a:off x="898925" y="3731742"/>
                  <a:ext cx="2280285" cy="1501775"/>
                </a:xfrm>
                <a:custGeom>
                  <a:avLst/>
                  <a:gdLst/>
                  <a:ahLst/>
                  <a:cxnLst/>
                  <a:rect l="l" t="t" r="r" b="b"/>
                  <a:pathLst>
                    <a:path w="2280285" h="1501775">
                      <a:moveTo>
                        <a:pt x="0" y="0"/>
                      </a:moveTo>
                      <a:lnTo>
                        <a:pt x="2279878" y="0"/>
                      </a:lnTo>
                      <a:lnTo>
                        <a:pt x="2279878" y="1501355"/>
                      </a:lnTo>
                      <a:lnTo>
                        <a:pt x="0" y="1501355"/>
                      </a:lnTo>
                      <a:lnTo>
                        <a:pt x="0" y="0"/>
                      </a:lnTo>
                      <a:close/>
                    </a:path>
                  </a:pathLst>
                </a:custGeom>
                <a:ln w="4394">
                  <a:solidFill>
                    <a:srgbClr val="231F20"/>
                  </a:solidFill>
                </a:ln>
              </p:spPr>
              <p:txBody>
                <a:bodyPr wrap="square" lIns="0" tIns="0" rIns="0" bIns="0" rtlCol="0"/>
                <a:lstStyle/>
                <a:p>
                  <a:endParaRPr/>
                </a:p>
              </p:txBody>
            </p:sp>
          </p:grpSp>
          <p:sp>
            <p:nvSpPr>
              <p:cNvPr id="64" name="object 36"/>
              <p:cNvSpPr txBox="1"/>
              <p:nvPr/>
            </p:nvSpPr>
            <p:spPr>
              <a:xfrm>
                <a:off x="913965" y="3581400"/>
                <a:ext cx="375285" cy="123752"/>
              </a:xfrm>
              <a:prstGeom prst="rect">
                <a:avLst/>
              </a:prstGeom>
              <a:noFill/>
            </p:spPr>
            <p:txBody>
              <a:bodyPr vert="horz" wrap="square" lIns="0" tIns="53975" rIns="0" bIns="0" rtlCol="0">
                <a:spAutoFit/>
              </a:bodyPr>
              <a:lstStyle/>
              <a:p>
                <a:pPr marL="72390">
                  <a:lnSpc>
                    <a:spcPct val="100000"/>
                  </a:lnSpc>
                  <a:spcBef>
                    <a:spcPts val="425"/>
                  </a:spcBef>
                </a:pPr>
                <a:r>
                  <a:rPr sz="450" b="1" spc="-10" dirty="0">
                    <a:solidFill>
                      <a:srgbClr val="1D252C"/>
                    </a:solidFill>
                    <a:latin typeface="Grammarsaurus" pitchFamily="2" charset="0"/>
                    <a:cs typeface="Gill Sans MT"/>
                  </a:rPr>
                  <a:t>Method</a:t>
                </a:r>
                <a:endParaRPr sz="450" dirty="0">
                  <a:latin typeface="Grammarsaurus" pitchFamily="2" charset="0"/>
                  <a:cs typeface="Gill Sans MT"/>
                </a:endParaRPr>
              </a:p>
            </p:txBody>
          </p:sp>
          <p:sp>
            <p:nvSpPr>
              <p:cNvPr id="65" name="object 37"/>
              <p:cNvSpPr txBox="1"/>
              <p:nvPr/>
            </p:nvSpPr>
            <p:spPr>
              <a:xfrm>
                <a:off x="1129554" y="1723057"/>
                <a:ext cx="1825625" cy="171201"/>
              </a:xfrm>
              <a:prstGeom prst="rect">
                <a:avLst/>
              </a:prstGeom>
            </p:spPr>
            <p:txBody>
              <a:bodyPr vert="horz" wrap="square" lIns="0" tIns="17145" rIns="0" bIns="0" rtlCol="0">
                <a:spAutoFit/>
              </a:bodyPr>
              <a:lstStyle/>
              <a:p>
                <a:pPr marL="12700">
                  <a:lnSpc>
                    <a:spcPct val="100000"/>
                  </a:lnSpc>
                  <a:spcBef>
                    <a:spcPts val="135"/>
                  </a:spcBef>
                </a:pPr>
                <a:r>
                  <a:rPr sz="1000" b="1" dirty="0">
                    <a:solidFill>
                      <a:srgbClr val="19231D"/>
                    </a:solidFill>
                    <a:latin typeface="Grammarsaurus" pitchFamily="2" charset="0"/>
                    <a:cs typeface="Gill Sans MT"/>
                  </a:rPr>
                  <a:t>Science investigation planning</a:t>
                </a:r>
                <a:endParaRPr sz="1000" dirty="0">
                  <a:latin typeface="Grammarsaurus" pitchFamily="2" charset="0"/>
                  <a:cs typeface="Gill Sans MT"/>
                </a:endParaRPr>
              </a:p>
            </p:txBody>
          </p:sp>
        </p:grpSp>
        <p:sp>
          <p:nvSpPr>
            <p:cNvPr id="51" name="object 39"/>
            <p:cNvSpPr/>
            <p:nvPr/>
          </p:nvSpPr>
          <p:spPr>
            <a:xfrm>
              <a:off x="734161" y="1684870"/>
              <a:ext cx="2616835" cy="3700779"/>
            </a:xfrm>
            <a:custGeom>
              <a:avLst/>
              <a:gdLst/>
              <a:ahLst/>
              <a:cxnLst/>
              <a:rect l="l" t="t" r="r" b="b"/>
              <a:pathLst>
                <a:path w="2616835" h="3700779">
                  <a:moveTo>
                    <a:pt x="0" y="0"/>
                  </a:moveTo>
                  <a:lnTo>
                    <a:pt x="2616314" y="0"/>
                  </a:lnTo>
                  <a:lnTo>
                    <a:pt x="2616314" y="3700221"/>
                  </a:lnTo>
                  <a:lnTo>
                    <a:pt x="0" y="3700221"/>
                  </a:lnTo>
                  <a:lnTo>
                    <a:pt x="0" y="0"/>
                  </a:lnTo>
                  <a:close/>
                </a:path>
              </a:pathLst>
            </a:custGeom>
            <a:ln w="5600">
              <a:solidFill>
                <a:srgbClr val="06152F"/>
              </a:solidFill>
            </a:ln>
          </p:spPr>
          <p:txBody>
            <a:bodyPr wrap="square" lIns="0" tIns="0" rIns="0" bIns="0" rtlCol="0"/>
            <a:lstStyle/>
            <a:p>
              <a:endParaRPr/>
            </a:p>
          </p:txBody>
        </p:sp>
        <p:sp>
          <p:nvSpPr>
            <p:cNvPr id="52" name="object 42"/>
            <p:cNvSpPr/>
            <p:nvPr/>
          </p:nvSpPr>
          <p:spPr>
            <a:xfrm>
              <a:off x="850900" y="3100603"/>
              <a:ext cx="2387600" cy="509372"/>
            </a:xfrm>
            <a:custGeom>
              <a:avLst/>
              <a:gdLst/>
              <a:ahLst/>
              <a:cxnLst/>
              <a:rect l="l" t="t" r="r" b="b"/>
              <a:pathLst>
                <a:path w="2387600" h="729614">
                  <a:moveTo>
                    <a:pt x="2362200" y="729538"/>
                  </a:moveTo>
                  <a:lnTo>
                    <a:pt x="25400" y="729538"/>
                  </a:lnTo>
                  <a:lnTo>
                    <a:pt x="15516" y="727541"/>
                  </a:lnTo>
                  <a:lnTo>
                    <a:pt x="7442" y="722096"/>
                  </a:lnTo>
                  <a:lnTo>
                    <a:pt x="1997" y="714022"/>
                  </a:lnTo>
                  <a:lnTo>
                    <a:pt x="0" y="704138"/>
                  </a:lnTo>
                  <a:lnTo>
                    <a:pt x="0" y="25400"/>
                  </a:lnTo>
                  <a:lnTo>
                    <a:pt x="1997" y="15510"/>
                  </a:lnTo>
                  <a:lnTo>
                    <a:pt x="7442" y="7437"/>
                  </a:lnTo>
                  <a:lnTo>
                    <a:pt x="15516" y="1995"/>
                  </a:lnTo>
                  <a:lnTo>
                    <a:pt x="25400" y="0"/>
                  </a:lnTo>
                  <a:lnTo>
                    <a:pt x="2362200" y="0"/>
                  </a:lnTo>
                  <a:lnTo>
                    <a:pt x="2372083" y="1995"/>
                  </a:lnTo>
                  <a:lnTo>
                    <a:pt x="2380157" y="7437"/>
                  </a:lnTo>
                  <a:lnTo>
                    <a:pt x="2385602" y="15510"/>
                  </a:lnTo>
                  <a:lnTo>
                    <a:pt x="2387600" y="25400"/>
                  </a:lnTo>
                  <a:lnTo>
                    <a:pt x="2387600" y="704138"/>
                  </a:lnTo>
                  <a:lnTo>
                    <a:pt x="2385602" y="714022"/>
                  </a:lnTo>
                  <a:lnTo>
                    <a:pt x="2380157" y="722096"/>
                  </a:lnTo>
                  <a:lnTo>
                    <a:pt x="2372083" y="727541"/>
                  </a:lnTo>
                  <a:lnTo>
                    <a:pt x="2362200" y="729538"/>
                  </a:lnTo>
                  <a:close/>
                </a:path>
              </a:pathLst>
            </a:custGeom>
            <a:ln w="25400">
              <a:solidFill>
                <a:srgbClr val="69C6C2"/>
              </a:solidFill>
            </a:ln>
          </p:spPr>
          <p:txBody>
            <a:bodyPr wrap="square" lIns="0" tIns="0" rIns="0" bIns="0" rtlCol="0"/>
            <a:lstStyle/>
            <a:p>
              <a:endParaRPr/>
            </a:p>
          </p:txBody>
        </p:sp>
      </p:grpSp>
      <p:sp>
        <p:nvSpPr>
          <p:cNvPr id="79"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22</a:t>
            </a:r>
            <a:endParaRPr sz="2400" dirty="0">
              <a:latin typeface="Grammarsaurus" pitchFamily="2" charset="0"/>
              <a:cs typeface="Gill Sans MT"/>
            </a:endParaRPr>
          </a:p>
        </p:txBody>
      </p:sp>
      <p:sp>
        <p:nvSpPr>
          <p:cNvPr id="80"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42"/>
                </a:lnTo>
                <a:lnTo>
                  <a:pt x="690" y="27932"/>
                </a:lnTo>
                <a:lnTo>
                  <a:pt x="177" y="41940"/>
                </a:lnTo>
                <a:lnTo>
                  <a:pt x="0" y="56095"/>
                </a:lnTo>
                <a:lnTo>
                  <a:pt x="2018" y="104695"/>
                </a:lnTo>
                <a:lnTo>
                  <a:pt x="8358" y="156741"/>
                </a:lnTo>
                <a:lnTo>
                  <a:pt x="18677" y="205799"/>
                </a:lnTo>
                <a:lnTo>
                  <a:pt x="32973" y="253719"/>
                </a:lnTo>
                <a:lnTo>
                  <a:pt x="51160" y="300277"/>
                </a:lnTo>
                <a:lnTo>
                  <a:pt x="73151" y="345253"/>
                </a:lnTo>
                <a:lnTo>
                  <a:pt x="98861" y="388424"/>
                </a:lnTo>
                <a:lnTo>
                  <a:pt x="128201" y="429568"/>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1"/>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1293279" y="144018"/>
            <a:ext cx="9605645" cy="2334895"/>
            <a:chOff x="1293279" y="144018"/>
            <a:chExt cx="9605645" cy="2334895"/>
          </a:xfrm>
        </p:grpSpPr>
        <p:sp>
          <p:nvSpPr>
            <p:cNvPr id="5" name="object 5"/>
            <p:cNvSpPr/>
            <p:nvPr/>
          </p:nvSpPr>
          <p:spPr>
            <a:xfrm>
              <a:off x="1299629" y="1205407"/>
              <a:ext cx="9592945" cy="1267460"/>
            </a:xfrm>
            <a:custGeom>
              <a:avLst/>
              <a:gdLst/>
              <a:ahLst/>
              <a:cxnLst/>
              <a:rect l="l" t="t" r="r" b="b"/>
              <a:pathLst>
                <a:path w="9592945" h="1267460">
                  <a:moveTo>
                    <a:pt x="9463189" y="0"/>
                  </a:moveTo>
                  <a:lnTo>
                    <a:pt x="129552" y="0"/>
                  </a:lnTo>
                  <a:lnTo>
                    <a:pt x="79124" y="10178"/>
                  </a:lnTo>
                  <a:lnTo>
                    <a:pt x="37944" y="37938"/>
                  </a:lnTo>
                  <a:lnTo>
                    <a:pt x="10180" y="79113"/>
                  </a:lnTo>
                  <a:lnTo>
                    <a:pt x="0" y="129539"/>
                  </a:lnTo>
                  <a:lnTo>
                    <a:pt x="0" y="1137310"/>
                  </a:lnTo>
                  <a:lnTo>
                    <a:pt x="10180" y="1187738"/>
                  </a:lnTo>
                  <a:lnTo>
                    <a:pt x="37944" y="1228918"/>
                  </a:lnTo>
                  <a:lnTo>
                    <a:pt x="79124" y="1256682"/>
                  </a:lnTo>
                  <a:lnTo>
                    <a:pt x="129552" y="1266863"/>
                  </a:lnTo>
                  <a:lnTo>
                    <a:pt x="9463189" y="1266863"/>
                  </a:lnTo>
                  <a:lnTo>
                    <a:pt x="9513612" y="1256682"/>
                  </a:lnTo>
                  <a:lnTo>
                    <a:pt x="9554792" y="1228918"/>
                  </a:lnTo>
                  <a:lnTo>
                    <a:pt x="9582559" y="1187738"/>
                  </a:lnTo>
                  <a:lnTo>
                    <a:pt x="9592741" y="1137310"/>
                  </a:lnTo>
                  <a:lnTo>
                    <a:pt x="9592741" y="129539"/>
                  </a:lnTo>
                  <a:lnTo>
                    <a:pt x="9582559" y="79113"/>
                  </a:lnTo>
                  <a:lnTo>
                    <a:pt x="9554792" y="37938"/>
                  </a:lnTo>
                  <a:lnTo>
                    <a:pt x="9513612" y="10178"/>
                  </a:lnTo>
                  <a:lnTo>
                    <a:pt x="9463189" y="0"/>
                  </a:lnTo>
                  <a:close/>
                </a:path>
              </a:pathLst>
            </a:custGeom>
            <a:solidFill>
              <a:srgbClr val="E8ECDD"/>
            </a:solidFill>
          </p:spPr>
          <p:txBody>
            <a:bodyPr wrap="square" lIns="0" tIns="0" rIns="0" bIns="0" rtlCol="0"/>
            <a:lstStyle/>
            <a:p>
              <a:endParaRPr/>
            </a:p>
          </p:txBody>
        </p:sp>
        <p:sp>
          <p:nvSpPr>
            <p:cNvPr id="6" name="object 6"/>
            <p:cNvSpPr/>
            <p:nvPr/>
          </p:nvSpPr>
          <p:spPr>
            <a:xfrm>
              <a:off x="1299629" y="1205407"/>
              <a:ext cx="9592945" cy="1267460"/>
            </a:xfrm>
            <a:custGeom>
              <a:avLst/>
              <a:gdLst/>
              <a:ahLst/>
              <a:cxnLst/>
              <a:rect l="l" t="t" r="r" b="b"/>
              <a:pathLst>
                <a:path w="9592945" h="1267460">
                  <a:moveTo>
                    <a:pt x="129552" y="1266863"/>
                  </a:moveTo>
                  <a:lnTo>
                    <a:pt x="9463189" y="1266863"/>
                  </a:lnTo>
                  <a:lnTo>
                    <a:pt x="9513612" y="1256682"/>
                  </a:lnTo>
                  <a:lnTo>
                    <a:pt x="9554792" y="1228918"/>
                  </a:lnTo>
                  <a:lnTo>
                    <a:pt x="9582559" y="1187738"/>
                  </a:lnTo>
                  <a:lnTo>
                    <a:pt x="9592741" y="1137310"/>
                  </a:lnTo>
                  <a:lnTo>
                    <a:pt x="9592741" y="129539"/>
                  </a:lnTo>
                  <a:lnTo>
                    <a:pt x="9582559" y="79113"/>
                  </a:lnTo>
                  <a:lnTo>
                    <a:pt x="9554792" y="37938"/>
                  </a:lnTo>
                  <a:lnTo>
                    <a:pt x="9513612" y="10178"/>
                  </a:lnTo>
                  <a:lnTo>
                    <a:pt x="9463189" y="0"/>
                  </a:lnTo>
                  <a:lnTo>
                    <a:pt x="129552" y="0"/>
                  </a:lnTo>
                  <a:lnTo>
                    <a:pt x="79124" y="10178"/>
                  </a:lnTo>
                  <a:lnTo>
                    <a:pt x="37944" y="37938"/>
                  </a:lnTo>
                  <a:lnTo>
                    <a:pt x="10180" y="79113"/>
                  </a:lnTo>
                  <a:lnTo>
                    <a:pt x="0" y="129539"/>
                  </a:lnTo>
                  <a:lnTo>
                    <a:pt x="0" y="1137310"/>
                  </a:lnTo>
                  <a:lnTo>
                    <a:pt x="10180" y="1187738"/>
                  </a:lnTo>
                  <a:lnTo>
                    <a:pt x="37944" y="1228918"/>
                  </a:lnTo>
                  <a:lnTo>
                    <a:pt x="79124" y="1256682"/>
                  </a:lnTo>
                  <a:lnTo>
                    <a:pt x="129552" y="1266863"/>
                  </a:lnTo>
                  <a:close/>
                </a:path>
              </a:pathLst>
            </a:custGeom>
            <a:ln w="12699">
              <a:solidFill>
                <a:srgbClr val="221F1F"/>
              </a:solidFill>
            </a:ln>
          </p:spPr>
          <p:txBody>
            <a:bodyPr wrap="square" lIns="0" tIns="0" rIns="0" bIns="0" rtlCol="0"/>
            <a:lstStyle/>
            <a:p>
              <a:endParaRPr/>
            </a:p>
          </p:txBody>
        </p:sp>
        <p:sp>
          <p:nvSpPr>
            <p:cNvPr id="7" name="object 7"/>
            <p:cNvSpPr/>
            <p:nvPr/>
          </p:nvSpPr>
          <p:spPr>
            <a:xfrm>
              <a:off x="4796294" y="152273"/>
              <a:ext cx="2599690" cy="755650"/>
            </a:xfrm>
            <a:custGeom>
              <a:avLst/>
              <a:gdLst/>
              <a:ahLst/>
              <a:cxnLst/>
              <a:rect l="l" t="t" r="r" b="b"/>
              <a:pathLst>
                <a:path w="2599690" h="755650">
                  <a:moveTo>
                    <a:pt x="2560383"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2560383" y="755141"/>
                  </a:lnTo>
                  <a:lnTo>
                    <a:pt x="2575575" y="752074"/>
                  </a:lnTo>
                  <a:lnTo>
                    <a:pt x="2587985" y="743708"/>
                  </a:lnTo>
                  <a:lnTo>
                    <a:pt x="2596354" y="731299"/>
                  </a:lnTo>
                  <a:lnTo>
                    <a:pt x="2599423" y="716102"/>
                  </a:lnTo>
                  <a:lnTo>
                    <a:pt x="2599423" y="39039"/>
                  </a:lnTo>
                  <a:lnTo>
                    <a:pt x="2596354" y="23847"/>
                  </a:lnTo>
                  <a:lnTo>
                    <a:pt x="2587985" y="11437"/>
                  </a:lnTo>
                  <a:lnTo>
                    <a:pt x="2575575" y="3069"/>
                  </a:lnTo>
                  <a:lnTo>
                    <a:pt x="2560383" y="0"/>
                  </a:lnTo>
                  <a:close/>
                </a:path>
              </a:pathLst>
            </a:custGeom>
            <a:solidFill>
              <a:srgbClr val="E8ECDD"/>
            </a:solidFill>
          </p:spPr>
          <p:txBody>
            <a:bodyPr wrap="square" lIns="0" tIns="0" rIns="0" bIns="0" rtlCol="0"/>
            <a:lstStyle/>
            <a:p>
              <a:endParaRPr/>
            </a:p>
          </p:txBody>
        </p:sp>
        <p:sp>
          <p:nvSpPr>
            <p:cNvPr id="8" name="object 8"/>
            <p:cNvSpPr/>
            <p:nvPr/>
          </p:nvSpPr>
          <p:spPr>
            <a:xfrm>
              <a:off x="4796294" y="152273"/>
              <a:ext cx="2599690" cy="755650"/>
            </a:xfrm>
            <a:custGeom>
              <a:avLst/>
              <a:gdLst/>
              <a:ahLst/>
              <a:cxnLst/>
              <a:rect l="l" t="t" r="r" b="b"/>
              <a:pathLst>
                <a:path w="2599690" h="755650">
                  <a:moveTo>
                    <a:pt x="2560383"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2560383" y="0"/>
                  </a:lnTo>
                  <a:lnTo>
                    <a:pt x="2575575" y="3069"/>
                  </a:lnTo>
                  <a:lnTo>
                    <a:pt x="2587985" y="11437"/>
                  </a:lnTo>
                  <a:lnTo>
                    <a:pt x="2596354" y="23847"/>
                  </a:lnTo>
                  <a:lnTo>
                    <a:pt x="2599423" y="39039"/>
                  </a:lnTo>
                  <a:lnTo>
                    <a:pt x="2599423" y="716102"/>
                  </a:lnTo>
                  <a:lnTo>
                    <a:pt x="2596354" y="731299"/>
                  </a:lnTo>
                  <a:lnTo>
                    <a:pt x="2587985" y="743708"/>
                  </a:lnTo>
                  <a:lnTo>
                    <a:pt x="2575575" y="752074"/>
                  </a:lnTo>
                  <a:lnTo>
                    <a:pt x="2560383" y="755141"/>
                  </a:lnTo>
                  <a:close/>
                </a:path>
              </a:pathLst>
            </a:custGeom>
            <a:ln w="15951">
              <a:solidFill>
                <a:srgbClr val="221F1F"/>
              </a:solidFill>
            </a:ln>
          </p:spPr>
          <p:txBody>
            <a:bodyPr wrap="square" lIns="0" tIns="0" rIns="0" bIns="0" rtlCol="0"/>
            <a:lstStyle/>
            <a:p>
              <a:endParaRPr/>
            </a:p>
          </p:txBody>
        </p:sp>
      </p:grpSp>
      <p:sp>
        <p:nvSpPr>
          <p:cNvPr id="9" name="object 9"/>
          <p:cNvSpPr txBox="1">
            <a:spLocks noGrp="1"/>
          </p:cNvSpPr>
          <p:nvPr>
            <p:ph type="title"/>
          </p:nvPr>
        </p:nvSpPr>
        <p:spPr>
          <a:xfrm>
            <a:off x="5306098" y="209486"/>
            <a:ext cx="1572895" cy="589280"/>
          </a:xfrm>
          <a:prstGeom prst="rect">
            <a:avLst/>
          </a:prstGeom>
        </p:spPr>
        <p:txBody>
          <a:bodyPr vert="horz" wrap="square" lIns="0" tIns="12700" rIns="0" bIns="0" rtlCol="0">
            <a:spAutoFit/>
          </a:bodyPr>
          <a:lstStyle/>
          <a:p>
            <a:pPr marL="12700">
              <a:lnSpc>
                <a:spcPct val="100000"/>
              </a:lnSpc>
              <a:spcBef>
                <a:spcPts val="100"/>
              </a:spcBef>
            </a:pPr>
            <a:r>
              <a:rPr spc="-100" dirty="0">
                <a:latin typeface="Grammarsaurus" pitchFamily="2" charset="0"/>
              </a:rPr>
              <a:t>Method</a:t>
            </a:r>
          </a:p>
        </p:txBody>
      </p:sp>
      <p:sp>
        <p:nvSpPr>
          <p:cNvPr id="10" name="object 10"/>
          <p:cNvSpPr txBox="1"/>
          <p:nvPr/>
        </p:nvSpPr>
        <p:spPr>
          <a:xfrm>
            <a:off x="1181100" y="3914165"/>
            <a:ext cx="6021782" cy="2013372"/>
          </a:xfrm>
          <a:prstGeom prst="rect">
            <a:avLst/>
          </a:prstGeom>
        </p:spPr>
        <p:txBody>
          <a:bodyPr vert="horz" wrap="square" lIns="0" tIns="38100" rIns="0" bIns="0" rtlCol="0">
            <a:spAutoFit/>
          </a:bodyPr>
          <a:lstStyle/>
          <a:p>
            <a:pPr marL="12700">
              <a:lnSpc>
                <a:spcPct val="100000"/>
              </a:lnSpc>
              <a:spcBef>
                <a:spcPts val="300"/>
              </a:spcBef>
            </a:pPr>
            <a:r>
              <a:rPr sz="2000" spc="-50" dirty="0">
                <a:solidFill>
                  <a:srgbClr val="1D242C"/>
                </a:solidFill>
                <a:latin typeface="Grammarsaurus" pitchFamily="2" charset="0"/>
                <a:cs typeface="Gill Sans MT"/>
              </a:rPr>
              <a:t>Use the following sentence starters to help you.</a:t>
            </a:r>
            <a:endParaRPr sz="2000" spc="-50" dirty="0">
              <a:latin typeface="Grammarsaurus" pitchFamily="2" charset="0"/>
              <a:cs typeface="Gill Sans MT"/>
            </a:endParaRPr>
          </a:p>
          <a:p>
            <a:pPr marL="294640" indent="-281940">
              <a:lnSpc>
                <a:spcPct val="100000"/>
              </a:lnSpc>
              <a:spcBef>
                <a:spcPts val="200"/>
              </a:spcBef>
              <a:buAutoNum type="arabicPeriod"/>
              <a:tabLst>
                <a:tab pos="294640" algn="l"/>
              </a:tabLst>
            </a:pPr>
            <a:r>
              <a:rPr sz="2000" b="1" spc="-50" dirty="0">
                <a:solidFill>
                  <a:srgbClr val="1D242C"/>
                </a:solidFill>
                <a:latin typeface="Grammarsaurus" pitchFamily="2" charset="0"/>
                <a:cs typeface="Gill Sans MT"/>
              </a:rPr>
              <a:t>“Get four measuring containers of the same...”</a:t>
            </a:r>
            <a:endParaRPr sz="2000" spc="-50" dirty="0">
              <a:latin typeface="Grammarsaurus" pitchFamily="2" charset="0"/>
              <a:cs typeface="Gill Sans MT"/>
            </a:endParaRPr>
          </a:p>
          <a:p>
            <a:pPr marL="310515" indent="-297815">
              <a:lnSpc>
                <a:spcPct val="100000"/>
              </a:lnSpc>
              <a:spcBef>
                <a:spcPts val="200"/>
              </a:spcBef>
              <a:buAutoNum type="arabicPeriod"/>
              <a:tabLst>
                <a:tab pos="310515" algn="l"/>
              </a:tabLst>
            </a:pPr>
            <a:r>
              <a:rPr sz="2000" b="1" spc="-50" dirty="0">
                <a:solidFill>
                  <a:srgbClr val="1D242C"/>
                </a:solidFill>
                <a:latin typeface="Grammarsaurus" pitchFamily="2" charset="0"/>
                <a:cs typeface="Gill Sans MT"/>
              </a:rPr>
              <a:t>“Fill each container with …”</a:t>
            </a:r>
            <a:endParaRPr sz="2000" spc="-50" dirty="0">
              <a:latin typeface="Grammarsaurus" pitchFamily="2" charset="0"/>
              <a:cs typeface="Gill Sans MT"/>
            </a:endParaRPr>
          </a:p>
          <a:p>
            <a:pPr marL="305435" indent="-292735">
              <a:lnSpc>
                <a:spcPct val="100000"/>
              </a:lnSpc>
              <a:spcBef>
                <a:spcPts val="200"/>
              </a:spcBef>
              <a:buAutoNum type="arabicPeriod"/>
              <a:tabLst>
                <a:tab pos="305435" algn="l"/>
              </a:tabLst>
            </a:pPr>
            <a:r>
              <a:rPr sz="2000" b="1" spc="-50" dirty="0">
                <a:solidFill>
                  <a:srgbClr val="1D242C"/>
                </a:solidFill>
                <a:latin typeface="Grammarsaurus" pitchFamily="2" charset="0"/>
                <a:cs typeface="Gill Sans MT"/>
              </a:rPr>
              <a:t>“Label each container so…”</a:t>
            </a:r>
            <a:endParaRPr sz="2000" spc="-50" dirty="0">
              <a:latin typeface="Grammarsaurus" pitchFamily="2" charset="0"/>
              <a:cs typeface="Gill Sans MT"/>
            </a:endParaRPr>
          </a:p>
          <a:p>
            <a:pPr marL="306705" indent="-294005">
              <a:lnSpc>
                <a:spcPct val="100000"/>
              </a:lnSpc>
              <a:spcBef>
                <a:spcPts val="200"/>
              </a:spcBef>
              <a:buAutoNum type="arabicPeriod"/>
              <a:tabLst>
                <a:tab pos="306705" algn="l"/>
              </a:tabLst>
            </a:pPr>
            <a:r>
              <a:rPr sz="2000" b="1" spc="-50" dirty="0">
                <a:solidFill>
                  <a:srgbClr val="1D242C"/>
                </a:solidFill>
                <a:latin typeface="Grammarsaurus" pitchFamily="2" charset="0"/>
                <a:cs typeface="Gill Sans MT"/>
              </a:rPr>
              <a:t>“Leave the …”</a:t>
            </a:r>
            <a:endParaRPr sz="2000" spc="-50" dirty="0">
              <a:latin typeface="Grammarsaurus" pitchFamily="2" charset="0"/>
              <a:cs typeface="Gill Sans MT"/>
            </a:endParaRPr>
          </a:p>
          <a:p>
            <a:pPr marL="305435" indent="-292735">
              <a:lnSpc>
                <a:spcPct val="100000"/>
              </a:lnSpc>
              <a:spcBef>
                <a:spcPts val="200"/>
              </a:spcBef>
              <a:buAutoNum type="arabicPeriod"/>
              <a:tabLst>
                <a:tab pos="305435" algn="l"/>
              </a:tabLst>
            </a:pPr>
            <a:r>
              <a:rPr sz="2000" b="1" spc="-50" dirty="0">
                <a:solidFill>
                  <a:srgbClr val="1D242C"/>
                </a:solidFill>
                <a:latin typeface="Grammarsaurus" pitchFamily="2" charset="0"/>
                <a:cs typeface="Gill Sans MT"/>
              </a:rPr>
              <a:t>“Record your…”</a:t>
            </a:r>
            <a:endParaRPr sz="2000" spc="-50" dirty="0">
              <a:latin typeface="Grammarsaurus" pitchFamily="2" charset="0"/>
              <a:cs typeface="Gill Sans MT"/>
            </a:endParaRPr>
          </a:p>
        </p:txBody>
      </p:sp>
      <p:sp>
        <p:nvSpPr>
          <p:cNvPr id="11" name="object 11"/>
          <p:cNvSpPr txBox="1"/>
          <p:nvPr/>
        </p:nvSpPr>
        <p:spPr>
          <a:xfrm>
            <a:off x="1181100" y="1257236"/>
            <a:ext cx="9399905" cy="2360646"/>
          </a:xfrm>
          <a:prstGeom prst="rect">
            <a:avLst/>
          </a:prstGeom>
        </p:spPr>
        <p:txBody>
          <a:bodyPr vert="horz" wrap="square" lIns="0" tIns="12700" rIns="0" bIns="0" rtlCol="0">
            <a:spAutoFit/>
          </a:bodyPr>
          <a:lstStyle/>
          <a:p>
            <a:pPr marL="442595" marR="5080" algn="ctr">
              <a:lnSpc>
                <a:spcPct val="112500"/>
              </a:lnSpc>
              <a:spcBef>
                <a:spcPts val="100"/>
              </a:spcBef>
            </a:pPr>
            <a:r>
              <a:rPr sz="2000" spc="-100" dirty="0">
                <a:solidFill>
                  <a:srgbClr val="1D242C"/>
                </a:solidFill>
                <a:latin typeface="Grammarsaurus" pitchFamily="2" charset="0"/>
                <a:cs typeface="Gill Sans MT"/>
              </a:rPr>
              <a:t>A method is a set of clear steps you follow to do a science experiment. It tells you what to do first, next, and last so your experiment is consistent and easy to repeat.</a:t>
            </a:r>
            <a:endParaRPr sz="2000" spc="-100" dirty="0">
              <a:latin typeface="Grammarsaurus" pitchFamily="2" charset="0"/>
              <a:cs typeface="Gill Sans MT"/>
            </a:endParaRPr>
          </a:p>
          <a:p>
            <a:pPr marL="429259" algn="ctr">
              <a:lnSpc>
                <a:spcPct val="100000"/>
              </a:lnSpc>
              <a:spcBef>
                <a:spcPts val="300"/>
              </a:spcBef>
            </a:pPr>
            <a:r>
              <a:rPr sz="2000" b="1" spc="-100" dirty="0">
                <a:solidFill>
                  <a:srgbClr val="1D242C"/>
                </a:solidFill>
                <a:latin typeface="Grammarsaurus" pitchFamily="2" charset="0"/>
                <a:cs typeface="Gill Sans MT"/>
              </a:rPr>
              <a:t>What five steps would you follow to set up this investigation?</a:t>
            </a:r>
            <a:endParaRPr sz="2000" spc="-100" dirty="0">
              <a:latin typeface="Grammarsaurus" pitchFamily="2" charset="0"/>
              <a:cs typeface="Gill Sans MT"/>
            </a:endParaRPr>
          </a:p>
          <a:p>
            <a:pPr>
              <a:lnSpc>
                <a:spcPct val="100000"/>
              </a:lnSpc>
            </a:pPr>
            <a:endParaRPr sz="2000" spc="-100" dirty="0">
              <a:latin typeface="Grammarsaurus" pitchFamily="2" charset="0"/>
              <a:cs typeface="Gill Sans MT"/>
            </a:endParaRPr>
          </a:p>
          <a:p>
            <a:pPr>
              <a:lnSpc>
                <a:spcPct val="100000"/>
              </a:lnSpc>
              <a:spcBef>
                <a:spcPts val="180"/>
              </a:spcBef>
            </a:pPr>
            <a:endParaRPr sz="2000" spc="-100" dirty="0">
              <a:latin typeface="Grammarsaurus" pitchFamily="2" charset="0"/>
              <a:cs typeface="Gill Sans MT"/>
            </a:endParaRPr>
          </a:p>
          <a:p>
            <a:pPr marL="12700" marR="4474845">
              <a:lnSpc>
                <a:spcPct val="108300"/>
              </a:lnSpc>
            </a:pPr>
            <a:r>
              <a:rPr sz="2000" spc="-100" dirty="0">
                <a:solidFill>
                  <a:srgbClr val="1D242C"/>
                </a:solidFill>
                <a:latin typeface="Grammarsaurus" pitchFamily="2" charset="0"/>
                <a:cs typeface="Gill Sans MT"/>
              </a:rPr>
              <a:t>Discuss this question with your learning partner. Be ready to share your feedback with the class.</a:t>
            </a:r>
            <a:endParaRPr sz="2000" spc="-100" dirty="0">
              <a:latin typeface="Grammarsaurus" pitchFamily="2" charset="0"/>
              <a:cs typeface="Gill Sans MT"/>
            </a:endParaRPr>
          </a:p>
        </p:txBody>
      </p:sp>
      <p:pic>
        <p:nvPicPr>
          <p:cNvPr id="12" name="object 12"/>
          <p:cNvPicPr/>
          <p:nvPr/>
        </p:nvPicPr>
        <p:blipFill>
          <a:blip r:embed="rId2" cstate="print"/>
          <a:stretch>
            <a:fillRect/>
          </a:stretch>
        </p:blipFill>
        <p:spPr>
          <a:xfrm>
            <a:off x="7542656" y="4491609"/>
            <a:ext cx="1279359" cy="1531111"/>
          </a:xfrm>
          <a:prstGeom prst="rect">
            <a:avLst/>
          </a:prstGeom>
        </p:spPr>
      </p:pic>
      <p:sp>
        <p:nvSpPr>
          <p:cNvPr id="13" name="object 13"/>
          <p:cNvSpPr txBox="1"/>
          <p:nvPr/>
        </p:nvSpPr>
        <p:spPr>
          <a:xfrm>
            <a:off x="7981086" y="5969911"/>
            <a:ext cx="513479" cy="320601"/>
          </a:xfrm>
          <a:prstGeom prst="rect">
            <a:avLst/>
          </a:prstGeom>
        </p:spPr>
        <p:txBody>
          <a:bodyPr vert="horz" wrap="square" lIns="0" tIns="12700" rIns="0" bIns="0" rtlCol="0">
            <a:spAutoFit/>
          </a:bodyPr>
          <a:lstStyle/>
          <a:p>
            <a:pPr marL="12700">
              <a:lnSpc>
                <a:spcPct val="100000"/>
              </a:lnSpc>
              <a:spcBef>
                <a:spcPts val="100"/>
              </a:spcBef>
            </a:pPr>
            <a:r>
              <a:rPr sz="2000" spc="-105" dirty="0">
                <a:solidFill>
                  <a:srgbClr val="1D242C"/>
                </a:solidFill>
                <a:latin typeface="Grammarsaurus" pitchFamily="2" charset="0"/>
                <a:cs typeface="Gill Sans MT"/>
              </a:rPr>
              <a:t>coke</a:t>
            </a:r>
            <a:endParaRPr sz="2000">
              <a:latin typeface="Grammarsaurus" pitchFamily="2" charset="0"/>
              <a:cs typeface="Gill Sans MT"/>
            </a:endParaRPr>
          </a:p>
        </p:txBody>
      </p:sp>
      <p:grpSp>
        <p:nvGrpSpPr>
          <p:cNvPr id="14" name="object 14"/>
          <p:cNvGrpSpPr/>
          <p:nvPr/>
        </p:nvGrpSpPr>
        <p:grpSpPr>
          <a:xfrm>
            <a:off x="7933478" y="4491609"/>
            <a:ext cx="2875915" cy="1531620"/>
            <a:chOff x="7933478" y="4491609"/>
            <a:chExt cx="2875915" cy="1531620"/>
          </a:xfrm>
        </p:grpSpPr>
        <p:pic>
          <p:nvPicPr>
            <p:cNvPr id="15" name="object 15"/>
            <p:cNvPicPr/>
            <p:nvPr/>
          </p:nvPicPr>
          <p:blipFill>
            <a:blip r:embed="rId3" cstate="print"/>
            <a:stretch>
              <a:fillRect/>
            </a:stretch>
          </p:blipFill>
          <p:spPr>
            <a:xfrm>
              <a:off x="7933478" y="5139423"/>
              <a:ext cx="570951" cy="750722"/>
            </a:xfrm>
            <a:prstGeom prst="rect">
              <a:avLst/>
            </a:prstGeom>
          </p:spPr>
        </p:pic>
        <p:pic>
          <p:nvPicPr>
            <p:cNvPr id="16" name="object 16"/>
            <p:cNvPicPr/>
            <p:nvPr/>
          </p:nvPicPr>
          <p:blipFill>
            <a:blip r:embed="rId2" cstate="print"/>
            <a:stretch>
              <a:fillRect/>
            </a:stretch>
          </p:blipFill>
          <p:spPr>
            <a:xfrm>
              <a:off x="9529495" y="4491609"/>
              <a:ext cx="1279372" cy="1531111"/>
            </a:xfrm>
            <a:prstGeom prst="rect">
              <a:avLst/>
            </a:prstGeom>
          </p:spPr>
        </p:pic>
      </p:grpSp>
      <p:sp>
        <p:nvSpPr>
          <p:cNvPr id="17" name="object 17"/>
          <p:cNvSpPr txBox="1"/>
          <p:nvPr/>
        </p:nvSpPr>
        <p:spPr>
          <a:xfrm>
            <a:off x="9535886" y="5969911"/>
            <a:ext cx="1421043"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orange</a:t>
            </a:r>
            <a:r>
              <a:rPr sz="2000" spc="-30" dirty="0">
                <a:solidFill>
                  <a:srgbClr val="1D242C"/>
                </a:solidFill>
                <a:latin typeface="Grammarsaurus" pitchFamily="2" charset="0"/>
                <a:cs typeface="Gill Sans MT"/>
              </a:rPr>
              <a:t> </a:t>
            </a:r>
            <a:r>
              <a:rPr sz="2000" spc="-35" dirty="0">
                <a:solidFill>
                  <a:srgbClr val="1D242C"/>
                </a:solidFill>
                <a:latin typeface="Grammarsaurus" pitchFamily="2" charset="0"/>
                <a:cs typeface="Gill Sans MT"/>
              </a:rPr>
              <a:t>juice</a:t>
            </a:r>
            <a:endParaRPr sz="2000" dirty="0">
              <a:latin typeface="Grammarsaurus" pitchFamily="2" charset="0"/>
              <a:cs typeface="Gill Sans MT"/>
            </a:endParaRPr>
          </a:p>
        </p:txBody>
      </p:sp>
      <p:grpSp>
        <p:nvGrpSpPr>
          <p:cNvPr id="18" name="object 18"/>
          <p:cNvGrpSpPr/>
          <p:nvPr/>
        </p:nvGrpSpPr>
        <p:grpSpPr>
          <a:xfrm>
            <a:off x="7542656" y="2510586"/>
            <a:ext cx="2948940" cy="3380104"/>
            <a:chOff x="7542656" y="2510586"/>
            <a:chExt cx="2948940" cy="3380104"/>
          </a:xfrm>
        </p:grpSpPr>
        <p:pic>
          <p:nvPicPr>
            <p:cNvPr id="19" name="object 19"/>
            <p:cNvPicPr/>
            <p:nvPr/>
          </p:nvPicPr>
          <p:blipFill>
            <a:blip r:embed="rId3" cstate="print"/>
            <a:stretch>
              <a:fillRect/>
            </a:stretch>
          </p:blipFill>
          <p:spPr>
            <a:xfrm>
              <a:off x="9920328" y="5139423"/>
              <a:ext cx="570940" cy="750722"/>
            </a:xfrm>
            <a:prstGeom prst="rect">
              <a:avLst/>
            </a:prstGeom>
          </p:spPr>
        </p:pic>
        <p:pic>
          <p:nvPicPr>
            <p:cNvPr id="20" name="object 20"/>
            <p:cNvPicPr/>
            <p:nvPr/>
          </p:nvPicPr>
          <p:blipFill>
            <a:blip r:embed="rId2" cstate="print"/>
            <a:stretch>
              <a:fillRect/>
            </a:stretch>
          </p:blipFill>
          <p:spPr>
            <a:xfrm>
              <a:off x="7542656" y="2510586"/>
              <a:ext cx="1279359" cy="1531112"/>
            </a:xfrm>
            <a:prstGeom prst="rect">
              <a:avLst/>
            </a:prstGeom>
          </p:spPr>
        </p:pic>
      </p:grpSp>
      <p:sp>
        <p:nvSpPr>
          <p:cNvPr id="21" name="object 21"/>
          <p:cNvSpPr txBox="1"/>
          <p:nvPr/>
        </p:nvSpPr>
        <p:spPr>
          <a:xfrm>
            <a:off x="7918907" y="3988879"/>
            <a:ext cx="663390" cy="320601"/>
          </a:xfrm>
          <a:prstGeom prst="rect">
            <a:avLst/>
          </a:prstGeom>
        </p:spPr>
        <p:txBody>
          <a:bodyPr vert="horz" wrap="square" lIns="0" tIns="12700" rIns="0" bIns="0" rtlCol="0">
            <a:spAutoFit/>
          </a:bodyPr>
          <a:lstStyle/>
          <a:p>
            <a:pPr marL="12700">
              <a:lnSpc>
                <a:spcPct val="100000"/>
              </a:lnSpc>
              <a:spcBef>
                <a:spcPts val="100"/>
              </a:spcBef>
            </a:pPr>
            <a:r>
              <a:rPr sz="2000" spc="-30" dirty="0">
                <a:solidFill>
                  <a:srgbClr val="1D242C"/>
                </a:solidFill>
                <a:latin typeface="Grammarsaurus" pitchFamily="2" charset="0"/>
                <a:cs typeface="Gill Sans MT"/>
              </a:rPr>
              <a:t>water</a:t>
            </a:r>
            <a:endParaRPr sz="2000" dirty="0">
              <a:latin typeface="Grammarsaurus" pitchFamily="2" charset="0"/>
              <a:cs typeface="Gill Sans MT"/>
            </a:endParaRPr>
          </a:p>
        </p:txBody>
      </p:sp>
      <p:grpSp>
        <p:nvGrpSpPr>
          <p:cNvPr id="22" name="object 22"/>
          <p:cNvGrpSpPr/>
          <p:nvPr/>
        </p:nvGrpSpPr>
        <p:grpSpPr>
          <a:xfrm>
            <a:off x="7933478" y="2510586"/>
            <a:ext cx="2875915" cy="1531620"/>
            <a:chOff x="7933478" y="2510586"/>
            <a:chExt cx="2875915" cy="1531620"/>
          </a:xfrm>
        </p:grpSpPr>
        <p:pic>
          <p:nvPicPr>
            <p:cNvPr id="23" name="object 23"/>
            <p:cNvPicPr/>
            <p:nvPr/>
          </p:nvPicPr>
          <p:blipFill>
            <a:blip r:embed="rId3" cstate="print"/>
            <a:stretch>
              <a:fillRect/>
            </a:stretch>
          </p:blipFill>
          <p:spPr>
            <a:xfrm>
              <a:off x="7933478" y="3158388"/>
              <a:ext cx="570951" cy="750735"/>
            </a:xfrm>
            <a:prstGeom prst="rect">
              <a:avLst/>
            </a:prstGeom>
          </p:spPr>
        </p:pic>
        <p:pic>
          <p:nvPicPr>
            <p:cNvPr id="24" name="object 24"/>
            <p:cNvPicPr/>
            <p:nvPr/>
          </p:nvPicPr>
          <p:blipFill>
            <a:blip r:embed="rId2" cstate="print"/>
            <a:stretch>
              <a:fillRect/>
            </a:stretch>
          </p:blipFill>
          <p:spPr>
            <a:xfrm>
              <a:off x="9529495" y="2510586"/>
              <a:ext cx="1279372" cy="1531112"/>
            </a:xfrm>
            <a:prstGeom prst="rect">
              <a:avLst/>
            </a:prstGeom>
          </p:spPr>
        </p:pic>
      </p:grpSp>
      <p:sp>
        <p:nvSpPr>
          <p:cNvPr id="25" name="object 25"/>
          <p:cNvSpPr txBox="1"/>
          <p:nvPr/>
        </p:nvSpPr>
        <p:spPr>
          <a:xfrm>
            <a:off x="9983634" y="3988879"/>
            <a:ext cx="485459" cy="320601"/>
          </a:xfrm>
          <a:prstGeom prst="rect">
            <a:avLst/>
          </a:prstGeom>
        </p:spPr>
        <p:txBody>
          <a:bodyPr vert="horz" wrap="square" lIns="0" tIns="12700" rIns="0" bIns="0" rtlCol="0">
            <a:spAutoFit/>
          </a:bodyPr>
          <a:lstStyle/>
          <a:p>
            <a:pPr marL="12700">
              <a:lnSpc>
                <a:spcPct val="100000"/>
              </a:lnSpc>
              <a:spcBef>
                <a:spcPts val="100"/>
              </a:spcBef>
            </a:pPr>
            <a:r>
              <a:rPr sz="2000" spc="-15" dirty="0">
                <a:solidFill>
                  <a:srgbClr val="1D242C"/>
                </a:solidFill>
                <a:latin typeface="Grammarsaurus" pitchFamily="2" charset="0"/>
                <a:cs typeface="Gill Sans MT"/>
              </a:rPr>
              <a:t>milk</a:t>
            </a:r>
            <a:endParaRPr sz="2000">
              <a:latin typeface="Grammarsaurus" pitchFamily="2" charset="0"/>
              <a:cs typeface="Gill Sans MT"/>
            </a:endParaRPr>
          </a:p>
        </p:txBody>
      </p:sp>
      <p:grpSp>
        <p:nvGrpSpPr>
          <p:cNvPr id="26" name="object 26"/>
          <p:cNvGrpSpPr/>
          <p:nvPr/>
        </p:nvGrpSpPr>
        <p:grpSpPr>
          <a:xfrm>
            <a:off x="9920328" y="426643"/>
            <a:ext cx="1572260" cy="3482975"/>
            <a:chOff x="9920328" y="426643"/>
            <a:chExt cx="1572260" cy="3482975"/>
          </a:xfrm>
        </p:grpSpPr>
        <p:pic>
          <p:nvPicPr>
            <p:cNvPr id="27" name="object 27"/>
            <p:cNvPicPr/>
            <p:nvPr/>
          </p:nvPicPr>
          <p:blipFill>
            <a:blip r:embed="rId3" cstate="print"/>
            <a:stretch>
              <a:fillRect/>
            </a:stretch>
          </p:blipFill>
          <p:spPr>
            <a:xfrm>
              <a:off x="9920328" y="3158388"/>
              <a:ext cx="570940" cy="750735"/>
            </a:xfrm>
            <a:prstGeom prst="rect">
              <a:avLst/>
            </a:prstGeom>
          </p:spPr>
        </p:pic>
        <p:sp>
          <p:nvSpPr>
            <p:cNvPr id="28" name="object 28"/>
            <p:cNvSpPr/>
            <p:nvPr/>
          </p:nvSpPr>
          <p:spPr>
            <a:xfrm>
              <a:off x="11117119" y="436143"/>
              <a:ext cx="365760" cy="327660"/>
            </a:xfrm>
            <a:custGeom>
              <a:avLst/>
              <a:gdLst/>
              <a:ahLst/>
              <a:cxnLst/>
              <a:rect l="l" t="t" r="r" b="b"/>
              <a:pathLst>
                <a:path w="365759" h="327659">
                  <a:moveTo>
                    <a:pt x="253749" y="0"/>
                  </a:moveTo>
                  <a:lnTo>
                    <a:pt x="111686" y="0"/>
                  </a:lnTo>
                  <a:lnTo>
                    <a:pt x="101089" y="1412"/>
                  </a:lnTo>
                  <a:lnTo>
                    <a:pt x="5438" y="143357"/>
                  </a:lnTo>
                  <a:lnTo>
                    <a:pt x="0" y="163685"/>
                  </a:lnTo>
                  <a:lnTo>
                    <a:pt x="1359" y="174138"/>
                  </a:lnTo>
                  <a:lnTo>
                    <a:pt x="76469" y="307035"/>
                  </a:lnTo>
                  <a:lnTo>
                    <a:pt x="111686" y="327380"/>
                  </a:lnTo>
                  <a:lnTo>
                    <a:pt x="253749" y="327380"/>
                  </a:lnTo>
                  <a:lnTo>
                    <a:pt x="288966" y="307035"/>
                  </a:lnTo>
                  <a:lnTo>
                    <a:pt x="359997" y="184023"/>
                  </a:lnTo>
                  <a:lnTo>
                    <a:pt x="365426" y="163685"/>
                  </a:lnTo>
                  <a:lnTo>
                    <a:pt x="364069" y="153235"/>
                  </a:lnTo>
                  <a:lnTo>
                    <a:pt x="288966" y="20320"/>
                  </a:lnTo>
                  <a:lnTo>
                    <a:pt x="253749" y="0"/>
                  </a:lnTo>
                  <a:close/>
                </a:path>
              </a:pathLst>
            </a:custGeom>
            <a:solidFill>
              <a:srgbClr val="FFFFFF"/>
            </a:solidFill>
          </p:spPr>
          <p:txBody>
            <a:bodyPr wrap="square" lIns="0" tIns="0" rIns="0" bIns="0" rtlCol="0"/>
            <a:lstStyle/>
            <a:p>
              <a:endParaRPr/>
            </a:p>
          </p:txBody>
        </p:sp>
        <p:sp>
          <p:nvSpPr>
            <p:cNvPr id="29" name="object 29"/>
            <p:cNvSpPr/>
            <p:nvPr/>
          </p:nvSpPr>
          <p:spPr>
            <a:xfrm>
              <a:off x="11107626" y="426643"/>
              <a:ext cx="384810" cy="346710"/>
            </a:xfrm>
            <a:custGeom>
              <a:avLst/>
              <a:gdLst/>
              <a:ahLst/>
              <a:cxnLst/>
              <a:rect l="l" t="t" r="r" b="b"/>
              <a:pathLst>
                <a:path w="384809" h="346709">
                  <a:moveTo>
                    <a:pt x="263242" y="0"/>
                  </a:moveTo>
                  <a:lnTo>
                    <a:pt x="121180" y="0"/>
                  </a:lnTo>
                  <a:lnTo>
                    <a:pt x="108094" y="1736"/>
                  </a:lnTo>
                  <a:lnTo>
                    <a:pt x="77746" y="25095"/>
                  </a:lnTo>
                  <a:lnTo>
                    <a:pt x="6715" y="148107"/>
                  </a:lnTo>
                  <a:lnTo>
                    <a:pt x="0" y="173189"/>
                  </a:lnTo>
                  <a:lnTo>
                    <a:pt x="1678" y="186069"/>
                  </a:lnTo>
                  <a:lnTo>
                    <a:pt x="77746" y="321297"/>
                  </a:lnTo>
                  <a:lnTo>
                    <a:pt x="108094" y="344632"/>
                  </a:lnTo>
                  <a:lnTo>
                    <a:pt x="121180" y="346367"/>
                  </a:lnTo>
                  <a:lnTo>
                    <a:pt x="263242" y="346367"/>
                  </a:lnTo>
                  <a:lnTo>
                    <a:pt x="276329" y="344632"/>
                  </a:lnTo>
                  <a:lnTo>
                    <a:pt x="288323" y="339651"/>
                  </a:lnTo>
                  <a:lnTo>
                    <a:pt x="298637" y="331761"/>
                  </a:lnTo>
                  <a:lnTo>
                    <a:pt x="302008" y="327380"/>
                  </a:lnTo>
                  <a:lnTo>
                    <a:pt x="121180" y="327380"/>
                  </a:lnTo>
                  <a:lnTo>
                    <a:pt x="113060" y="326299"/>
                  </a:lnTo>
                  <a:lnTo>
                    <a:pt x="23161" y="188772"/>
                  </a:lnTo>
                  <a:lnTo>
                    <a:pt x="18999" y="173189"/>
                  </a:lnTo>
                  <a:lnTo>
                    <a:pt x="20039" y="165175"/>
                  </a:lnTo>
                  <a:lnTo>
                    <a:pt x="94180" y="34582"/>
                  </a:lnTo>
                  <a:lnTo>
                    <a:pt x="121180" y="18986"/>
                  </a:lnTo>
                  <a:lnTo>
                    <a:pt x="301993" y="18986"/>
                  </a:lnTo>
                  <a:lnTo>
                    <a:pt x="298637" y="14621"/>
                  </a:lnTo>
                  <a:lnTo>
                    <a:pt x="288323" y="6723"/>
                  </a:lnTo>
                  <a:lnTo>
                    <a:pt x="276329" y="1736"/>
                  </a:lnTo>
                  <a:lnTo>
                    <a:pt x="263242" y="0"/>
                  </a:lnTo>
                  <a:close/>
                </a:path>
                <a:path w="384809" h="346709">
                  <a:moveTo>
                    <a:pt x="301993" y="18986"/>
                  </a:moveTo>
                  <a:lnTo>
                    <a:pt x="263242" y="18986"/>
                  </a:lnTo>
                  <a:lnTo>
                    <a:pt x="271363" y="20071"/>
                  </a:lnTo>
                  <a:lnTo>
                    <a:pt x="278823" y="23179"/>
                  </a:lnTo>
                  <a:lnTo>
                    <a:pt x="361273" y="157594"/>
                  </a:lnTo>
                  <a:lnTo>
                    <a:pt x="365435" y="173189"/>
                  </a:lnTo>
                  <a:lnTo>
                    <a:pt x="364395" y="181199"/>
                  </a:lnTo>
                  <a:lnTo>
                    <a:pt x="290242" y="311810"/>
                  </a:lnTo>
                  <a:lnTo>
                    <a:pt x="263242" y="327380"/>
                  </a:lnTo>
                  <a:lnTo>
                    <a:pt x="302008" y="327380"/>
                  </a:lnTo>
                  <a:lnTo>
                    <a:pt x="306689" y="321297"/>
                  </a:lnTo>
                  <a:lnTo>
                    <a:pt x="377720" y="198272"/>
                  </a:lnTo>
                  <a:lnTo>
                    <a:pt x="382756" y="186069"/>
                  </a:lnTo>
                  <a:lnTo>
                    <a:pt x="384435" y="173189"/>
                  </a:lnTo>
                  <a:lnTo>
                    <a:pt x="382756" y="160310"/>
                  </a:lnTo>
                  <a:lnTo>
                    <a:pt x="377720" y="148107"/>
                  </a:lnTo>
                  <a:lnTo>
                    <a:pt x="306689" y="25095"/>
                  </a:lnTo>
                  <a:lnTo>
                    <a:pt x="301993" y="18986"/>
                  </a:lnTo>
                  <a:close/>
                </a:path>
              </a:pathLst>
            </a:custGeom>
            <a:solidFill>
              <a:srgbClr val="24BBA7"/>
            </a:solidFill>
          </p:spPr>
          <p:txBody>
            <a:bodyPr wrap="square" lIns="0" tIns="0" rIns="0" bIns="0" rtlCol="0"/>
            <a:lstStyle/>
            <a:p>
              <a:endParaRPr/>
            </a:p>
          </p:txBody>
        </p:sp>
        <p:pic>
          <p:nvPicPr>
            <p:cNvPr id="30" name="object 30"/>
            <p:cNvPicPr/>
            <p:nvPr/>
          </p:nvPicPr>
          <p:blipFill>
            <a:blip r:embed="rId4" cstate="print"/>
            <a:stretch>
              <a:fillRect/>
            </a:stretch>
          </p:blipFill>
          <p:spPr>
            <a:xfrm>
              <a:off x="11188788" y="514426"/>
              <a:ext cx="239953" cy="197192"/>
            </a:xfrm>
            <a:prstGeom prst="rect">
              <a:avLst/>
            </a:prstGeom>
          </p:spPr>
        </p:pic>
      </p:grpSp>
      <p:sp>
        <p:nvSpPr>
          <p:cNvPr id="31" name="object 31"/>
          <p:cNvSpPr txBox="1"/>
          <p:nvPr/>
        </p:nvSpPr>
        <p:spPr>
          <a:xfrm>
            <a:off x="10844214" y="776541"/>
            <a:ext cx="928686" cy="135935"/>
          </a:xfrm>
          <a:prstGeom prst="rect">
            <a:avLst/>
          </a:prstGeom>
        </p:spPr>
        <p:txBody>
          <a:bodyPr vert="horz" wrap="square" lIns="0" tIns="12700" rIns="0" bIns="0" rtlCol="0">
            <a:spAutoFit/>
          </a:bodyPr>
          <a:lstStyle/>
          <a:p>
            <a:pPr marL="12700">
              <a:lnSpc>
                <a:spcPct val="100000"/>
              </a:lnSpc>
              <a:spcBef>
                <a:spcPts val="100"/>
              </a:spcBef>
            </a:pPr>
            <a:r>
              <a:rPr sz="800" b="1" dirty="0">
                <a:solidFill>
                  <a:srgbClr val="24BBA7"/>
                </a:solidFill>
                <a:latin typeface="Grammarsaurus" pitchFamily="2" charset="0"/>
                <a:cs typeface="Gill Sans MT"/>
              </a:rPr>
              <a:t>Making predictions</a:t>
            </a:r>
            <a:endParaRPr sz="800" dirty="0">
              <a:latin typeface="Grammarsaurus" pitchFamily="2" charset="0"/>
              <a:cs typeface="Gill Sans MT"/>
            </a:endParaRPr>
          </a:p>
        </p:txBody>
      </p:sp>
      <p:sp>
        <p:nvSpPr>
          <p:cNvPr id="33"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23</a:t>
            </a:r>
            <a:endParaRPr sz="2400" dirty="0">
              <a:latin typeface="Grammarsaurus" pitchFamily="2" charset="0"/>
              <a:cs typeface="Gill Sans MT"/>
            </a:endParaRPr>
          </a:p>
        </p:txBody>
      </p:sp>
      <p:sp>
        <p:nvSpPr>
          <p:cNvPr id="34"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8358" y="156741"/>
                </a:lnTo>
                <a:lnTo>
                  <a:pt x="18677" y="205799"/>
                </a:lnTo>
                <a:lnTo>
                  <a:pt x="32973" y="253719"/>
                </a:lnTo>
                <a:lnTo>
                  <a:pt x="51160" y="300277"/>
                </a:lnTo>
                <a:lnTo>
                  <a:pt x="73151" y="345253"/>
                </a:lnTo>
                <a:lnTo>
                  <a:pt x="98861" y="388424"/>
                </a:lnTo>
                <a:lnTo>
                  <a:pt x="128201" y="429568"/>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788039" y="144018"/>
            <a:ext cx="2616200" cy="772160"/>
            <a:chOff x="4788039" y="144018"/>
            <a:chExt cx="2616200" cy="772160"/>
          </a:xfrm>
        </p:grpSpPr>
        <p:sp>
          <p:nvSpPr>
            <p:cNvPr id="5" name="object 5"/>
            <p:cNvSpPr/>
            <p:nvPr/>
          </p:nvSpPr>
          <p:spPr>
            <a:xfrm>
              <a:off x="4796294" y="152273"/>
              <a:ext cx="2599690" cy="755650"/>
            </a:xfrm>
            <a:custGeom>
              <a:avLst/>
              <a:gdLst/>
              <a:ahLst/>
              <a:cxnLst/>
              <a:rect l="l" t="t" r="r" b="b"/>
              <a:pathLst>
                <a:path w="2599690" h="755650">
                  <a:moveTo>
                    <a:pt x="2560383"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2560383" y="755141"/>
                  </a:lnTo>
                  <a:lnTo>
                    <a:pt x="2575575" y="752074"/>
                  </a:lnTo>
                  <a:lnTo>
                    <a:pt x="2587985" y="743708"/>
                  </a:lnTo>
                  <a:lnTo>
                    <a:pt x="2596354" y="731299"/>
                  </a:lnTo>
                  <a:lnTo>
                    <a:pt x="2599423" y="716102"/>
                  </a:lnTo>
                  <a:lnTo>
                    <a:pt x="2599423" y="39039"/>
                  </a:lnTo>
                  <a:lnTo>
                    <a:pt x="2596354" y="23847"/>
                  </a:lnTo>
                  <a:lnTo>
                    <a:pt x="2587985" y="11437"/>
                  </a:lnTo>
                  <a:lnTo>
                    <a:pt x="2575575" y="3069"/>
                  </a:lnTo>
                  <a:lnTo>
                    <a:pt x="2560383" y="0"/>
                  </a:lnTo>
                  <a:close/>
                </a:path>
              </a:pathLst>
            </a:custGeom>
            <a:solidFill>
              <a:srgbClr val="E8ECDD"/>
            </a:solidFill>
          </p:spPr>
          <p:txBody>
            <a:bodyPr wrap="square" lIns="0" tIns="0" rIns="0" bIns="0" rtlCol="0"/>
            <a:lstStyle/>
            <a:p>
              <a:endParaRPr/>
            </a:p>
          </p:txBody>
        </p:sp>
        <p:sp>
          <p:nvSpPr>
            <p:cNvPr id="6" name="object 6"/>
            <p:cNvSpPr/>
            <p:nvPr/>
          </p:nvSpPr>
          <p:spPr>
            <a:xfrm>
              <a:off x="4796294" y="152273"/>
              <a:ext cx="2599690" cy="755650"/>
            </a:xfrm>
            <a:custGeom>
              <a:avLst/>
              <a:gdLst/>
              <a:ahLst/>
              <a:cxnLst/>
              <a:rect l="l" t="t" r="r" b="b"/>
              <a:pathLst>
                <a:path w="2599690" h="755650">
                  <a:moveTo>
                    <a:pt x="2560383"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2560383" y="0"/>
                  </a:lnTo>
                  <a:lnTo>
                    <a:pt x="2575575" y="3069"/>
                  </a:lnTo>
                  <a:lnTo>
                    <a:pt x="2587985" y="11437"/>
                  </a:lnTo>
                  <a:lnTo>
                    <a:pt x="2596354" y="23847"/>
                  </a:lnTo>
                  <a:lnTo>
                    <a:pt x="2599423" y="39039"/>
                  </a:lnTo>
                  <a:lnTo>
                    <a:pt x="2599423" y="716102"/>
                  </a:lnTo>
                  <a:lnTo>
                    <a:pt x="2596354" y="731299"/>
                  </a:lnTo>
                  <a:lnTo>
                    <a:pt x="2587985" y="743708"/>
                  </a:lnTo>
                  <a:lnTo>
                    <a:pt x="2575575" y="752074"/>
                  </a:lnTo>
                  <a:lnTo>
                    <a:pt x="2560383" y="755141"/>
                  </a:lnTo>
                  <a:close/>
                </a:path>
              </a:pathLst>
            </a:custGeom>
            <a:ln w="15951">
              <a:solidFill>
                <a:srgbClr val="221F1F"/>
              </a:solidFill>
            </a:ln>
          </p:spPr>
          <p:txBody>
            <a:bodyPr wrap="square" lIns="0" tIns="0" rIns="0" bIns="0" rtlCol="0"/>
            <a:lstStyle/>
            <a:p>
              <a:endParaRPr/>
            </a:p>
          </p:txBody>
        </p:sp>
      </p:grpSp>
      <p:sp>
        <p:nvSpPr>
          <p:cNvPr id="8" name="object 8"/>
          <p:cNvSpPr txBox="1"/>
          <p:nvPr/>
        </p:nvSpPr>
        <p:spPr>
          <a:xfrm>
            <a:off x="1345297" y="1110564"/>
            <a:ext cx="9843491" cy="2844368"/>
          </a:xfrm>
          <a:prstGeom prst="rect">
            <a:avLst/>
          </a:prstGeom>
        </p:spPr>
        <p:txBody>
          <a:bodyPr vert="horz" wrap="square" lIns="0" tIns="175260" rIns="0" bIns="0" rtlCol="0">
            <a:spAutoFit/>
          </a:bodyPr>
          <a:lstStyle/>
          <a:p>
            <a:pPr marL="351790" indent="-339090">
              <a:lnSpc>
                <a:spcPct val="100000"/>
              </a:lnSpc>
              <a:spcBef>
                <a:spcPts val="1380"/>
              </a:spcBef>
              <a:buAutoNum type="arabicPeriod"/>
              <a:tabLst>
                <a:tab pos="351790" algn="l"/>
              </a:tabLst>
            </a:pPr>
            <a:r>
              <a:rPr sz="2600" spc="-100" dirty="0">
                <a:solidFill>
                  <a:srgbClr val="69C6C2"/>
                </a:solidFill>
                <a:latin typeface="Grammarsaurus" pitchFamily="2" charset="0"/>
                <a:cs typeface="Gill Sans MT"/>
              </a:rPr>
              <a:t>Get four measuring containers of the same size.</a:t>
            </a:r>
            <a:endParaRPr sz="2600" spc="-100" dirty="0">
              <a:latin typeface="Grammarsaurus" pitchFamily="2" charset="0"/>
              <a:cs typeface="Gill Sans MT"/>
            </a:endParaRPr>
          </a:p>
          <a:p>
            <a:pPr marL="367665" indent="-354965">
              <a:lnSpc>
                <a:spcPct val="100000"/>
              </a:lnSpc>
              <a:spcBef>
                <a:spcPts val="1275"/>
              </a:spcBef>
              <a:buAutoNum type="arabicPeriod"/>
              <a:tabLst>
                <a:tab pos="367665" algn="l"/>
              </a:tabLst>
            </a:pPr>
            <a:r>
              <a:rPr sz="2600" spc="-100" dirty="0">
                <a:solidFill>
                  <a:srgbClr val="69C6C2"/>
                </a:solidFill>
                <a:latin typeface="Grammarsaurus" pitchFamily="2" charset="0"/>
                <a:cs typeface="Gill Sans MT"/>
              </a:rPr>
              <a:t>Fill each container with the same amount of a </a:t>
            </a:r>
            <a:r>
              <a:rPr sz="2600" spc="-100" dirty="0" smtClean="0">
                <a:solidFill>
                  <a:srgbClr val="69C6C2"/>
                </a:solidFill>
                <a:latin typeface="Grammarsaurus" pitchFamily="2" charset="0"/>
                <a:cs typeface="Gill Sans MT"/>
              </a:rPr>
              <a:t>di</a:t>
            </a:r>
            <a:r>
              <a:rPr lang="en-US" sz="2600" spc="-100" dirty="0" smtClean="0">
                <a:solidFill>
                  <a:srgbClr val="69C6C2"/>
                </a:solidFill>
                <a:latin typeface="Grammarsaurus" pitchFamily="2" charset="0"/>
                <a:cs typeface="Gill Sans MT"/>
              </a:rPr>
              <a:t>ff</a:t>
            </a:r>
            <a:r>
              <a:rPr sz="2600" spc="-100" dirty="0" smtClean="0">
                <a:solidFill>
                  <a:srgbClr val="69C6C2"/>
                </a:solidFill>
                <a:latin typeface="Grammarsaurus" pitchFamily="2" charset="0"/>
                <a:cs typeface="Gill Sans MT"/>
              </a:rPr>
              <a:t>erent </a:t>
            </a:r>
            <a:r>
              <a:rPr sz="2600" spc="-100" dirty="0">
                <a:solidFill>
                  <a:srgbClr val="69C6C2"/>
                </a:solidFill>
                <a:latin typeface="Grammarsaurus" pitchFamily="2" charset="0"/>
                <a:cs typeface="Gill Sans MT"/>
              </a:rPr>
              <a:t>liquid.</a:t>
            </a:r>
            <a:endParaRPr sz="2600" spc="-100" dirty="0">
              <a:latin typeface="Grammarsaurus" pitchFamily="2" charset="0"/>
              <a:cs typeface="Gill Sans MT"/>
            </a:endParaRPr>
          </a:p>
          <a:p>
            <a:pPr marL="367665" indent="-354965">
              <a:lnSpc>
                <a:spcPct val="100000"/>
              </a:lnSpc>
              <a:spcBef>
                <a:spcPts val="1280"/>
              </a:spcBef>
              <a:buAutoNum type="arabicPeriod"/>
              <a:tabLst>
                <a:tab pos="367665" algn="l"/>
              </a:tabLst>
            </a:pPr>
            <a:r>
              <a:rPr sz="2600" spc="-100" dirty="0">
                <a:solidFill>
                  <a:srgbClr val="69C6C2"/>
                </a:solidFill>
                <a:latin typeface="Grammarsaurus" pitchFamily="2" charset="0"/>
                <a:cs typeface="Gill Sans MT"/>
              </a:rPr>
              <a:t>Label each container so you know which liquid is in which container.</a:t>
            </a:r>
            <a:endParaRPr sz="2600" spc="-100" dirty="0">
              <a:latin typeface="Grammarsaurus" pitchFamily="2" charset="0"/>
              <a:cs typeface="Gill Sans MT"/>
            </a:endParaRPr>
          </a:p>
          <a:p>
            <a:pPr marL="368935" indent="-356235">
              <a:lnSpc>
                <a:spcPct val="100000"/>
              </a:lnSpc>
              <a:spcBef>
                <a:spcPts val="1280"/>
              </a:spcBef>
              <a:buAutoNum type="arabicPeriod"/>
              <a:tabLst>
                <a:tab pos="368935" algn="l"/>
              </a:tabLst>
            </a:pPr>
            <a:r>
              <a:rPr sz="2600" spc="-100" dirty="0">
                <a:solidFill>
                  <a:srgbClr val="69C6C2"/>
                </a:solidFill>
                <a:latin typeface="Grammarsaurus" pitchFamily="2" charset="0"/>
                <a:cs typeface="Gill Sans MT"/>
              </a:rPr>
              <a:t>Leave the eggs in the liquid for one week.</a:t>
            </a:r>
            <a:endParaRPr sz="2600" spc="-100" dirty="0">
              <a:latin typeface="Grammarsaurus" pitchFamily="2" charset="0"/>
              <a:cs typeface="Gill Sans MT"/>
            </a:endParaRPr>
          </a:p>
          <a:p>
            <a:pPr marL="366395" indent="-353695">
              <a:lnSpc>
                <a:spcPct val="100000"/>
              </a:lnSpc>
              <a:spcBef>
                <a:spcPts val="1280"/>
              </a:spcBef>
              <a:buAutoNum type="arabicPeriod"/>
              <a:tabLst>
                <a:tab pos="366395" algn="l"/>
              </a:tabLst>
            </a:pPr>
            <a:r>
              <a:rPr sz="2600" spc="-100" dirty="0">
                <a:solidFill>
                  <a:srgbClr val="69C6C2"/>
                </a:solidFill>
                <a:latin typeface="Grammarsaurus" pitchFamily="2" charset="0"/>
                <a:cs typeface="Gill Sans MT"/>
              </a:rPr>
              <a:t>Record your observations over the week.</a:t>
            </a:r>
            <a:endParaRPr sz="2600" spc="-100" dirty="0">
              <a:latin typeface="Grammarsaurus" pitchFamily="2" charset="0"/>
              <a:cs typeface="Gill Sans MT"/>
            </a:endParaRPr>
          </a:p>
        </p:txBody>
      </p:sp>
      <p:grpSp>
        <p:nvGrpSpPr>
          <p:cNvPr id="9" name="object 9"/>
          <p:cNvGrpSpPr/>
          <p:nvPr/>
        </p:nvGrpSpPr>
        <p:grpSpPr>
          <a:xfrm>
            <a:off x="7309104" y="259638"/>
            <a:ext cx="1660525" cy="556260"/>
            <a:chOff x="7309104" y="259638"/>
            <a:chExt cx="1660525" cy="556260"/>
          </a:xfrm>
        </p:grpSpPr>
        <p:sp>
          <p:nvSpPr>
            <p:cNvPr id="10" name="object 10"/>
            <p:cNvSpPr/>
            <p:nvPr/>
          </p:nvSpPr>
          <p:spPr>
            <a:xfrm>
              <a:off x="7315454" y="265988"/>
              <a:ext cx="1647825" cy="543560"/>
            </a:xfrm>
            <a:custGeom>
              <a:avLst/>
              <a:gdLst/>
              <a:ahLst/>
              <a:cxnLst/>
              <a:rect l="l" t="t" r="r" b="b"/>
              <a:pathLst>
                <a:path w="1647825" h="543560">
                  <a:moveTo>
                    <a:pt x="1609102" y="0"/>
                  </a:moveTo>
                  <a:lnTo>
                    <a:pt x="38100" y="0"/>
                  </a:lnTo>
                  <a:lnTo>
                    <a:pt x="23274" y="2993"/>
                  </a:lnTo>
                  <a:lnTo>
                    <a:pt x="11163" y="11158"/>
                  </a:lnTo>
                  <a:lnTo>
                    <a:pt x="2995" y="23268"/>
                  </a:lnTo>
                  <a:lnTo>
                    <a:pt x="0" y="38099"/>
                  </a:lnTo>
                  <a:lnTo>
                    <a:pt x="0" y="505002"/>
                  </a:lnTo>
                  <a:lnTo>
                    <a:pt x="2995" y="519833"/>
                  </a:lnTo>
                  <a:lnTo>
                    <a:pt x="11163" y="531944"/>
                  </a:lnTo>
                  <a:lnTo>
                    <a:pt x="23274" y="540108"/>
                  </a:lnTo>
                  <a:lnTo>
                    <a:pt x="38100" y="543102"/>
                  </a:lnTo>
                  <a:lnTo>
                    <a:pt x="1609102" y="543102"/>
                  </a:lnTo>
                  <a:lnTo>
                    <a:pt x="1623933" y="540108"/>
                  </a:lnTo>
                  <a:lnTo>
                    <a:pt x="1636044" y="531944"/>
                  </a:lnTo>
                  <a:lnTo>
                    <a:pt x="1644208" y="519833"/>
                  </a:lnTo>
                  <a:lnTo>
                    <a:pt x="1647202" y="505002"/>
                  </a:lnTo>
                  <a:lnTo>
                    <a:pt x="1647202" y="38099"/>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a:p>
          </p:txBody>
        </p:sp>
        <p:sp>
          <p:nvSpPr>
            <p:cNvPr id="11" name="object 11"/>
            <p:cNvSpPr/>
            <p:nvPr/>
          </p:nvSpPr>
          <p:spPr>
            <a:xfrm>
              <a:off x="7315454" y="265988"/>
              <a:ext cx="1647825" cy="543560"/>
            </a:xfrm>
            <a:custGeom>
              <a:avLst/>
              <a:gdLst/>
              <a:ahLst/>
              <a:cxnLst/>
              <a:rect l="l" t="t" r="r" b="b"/>
              <a:pathLst>
                <a:path w="1647825" h="543560">
                  <a:moveTo>
                    <a:pt x="1609102" y="543102"/>
                  </a:moveTo>
                  <a:lnTo>
                    <a:pt x="38100" y="543102"/>
                  </a:lnTo>
                  <a:lnTo>
                    <a:pt x="23274" y="540108"/>
                  </a:lnTo>
                  <a:lnTo>
                    <a:pt x="11163" y="531944"/>
                  </a:lnTo>
                  <a:lnTo>
                    <a:pt x="2995" y="519833"/>
                  </a:lnTo>
                  <a:lnTo>
                    <a:pt x="0" y="505002"/>
                  </a:lnTo>
                  <a:lnTo>
                    <a:pt x="0" y="38099"/>
                  </a:lnTo>
                  <a:lnTo>
                    <a:pt x="2995" y="23268"/>
                  </a:lnTo>
                  <a:lnTo>
                    <a:pt x="11163" y="11158"/>
                  </a:lnTo>
                  <a:lnTo>
                    <a:pt x="23274" y="2993"/>
                  </a:lnTo>
                  <a:lnTo>
                    <a:pt x="38100" y="0"/>
                  </a:lnTo>
                  <a:lnTo>
                    <a:pt x="1609102" y="0"/>
                  </a:lnTo>
                  <a:lnTo>
                    <a:pt x="1623933" y="2993"/>
                  </a:lnTo>
                  <a:lnTo>
                    <a:pt x="1636044" y="11158"/>
                  </a:lnTo>
                  <a:lnTo>
                    <a:pt x="1644208" y="23268"/>
                  </a:lnTo>
                  <a:lnTo>
                    <a:pt x="1647202" y="38099"/>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a:p>
          </p:txBody>
        </p:sp>
      </p:grpSp>
      <p:sp>
        <p:nvSpPr>
          <p:cNvPr id="12" name="object 12"/>
          <p:cNvSpPr txBox="1"/>
          <p:nvPr/>
        </p:nvSpPr>
        <p:spPr>
          <a:xfrm>
            <a:off x="7582052" y="318896"/>
            <a:ext cx="1206030" cy="366767"/>
          </a:xfrm>
          <a:prstGeom prst="rect">
            <a:avLst/>
          </a:prstGeom>
        </p:spPr>
        <p:txBody>
          <a:bodyPr vert="horz" wrap="square" lIns="0" tIns="12700" rIns="0" bIns="0" rtlCol="0">
            <a:spAutoFit/>
          </a:bodyPr>
          <a:lstStyle/>
          <a:p>
            <a:pPr marL="12700">
              <a:lnSpc>
                <a:spcPct val="100000"/>
              </a:lnSpc>
              <a:spcBef>
                <a:spcPts val="100"/>
              </a:spcBef>
            </a:pPr>
            <a:r>
              <a:rPr sz="2300" b="1" dirty="0">
                <a:solidFill>
                  <a:srgbClr val="F4EEE6"/>
                </a:solidFill>
                <a:latin typeface="Grammarsaurus" pitchFamily="2" charset="0"/>
                <a:cs typeface="Gill Sans MT"/>
              </a:rPr>
              <a:t>answers</a:t>
            </a:r>
            <a:endParaRPr sz="2300" dirty="0">
              <a:latin typeface="Grammarsaurus" pitchFamily="2" charset="0"/>
              <a:cs typeface="Gill Sans MT"/>
            </a:endParaRPr>
          </a:p>
        </p:txBody>
      </p:sp>
      <p:grpSp>
        <p:nvGrpSpPr>
          <p:cNvPr id="13" name="object 13"/>
          <p:cNvGrpSpPr/>
          <p:nvPr/>
        </p:nvGrpSpPr>
        <p:grpSpPr>
          <a:xfrm>
            <a:off x="11107626" y="426643"/>
            <a:ext cx="384810" cy="346710"/>
            <a:chOff x="11107626" y="426643"/>
            <a:chExt cx="384810" cy="346710"/>
          </a:xfrm>
        </p:grpSpPr>
        <p:sp>
          <p:nvSpPr>
            <p:cNvPr id="14" name="object 14"/>
            <p:cNvSpPr/>
            <p:nvPr/>
          </p:nvSpPr>
          <p:spPr>
            <a:xfrm>
              <a:off x="11117119" y="436143"/>
              <a:ext cx="365760" cy="327660"/>
            </a:xfrm>
            <a:custGeom>
              <a:avLst/>
              <a:gdLst/>
              <a:ahLst/>
              <a:cxnLst/>
              <a:rect l="l" t="t" r="r" b="b"/>
              <a:pathLst>
                <a:path w="365759" h="327659">
                  <a:moveTo>
                    <a:pt x="253749" y="0"/>
                  </a:moveTo>
                  <a:lnTo>
                    <a:pt x="111686" y="0"/>
                  </a:lnTo>
                  <a:lnTo>
                    <a:pt x="101089" y="1412"/>
                  </a:lnTo>
                  <a:lnTo>
                    <a:pt x="5438" y="143357"/>
                  </a:lnTo>
                  <a:lnTo>
                    <a:pt x="0" y="163685"/>
                  </a:lnTo>
                  <a:lnTo>
                    <a:pt x="1359" y="174138"/>
                  </a:lnTo>
                  <a:lnTo>
                    <a:pt x="76469" y="307035"/>
                  </a:lnTo>
                  <a:lnTo>
                    <a:pt x="111686" y="327380"/>
                  </a:lnTo>
                  <a:lnTo>
                    <a:pt x="253749" y="327380"/>
                  </a:lnTo>
                  <a:lnTo>
                    <a:pt x="288966" y="307035"/>
                  </a:lnTo>
                  <a:lnTo>
                    <a:pt x="359997" y="184023"/>
                  </a:lnTo>
                  <a:lnTo>
                    <a:pt x="365426" y="163685"/>
                  </a:lnTo>
                  <a:lnTo>
                    <a:pt x="364069" y="153235"/>
                  </a:lnTo>
                  <a:lnTo>
                    <a:pt x="288966" y="20320"/>
                  </a:lnTo>
                  <a:lnTo>
                    <a:pt x="253749" y="0"/>
                  </a:lnTo>
                  <a:close/>
                </a:path>
              </a:pathLst>
            </a:custGeom>
            <a:solidFill>
              <a:srgbClr val="FFFFFF"/>
            </a:solidFill>
          </p:spPr>
          <p:txBody>
            <a:bodyPr wrap="square" lIns="0" tIns="0" rIns="0" bIns="0" rtlCol="0"/>
            <a:lstStyle/>
            <a:p>
              <a:endParaRPr/>
            </a:p>
          </p:txBody>
        </p:sp>
        <p:sp>
          <p:nvSpPr>
            <p:cNvPr id="15" name="object 15"/>
            <p:cNvSpPr/>
            <p:nvPr/>
          </p:nvSpPr>
          <p:spPr>
            <a:xfrm>
              <a:off x="11107626" y="426643"/>
              <a:ext cx="384810" cy="346710"/>
            </a:xfrm>
            <a:custGeom>
              <a:avLst/>
              <a:gdLst/>
              <a:ahLst/>
              <a:cxnLst/>
              <a:rect l="l" t="t" r="r" b="b"/>
              <a:pathLst>
                <a:path w="384809" h="346709">
                  <a:moveTo>
                    <a:pt x="263242" y="0"/>
                  </a:moveTo>
                  <a:lnTo>
                    <a:pt x="121180" y="0"/>
                  </a:lnTo>
                  <a:lnTo>
                    <a:pt x="108094" y="1736"/>
                  </a:lnTo>
                  <a:lnTo>
                    <a:pt x="77746" y="25095"/>
                  </a:lnTo>
                  <a:lnTo>
                    <a:pt x="6715" y="148107"/>
                  </a:lnTo>
                  <a:lnTo>
                    <a:pt x="0" y="173189"/>
                  </a:lnTo>
                  <a:lnTo>
                    <a:pt x="1678" y="186069"/>
                  </a:lnTo>
                  <a:lnTo>
                    <a:pt x="77746" y="321297"/>
                  </a:lnTo>
                  <a:lnTo>
                    <a:pt x="108094" y="344632"/>
                  </a:lnTo>
                  <a:lnTo>
                    <a:pt x="121180" y="346367"/>
                  </a:lnTo>
                  <a:lnTo>
                    <a:pt x="263242" y="346367"/>
                  </a:lnTo>
                  <a:lnTo>
                    <a:pt x="276329" y="344632"/>
                  </a:lnTo>
                  <a:lnTo>
                    <a:pt x="288323" y="339651"/>
                  </a:lnTo>
                  <a:lnTo>
                    <a:pt x="298637" y="331761"/>
                  </a:lnTo>
                  <a:lnTo>
                    <a:pt x="302008" y="327380"/>
                  </a:lnTo>
                  <a:lnTo>
                    <a:pt x="121180" y="327380"/>
                  </a:lnTo>
                  <a:lnTo>
                    <a:pt x="113060" y="326299"/>
                  </a:lnTo>
                  <a:lnTo>
                    <a:pt x="23161" y="188772"/>
                  </a:lnTo>
                  <a:lnTo>
                    <a:pt x="18999" y="173189"/>
                  </a:lnTo>
                  <a:lnTo>
                    <a:pt x="20039" y="165175"/>
                  </a:lnTo>
                  <a:lnTo>
                    <a:pt x="94180" y="34582"/>
                  </a:lnTo>
                  <a:lnTo>
                    <a:pt x="121180" y="18986"/>
                  </a:lnTo>
                  <a:lnTo>
                    <a:pt x="301993" y="18986"/>
                  </a:lnTo>
                  <a:lnTo>
                    <a:pt x="298637" y="14621"/>
                  </a:lnTo>
                  <a:lnTo>
                    <a:pt x="288323" y="6723"/>
                  </a:lnTo>
                  <a:lnTo>
                    <a:pt x="276329" y="1736"/>
                  </a:lnTo>
                  <a:lnTo>
                    <a:pt x="263242" y="0"/>
                  </a:lnTo>
                  <a:close/>
                </a:path>
                <a:path w="384809" h="346709">
                  <a:moveTo>
                    <a:pt x="301993" y="18986"/>
                  </a:moveTo>
                  <a:lnTo>
                    <a:pt x="263242" y="18986"/>
                  </a:lnTo>
                  <a:lnTo>
                    <a:pt x="271363" y="20071"/>
                  </a:lnTo>
                  <a:lnTo>
                    <a:pt x="278823" y="23179"/>
                  </a:lnTo>
                  <a:lnTo>
                    <a:pt x="361273" y="157594"/>
                  </a:lnTo>
                  <a:lnTo>
                    <a:pt x="365435" y="173189"/>
                  </a:lnTo>
                  <a:lnTo>
                    <a:pt x="364395" y="181199"/>
                  </a:lnTo>
                  <a:lnTo>
                    <a:pt x="290242" y="311810"/>
                  </a:lnTo>
                  <a:lnTo>
                    <a:pt x="263242" y="327380"/>
                  </a:lnTo>
                  <a:lnTo>
                    <a:pt x="302008" y="327380"/>
                  </a:lnTo>
                  <a:lnTo>
                    <a:pt x="306689" y="321297"/>
                  </a:lnTo>
                  <a:lnTo>
                    <a:pt x="377720" y="198272"/>
                  </a:lnTo>
                  <a:lnTo>
                    <a:pt x="382756" y="186069"/>
                  </a:lnTo>
                  <a:lnTo>
                    <a:pt x="384435" y="173189"/>
                  </a:lnTo>
                  <a:lnTo>
                    <a:pt x="382756" y="160310"/>
                  </a:lnTo>
                  <a:lnTo>
                    <a:pt x="377720" y="148107"/>
                  </a:lnTo>
                  <a:lnTo>
                    <a:pt x="306689" y="25095"/>
                  </a:lnTo>
                  <a:lnTo>
                    <a:pt x="301993" y="18986"/>
                  </a:lnTo>
                  <a:close/>
                </a:path>
              </a:pathLst>
            </a:custGeom>
            <a:solidFill>
              <a:srgbClr val="24BBA7"/>
            </a:solidFill>
          </p:spPr>
          <p:txBody>
            <a:bodyPr wrap="square" lIns="0" tIns="0" rIns="0" bIns="0" rtlCol="0"/>
            <a:lstStyle/>
            <a:p>
              <a:endParaRPr/>
            </a:p>
          </p:txBody>
        </p:sp>
        <p:pic>
          <p:nvPicPr>
            <p:cNvPr id="16" name="object 16"/>
            <p:cNvPicPr/>
            <p:nvPr/>
          </p:nvPicPr>
          <p:blipFill>
            <a:blip r:embed="rId2" cstate="print"/>
            <a:stretch>
              <a:fillRect/>
            </a:stretch>
          </p:blipFill>
          <p:spPr>
            <a:xfrm>
              <a:off x="11188789" y="514426"/>
              <a:ext cx="239953" cy="197192"/>
            </a:xfrm>
            <a:prstGeom prst="rect">
              <a:avLst/>
            </a:prstGeom>
          </p:spPr>
        </p:pic>
      </p:grpSp>
      <p:pic>
        <p:nvPicPr>
          <p:cNvPr id="18" name="object 18"/>
          <p:cNvPicPr/>
          <p:nvPr/>
        </p:nvPicPr>
        <p:blipFill>
          <a:blip r:embed="rId3" cstate="print"/>
          <a:stretch>
            <a:fillRect/>
          </a:stretch>
        </p:blipFill>
        <p:spPr>
          <a:xfrm>
            <a:off x="6224879" y="4167847"/>
            <a:ext cx="1279372" cy="1531112"/>
          </a:xfrm>
          <a:prstGeom prst="rect">
            <a:avLst/>
          </a:prstGeom>
        </p:spPr>
      </p:pic>
      <p:sp>
        <p:nvSpPr>
          <p:cNvPr id="19" name="object 19"/>
          <p:cNvSpPr txBox="1"/>
          <p:nvPr/>
        </p:nvSpPr>
        <p:spPr>
          <a:xfrm>
            <a:off x="6622869" y="5646160"/>
            <a:ext cx="574765"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coke</a:t>
            </a:r>
            <a:endParaRPr sz="2000" dirty="0">
              <a:latin typeface="Grammarsaurus" pitchFamily="2" charset="0"/>
              <a:cs typeface="Gill Sans MT"/>
            </a:endParaRPr>
          </a:p>
        </p:txBody>
      </p:sp>
      <p:grpSp>
        <p:nvGrpSpPr>
          <p:cNvPr id="20" name="object 20"/>
          <p:cNvGrpSpPr/>
          <p:nvPr/>
        </p:nvGrpSpPr>
        <p:grpSpPr>
          <a:xfrm>
            <a:off x="6615709" y="4167847"/>
            <a:ext cx="2846070" cy="1531620"/>
            <a:chOff x="6615709" y="4167847"/>
            <a:chExt cx="2846070" cy="1531620"/>
          </a:xfrm>
        </p:grpSpPr>
        <p:pic>
          <p:nvPicPr>
            <p:cNvPr id="21" name="object 21"/>
            <p:cNvPicPr/>
            <p:nvPr/>
          </p:nvPicPr>
          <p:blipFill>
            <a:blip r:embed="rId4" cstate="print"/>
            <a:stretch>
              <a:fillRect/>
            </a:stretch>
          </p:blipFill>
          <p:spPr>
            <a:xfrm>
              <a:off x="6615709" y="4815674"/>
              <a:ext cx="570951" cy="750722"/>
            </a:xfrm>
            <a:prstGeom prst="rect">
              <a:avLst/>
            </a:prstGeom>
          </p:spPr>
        </p:pic>
        <p:pic>
          <p:nvPicPr>
            <p:cNvPr id="22" name="object 22"/>
            <p:cNvPicPr/>
            <p:nvPr/>
          </p:nvPicPr>
          <p:blipFill>
            <a:blip r:embed="rId5" cstate="print"/>
            <a:stretch>
              <a:fillRect/>
            </a:stretch>
          </p:blipFill>
          <p:spPr>
            <a:xfrm>
              <a:off x="8182216" y="4167847"/>
              <a:ext cx="1279359" cy="1531112"/>
            </a:xfrm>
            <a:prstGeom prst="rect">
              <a:avLst/>
            </a:prstGeom>
          </p:spPr>
        </p:pic>
      </p:grpSp>
      <p:sp>
        <p:nvSpPr>
          <p:cNvPr id="23" name="object 23"/>
          <p:cNvSpPr txBox="1"/>
          <p:nvPr/>
        </p:nvSpPr>
        <p:spPr>
          <a:xfrm>
            <a:off x="8236609" y="5646160"/>
            <a:ext cx="1428757"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orange juice</a:t>
            </a:r>
            <a:endParaRPr sz="2000">
              <a:latin typeface="Grammarsaurus" pitchFamily="2" charset="0"/>
              <a:cs typeface="Gill Sans MT"/>
            </a:endParaRPr>
          </a:p>
        </p:txBody>
      </p:sp>
      <p:grpSp>
        <p:nvGrpSpPr>
          <p:cNvPr id="24" name="object 24"/>
          <p:cNvGrpSpPr/>
          <p:nvPr/>
        </p:nvGrpSpPr>
        <p:grpSpPr>
          <a:xfrm>
            <a:off x="2541092" y="4167936"/>
            <a:ext cx="6603365" cy="1531620"/>
            <a:chOff x="2541092" y="4167936"/>
            <a:chExt cx="6603365" cy="1531620"/>
          </a:xfrm>
        </p:grpSpPr>
        <p:pic>
          <p:nvPicPr>
            <p:cNvPr id="25" name="object 25"/>
            <p:cNvPicPr/>
            <p:nvPr/>
          </p:nvPicPr>
          <p:blipFill>
            <a:blip r:embed="rId4" cstate="print"/>
            <a:stretch>
              <a:fillRect/>
            </a:stretch>
          </p:blipFill>
          <p:spPr>
            <a:xfrm>
              <a:off x="8573031" y="4815674"/>
              <a:ext cx="570945" cy="750722"/>
            </a:xfrm>
            <a:prstGeom prst="rect">
              <a:avLst/>
            </a:prstGeom>
          </p:spPr>
        </p:pic>
        <p:pic>
          <p:nvPicPr>
            <p:cNvPr id="26" name="object 26"/>
            <p:cNvPicPr/>
            <p:nvPr/>
          </p:nvPicPr>
          <p:blipFill>
            <a:blip r:embed="rId3" cstate="print"/>
            <a:stretch>
              <a:fillRect/>
            </a:stretch>
          </p:blipFill>
          <p:spPr>
            <a:xfrm>
              <a:off x="2541092" y="4167936"/>
              <a:ext cx="1279359" cy="1531112"/>
            </a:xfrm>
            <a:prstGeom prst="rect">
              <a:avLst/>
            </a:prstGeom>
          </p:spPr>
        </p:pic>
      </p:grpSp>
      <p:sp>
        <p:nvSpPr>
          <p:cNvPr id="27" name="object 27"/>
          <p:cNvSpPr txBox="1"/>
          <p:nvPr/>
        </p:nvSpPr>
        <p:spPr>
          <a:xfrm>
            <a:off x="2917342" y="5646247"/>
            <a:ext cx="690323"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water</a:t>
            </a:r>
            <a:endParaRPr sz="2000" dirty="0">
              <a:latin typeface="Grammarsaurus" pitchFamily="2" charset="0"/>
              <a:cs typeface="Gill Sans MT"/>
            </a:endParaRPr>
          </a:p>
        </p:txBody>
      </p:sp>
      <p:grpSp>
        <p:nvGrpSpPr>
          <p:cNvPr id="28" name="object 28"/>
          <p:cNvGrpSpPr/>
          <p:nvPr/>
        </p:nvGrpSpPr>
        <p:grpSpPr>
          <a:xfrm>
            <a:off x="2931920" y="4167936"/>
            <a:ext cx="2730500" cy="1531620"/>
            <a:chOff x="2931920" y="4167936"/>
            <a:chExt cx="2730500" cy="1531620"/>
          </a:xfrm>
        </p:grpSpPr>
        <p:pic>
          <p:nvPicPr>
            <p:cNvPr id="29" name="object 29"/>
            <p:cNvPicPr/>
            <p:nvPr/>
          </p:nvPicPr>
          <p:blipFill>
            <a:blip r:embed="rId4" cstate="print"/>
            <a:stretch>
              <a:fillRect/>
            </a:stretch>
          </p:blipFill>
          <p:spPr>
            <a:xfrm>
              <a:off x="2931920" y="4815750"/>
              <a:ext cx="570941" cy="750722"/>
            </a:xfrm>
            <a:prstGeom prst="rect">
              <a:avLst/>
            </a:prstGeom>
          </p:spPr>
        </p:pic>
        <p:pic>
          <p:nvPicPr>
            <p:cNvPr id="30" name="object 30"/>
            <p:cNvPicPr/>
            <p:nvPr/>
          </p:nvPicPr>
          <p:blipFill>
            <a:blip r:embed="rId5" cstate="print"/>
            <a:stretch>
              <a:fillRect/>
            </a:stretch>
          </p:blipFill>
          <p:spPr>
            <a:xfrm>
              <a:off x="4382998" y="4167936"/>
              <a:ext cx="1279359" cy="1531112"/>
            </a:xfrm>
            <a:prstGeom prst="rect">
              <a:avLst/>
            </a:prstGeom>
          </p:spPr>
        </p:pic>
      </p:grpSp>
      <p:sp>
        <p:nvSpPr>
          <p:cNvPr id="31" name="object 31"/>
          <p:cNvSpPr txBox="1"/>
          <p:nvPr/>
        </p:nvSpPr>
        <p:spPr>
          <a:xfrm>
            <a:off x="4837112" y="5646247"/>
            <a:ext cx="505168"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milk</a:t>
            </a:r>
            <a:endParaRPr sz="2000">
              <a:latin typeface="Grammarsaurus" pitchFamily="2" charset="0"/>
              <a:cs typeface="Gill Sans MT"/>
            </a:endParaRPr>
          </a:p>
        </p:txBody>
      </p:sp>
      <p:pic>
        <p:nvPicPr>
          <p:cNvPr id="32" name="object 32"/>
          <p:cNvPicPr/>
          <p:nvPr/>
        </p:nvPicPr>
        <p:blipFill>
          <a:blip r:embed="rId4" cstate="print"/>
          <a:stretch>
            <a:fillRect/>
          </a:stretch>
        </p:blipFill>
        <p:spPr>
          <a:xfrm>
            <a:off x="4773809" y="4815751"/>
            <a:ext cx="570958" cy="750722"/>
          </a:xfrm>
          <a:prstGeom prst="rect">
            <a:avLst/>
          </a:prstGeom>
        </p:spPr>
      </p:pic>
      <p:sp>
        <p:nvSpPr>
          <p:cNvPr id="35" name="object 9"/>
          <p:cNvSpPr txBox="1">
            <a:spLocks noGrp="1"/>
          </p:cNvSpPr>
          <p:nvPr>
            <p:ph type="title"/>
          </p:nvPr>
        </p:nvSpPr>
        <p:spPr>
          <a:xfrm>
            <a:off x="5306098" y="209486"/>
            <a:ext cx="1572895" cy="589280"/>
          </a:xfrm>
          <a:prstGeom prst="rect">
            <a:avLst/>
          </a:prstGeom>
        </p:spPr>
        <p:txBody>
          <a:bodyPr vert="horz" wrap="square" lIns="0" tIns="12700" rIns="0" bIns="0" rtlCol="0">
            <a:spAutoFit/>
          </a:bodyPr>
          <a:lstStyle/>
          <a:p>
            <a:pPr marL="12700">
              <a:lnSpc>
                <a:spcPct val="100000"/>
              </a:lnSpc>
              <a:spcBef>
                <a:spcPts val="100"/>
              </a:spcBef>
            </a:pPr>
            <a:r>
              <a:rPr spc="-100" dirty="0">
                <a:latin typeface="Grammarsaurus" pitchFamily="2" charset="0"/>
              </a:rPr>
              <a:t>Method</a:t>
            </a:r>
          </a:p>
        </p:txBody>
      </p:sp>
      <p:sp>
        <p:nvSpPr>
          <p:cNvPr id="36" name="object 31"/>
          <p:cNvSpPr txBox="1"/>
          <p:nvPr/>
        </p:nvSpPr>
        <p:spPr>
          <a:xfrm>
            <a:off x="10844214" y="776541"/>
            <a:ext cx="928686" cy="135935"/>
          </a:xfrm>
          <a:prstGeom prst="rect">
            <a:avLst/>
          </a:prstGeom>
        </p:spPr>
        <p:txBody>
          <a:bodyPr vert="horz" wrap="square" lIns="0" tIns="12700" rIns="0" bIns="0" rtlCol="0">
            <a:spAutoFit/>
          </a:bodyPr>
          <a:lstStyle/>
          <a:p>
            <a:pPr marL="12700">
              <a:lnSpc>
                <a:spcPct val="100000"/>
              </a:lnSpc>
              <a:spcBef>
                <a:spcPts val="100"/>
              </a:spcBef>
            </a:pPr>
            <a:r>
              <a:rPr sz="800" b="1" dirty="0">
                <a:solidFill>
                  <a:srgbClr val="24BBA7"/>
                </a:solidFill>
                <a:latin typeface="Grammarsaurus" pitchFamily="2" charset="0"/>
                <a:cs typeface="Gill Sans MT"/>
              </a:rPr>
              <a:t>Making predictions</a:t>
            </a:r>
            <a:endParaRPr sz="800" dirty="0">
              <a:latin typeface="Grammarsaurus" pitchFamily="2" charset="0"/>
              <a:cs typeface="Gill Sans MT"/>
            </a:endParaRPr>
          </a:p>
        </p:txBody>
      </p:sp>
      <p:sp>
        <p:nvSpPr>
          <p:cNvPr id="37"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24</a:t>
            </a:r>
            <a:endParaRPr sz="2400" dirty="0">
              <a:latin typeface="Grammarsaurus" pitchFamily="2" charset="0"/>
              <a:cs typeface="Gill Sans MT"/>
            </a:endParaRPr>
          </a:p>
        </p:txBody>
      </p:sp>
      <p:sp>
        <p:nvSpPr>
          <p:cNvPr id="38"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8358" y="156741"/>
                </a:lnTo>
                <a:lnTo>
                  <a:pt x="18677" y="205799"/>
                </a:lnTo>
                <a:lnTo>
                  <a:pt x="32973" y="253719"/>
                </a:lnTo>
                <a:lnTo>
                  <a:pt x="51160" y="300277"/>
                </a:lnTo>
                <a:lnTo>
                  <a:pt x="73151" y="345253"/>
                </a:lnTo>
                <a:lnTo>
                  <a:pt x="98861" y="388424"/>
                </a:lnTo>
                <a:lnTo>
                  <a:pt x="128201" y="429568"/>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2329548" y="2170010"/>
            <a:ext cx="7533005" cy="2814955"/>
            <a:chOff x="2329548" y="2170010"/>
            <a:chExt cx="7533005" cy="2814955"/>
          </a:xfrm>
        </p:grpSpPr>
        <p:sp>
          <p:nvSpPr>
            <p:cNvPr id="5" name="object 5"/>
            <p:cNvSpPr/>
            <p:nvPr/>
          </p:nvSpPr>
          <p:spPr>
            <a:xfrm>
              <a:off x="2335898" y="2176360"/>
              <a:ext cx="7520305" cy="2802255"/>
            </a:xfrm>
            <a:custGeom>
              <a:avLst/>
              <a:gdLst/>
              <a:ahLst/>
              <a:cxnLst/>
              <a:rect l="l" t="t" r="r" b="b"/>
              <a:pathLst>
                <a:path w="7520305" h="2802254">
                  <a:moveTo>
                    <a:pt x="7469416" y="0"/>
                  </a:moveTo>
                  <a:lnTo>
                    <a:pt x="0" y="0"/>
                  </a:lnTo>
                  <a:lnTo>
                    <a:pt x="0" y="2801937"/>
                  </a:ln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close/>
                </a:path>
              </a:pathLst>
            </a:custGeom>
            <a:solidFill>
              <a:srgbClr val="E8ECDD"/>
            </a:solidFill>
          </p:spPr>
          <p:txBody>
            <a:bodyPr wrap="square" lIns="0" tIns="0" rIns="0" bIns="0" rtlCol="0"/>
            <a:lstStyle/>
            <a:p>
              <a:endParaRPr/>
            </a:p>
          </p:txBody>
        </p:sp>
        <p:sp>
          <p:nvSpPr>
            <p:cNvPr id="6" name="object 6"/>
            <p:cNvSpPr/>
            <p:nvPr/>
          </p:nvSpPr>
          <p:spPr>
            <a:xfrm>
              <a:off x="2335898" y="2176360"/>
              <a:ext cx="7520305" cy="2802255"/>
            </a:xfrm>
            <a:custGeom>
              <a:avLst/>
              <a:gdLst/>
              <a:ahLst/>
              <a:cxnLst/>
              <a:rect l="l" t="t" r="r" b="b"/>
              <a:pathLst>
                <a:path w="7520305" h="2802254">
                  <a:moveTo>
                    <a:pt x="0" y="2801937"/>
                  </a:move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lnTo>
                    <a:pt x="0" y="0"/>
                  </a:lnTo>
                  <a:lnTo>
                    <a:pt x="0" y="2801937"/>
                  </a:lnTo>
                  <a:close/>
                </a:path>
              </a:pathLst>
            </a:custGeom>
            <a:ln w="12700">
              <a:solidFill>
                <a:srgbClr val="221F1F"/>
              </a:solidFill>
            </a:ln>
          </p:spPr>
          <p:txBody>
            <a:bodyPr wrap="square" lIns="0" tIns="0" rIns="0" bIns="0" rtlCol="0"/>
            <a:lstStyle/>
            <a:p>
              <a:endParaRPr/>
            </a:p>
          </p:txBody>
        </p:sp>
      </p:grpSp>
      <p:sp>
        <p:nvSpPr>
          <p:cNvPr id="7" name="object 7"/>
          <p:cNvSpPr txBox="1">
            <a:spLocks noGrp="1"/>
          </p:cNvSpPr>
          <p:nvPr>
            <p:ph type="body" idx="1"/>
          </p:nvPr>
        </p:nvSpPr>
        <p:spPr>
          <a:xfrm>
            <a:off x="3200400" y="2502101"/>
            <a:ext cx="5638324" cy="1993699"/>
          </a:xfrm>
          <a:prstGeom prst="rect">
            <a:avLst/>
          </a:prstGeom>
        </p:spPr>
        <p:txBody>
          <a:bodyPr vert="horz" wrap="square" lIns="0" tIns="125298" rIns="0" bIns="0" rtlCol="0">
            <a:spAutoFit/>
          </a:bodyPr>
          <a:lstStyle/>
          <a:p>
            <a:pPr marL="666750" marR="655320" algn="ctr">
              <a:lnSpc>
                <a:spcPct val="112500"/>
              </a:lnSpc>
              <a:spcBef>
                <a:spcPts val="100"/>
              </a:spcBef>
            </a:pPr>
            <a:r>
              <a:rPr spc="-100" dirty="0">
                <a:latin typeface="Grammarsaurus" pitchFamily="2" charset="0"/>
              </a:rPr>
              <a:t>Write down your investigation method on your investigation 1 worksheet.</a:t>
            </a:r>
          </a:p>
          <a:p>
            <a:pPr marL="503555" marR="492759" algn="ctr">
              <a:lnSpc>
                <a:spcPct val="112500"/>
              </a:lnSpc>
              <a:spcBef>
                <a:spcPts val="1000"/>
              </a:spcBef>
            </a:pPr>
            <a:r>
              <a:rPr spc="-100" dirty="0">
                <a:latin typeface="Grammarsaurus" pitchFamily="2" charset="0"/>
              </a:rPr>
              <a:t>Don’t worry about filling in the other sections of the worksheet yet. We will go through them together.</a:t>
            </a:r>
          </a:p>
        </p:txBody>
      </p:sp>
      <p:pic>
        <p:nvPicPr>
          <p:cNvPr id="36" name="object 36"/>
          <p:cNvPicPr/>
          <p:nvPr/>
        </p:nvPicPr>
        <p:blipFill>
          <a:blip r:embed="rId2" cstate="print"/>
          <a:stretch>
            <a:fillRect/>
          </a:stretch>
        </p:blipFill>
        <p:spPr>
          <a:xfrm>
            <a:off x="8662746" y="1684896"/>
            <a:ext cx="2795168" cy="3695700"/>
          </a:xfrm>
          <a:prstGeom prst="rect">
            <a:avLst/>
          </a:prstGeom>
        </p:spPr>
      </p:pic>
      <p:sp>
        <p:nvSpPr>
          <p:cNvPr id="37" name="object 37"/>
          <p:cNvSpPr/>
          <p:nvPr/>
        </p:nvSpPr>
        <p:spPr>
          <a:xfrm>
            <a:off x="8662733" y="1684896"/>
            <a:ext cx="2795270" cy="3695700"/>
          </a:xfrm>
          <a:custGeom>
            <a:avLst/>
            <a:gdLst/>
            <a:ahLst/>
            <a:cxnLst/>
            <a:rect l="l" t="t" r="r" b="b"/>
            <a:pathLst>
              <a:path w="2795270" h="3695700">
                <a:moveTo>
                  <a:pt x="2795193" y="3695700"/>
                </a:moveTo>
                <a:lnTo>
                  <a:pt x="0" y="3695700"/>
                </a:lnTo>
                <a:lnTo>
                  <a:pt x="0" y="0"/>
                </a:lnTo>
                <a:lnTo>
                  <a:pt x="2795193" y="0"/>
                </a:lnTo>
                <a:lnTo>
                  <a:pt x="2795193" y="3695700"/>
                </a:lnTo>
                <a:close/>
              </a:path>
            </a:pathLst>
          </a:custGeom>
          <a:ln w="12700">
            <a:solidFill>
              <a:srgbClr val="1D242C"/>
            </a:solidFill>
          </a:ln>
        </p:spPr>
        <p:txBody>
          <a:bodyPr wrap="square" lIns="0" tIns="0" rIns="0" bIns="0" rtlCol="0"/>
          <a:lstStyle/>
          <a:p>
            <a:endParaRPr/>
          </a:p>
        </p:txBody>
      </p:sp>
      <p:sp>
        <p:nvSpPr>
          <p:cNvPr id="39" name="object 39"/>
          <p:cNvSpPr/>
          <p:nvPr/>
        </p:nvSpPr>
        <p:spPr>
          <a:xfrm>
            <a:off x="11267753" y="451332"/>
            <a:ext cx="365760" cy="327660"/>
          </a:xfrm>
          <a:custGeom>
            <a:avLst/>
            <a:gdLst/>
            <a:ahLst/>
            <a:cxnLst/>
            <a:rect l="l" t="t" r="r" b="b"/>
            <a:pathLst>
              <a:path w="365759" h="327659">
                <a:moveTo>
                  <a:pt x="253736" y="0"/>
                </a:moveTo>
                <a:lnTo>
                  <a:pt x="111674" y="0"/>
                </a:lnTo>
                <a:lnTo>
                  <a:pt x="101083" y="1412"/>
                </a:lnTo>
                <a:lnTo>
                  <a:pt x="5438" y="143357"/>
                </a:lnTo>
                <a:lnTo>
                  <a:pt x="0" y="163690"/>
                </a:lnTo>
                <a:lnTo>
                  <a:pt x="1359" y="174143"/>
                </a:lnTo>
                <a:lnTo>
                  <a:pt x="76469" y="307047"/>
                </a:lnTo>
                <a:lnTo>
                  <a:pt x="111674" y="327380"/>
                </a:lnTo>
                <a:lnTo>
                  <a:pt x="253736" y="327380"/>
                </a:lnTo>
                <a:lnTo>
                  <a:pt x="288953" y="307047"/>
                </a:lnTo>
                <a:lnTo>
                  <a:pt x="359984" y="184023"/>
                </a:lnTo>
                <a:lnTo>
                  <a:pt x="365413" y="163690"/>
                </a:lnTo>
                <a:lnTo>
                  <a:pt x="364056" y="153237"/>
                </a:lnTo>
                <a:lnTo>
                  <a:pt x="288953" y="20332"/>
                </a:lnTo>
                <a:lnTo>
                  <a:pt x="253736" y="0"/>
                </a:lnTo>
                <a:close/>
              </a:path>
            </a:pathLst>
          </a:custGeom>
          <a:solidFill>
            <a:srgbClr val="FFFFFF"/>
          </a:solidFill>
        </p:spPr>
        <p:txBody>
          <a:bodyPr wrap="square" lIns="0" tIns="0" rIns="0" bIns="0" rtlCol="0"/>
          <a:lstStyle/>
          <a:p>
            <a:endParaRPr/>
          </a:p>
        </p:txBody>
      </p:sp>
      <p:sp>
        <p:nvSpPr>
          <p:cNvPr id="40" name="object 40"/>
          <p:cNvSpPr/>
          <p:nvPr/>
        </p:nvSpPr>
        <p:spPr>
          <a:xfrm>
            <a:off x="11258239" y="441845"/>
            <a:ext cx="384810" cy="346710"/>
          </a:xfrm>
          <a:custGeom>
            <a:avLst/>
            <a:gdLst/>
            <a:ahLst/>
            <a:cxnLst/>
            <a:rect l="l" t="t" r="r" b="b"/>
            <a:pathLst>
              <a:path w="384809" h="346709">
                <a:moveTo>
                  <a:pt x="263251" y="0"/>
                </a:moveTo>
                <a:lnTo>
                  <a:pt x="121189" y="0"/>
                </a:lnTo>
                <a:lnTo>
                  <a:pt x="108102" y="1736"/>
                </a:lnTo>
                <a:lnTo>
                  <a:pt x="77755" y="25082"/>
                </a:lnTo>
                <a:lnTo>
                  <a:pt x="6724" y="148094"/>
                </a:lnTo>
                <a:lnTo>
                  <a:pt x="0" y="173186"/>
                </a:lnTo>
                <a:lnTo>
                  <a:pt x="1681" y="186063"/>
                </a:lnTo>
                <a:lnTo>
                  <a:pt x="77755" y="321297"/>
                </a:lnTo>
                <a:lnTo>
                  <a:pt x="108102" y="344632"/>
                </a:lnTo>
                <a:lnTo>
                  <a:pt x="121189" y="346367"/>
                </a:lnTo>
                <a:lnTo>
                  <a:pt x="263251" y="346367"/>
                </a:lnTo>
                <a:lnTo>
                  <a:pt x="276339" y="344632"/>
                </a:lnTo>
                <a:lnTo>
                  <a:pt x="288331" y="339651"/>
                </a:lnTo>
                <a:lnTo>
                  <a:pt x="298642" y="331761"/>
                </a:lnTo>
                <a:lnTo>
                  <a:pt x="302009" y="327380"/>
                </a:lnTo>
                <a:lnTo>
                  <a:pt x="121189" y="327380"/>
                </a:lnTo>
                <a:lnTo>
                  <a:pt x="113063" y="326297"/>
                </a:lnTo>
                <a:lnTo>
                  <a:pt x="23171" y="188772"/>
                </a:lnTo>
                <a:lnTo>
                  <a:pt x="19000" y="173186"/>
                </a:lnTo>
                <a:lnTo>
                  <a:pt x="20042" y="165168"/>
                </a:lnTo>
                <a:lnTo>
                  <a:pt x="94189" y="34569"/>
                </a:lnTo>
                <a:lnTo>
                  <a:pt x="121189" y="18986"/>
                </a:lnTo>
                <a:lnTo>
                  <a:pt x="302000" y="18986"/>
                </a:lnTo>
                <a:lnTo>
                  <a:pt x="298642" y="14616"/>
                </a:lnTo>
                <a:lnTo>
                  <a:pt x="288331" y="6721"/>
                </a:lnTo>
                <a:lnTo>
                  <a:pt x="276339" y="1736"/>
                </a:lnTo>
                <a:lnTo>
                  <a:pt x="263251" y="0"/>
                </a:lnTo>
                <a:close/>
              </a:path>
              <a:path w="384809" h="346709">
                <a:moveTo>
                  <a:pt x="302000" y="18986"/>
                </a:moveTo>
                <a:lnTo>
                  <a:pt x="263251" y="18986"/>
                </a:lnTo>
                <a:lnTo>
                  <a:pt x="271371" y="20069"/>
                </a:lnTo>
                <a:lnTo>
                  <a:pt x="278826" y="23172"/>
                </a:lnTo>
                <a:lnTo>
                  <a:pt x="361283" y="157594"/>
                </a:lnTo>
                <a:lnTo>
                  <a:pt x="365435" y="173186"/>
                </a:lnTo>
                <a:lnTo>
                  <a:pt x="364397" y="181191"/>
                </a:lnTo>
                <a:lnTo>
                  <a:pt x="290239" y="311797"/>
                </a:lnTo>
                <a:lnTo>
                  <a:pt x="263251" y="327380"/>
                </a:lnTo>
                <a:lnTo>
                  <a:pt x="302009" y="327380"/>
                </a:lnTo>
                <a:lnTo>
                  <a:pt x="306685" y="321297"/>
                </a:lnTo>
                <a:lnTo>
                  <a:pt x="377717" y="198259"/>
                </a:lnTo>
                <a:lnTo>
                  <a:pt x="382760" y="186063"/>
                </a:lnTo>
                <a:lnTo>
                  <a:pt x="384441" y="173186"/>
                </a:lnTo>
                <a:lnTo>
                  <a:pt x="382760" y="160304"/>
                </a:lnTo>
                <a:lnTo>
                  <a:pt x="377717" y="148094"/>
                </a:lnTo>
                <a:lnTo>
                  <a:pt x="306685" y="25082"/>
                </a:lnTo>
                <a:lnTo>
                  <a:pt x="302000" y="18986"/>
                </a:lnTo>
                <a:close/>
              </a:path>
            </a:pathLst>
          </a:custGeom>
          <a:solidFill>
            <a:srgbClr val="AE4666"/>
          </a:solidFill>
        </p:spPr>
        <p:txBody>
          <a:bodyPr wrap="square" lIns="0" tIns="0" rIns="0" bIns="0" rtlCol="0"/>
          <a:lstStyle/>
          <a:p>
            <a:endParaRPr/>
          </a:p>
        </p:txBody>
      </p:sp>
      <p:pic>
        <p:nvPicPr>
          <p:cNvPr id="41" name="object 41"/>
          <p:cNvPicPr/>
          <p:nvPr/>
        </p:nvPicPr>
        <p:blipFill>
          <a:blip r:embed="rId3" cstate="print"/>
          <a:stretch>
            <a:fillRect/>
          </a:stretch>
        </p:blipFill>
        <p:spPr>
          <a:xfrm>
            <a:off x="11348110" y="506425"/>
            <a:ext cx="206960" cy="205739"/>
          </a:xfrm>
          <a:prstGeom prst="rect">
            <a:avLst/>
          </a:prstGeom>
        </p:spPr>
      </p:pic>
      <p:grpSp>
        <p:nvGrpSpPr>
          <p:cNvPr id="43" name="object 43"/>
          <p:cNvGrpSpPr/>
          <p:nvPr/>
        </p:nvGrpSpPr>
        <p:grpSpPr>
          <a:xfrm>
            <a:off x="4314253" y="144297"/>
            <a:ext cx="3563620" cy="771525"/>
            <a:chOff x="4314253" y="144297"/>
            <a:chExt cx="3563620" cy="771525"/>
          </a:xfrm>
        </p:grpSpPr>
        <p:sp>
          <p:nvSpPr>
            <p:cNvPr id="44" name="object 44"/>
            <p:cNvSpPr/>
            <p:nvPr/>
          </p:nvSpPr>
          <p:spPr>
            <a:xfrm>
              <a:off x="4322228" y="152273"/>
              <a:ext cx="3547745" cy="755650"/>
            </a:xfrm>
            <a:custGeom>
              <a:avLst/>
              <a:gdLst/>
              <a:ahLst/>
              <a:cxnLst/>
              <a:rect l="l" t="t" r="r" b="b"/>
              <a:pathLst>
                <a:path w="3547745" h="755650">
                  <a:moveTo>
                    <a:pt x="3508502" y="0"/>
                  </a:moveTo>
                  <a:lnTo>
                    <a:pt x="39039" y="0"/>
                  </a:lnTo>
                  <a:lnTo>
                    <a:pt x="23847" y="3069"/>
                  </a:lnTo>
                  <a:lnTo>
                    <a:pt x="11437" y="11437"/>
                  </a:lnTo>
                  <a:lnTo>
                    <a:pt x="3069" y="23847"/>
                  </a:lnTo>
                  <a:lnTo>
                    <a:pt x="0" y="39039"/>
                  </a:lnTo>
                  <a:lnTo>
                    <a:pt x="0" y="716102"/>
                  </a:lnTo>
                  <a:lnTo>
                    <a:pt x="3069" y="731299"/>
                  </a:lnTo>
                  <a:lnTo>
                    <a:pt x="11437" y="743708"/>
                  </a:lnTo>
                  <a:lnTo>
                    <a:pt x="23847" y="752074"/>
                  </a:lnTo>
                  <a:lnTo>
                    <a:pt x="39039" y="755141"/>
                  </a:lnTo>
                  <a:lnTo>
                    <a:pt x="3508502" y="755141"/>
                  </a:lnTo>
                  <a:lnTo>
                    <a:pt x="3523694" y="752074"/>
                  </a:lnTo>
                  <a:lnTo>
                    <a:pt x="3536103" y="743708"/>
                  </a:lnTo>
                  <a:lnTo>
                    <a:pt x="3544472" y="731299"/>
                  </a:lnTo>
                  <a:lnTo>
                    <a:pt x="3547541" y="716102"/>
                  </a:lnTo>
                  <a:lnTo>
                    <a:pt x="3547541" y="39039"/>
                  </a:lnTo>
                  <a:lnTo>
                    <a:pt x="3544472" y="23847"/>
                  </a:lnTo>
                  <a:lnTo>
                    <a:pt x="3536103" y="11437"/>
                  </a:lnTo>
                  <a:lnTo>
                    <a:pt x="3523694" y="3069"/>
                  </a:lnTo>
                  <a:lnTo>
                    <a:pt x="3508502" y="0"/>
                  </a:lnTo>
                  <a:close/>
                </a:path>
              </a:pathLst>
            </a:custGeom>
            <a:solidFill>
              <a:srgbClr val="E8ECDD"/>
            </a:solidFill>
          </p:spPr>
          <p:txBody>
            <a:bodyPr wrap="square" lIns="0" tIns="0" rIns="0" bIns="0" rtlCol="0"/>
            <a:lstStyle/>
            <a:p>
              <a:endParaRPr/>
            </a:p>
          </p:txBody>
        </p:sp>
        <p:sp>
          <p:nvSpPr>
            <p:cNvPr id="45" name="object 45"/>
            <p:cNvSpPr/>
            <p:nvPr/>
          </p:nvSpPr>
          <p:spPr>
            <a:xfrm>
              <a:off x="4322228" y="152273"/>
              <a:ext cx="3547745" cy="755650"/>
            </a:xfrm>
            <a:custGeom>
              <a:avLst/>
              <a:gdLst/>
              <a:ahLst/>
              <a:cxnLst/>
              <a:rect l="l" t="t" r="r" b="b"/>
              <a:pathLst>
                <a:path w="3547745" h="755650">
                  <a:moveTo>
                    <a:pt x="3508502" y="755141"/>
                  </a:moveTo>
                  <a:lnTo>
                    <a:pt x="39039" y="755141"/>
                  </a:lnTo>
                  <a:lnTo>
                    <a:pt x="23847" y="752074"/>
                  </a:lnTo>
                  <a:lnTo>
                    <a:pt x="11437" y="743708"/>
                  </a:lnTo>
                  <a:lnTo>
                    <a:pt x="3069" y="731299"/>
                  </a:lnTo>
                  <a:lnTo>
                    <a:pt x="0" y="716102"/>
                  </a:lnTo>
                  <a:lnTo>
                    <a:pt x="0" y="39039"/>
                  </a:lnTo>
                  <a:lnTo>
                    <a:pt x="3069" y="23847"/>
                  </a:lnTo>
                  <a:lnTo>
                    <a:pt x="11437" y="11437"/>
                  </a:lnTo>
                  <a:lnTo>
                    <a:pt x="23847" y="3069"/>
                  </a:lnTo>
                  <a:lnTo>
                    <a:pt x="39039" y="0"/>
                  </a:lnTo>
                  <a:lnTo>
                    <a:pt x="3508502" y="0"/>
                  </a:lnTo>
                  <a:lnTo>
                    <a:pt x="3523694" y="3069"/>
                  </a:lnTo>
                  <a:lnTo>
                    <a:pt x="3536103" y="11437"/>
                  </a:lnTo>
                  <a:lnTo>
                    <a:pt x="3544472" y="23847"/>
                  </a:lnTo>
                  <a:lnTo>
                    <a:pt x="3547541" y="39039"/>
                  </a:lnTo>
                  <a:lnTo>
                    <a:pt x="3547541" y="716102"/>
                  </a:lnTo>
                  <a:lnTo>
                    <a:pt x="3544472" y="731299"/>
                  </a:lnTo>
                  <a:lnTo>
                    <a:pt x="3536103" y="743708"/>
                  </a:lnTo>
                  <a:lnTo>
                    <a:pt x="3523694" y="752074"/>
                  </a:lnTo>
                  <a:lnTo>
                    <a:pt x="3508502" y="755141"/>
                  </a:lnTo>
                  <a:close/>
                </a:path>
              </a:pathLst>
            </a:custGeom>
            <a:ln w="15951">
              <a:solidFill>
                <a:srgbClr val="221F1F"/>
              </a:solidFill>
            </a:ln>
          </p:spPr>
          <p:txBody>
            <a:bodyPr wrap="square" lIns="0" tIns="0" rIns="0" bIns="0" rtlCol="0"/>
            <a:lstStyle/>
            <a:p>
              <a:endParaRPr/>
            </a:p>
          </p:txBody>
        </p:sp>
      </p:grpSp>
      <p:sp>
        <p:nvSpPr>
          <p:cNvPr id="46" name="object 46"/>
          <p:cNvSpPr txBox="1">
            <a:spLocks noGrp="1"/>
          </p:cNvSpPr>
          <p:nvPr>
            <p:ph type="title"/>
          </p:nvPr>
        </p:nvSpPr>
        <p:spPr>
          <a:prstGeom prst="rect">
            <a:avLst/>
          </a:prstGeom>
        </p:spPr>
        <p:txBody>
          <a:bodyPr vert="horz" wrap="square" lIns="0" tIns="12700" rIns="0" bIns="0" rtlCol="0">
            <a:spAutoFit/>
          </a:bodyPr>
          <a:lstStyle/>
          <a:p>
            <a:pPr marL="17780">
              <a:lnSpc>
                <a:spcPct val="100000"/>
              </a:lnSpc>
              <a:spcBef>
                <a:spcPts val="100"/>
              </a:spcBef>
            </a:pPr>
            <a:r>
              <a:rPr spc="-100" dirty="0">
                <a:latin typeface="Grammarsaurus" pitchFamily="2" charset="0"/>
              </a:rPr>
              <a:t>Investigation 1</a:t>
            </a:r>
          </a:p>
        </p:txBody>
      </p:sp>
      <p:grpSp>
        <p:nvGrpSpPr>
          <p:cNvPr id="48" name="Групувати 47"/>
          <p:cNvGrpSpPr/>
          <p:nvPr/>
        </p:nvGrpSpPr>
        <p:grpSpPr>
          <a:xfrm>
            <a:off x="457795" y="1579460"/>
            <a:ext cx="2996565" cy="4087495"/>
            <a:chOff x="457795" y="1579460"/>
            <a:chExt cx="2996565" cy="4087495"/>
          </a:xfrm>
        </p:grpSpPr>
        <p:grpSp>
          <p:nvGrpSpPr>
            <p:cNvPr id="49" name="Групувати 48"/>
            <p:cNvGrpSpPr/>
            <p:nvPr/>
          </p:nvGrpSpPr>
          <p:grpSpPr>
            <a:xfrm>
              <a:off x="457795" y="1579460"/>
              <a:ext cx="2996565" cy="4087495"/>
              <a:chOff x="457795" y="1579460"/>
              <a:chExt cx="2996565" cy="4087495"/>
            </a:xfrm>
          </p:grpSpPr>
          <p:grpSp>
            <p:nvGrpSpPr>
              <p:cNvPr id="52" name="object 12"/>
              <p:cNvGrpSpPr/>
              <p:nvPr/>
            </p:nvGrpSpPr>
            <p:grpSpPr>
              <a:xfrm>
                <a:off x="457795" y="1579460"/>
                <a:ext cx="2996565" cy="4087495"/>
                <a:chOff x="457795" y="1579460"/>
                <a:chExt cx="2996565" cy="4087495"/>
              </a:xfrm>
            </p:grpSpPr>
            <p:pic>
              <p:nvPicPr>
                <p:cNvPr id="76" name="object 13"/>
                <p:cNvPicPr/>
                <p:nvPr/>
              </p:nvPicPr>
              <p:blipFill>
                <a:blip r:embed="rId4" cstate="print"/>
                <a:stretch>
                  <a:fillRect/>
                </a:stretch>
              </p:blipFill>
              <p:spPr>
                <a:xfrm>
                  <a:off x="457795" y="1579460"/>
                  <a:ext cx="2996184" cy="4087366"/>
                </a:xfrm>
                <a:prstGeom prst="rect">
                  <a:avLst/>
                </a:prstGeom>
              </p:spPr>
            </p:pic>
            <p:sp>
              <p:nvSpPr>
                <p:cNvPr id="77" name="object 14"/>
                <p:cNvSpPr/>
                <p:nvPr/>
              </p:nvSpPr>
              <p:spPr>
                <a:xfrm>
                  <a:off x="734072" y="1684896"/>
                  <a:ext cx="2616835" cy="3700779"/>
                </a:xfrm>
                <a:custGeom>
                  <a:avLst/>
                  <a:gdLst/>
                  <a:ahLst/>
                  <a:cxnLst/>
                  <a:rect l="l" t="t" r="r" b="b"/>
                  <a:pathLst>
                    <a:path w="2616835" h="3700779">
                      <a:moveTo>
                        <a:pt x="2616314" y="0"/>
                      </a:moveTo>
                      <a:lnTo>
                        <a:pt x="0" y="0"/>
                      </a:lnTo>
                      <a:lnTo>
                        <a:pt x="0" y="3700208"/>
                      </a:lnTo>
                      <a:lnTo>
                        <a:pt x="2616314" y="3700208"/>
                      </a:lnTo>
                      <a:lnTo>
                        <a:pt x="2616314" y="0"/>
                      </a:lnTo>
                      <a:close/>
                    </a:path>
                  </a:pathLst>
                </a:custGeom>
                <a:solidFill>
                  <a:srgbClr val="FFFFFF"/>
                </a:solidFill>
              </p:spPr>
              <p:txBody>
                <a:bodyPr wrap="square" lIns="0" tIns="0" rIns="0" bIns="0" rtlCol="0"/>
                <a:lstStyle/>
                <a:p>
                  <a:endParaRPr/>
                </a:p>
              </p:txBody>
            </p:sp>
          </p:grpSp>
          <p:sp>
            <p:nvSpPr>
              <p:cNvPr id="53" name="object 15"/>
              <p:cNvSpPr txBox="1"/>
              <p:nvPr/>
            </p:nvSpPr>
            <p:spPr>
              <a:xfrm>
                <a:off x="1847672" y="5263036"/>
                <a:ext cx="483870" cy="55785"/>
              </a:xfrm>
              <a:prstGeom prst="rect">
                <a:avLst/>
              </a:prstGeom>
            </p:spPr>
            <p:txBody>
              <a:bodyPr vert="horz" wrap="square" lIns="0" tIns="17145" rIns="0" bIns="0" rtlCol="0">
                <a:spAutoFit/>
              </a:bodyPr>
              <a:lstStyle/>
              <a:p>
                <a:pPr marL="12700">
                  <a:lnSpc>
                    <a:spcPct val="100000"/>
                  </a:lnSpc>
                  <a:spcBef>
                    <a:spcPts val="135"/>
                  </a:spcBef>
                </a:pPr>
                <a:r>
                  <a:rPr sz="250" b="1" dirty="0">
                    <a:solidFill>
                      <a:srgbClr val="231F20"/>
                    </a:solidFill>
                    <a:latin typeface="Grammarsaurus" pitchFamily="2" charset="0"/>
                    <a:cs typeface="Gill Sans MT"/>
                  </a:rPr>
                  <a:t>www.grammarsaurus.co.uk</a:t>
                </a:r>
                <a:endParaRPr sz="250" dirty="0">
                  <a:latin typeface="Grammarsaurus" pitchFamily="2" charset="0"/>
                  <a:cs typeface="Gill Sans MT"/>
                </a:endParaRPr>
              </a:p>
            </p:txBody>
          </p:sp>
          <p:grpSp>
            <p:nvGrpSpPr>
              <p:cNvPr id="54" name="object 16"/>
              <p:cNvGrpSpPr/>
              <p:nvPr/>
            </p:nvGrpSpPr>
            <p:grpSpPr>
              <a:xfrm>
                <a:off x="896702" y="1962708"/>
                <a:ext cx="2284730" cy="3375025"/>
                <a:chOff x="896702" y="1962708"/>
                <a:chExt cx="2284730" cy="3375025"/>
              </a:xfrm>
            </p:grpSpPr>
            <p:pic>
              <p:nvPicPr>
                <p:cNvPr id="73" name="object 17"/>
                <p:cNvPicPr/>
                <p:nvPr/>
              </p:nvPicPr>
              <p:blipFill>
                <a:blip r:embed="rId5" cstate="print"/>
                <a:stretch>
                  <a:fillRect/>
                </a:stretch>
              </p:blipFill>
              <p:spPr>
                <a:xfrm>
                  <a:off x="1774761" y="5269370"/>
                  <a:ext cx="67844" cy="68109"/>
                </a:xfrm>
                <a:prstGeom prst="rect">
                  <a:avLst/>
                </a:prstGeom>
              </p:spPr>
            </p:pic>
            <p:sp>
              <p:nvSpPr>
                <p:cNvPr id="74" name="object 18"/>
                <p:cNvSpPr/>
                <p:nvPr/>
              </p:nvSpPr>
              <p:spPr>
                <a:xfrm>
                  <a:off x="898925" y="1964931"/>
                  <a:ext cx="1255395" cy="118110"/>
                </a:xfrm>
                <a:custGeom>
                  <a:avLst/>
                  <a:gdLst/>
                  <a:ahLst/>
                  <a:cxnLst/>
                  <a:rect l="l" t="t" r="r" b="b"/>
                  <a:pathLst>
                    <a:path w="1255395" h="118110">
                      <a:moveTo>
                        <a:pt x="0" y="0"/>
                      </a:moveTo>
                      <a:lnTo>
                        <a:pt x="1255395" y="0"/>
                      </a:lnTo>
                      <a:lnTo>
                        <a:pt x="1255395"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5" name="object 19"/>
                <p:cNvSpPr/>
                <p:nvPr/>
              </p:nvSpPr>
              <p:spPr>
                <a:xfrm>
                  <a:off x="898925" y="2082596"/>
                  <a:ext cx="2280285" cy="193040"/>
                </a:xfrm>
                <a:custGeom>
                  <a:avLst/>
                  <a:gdLst/>
                  <a:ahLst/>
                  <a:cxnLst/>
                  <a:rect l="l" t="t" r="r" b="b"/>
                  <a:pathLst>
                    <a:path w="2280285" h="193039">
                      <a:moveTo>
                        <a:pt x="0" y="0"/>
                      </a:moveTo>
                      <a:lnTo>
                        <a:pt x="2279878" y="0"/>
                      </a:lnTo>
                      <a:lnTo>
                        <a:pt x="2279878" y="192951"/>
                      </a:lnTo>
                      <a:lnTo>
                        <a:pt x="0" y="192951"/>
                      </a:lnTo>
                      <a:lnTo>
                        <a:pt x="0" y="0"/>
                      </a:lnTo>
                      <a:close/>
                    </a:path>
                  </a:pathLst>
                </a:custGeom>
                <a:ln w="4394">
                  <a:solidFill>
                    <a:srgbClr val="231F20"/>
                  </a:solidFill>
                </a:ln>
              </p:spPr>
              <p:txBody>
                <a:bodyPr wrap="square" lIns="0" tIns="0" rIns="0" bIns="0" rtlCol="0"/>
                <a:lstStyle/>
                <a:p>
                  <a:endParaRPr/>
                </a:p>
              </p:txBody>
            </p:sp>
          </p:grpSp>
          <p:sp>
            <p:nvSpPr>
              <p:cNvPr id="55" name="object 20"/>
              <p:cNvSpPr txBox="1"/>
              <p:nvPr/>
            </p:nvSpPr>
            <p:spPr>
              <a:xfrm>
                <a:off x="865098" y="1967095"/>
                <a:ext cx="1255395"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Question</a:t>
                </a:r>
                <a:r>
                  <a:rPr sz="450" b="1" spc="55" dirty="0">
                    <a:solidFill>
                      <a:srgbClr val="1D252C"/>
                    </a:solidFill>
                    <a:latin typeface="Grammarsaurus" pitchFamily="2" charset="0"/>
                    <a:cs typeface="Gill Sans MT"/>
                  </a:rPr>
                  <a:t> </a:t>
                </a:r>
                <a:r>
                  <a:rPr sz="450" b="1" dirty="0">
                    <a:solidFill>
                      <a:srgbClr val="1D252C"/>
                    </a:solidFill>
                    <a:latin typeface="Grammarsaurus" pitchFamily="2" charset="0"/>
                    <a:cs typeface="Gill Sans MT"/>
                  </a:rPr>
                  <a:t>–</a:t>
                </a:r>
                <a:r>
                  <a:rPr sz="450" b="1"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(What</a:t>
                </a:r>
                <a:r>
                  <a:rPr sz="450" spc="55"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do</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we</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want</a:t>
                </a:r>
                <a:r>
                  <a:rPr sz="450" spc="50"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to</a:t>
                </a:r>
                <a:r>
                  <a:rPr sz="450" spc="55" dirty="0">
                    <a:solidFill>
                      <a:srgbClr val="1D252C"/>
                    </a:solidFill>
                    <a:latin typeface="Grammarsaurus" pitchFamily="2" charset="0"/>
                    <a:cs typeface="Gill Sans MT"/>
                  </a:rPr>
                  <a:t> </a:t>
                </a:r>
                <a:r>
                  <a:rPr sz="450" dirty="0">
                    <a:solidFill>
                      <a:srgbClr val="1D252C"/>
                    </a:solidFill>
                    <a:latin typeface="Grammarsaurus" pitchFamily="2" charset="0"/>
                    <a:cs typeface="Gill Sans MT"/>
                  </a:rPr>
                  <a:t>find</a:t>
                </a:r>
                <a:r>
                  <a:rPr sz="450" spc="50" dirty="0">
                    <a:solidFill>
                      <a:srgbClr val="1D252C"/>
                    </a:solidFill>
                    <a:latin typeface="Grammarsaurus" pitchFamily="2" charset="0"/>
                    <a:cs typeface="Gill Sans MT"/>
                  </a:rPr>
                  <a:t> </a:t>
                </a:r>
                <a:r>
                  <a:rPr sz="450" spc="-10" dirty="0">
                    <a:solidFill>
                      <a:srgbClr val="1D252C"/>
                    </a:solidFill>
                    <a:latin typeface="Grammarsaurus" pitchFamily="2" charset="0"/>
                    <a:cs typeface="Gill Sans MT"/>
                  </a:rPr>
                  <a:t>out?)</a:t>
                </a:r>
                <a:endParaRPr sz="450" dirty="0">
                  <a:latin typeface="Grammarsaurus" pitchFamily="2" charset="0"/>
                  <a:cs typeface="Gill Sans MT"/>
                </a:endParaRPr>
              </a:p>
            </p:txBody>
          </p:sp>
          <p:grpSp>
            <p:nvGrpSpPr>
              <p:cNvPr id="56" name="object 21"/>
              <p:cNvGrpSpPr/>
              <p:nvPr/>
            </p:nvGrpSpPr>
            <p:grpSpPr>
              <a:xfrm>
                <a:off x="896702" y="2309152"/>
                <a:ext cx="2284730" cy="315595"/>
                <a:chOff x="896702" y="2309152"/>
                <a:chExt cx="2284730" cy="315595"/>
              </a:xfrm>
            </p:grpSpPr>
            <p:sp>
              <p:nvSpPr>
                <p:cNvPr id="71" name="object 22"/>
                <p:cNvSpPr/>
                <p:nvPr/>
              </p:nvSpPr>
              <p:spPr>
                <a:xfrm>
                  <a:off x="898925" y="2311374"/>
                  <a:ext cx="452120" cy="118110"/>
                </a:xfrm>
                <a:custGeom>
                  <a:avLst/>
                  <a:gdLst/>
                  <a:ahLst/>
                  <a:cxnLst/>
                  <a:rect l="l" t="t" r="r" b="b"/>
                  <a:pathLst>
                    <a:path w="452119" h="118110">
                      <a:moveTo>
                        <a:pt x="0" y="0"/>
                      </a:moveTo>
                      <a:lnTo>
                        <a:pt x="451573" y="0"/>
                      </a:lnTo>
                      <a:lnTo>
                        <a:pt x="451573"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2" name="object 23"/>
                <p:cNvSpPr/>
                <p:nvPr/>
              </p:nvSpPr>
              <p:spPr>
                <a:xfrm>
                  <a:off x="898925" y="2429040"/>
                  <a:ext cx="2280285" cy="193040"/>
                </a:xfrm>
                <a:custGeom>
                  <a:avLst/>
                  <a:gdLst/>
                  <a:ahLst/>
                  <a:cxnLst/>
                  <a:rect l="l" t="t" r="r" b="b"/>
                  <a:pathLst>
                    <a:path w="2280285" h="193039">
                      <a:moveTo>
                        <a:pt x="0" y="0"/>
                      </a:moveTo>
                      <a:lnTo>
                        <a:pt x="2279878" y="0"/>
                      </a:lnTo>
                      <a:lnTo>
                        <a:pt x="2279878" y="192951"/>
                      </a:lnTo>
                      <a:lnTo>
                        <a:pt x="0" y="192951"/>
                      </a:lnTo>
                      <a:lnTo>
                        <a:pt x="0" y="0"/>
                      </a:lnTo>
                      <a:close/>
                    </a:path>
                  </a:pathLst>
                </a:custGeom>
                <a:ln w="4394">
                  <a:solidFill>
                    <a:srgbClr val="231F20"/>
                  </a:solidFill>
                </a:ln>
              </p:spPr>
              <p:txBody>
                <a:bodyPr wrap="square" lIns="0" tIns="0" rIns="0" bIns="0" rtlCol="0"/>
                <a:lstStyle/>
                <a:p>
                  <a:endParaRPr/>
                </a:p>
              </p:txBody>
            </p:sp>
          </p:grpSp>
          <p:sp>
            <p:nvSpPr>
              <p:cNvPr id="57" name="object 24"/>
              <p:cNvSpPr txBox="1"/>
              <p:nvPr/>
            </p:nvSpPr>
            <p:spPr>
              <a:xfrm>
                <a:off x="911243" y="2281855"/>
                <a:ext cx="447675" cy="123752"/>
              </a:xfrm>
              <a:prstGeom prst="rect">
                <a:avLst/>
              </a:prstGeom>
              <a:noFill/>
            </p:spPr>
            <p:txBody>
              <a:bodyPr vert="horz" wrap="square" lIns="0" tIns="53975" rIns="0" bIns="0" rtlCol="0">
                <a:spAutoFit/>
              </a:bodyPr>
              <a:lstStyle/>
              <a:p>
                <a:pPr marL="72390">
                  <a:lnSpc>
                    <a:spcPct val="100000"/>
                  </a:lnSpc>
                  <a:spcBef>
                    <a:spcPts val="425"/>
                  </a:spcBef>
                </a:pPr>
                <a:r>
                  <a:rPr sz="450" b="1" spc="-10" dirty="0">
                    <a:solidFill>
                      <a:srgbClr val="1D252C"/>
                    </a:solidFill>
                    <a:latin typeface="Grammarsaurus" pitchFamily="2" charset="0"/>
                    <a:cs typeface="Gill Sans MT"/>
                  </a:rPr>
                  <a:t>Equipment</a:t>
                </a:r>
                <a:endParaRPr sz="450" dirty="0">
                  <a:latin typeface="Grammarsaurus" pitchFamily="2" charset="0"/>
                  <a:cs typeface="Gill Sans MT"/>
                </a:endParaRPr>
              </a:p>
            </p:txBody>
          </p:sp>
          <p:grpSp>
            <p:nvGrpSpPr>
              <p:cNvPr id="58" name="object 25"/>
              <p:cNvGrpSpPr/>
              <p:nvPr/>
            </p:nvGrpSpPr>
            <p:grpSpPr>
              <a:xfrm>
                <a:off x="896702" y="2655595"/>
                <a:ext cx="2284730" cy="447040"/>
                <a:chOff x="896702" y="2655595"/>
                <a:chExt cx="2284730" cy="447040"/>
              </a:xfrm>
            </p:grpSpPr>
            <p:sp>
              <p:nvSpPr>
                <p:cNvPr id="69" name="object 26"/>
                <p:cNvSpPr/>
                <p:nvPr/>
              </p:nvSpPr>
              <p:spPr>
                <a:xfrm>
                  <a:off x="898925" y="2657817"/>
                  <a:ext cx="1521460" cy="118110"/>
                </a:xfrm>
                <a:custGeom>
                  <a:avLst/>
                  <a:gdLst/>
                  <a:ahLst/>
                  <a:cxnLst/>
                  <a:rect l="l" t="t" r="r" b="b"/>
                  <a:pathLst>
                    <a:path w="1521460" h="118110">
                      <a:moveTo>
                        <a:pt x="0" y="0"/>
                      </a:moveTo>
                      <a:lnTo>
                        <a:pt x="1521053" y="0"/>
                      </a:lnTo>
                      <a:lnTo>
                        <a:pt x="1521053"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70" name="object 27"/>
                <p:cNvSpPr/>
                <p:nvPr/>
              </p:nvSpPr>
              <p:spPr>
                <a:xfrm>
                  <a:off x="898925" y="2775483"/>
                  <a:ext cx="2280285" cy="325120"/>
                </a:xfrm>
                <a:custGeom>
                  <a:avLst/>
                  <a:gdLst/>
                  <a:ahLst/>
                  <a:cxnLst/>
                  <a:rect l="l" t="t" r="r" b="b"/>
                  <a:pathLst>
                    <a:path w="2280285" h="325119">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59" name="object 28"/>
              <p:cNvSpPr txBox="1"/>
              <p:nvPr/>
            </p:nvSpPr>
            <p:spPr>
              <a:xfrm>
                <a:off x="868973" y="2659763"/>
                <a:ext cx="1521460"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Variables – </a:t>
                </a:r>
                <a:r>
                  <a:rPr sz="450" dirty="0">
                    <a:solidFill>
                      <a:srgbClr val="1D252C"/>
                    </a:solidFill>
                    <a:latin typeface="Grammarsaurus" pitchFamily="2" charset="0"/>
                    <a:cs typeface="Gill Sans MT"/>
                  </a:rPr>
                  <a:t>(What are we going to change each time?)</a:t>
                </a:r>
                <a:endParaRPr sz="450" dirty="0">
                  <a:latin typeface="Grammarsaurus" pitchFamily="2" charset="0"/>
                  <a:cs typeface="Gill Sans MT"/>
                </a:endParaRPr>
              </a:p>
            </p:txBody>
          </p:sp>
          <p:grpSp>
            <p:nvGrpSpPr>
              <p:cNvPr id="60" name="object 29"/>
              <p:cNvGrpSpPr/>
              <p:nvPr/>
            </p:nvGrpSpPr>
            <p:grpSpPr>
              <a:xfrm>
                <a:off x="896702" y="3133725"/>
                <a:ext cx="2284730" cy="447040"/>
                <a:chOff x="896702" y="3133725"/>
                <a:chExt cx="2284730" cy="447040"/>
              </a:xfrm>
            </p:grpSpPr>
            <p:sp>
              <p:nvSpPr>
                <p:cNvPr id="67" name="object 30"/>
                <p:cNvSpPr/>
                <p:nvPr/>
              </p:nvSpPr>
              <p:spPr>
                <a:xfrm>
                  <a:off x="898925" y="3135947"/>
                  <a:ext cx="1445260" cy="118110"/>
                </a:xfrm>
                <a:custGeom>
                  <a:avLst/>
                  <a:gdLst/>
                  <a:ahLst/>
                  <a:cxnLst/>
                  <a:rect l="l" t="t" r="r" b="b"/>
                  <a:pathLst>
                    <a:path w="1445260" h="118110">
                      <a:moveTo>
                        <a:pt x="0" y="0"/>
                      </a:moveTo>
                      <a:lnTo>
                        <a:pt x="1444866" y="0"/>
                      </a:lnTo>
                      <a:lnTo>
                        <a:pt x="1444866"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68" name="object 31"/>
                <p:cNvSpPr/>
                <p:nvPr/>
              </p:nvSpPr>
              <p:spPr>
                <a:xfrm>
                  <a:off x="898925" y="3253612"/>
                  <a:ext cx="2280285" cy="325120"/>
                </a:xfrm>
                <a:custGeom>
                  <a:avLst/>
                  <a:gdLst/>
                  <a:ahLst/>
                  <a:cxnLst/>
                  <a:rect l="l" t="t" r="r" b="b"/>
                  <a:pathLst>
                    <a:path w="2280285" h="325120">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61" name="object 32"/>
              <p:cNvSpPr txBox="1"/>
              <p:nvPr/>
            </p:nvSpPr>
            <p:spPr>
              <a:xfrm>
                <a:off x="881120" y="3135498"/>
                <a:ext cx="1445260" cy="89768"/>
              </a:xfrm>
              <a:prstGeom prst="rect">
                <a:avLst/>
              </a:prstGeom>
              <a:noFill/>
            </p:spPr>
            <p:txBody>
              <a:bodyPr vert="horz" wrap="square" lIns="0" tIns="20320" rIns="0" bIns="0" rtlCol="0">
                <a:spAutoFit/>
              </a:bodyPr>
              <a:lstStyle/>
              <a:p>
                <a:pPr marL="74295">
                  <a:lnSpc>
                    <a:spcPct val="100000"/>
                  </a:lnSpc>
                  <a:spcBef>
                    <a:spcPts val="160"/>
                  </a:spcBef>
                </a:pPr>
                <a:r>
                  <a:rPr sz="450" b="1" dirty="0">
                    <a:solidFill>
                      <a:srgbClr val="1D252C"/>
                    </a:solidFill>
                    <a:latin typeface="Grammarsaurus" pitchFamily="2" charset="0"/>
                    <a:cs typeface="Gill Sans MT"/>
                  </a:rPr>
                  <a:t>Fair test – </a:t>
                </a:r>
                <a:r>
                  <a:rPr sz="450" dirty="0">
                    <a:solidFill>
                      <a:srgbClr val="1D252C"/>
                    </a:solidFill>
                    <a:latin typeface="Grammarsaurus" pitchFamily="2" charset="0"/>
                    <a:cs typeface="Gill Sans MT"/>
                  </a:rPr>
                  <a:t>(What will we keep the same?)</a:t>
                </a:r>
                <a:endParaRPr sz="450" dirty="0">
                  <a:latin typeface="Grammarsaurus" pitchFamily="2" charset="0"/>
                  <a:cs typeface="Gill Sans MT"/>
                </a:endParaRPr>
              </a:p>
            </p:txBody>
          </p:sp>
          <p:grpSp>
            <p:nvGrpSpPr>
              <p:cNvPr id="62" name="object 33"/>
              <p:cNvGrpSpPr/>
              <p:nvPr/>
            </p:nvGrpSpPr>
            <p:grpSpPr>
              <a:xfrm>
                <a:off x="896702" y="3611854"/>
                <a:ext cx="2284730" cy="1623695"/>
                <a:chOff x="896702" y="3611854"/>
                <a:chExt cx="2284730" cy="1623695"/>
              </a:xfrm>
            </p:grpSpPr>
            <p:sp>
              <p:nvSpPr>
                <p:cNvPr id="65" name="object 34"/>
                <p:cNvSpPr/>
                <p:nvPr/>
              </p:nvSpPr>
              <p:spPr>
                <a:xfrm>
                  <a:off x="898925" y="3614077"/>
                  <a:ext cx="379730" cy="118110"/>
                </a:xfrm>
                <a:custGeom>
                  <a:avLst/>
                  <a:gdLst/>
                  <a:ahLst/>
                  <a:cxnLst/>
                  <a:rect l="l" t="t" r="r" b="b"/>
                  <a:pathLst>
                    <a:path w="379730" h="118110">
                      <a:moveTo>
                        <a:pt x="0" y="0"/>
                      </a:moveTo>
                      <a:lnTo>
                        <a:pt x="379298" y="0"/>
                      </a:lnTo>
                      <a:lnTo>
                        <a:pt x="379298"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66" name="object 35"/>
                <p:cNvSpPr/>
                <p:nvPr/>
              </p:nvSpPr>
              <p:spPr>
                <a:xfrm>
                  <a:off x="898925" y="3731742"/>
                  <a:ext cx="2280285" cy="1501775"/>
                </a:xfrm>
                <a:custGeom>
                  <a:avLst/>
                  <a:gdLst/>
                  <a:ahLst/>
                  <a:cxnLst/>
                  <a:rect l="l" t="t" r="r" b="b"/>
                  <a:pathLst>
                    <a:path w="2280285" h="1501775">
                      <a:moveTo>
                        <a:pt x="0" y="0"/>
                      </a:moveTo>
                      <a:lnTo>
                        <a:pt x="2279878" y="0"/>
                      </a:lnTo>
                      <a:lnTo>
                        <a:pt x="2279878" y="1501355"/>
                      </a:lnTo>
                      <a:lnTo>
                        <a:pt x="0" y="1501355"/>
                      </a:lnTo>
                      <a:lnTo>
                        <a:pt x="0" y="0"/>
                      </a:lnTo>
                      <a:close/>
                    </a:path>
                  </a:pathLst>
                </a:custGeom>
                <a:ln w="4394">
                  <a:solidFill>
                    <a:srgbClr val="231F20"/>
                  </a:solidFill>
                </a:ln>
              </p:spPr>
              <p:txBody>
                <a:bodyPr wrap="square" lIns="0" tIns="0" rIns="0" bIns="0" rtlCol="0"/>
                <a:lstStyle/>
                <a:p>
                  <a:endParaRPr/>
                </a:p>
              </p:txBody>
            </p:sp>
          </p:grpSp>
          <p:sp>
            <p:nvSpPr>
              <p:cNvPr id="63" name="object 36"/>
              <p:cNvSpPr txBox="1"/>
              <p:nvPr/>
            </p:nvSpPr>
            <p:spPr>
              <a:xfrm>
                <a:off x="913965" y="3581400"/>
                <a:ext cx="375285" cy="123752"/>
              </a:xfrm>
              <a:prstGeom prst="rect">
                <a:avLst/>
              </a:prstGeom>
              <a:noFill/>
            </p:spPr>
            <p:txBody>
              <a:bodyPr vert="horz" wrap="square" lIns="0" tIns="53975" rIns="0" bIns="0" rtlCol="0">
                <a:spAutoFit/>
              </a:bodyPr>
              <a:lstStyle/>
              <a:p>
                <a:pPr marL="72390">
                  <a:lnSpc>
                    <a:spcPct val="100000"/>
                  </a:lnSpc>
                  <a:spcBef>
                    <a:spcPts val="425"/>
                  </a:spcBef>
                </a:pPr>
                <a:r>
                  <a:rPr sz="450" b="1" spc="-10" dirty="0">
                    <a:solidFill>
                      <a:srgbClr val="1D252C"/>
                    </a:solidFill>
                    <a:latin typeface="Grammarsaurus" pitchFamily="2" charset="0"/>
                    <a:cs typeface="Gill Sans MT"/>
                  </a:rPr>
                  <a:t>Method</a:t>
                </a:r>
                <a:endParaRPr sz="450" dirty="0">
                  <a:latin typeface="Grammarsaurus" pitchFamily="2" charset="0"/>
                  <a:cs typeface="Gill Sans MT"/>
                </a:endParaRPr>
              </a:p>
            </p:txBody>
          </p:sp>
          <p:sp>
            <p:nvSpPr>
              <p:cNvPr id="64" name="object 37"/>
              <p:cNvSpPr txBox="1"/>
              <p:nvPr/>
            </p:nvSpPr>
            <p:spPr>
              <a:xfrm>
                <a:off x="1129554" y="1723057"/>
                <a:ext cx="1825625" cy="171201"/>
              </a:xfrm>
              <a:prstGeom prst="rect">
                <a:avLst/>
              </a:prstGeom>
            </p:spPr>
            <p:txBody>
              <a:bodyPr vert="horz" wrap="square" lIns="0" tIns="17145" rIns="0" bIns="0" rtlCol="0">
                <a:spAutoFit/>
              </a:bodyPr>
              <a:lstStyle/>
              <a:p>
                <a:pPr marL="12700">
                  <a:lnSpc>
                    <a:spcPct val="100000"/>
                  </a:lnSpc>
                  <a:spcBef>
                    <a:spcPts val="135"/>
                  </a:spcBef>
                </a:pPr>
                <a:r>
                  <a:rPr sz="1000" b="1" dirty="0">
                    <a:solidFill>
                      <a:srgbClr val="19231D"/>
                    </a:solidFill>
                    <a:latin typeface="Grammarsaurus" pitchFamily="2" charset="0"/>
                    <a:cs typeface="Gill Sans MT"/>
                  </a:rPr>
                  <a:t>Science investigation planning</a:t>
                </a:r>
                <a:endParaRPr sz="1000" dirty="0">
                  <a:latin typeface="Grammarsaurus" pitchFamily="2" charset="0"/>
                  <a:cs typeface="Gill Sans MT"/>
                </a:endParaRPr>
              </a:p>
            </p:txBody>
          </p:sp>
        </p:grpSp>
        <p:sp>
          <p:nvSpPr>
            <p:cNvPr id="50" name="object 39"/>
            <p:cNvSpPr/>
            <p:nvPr/>
          </p:nvSpPr>
          <p:spPr>
            <a:xfrm>
              <a:off x="734161" y="1684870"/>
              <a:ext cx="2616835" cy="3700779"/>
            </a:xfrm>
            <a:custGeom>
              <a:avLst/>
              <a:gdLst/>
              <a:ahLst/>
              <a:cxnLst/>
              <a:rect l="l" t="t" r="r" b="b"/>
              <a:pathLst>
                <a:path w="2616835" h="3700779">
                  <a:moveTo>
                    <a:pt x="0" y="0"/>
                  </a:moveTo>
                  <a:lnTo>
                    <a:pt x="2616314" y="0"/>
                  </a:lnTo>
                  <a:lnTo>
                    <a:pt x="2616314" y="3700221"/>
                  </a:lnTo>
                  <a:lnTo>
                    <a:pt x="0" y="3700221"/>
                  </a:lnTo>
                  <a:lnTo>
                    <a:pt x="0" y="0"/>
                  </a:lnTo>
                  <a:close/>
                </a:path>
              </a:pathLst>
            </a:custGeom>
            <a:ln w="5600">
              <a:solidFill>
                <a:srgbClr val="06152F"/>
              </a:solidFill>
            </a:ln>
          </p:spPr>
          <p:txBody>
            <a:bodyPr wrap="square" lIns="0" tIns="0" rIns="0" bIns="0" rtlCol="0"/>
            <a:lstStyle/>
            <a:p>
              <a:endParaRPr/>
            </a:p>
          </p:txBody>
        </p:sp>
        <p:sp>
          <p:nvSpPr>
            <p:cNvPr id="51" name="object 42"/>
            <p:cNvSpPr/>
            <p:nvPr/>
          </p:nvSpPr>
          <p:spPr>
            <a:xfrm>
              <a:off x="850900" y="3578732"/>
              <a:ext cx="2387600" cy="1722883"/>
            </a:xfrm>
            <a:custGeom>
              <a:avLst/>
              <a:gdLst/>
              <a:ahLst/>
              <a:cxnLst/>
              <a:rect l="l" t="t" r="r" b="b"/>
              <a:pathLst>
                <a:path w="2387600" h="729614">
                  <a:moveTo>
                    <a:pt x="2362200" y="729538"/>
                  </a:moveTo>
                  <a:lnTo>
                    <a:pt x="25400" y="729538"/>
                  </a:lnTo>
                  <a:lnTo>
                    <a:pt x="15516" y="727541"/>
                  </a:lnTo>
                  <a:lnTo>
                    <a:pt x="7442" y="722096"/>
                  </a:lnTo>
                  <a:lnTo>
                    <a:pt x="1997" y="714022"/>
                  </a:lnTo>
                  <a:lnTo>
                    <a:pt x="0" y="704138"/>
                  </a:lnTo>
                  <a:lnTo>
                    <a:pt x="0" y="25400"/>
                  </a:lnTo>
                  <a:lnTo>
                    <a:pt x="1997" y="15510"/>
                  </a:lnTo>
                  <a:lnTo>
                    <a:pt x="7442" y="7437"/>
                  </a:lnTo>
                  <a:lnTo>
                    <a:pt x="15516" y="1995"/>
                  </a:lnTo>
                  <a:lnTo>
                    <a:pt x="25400" y="0"/>
                  </a:lnTo>
                  <a:lnTo>
                    <a:pt x="2362200" y="0"/>
                  </a:lnTo>
                  <a:lnTo>
                    <a:pt x="2372083" y="1995"/>
                  </a:lnTo>
                  <a:lnTo>
                    <a:pt x="2380157" y="7437"/>
                  </a:lnTo>
                  <a:lnTo>
                    <a:pt x="2385602" y="15510"/>
                  </a:lnTo>
                  <a:lnTo>
                    <a:pt x="2387600" y="25400"/>
                  </a:lnTo>
                  <a:lnTo>
                    <a:pt x="2387600" y="704138"/>
                  </a:lnTo>
                  <a:lnTo>
                    <a:pt x="2385602" y="714022"/>
                  </a:lnTo>
                  <a:lnTo>
                    <a:pt x="2380157" y="722096"/>
                  </a:lnTo>
                  <a:lnTo>
                    <a:pt x="2372083" y="727541"/>
                  </a:lnTo>
                  <a:lnTo>
                    <a:pt x="2362200" y="729538"/>
                  </a:lnTo>
                  <a:close/>
                </a:path>
              </a:pathLst>
            </a:custGeom>
            <a:ln w="25400">
              <a:solidFill>
                <a:srgbClr val="69C6C2"/>
              </a:solidFill>
            </a:ln>
          </p:spPr>
          <p:txBody>
            <a:bodyPr wrap="square" lIns="0" tIns="0" rIns="0" bIns="0" rtlCol="0"/>
            <a:lstStyle/>
            <a:p>
              <a:endParaRPr/>
            </a:p>
          </p:txBody>
        </p:sp>
      </p:grpSp>
      <p:sp>
        <p:nvSpPr>
          <p:cNvPr id="78"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79"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25</a:t>
            </a:r>
            <a:endParaRPr sz="2400" dirty="0">
              <a:latin typeface="Grammarsaurus" pitchFamily="2" charset="0"/>
              <a:cs typeface="Gill Sans MT"/>
            </a:endParaRPr>
          </a:p>
        </p:txBody>
      </p:sp>
      <p:sp>
        <p:nvSpPr>
          <p:cNvPr id="80"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7"/>
                </a:lnTo>
                <a:lnTo>
                  <a:pt x="692" y="27927"/>
                </a:lnTo>
                <a:lnTo>
                  <a:pt x="177" y="41940"/>
                </a:lnTo>
                <a:lnTo>
                  <a:pt x="0" y="56095"/>
                </a:lnTo>
                <a:lnTo>
                  <a:pt x="2018" y="104695"/>
                </a:lnTo>
                <a:lnTo>
                  <a:pt x="8358" y="156741"/>
                </a:lnTo>
                <a:lnTo>
                  <a:pt x="18676" y="205799"/>
                </a:lnTo>
                <a:lnTo>
                  <a:pt x="32972" y="253719"/>
                </a:lnTo>
                <a:lnTo>
                  <a:pt x="51158" y="300277"/>
                </a:lnTo>
                <a:lnTo>
                  <a:pt x="73148" y="345253"/>
                </a:lnTo>
                <a:lnTo>
                  <a:pt x="98855" y="388424"/>
                </a:lnTo>
                <a:lnTo>
                  <a:pt x="128192" y="429568"/>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652645" y="144018"/>
            <a:ext cx="2886710" cy="772160"/>
            <a:chOff x="4652645" y="144018"/>
            <a:chExt cx="2886710" cy="772160"/>
          </a:xfrm>
        </p:grpSpPr>
        <p:sp>
          <p:nvSpPr>
            <p:cNvPr id="5" name="object 5"/>
            <p:cNvSpPr/>
            <p:nvPr/>
          </p:nvSpPr>
          <p:spPr>
            <a:xfrm>
              <a:off x="4660900" y="152273"/>
              <a:ext cx="2870200" cy="755650"/>
            </a:xfrm>
            <a:custGeom>
              <a:avLst/>
              <a:gdLst/>
              <a:ahLst/>
              <a:cxnLst/>
              <a:rect l="l" t="t" r="r" b="b"/>
              <a:pathLst>
                <a:path w="2870200" h="755650">
                  <a:moveTo>
                    <a:pt x="2831160" y="0"/>
                  </a:moveTo>
                  <a:lnTo>
                    <a:pt x="39027" y="0"/>
                  </a:lnTo>
                  <a:lnTo>
                    <a:pt x="23836" y="3069"/>
                  </a:lnTo>
                  <a:lnTo>
                    <a:pt x="11431" y="11437"/>
                  </a:lnTo>
                  <a:lnTo>
                    <a:pt x="3067" y="23847"/>
                  </a:lnTo>
                  <a:lnTo>
                    <a:pt x="0" y="39039"/>
                  </a:lnTo>
                  <a:lnTo>
                    <a:pt x="0" y="716102"/>
                  </a:lnTo>
                  <a:lnTo>
                    <a:pt x="3067" y="731299"/>
                  </a:lnTo>
                  <a:lnTo>
                    <a:pt x="11431" y="743708"/>
                  </a:lnTo>
                  <a:lnTo>
                    <a:pt x="23836" y="752074"/>
                  </a:lnTo>
                  <a:lnTo>
                    <a:pt x="39027" y="755141"/>
                  </a:lnTo>
                  <a:lnTo>
                    <a:pt x="2831160" y="755141"/>
                  </a:lnTo>
                  <a:lnTo>
                    <a:pt x="2846352" y="752074"/>
                  </a:lnTo>
                  <a:lnTo>
                    <a:pt x="2858762" y="743708"/>
                  </a:lnTo>
                  <a:lnTo>
                    <a:pt x="2867130" y="731299"/>
                  </a:lnTo>
                  <a:lnTo>
                    <a:pt x="2870200" y="716102"/>
                  </a:lnTo>
                  <a:lnTo>
                    <a:pt x="2870200" y="39039"/>
                  </a:lnTo>
                  <a:lnTo>
                    <a:pt x="2867130" y="23847"/>
                  </a:lnTo>
                  <a:lnTo>
                    <a:pt x="2858762" y="11437"/>
                  </a:lnTo>
                  <a:lnTo>
                    <a:pt x="2846352" y="3069"/>
                  </a:lnTo>
                  <a:lnTo>
                    <a:pt x="2831160" y="0"/>
                  </a:lnTo>
                  <a:close/>
                </a:path>
              </a:pathLst>
            </a:custGeom>
            <a:solidFill>
              <a:srgbClr val="E8ECDD"/>
            </a:solidFill>
          </p:spPr>
          <p:txBody>
            <a:bodyPr wrap="square" lIns="0" tIns="0" rIns="0" bIns="0" rtlCol="0"/>
            <a:lstStyle/>
            <a:p>
              <a:endParaRPr/>
            </a:p>
          </p:txBody>
        </p:sp>
        <p:sp>
          <p:nvSpPr>
            <p:cNvPr id="6" name="object 6"/>
            <p:cNvSpPr/>
            <p:nvPr/>
          </p:nvSpPr>
          <p:spPr>
            <a:xfrm>
              <a:off x="4660900" y="152273"/>
              <a:ext cx="2870200" cy="755650"/>
            </a:xfrm>
            <a:custGeom>
              <a:avLst/>
              <a:gdLst/>
              <a:ahLst/>
              <a:cxnLst/>
              <a:rect l="l" t="t" r="r" b="b"/>
              <a:pathLst>
                <a:path w="2870200" h="755650">
                  <a:moveTo>
                    <a:pt x="2831160" y="755141"/>
                  </a:moveTo>
                  <a:lnTo>
                    <a:pt x="39027" y="755141"/>
                  </a:lnTo>
                  <a:lnTo>
                    <a:pt x="23836" y="752074"/>
                  </a:lnTo>
                  <a:lnTo>
                    <a:pt x="11431" y="743708"/>
                  </a:lnTo>
                  <a:lnTo>
                    <a:pt x="3067" y="731299"/>
                  </a:lnTo>
                  <a:lnTo>
                    <a:pt x="0" y="716102"/>
                  </a:lnTo>
                  <a:lnTo>
                    <a:pt x="0" y="39039"/>
                  </a:lnTo>
                  <a:lnTo>
                    <a:pt x="3067" y="23847"/>
                  </a:lnTo>
                  <a:lnTo>
                    <a:pt x="11431" y="11437"/>
                  </a:lnTo>
                  <a:lnTo>
                    <a:pt x="23836" y="3069"/>
                  </a:lnTo>
                  <a:lnTo>
                    <a:pt x="39027" y="0"/>
                  </a:lnTo>
                  <a:lnTo>
                    <a:pt x="2831160" y="0"/>
                  </a:lnTo>
                  <a:lnTo>
                    <a:pt x="2846352" y="3069"/>
                  </a:lnTo>
                  <a:lnTo>
                    <a:pt x="2858762" y="11437"/>
                  </a:lnTo>
                  <a:lnTo>
                    <a:pt x="2867130" y="23847"/>
                  </a:lnTo>
                  <a:lnTo>
                    <a:pt x="2870200" y="39039"/>
                  </a:lnTo>
                  <a:lnTo>
                    <a:pt x="2870200" y="716102"/>
                  </a:lnTo>
                  <a:lnTo>
                    <a:pt x="2867130" y="731299"/>
                  </a:lnTo>
                  <a:lnTo>
                    <a:pt x="2858762" y="743708"/>
                  </a:lnTo>
                  <a:lnTo>
                    <a:pt x="2846352" y="752074"/>
                  </a:lnTo>
                  <a:lnTo>
                    <a:pt x="2831160"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marL="628650">
              <a:lnSpc>
                <a:spcPct val="100000"/>
              </a:lnSpc>
              <a:spcBef>
                <a:spcPts val="100"/>
              </a:spcBef>
            </a:pPr>
            <a:r>
              <a:rPr spc="-100" dirty="0">
                <a:latin typeface="Grammarsaurus" pitchFamily="2" charset="0"/>
              </a:rPr>
              <a:t>Measure</a:t>
            </a:r>
          </a:p>
        </p:txBody>
      </p:sp>
      <p:grpSp>
        <p:nvGrpSpPr>
          <p:cNvPr id="8" name="object 8"/>
          <p:cNvGrpSpPr/>
          <p:nvPr/>
        </p:nvGrpSpPr>
        <p:grpSpPr>
          <a:xfrm>
            <a:off x="0" y="1066495"/>
            <a:ext cx="11653520" cy="5766435"/>
            <a:chOff x="0" y="1066495"/>
            <a:chExt cx="11653520" cy="5766435"/>
          </a:xfrm>
        </p:grpSpPr>
        <p:pic>
          <p:nvPicPr>
            <p:cNvPr id="9" name="object 9"/>
            <p:cNvPicPr/>
            <p:nvPr/>
          </p:nvPicPr>
          <p:blipFill>
            <a:blip r:embed="rId2" cstate="print"/>
            <a:stretch>
              <a:fillRect/>
            </a:stretch>
          </p:blipFill>
          <p:spPr>
            <a:xfrm>
              <a:off x="0" y="1066495"/>
              <a:ext cx="2479404" cy="5765861"/>
            </a:xfrm>
            <a:prstGeom prst="rect">
              <a:avLst/>
            </a:prstGeom>
          </p:spPr>
        </p:pic>
        <p:sp>
          <p:nvSpPr>
            <p:cNvPr id="10" name="object 10"/>
            <p:cNvSpPr/>
            <p:nvPr/>
          </p:nvSpPr>
          <p:spPr>
            <a:xfrm>
              <a:off x="2542908" y="1261529"/>
              <a:ext cx="9103995" cy="3387090"/>
            </a:xfrm>
            <a:custGeom>
              <a:avLst/>
              <a:gdLst/>
              <a:ahLst/>
              <a:cxnLst/>
              <a:rect l="l" t="t" r="r" b="b"/>
              <a:pathLst>
                <a:path w="9103995" h="3387090">
                  <a:moveTo>
                    <a:pt x="8974328" y="0"/>
                  </a:moveTo>
                  <a:lnTo>
                    <a:pt x="129552" y="0"/>
                  </a:lnTo>
                  <a:lnTo>
                    <a:pt x="79124" y="10180"/>
                  </a:lnTo>
                  <a:lnTo>
                    <a:pt x="37944" y="37944"/>
                  </a:lnTo>
                  <a:lnTo>
                    <a:pt x="10180" y="79124"/>
                  </a:lnTo>
                  <a:lnTo>
                    <a:pt x="0" y="129552"/>
                  </a:lnTo>
                  <a:lnTo>
                    <a:pt x="0" y="3257118"/>
                  </a:lnTo>
                  <a:lnTo>
                    <a:pt x="10180" y="3307546"/>
                  </a:lnTo>
                  <a:lnTo>
                    <a:pt x="37944" y="3348726"/>
                  </a:lnTo>
                  <a:lnTo>
                    <a:pt x="79124" y="3376490"/>
                  </a:lnTo>
                  <a:lnTo>
                    <a:pt x="129552" y="3386670"/>
                  </a:lnTo>
                  <a:lnTo>
                    <a:pt x="8974328" y="3386670"/>
                  </a:lnTo>
                  <a:lnTo>
                    <a:pt x="9024756" y="3376490"/>
                  </a:lnTo>
                  <a:lnTo>
                    <a:pt x="9065936" y="3348726"/>
                  </a:lnTo>
                  <a:lnTo>
                    <a:pt x="9093700" y="3307546"/>
                  </a:lnTo>
                  <a:lnTo>
                    <a:pt x="9103880" y="3257118"/>
                  </a:lnTo>
                  <a:lnTo>
                    <a:pt x="9103880" y="129552"/>
                  </a:lnTo>
                  <a:lnTo>
                    <a:pt x="9093700" y="79124"/>
                  </a:lnTo>
                  <a:lnTo>
                    <a:pt x="9065936" y="37944"/>
                  </a:lnTo>
                  <a:lnTo>
                    <a:pt x="9024756" y="10180"/>
                  </a:lnTo>
                  <a:lnTo>
                    <a:pt x="8974328" y="0"/>
                  </a:lnTo>
                  <a:close/>
                </a:path>
              </a:pathLst>
            </a:custGeom>
            <a:solidFill>
              <a:srgbClr val="F1F1F1"/>
            </a:solidFill>
          </p:spPr>
          <p:txBody>
            <a:bodyPr wrap="square" lIns="0" tIns="0" rIns="0" bIns="0" rtlCol="0"/>
            <a:lstStyle/>
            <a:p>
              <a:endParaRPr/>
            </a:p>
          </p:txBody>
        </p:sp>
        <p:sp>
          <p:nvSpPr>
            <p:cNvPr id="11" name="object 11"/>
            <p:cNvSpPr/>
            <p:nvPr/>
          </p:nvSpPr>
          <p:spPr>
            <a:xfrm>
              <a:off x="2542908" y="1261529"/>
              <a:ext cx="9103995" cy="3387090"/>
            </a:xfrm>
            <a:custGeom>
              <a:avLst/>
              <a:gdLst/>
              <a:ahLst/>
              <a:cxnLst/>
              <a:rect l="l" t="t" r="r" b="b"/>
              <a:pathLst>
                <a:path w="9103995" h="3387090">
                  <a:moveTo>
                    <a:pt x="129552" y="3386670"/>
                  </a:moveTo>
                  <a:lnTo>
                    <a:pt x="8974328" y="3386670"/>
                  </a:lnTo>
                  <a:lnTo>
                    <a:pt x="9024756" y="3376490"/>
                  </a:lnTo>
                  <a:lnTo>
                    <a:pt x="9065936" y="3348726"/>
                  </a:lnTo>
                  <a:lnTo>
                    <a:pt x="9093700" y="3307546"/>
                  </a:lnTo>
                  <a:lnTo>
                    <a:pt x="9103880" y="3257118"/>
                  </a:lnTo>
                  <a:lnTo>
                    <a:pt x="9103880" y="129552"/>
                  </a:lnTo>
                  <a:lnTo>
                    <a:pt x="9093700" y="79124"/>
                  </a:lnTo>
                  <a:lnTo>
                    <a:pt x="9065936" y="37944"/>
                  </a:lnTo>
                  <a:lnTo>
                    <a:pt x="9024756" y="10180"/>
                  </a:lnTo>
                  <a:lnTo>
                    <a:pt x="8974328" y="0"/>
                  </a:lnTo>
                  <a:lnTo>
                    <a:pt x="129552" y="0"/>
                  </a:lnTo>
                  <a:lnTo>
                    <a:pt x="79124" y="10180"/>
                  </a:lnTo>
                  <a:lnTo>
                    <a:pt x="37944" y="37944"/>
                  </a:lnTo>
                  <a:lnTo>
                    <a:pt x="10180" y="79124"/>
                  </a:lnTo>
                  <a:lnTo>
                    <a:pt x="0" y="129552"/>
                  </a:lnTo>
                  <a:lnTo>
                    <a:pt x="0" y="3257118"/>
                  </a:lnTo>
                  <a:lnTo>
                    <a:pt x="10180" y="3307546"/>
                  </a:lnTo>
                  <a:lnTo>
                    <a:pt x="37944" y="3348726"/>
                  </a:lnTo>
                  <a:lnTo>
                    <a:pt x="79124" y="3376490"/>
                  </a:lnTo>
                  <a:lnTo>
                    <a:pt x="129552" y="3386670"/>
                  </a:lnTo>
                  <a:close/>
                </a:path>
              </a:pathLst>
            </a:custGeom>
            <a:ln w="12700">
              <a:solidFill>
                <a:srgbClr val="06152F"/>
              </a:solidFill>
            </a:ln>
          </p:spPr>
          <p:txBody>
            <a:bodyPr wrap="square" lIns="0" tIns="0" rIns="0" bIns="0" rtlCol="0"/>
            <a:lstStyle/>
            <a:p>
              <a:endParaRPr/>
            </a:p>
          </p:txBody>
        </p:sp>
      </p:grpSp>
      <p:sp>
        <p:nvSpPr>
          <p:cNvPr id="12" name="object 12"/>
          <p:cNvSpPr txBox="1"/>
          <p:nvPr/>
        </p:nvSpPr>
        <p:spPr>
          <a:xfrm>
            <a:off x="2858922" y="1527962"/>
            <a:ext cx="8851485" cy="4246804"/>
          </a:xfrm>
          <a:prstGeom prst="rect">
            <a:avLst/>
          </a:prstGeom>
        </p:spPr>
        <p:txBody>
          <a:bodyPr vert="horz" wrap="square" lIns="0" tIns="12700" rIns="0" bIns="0" rtlCol="0">
            <a:spAutoFit/>
          </a:bodyPr>
          <a:lstStyle/>
          <a:p>
            <a:pPr marL="12700" marR="5080">
              <a:lnSpc>
                <a:spcPct val="100000"/>
              </a:lnSpc>
              <a:spcBef>
                <a:spcPts val="100"/>
              </a:spcBef>
              <a:tabLst>
                <a:tab pos="2209800" algn="l"/>
              </a:tabLst>
            </a:pPr>
            <a:r>
              <a:rPr sz="1900" spc="-100" dirty="0">
                <a:solidFill>
                  <a:srgbClr val="1D242C"/>
                </a:solidFill>
                <a:latin typeface="Grammarsaurus" pitchFamily="2" charset="0"/>
                <a:cs typeface="Gill Sans MT"/>
              </a:rPr>
              <a:t>When you observe	something, you look closely at it. We will observe how the eggshell changes over time.</a:t>
            </a:r>
            <a:endParaRPr sz="1900" spc="-100" dirty="0">
              <a:latin typeface="Grammarsaurus" pitchFamily="2" charset="0"/>
              <a:cs typeface="Gill Sans MT"/>
            </a:endParaRPr>
          </a:p>
          <a:p>
            <a:pPr marL="12700">
              <a:lnSpc>
                <a:spcPct val="100000"/>
              </a:lnSpc>
              <a:spcBef>
                <a:spcPts val="500"/>
              </a:spcBef>
            </a:pPr>
            <a:r>
              <a:rPr sz="1900" spc="-100" dirty="0">
                <a:solidFill>
                  <a:srgbClr val="1D242C"/>
                </a:solidFill>
                <a:latin typeface="Grammarsaurus" pitchFamily="2" charset="0"/>
                <a:cs typeface="Gill Sans MT"/>
              </a:rPr>
              <a:t>How will you record your observations?</a:t>
            </a:r>
            <a:endParaRPr sz="1900" spc="-100" dirty="0">
              <a:latin typeface="Grammarsaurus" pitchFamily="2" charset="0"/>
              <a:cs typeface="Gill Sans MT"/>
            </a:endParaRPr>
          </a:p>
          <a:p>
            <a:pPr marL="12700" marR="3839210">
              <a:lnSpc>
                <a:spcPct val="120800"/>
              </a:lnSpc>
            </a:pPr>
            <a:r>
              <a:rPr sz="1900" spc="-100" dirty="0">
                <a:solidFill>
                  <a:srgbClr val="1D242C"/>
                </a:solidFill>
                <a:latin typeface="Grammarsaurus" pitchFamily="2" charset="0"/>
                <a:cs typeface="Gill Sans MT"/>
              </a:rPr>
              <a:t>You could invent a ratings scale (1-5) for damage. Or</a:t>
            </a:r>
            <a:endParaRPr sz="1900" spc="-100" dirty="0">
              <a:latin typeface="Grammarsaurus" pitchFamily="2" charset="0"/>
              <a:cs typeface="Gill Sans MT"/>
            </a:endParaRPr>
          </a:p>
          <a:p>
            <a:pPr marL="12700" marR="2362200">
              <a:lnSpc>
                <a:spcPct val="120800"/>
              </a:lnSpc>
            </a:pPr>
            <a:r>
              <a:rPr sz="1900" spc="-100" dirty="0">
                <a:solidFill>
                  <a:srgbClr val="1D242C"/>
                </a:solidFill>
                <a:latin typeface="Grammarsaurus" pitchFamily="2" charset="0"/>
                <a:cs typeface="Gill Sans MT"/>
              </a:rPr>
              <a:t>You could photograph the egg at each observation and compare. Or</a:t>
            </a:r>
            <a:endParaRPr sz="1900" spc="-100" dirty="0">
              <a:latin typeface="Grammarsaurus" pitchFamily="2" charset="0"/>
              <a:cs typeface="Gill Sans MT"/>
            </a:endParaRPr>
          </a:p>
          <a:p>
            <a:pPr marL="12700">
              <a:lnSpc>
                <a:spcPct val="100000"/>
              </a:lnSpc>
              <a:spcBef>
                <a:spcPts val="500"/>
              </a:spcBef>
            </a:pPr>
            <a:r>
              <a:rPr sz="1900" spc="-100" dirty="0">
                <a:solidFill>
                  <a:srgbClr val="1D242C"/>
                </a:solidFill>
                <a:latin typeface="Grammarsaurus" pitchFamily="2" charset="0"/>
                <a:cs typeface="Gill Sans MT"/>
              </a:rPr>
              <a:t>You could write a short description.</a:t>
            </a:r>
            <a:endParaRPr sz="1900" spc="-100" dirty="0">
              <a:latin typeface="Grammarsaurus" pitchFamily="2" charset="0"/>
              <a:cs typeface="Gill Sans MT"/>
            </a:endParaRPr>
          </a:p>
          <a:p>
            <a:pPr>
              <a:lnSpc>
                <a:spcPct val="100000"/>
              </a:lnSpc>
            </a:pPr>
            <a:endParaRPr sz="2000" spc="-100" dirty="0">
              <a:latin typeface="Grammarsaurus" pitchFamily="2" charset="0"/>
              <a:cs typeface="Gill Sans MT"/>
            </a:endParaRPr>
          </a:p>
          <a:p>
            <a:pPr>
              <a:lnSpc>
                <a:spcPct val="100000"/>
              </a:lnSpc>
              <a:spcBef>
                <a:spcPts val="675"/>
              </a:spcBef>
            </a:pPr>
            <a:endParaRPr sz="2000" spc="-100" dirty="0">
              <a:latin typeface="Grammarsaurus" pitchFamily="2" charset="0"/>
              <a:cs typeface="Gill Sans MT"/>
            </a:endParaRPr>
          </a:p>
          <a:p>
            <a:pPr marR="81915" algn="ctr">
              <a:lnSpc>
                <a:spcPct val="100000"/>
              </a:lnSpc>
            </a:pPr>
            <a:r>
              <a:rPr sz="2000" b="1" spc="-100" dirty="0">
                <a:solidFill>
                  <a:srgbClr val="1D242C"/>
                </a:solidFill>
                <a:latin typeface="Grammarsaurus" pitchFamily="2" charset="0"/>
                <a:cs typeface="Gill Sans MT"/>
              </a:rPr>
              <a:t>Discuss this with your learning partner.</a:t>
            </a:r>
            <a:endParaRPr sz="2000" spc="-100" dirty="0">
              <a:latin typeface="Grammarsaurus" pitchFamily="2" charset="0"/>
              <a:cs typeface="Gill Sans MT"/>
            </a:endParaRPr>
          </a:p>
          <a:p>
            <a:pPr marR="81915" algn="ctr">
              <a:lnSpc>
                <a:spcPct val="100000"/>
              </a:lnSpc>
              <a:spcBef>
                <a:spcPts val="500"/>
              </a:spcBef>
            </a:pPr>
            <a:r>
              <a:rPr sz="2000" b="1" spc="-100" dirty="0">
                <a:solidFill>
                  <a:srgbClr val="1D242C"/>
                </a:solidFill>
                <a:latin typeface="Grammarsaurus" pitchFamily="2" charset="0"/>
                <a:cs typeface="Gill Sans MT"/>
              </a:rPr>
              <a:t>Be ready to share your feedback with the class.</a:t>
            </a:r>
            <a:endParaRPr sz="2000" spc="-100" dirty="0">
              <a:latin typeface="Grammarsaurus" pitchFamily="2" charset="0"/>
              <a:cs typeface="Gill Sans MT"/>
            </a:endParaRPr>
          </a:p>
        </p:txBody>
      </p:sp>
      <p:grpSp>
        <p:nvGrpSpPr>
          <p:cNvPr id="13" name="object 13"/>
          <p:cNvGrpSpPr/>
          <p:nvPr/>
        </p:nvGrpSpPr>
        <p:grpSpPr>
          <a:xfrm>
            <a:off x="1772729" y="441845"/>
            <a:ext cx="9870440" cy="1449705"/>
            <a:chOff x="1772729" y="441845"/>
            <a:chExt cx="9870440" cy="1449705"/>
          </a:xfrm>
        </p:grpSpPr>
        <p:sp>
          <p:nvSpPr>
            <p:cNvPr id="14" name="object 14"/>
            <p:cNvSpPr/>
            <p:nvPr/>
          </p:nvSpPr>
          <p:spPr>
            <a:xfrm>
              <a:off x="1800428" y="1548587"/>
              <a:ext cx="951865" cy="342900"/>
            </a:xfrm>
            <a:custGeom>
              <a:avLst/>
              <a:gdLst/>
              <a:ahLst/>
              <a:cxnLst/>
              <a:rect l="l" t="t" r="r" b="b"/>
              <a:pathLst>
                <a:path w="951864" h="342900">
                  <a:moveTo>
                    <a:pt x="844003" y="0"/>
                  </a:moveTo>
                  <a:lnTo>
                    <a:pt x="719756" y="40844"/>
                  </a:lnTo>
                  <a:lnTo>
                    <a:pt x="622752" y="73306"/>
                  </a:lnTo>
                  <a:lnTo>
                    <a:pt x="571455" y="90782"/>
                  </a:lnTo>
                  <a:lnTo>
                    <a:pt x="518943" y="108945"/>
                  </a:lnTo>
                  <a:lnTo>
                    <a:pt x="465701" y="127685"/>
                  </a:lnTo>
                  <a:lnTo>
                    <a:pt x="412215" y="146896"/>
                  </a:lnTo>
                  <a:lnTo>
                    <a:pt x="358970" y="166468"/>
                  </a:lnTo>
                  <a:lnTo>
                    <a:pt x="306453" y="186294"/>
                  </a:lnTo>
                  <a:lnTo>
                    <a:pt x="255149" y="206265"/>
                  </a:lnTo>
                  <a:lnTo>
                    <a:pt x="205543" y="226275"/>
                  </a:lnTo>
                  <a:lnTo>
                    <a:pt x="158123" y="246213"/>
                  </a:lnTo>
                  <a:lnTo>
                    <a:pt x="113372" y="265973"/>
                  </a:lnTo>
                  <a:lnTo>
                    <a:pt x="71778" y="285446"/>
                  </a:lnTo>
                  <a:lnTo>
                    <a:pt x="33825" y="304525"/>
                  </a:lnTo>
                  <a:lnTo>
                    <a:pt x="0" y="323100"/>
                  </a:lnTo>
                  <a:lnTo>
                    <a:pt x="39327" y="320536"/>
                  </a:lnTo>
                  <a:lnTo>
                    <a:pt x="81413" y="318716"/>
                  </a:lnTo>
                  <a:lnTo>
                    <a:pt x="125982" y="317581"/>
                  </a:lnTo>
                  <a:lnTo>
                    <a:pt x="172759" y="317069"/>
                  </a:lnTo>
                  <a:lnTo>
                    <a:pt x="221467" y="317119"/>
                  </a:lnTo>
                  <a:lnTo>
                    <a:pt x="271830" y="317668"/>
                  </a:lnTo>
                  <a:lnTo>
                    <a:pt x="323571" y="318657"/>
                  </a:lnTo>
                  <a:lnTo>
                    <a:pt x="376416" y="320023"/>
                  </a:lnTo>
                  <a:lnTo>
                    <a:pt x="484310" y="323643"/>
                  </a:lnTo>
                  <a:lnTo>
                    <a:pt x="856100" y="339197"/>
                  </a:lnTo>
                  <a:lnTo>
                    <a:pt x="951547" y="342442"/>
                  </a:lnTo>
                  <a:lnTo>
                    <a:pt x="844003" y="0"/>
                  </a:lnTo>
                  <a:close/>
                </a:path>
              </a:pathLst>
            </a:custGeom>
            <a:solidFill>
              <a:srgbClr val="F1F1F1"/>
            </a:solidFill>
          </p:spPr>
          <p:txBody>
            <a:bodyPr wrap="square" lIns="0" tIns="0" rIns="0" bIns="0" rtlCol="0"/>
            <a:lstStyle/>
            <a:p>
              <a:endParaRPr/>
            </a:p>
          </p:txBody>
        </p:sp>
        <p:sp>
          <p:nvSpPr>
            <p:cNvPr id="15" name="object 15"/>
            <p:cNvSpPr/>
            <p:nvPr/>
          </p:nvSpPr>
          <p:spPr>
            <a:xfrm>
              <a:off x="1772729" y="1548587"/>
              <a:ext cx="979805" cy="342900"/>
            </a:xfrm>
            <a:custGeom>
              <a:avLst/>
              <a:gdLst/>
              <a:ahLst/>
              <a:cxnLst/>
              <a:rect l="l" t="t" r="r" b="b"/>
              <a:pathLst>
                <a:path w="979805" h="342900">
                  <a:moveTo>
                    <a:pt x="600045" y="323138"/>
                  </a:moveTo>
                  <a:lnTo>
                    <a:pt x="265544" y="323138"/>
                  </a:lnTo>
                  <a:lnTo>
                    <a:pt x="363332" y="324568"/>
                  </a:lnTo>
                  <a:lnTo>
                    <a:pt x="362711" y="324568"/>
                  </a:lnTo>
                  <a:lnTo>
                    <a:pt x="979246" y="342442"/>
                  </a:lnTo>
                  <a:lnTo>
                    <a:pt x="600045" y="323138"/>
                  </a:lnTo>
                  <a:close/>
                </a:path>
                <a:path w="979805" h="342900">
                  <a:moveTo>
                    <a:pt x="871702" y="0"/>
                  </a:moveTo>
                  <a:lnTo>
                    <a:pt x="632119" y="76150"/>
                  </a:lnTo>
                  <a:lnTo>
                    <a:pt x="489202" y="124472"/>
                  </a:lnTo>
                  <a:lnTo>
                    <a:pt x="388480" y="160266"/>
                  </a:lnTo>
                  <a:lnTo>
                    <a:pt x="335435" y="180027"/>
                  </a:lnTo>
                  <a:lnTo>
                    <a:pt x="282624" y="200433"/>
                  </a:lnTo>
                  <a:lnTo>
                    <a:pt x="230060" y="221500"/>
                  </a:lnTo>
                  <a:lnTo>
                    <a:pt x="177818" y="243437"/>
                  </a:lnTo>
                  <a:lnTo>
                    <a:pt x="125980" y="266419"/>
                  </a:lnTo>
                  <a:lnTo>
                    <a:pt x="74805" y="290979"/>
                  </a:lnTo>
                  <a:lnTo>
                    <a:pt x="24549" y="317652"/>
                  </a:lnTo>
                  <a:lnTo>
                    <a:pt x="0" y="331431"/>
                  </a:lnTo>
                  <a:lnTo>
                    <a:pt x="28206" y="329387"/>
                  </a:lnTo>
                  <a:lnTo>
                    <a:pt x="41886" y="328549"/>
                  </a:lnTo>
                  <a:lnTo>
                    <a:pt x="30861" y="328549"/>
                  </a:lnTo>
                  <a:lnTo>
                    <a:pt x="27216" y="316814"/>
                  </a:lnTo>
                  <a:lnTo>
                    <a:pt x="55906" y="315099"/>
                  </a:lnTo>
                  <a:lnTo>
                    <a:pt x="80377" y="301958"/>
                  </a:lnTo>
                  <a:lnTo>
                    <a:pt x="131035" y="277341"/>
                  </a:lnTo>
                  <a:lnTo>
                    <a:pt x="182497" y="254216"/>
                  </a:lnTo>
                  <a:lnTo>
                    <a:pt x="234429" y="232105"/>
                  </a:lnTo>
                  <a:lnTo>
                    <a:pt x="286743" y="210840"/>
                  </a:lnTo>
                  <a:lnTo>
                    <a:pt x="339332" y="190219"/>
                  </a:lnTo>
                  <a:lnTo>
                    <a:pt x="445008" y="150152"/>
                  </a:lnTo>
                  <a:lnTo>
                    <a:pt x="681650" y="65698"/>
                  </a:lnTo>
                  <a:lnTo>
                    <a:pt x="871702" y="0"/>
                  </a:lnTo>
                  <a:close/>
                </a:path>
                <a:path w="979805" h="342900">
                  <a:moveTo>
                    <a:pt x="55906" y="315099"/>
                  </a:moveTo>
                  <a:lnTo>
                    <a:pt x="27216" y="316814"/>
                  </a:lnTo>
                  <a:lnTo>
                    <a:pt x="30786" y="328307"/>
                  </a:lnTo>
                  <a:lnTo>
                    <a:pt x="30861" y="328549"/>
                  </a:lnTo>
                  <a:lnTo>
                    <a:pt x="55906" y="315099"/>
                  </a:lnTo>
                  <a:close/>
                </a:path>
                <a:path w="979805" h="342900">
                  <a:moveTo>
                    <a:pt x="217996" y="311204"/>
                  </a:moveTo>
                  <a:lnTo>
                    <a:pt x="170313" y="311371"/>
                  </a:lnTo>
                  <a:lnTo>
                    <a:pt x="119140" y="312282"/>
                  </a:lnTo>
                  <a:lnTo>
                    <a:pt x="120923" y="312282"/>
                  </a:lnTo>
                  <a:lnTo>
                    <a:pt x="74914" y="313963"/>
                  </a:lnTo>
                  <a:lnTo>
                    <a:pt x="55906" y="315099"/>
                  </a:lnTo>
                  <a:lnTo>
                    <a:pt x="30861" y="328549"/>
                  </a:lnTo>
                  <a:lnTo>
                    <a:pt x="41886" y="328549"/>
                  </a:lnTo>
                  <a:lnTo>
                    <a:pt x="75544" y="326486"/>
                  </a:lnTo>
                  <a:lnTo>
                    <a:pt x="122976" y="324568"/>
                  </a:lnTo>
                  <a:lnTo>
                    <a:pt x="170472" y="323476"/>
                  </a:lnTo>
                  <a:lnTo>
                    <a:pt x="600045" y="323138"/>
                  </a:lnTo>
                  <a:lnTo>
                    <a:pt x="456158" y="316387"/>
                  </a:lnTo>
                  <a:lnTo>
                    <a:pt x="313306" y="312282"/>
                  </a:lnTo>
                  <a:lnTo>
                    <a:pt x="217996" y="311204"/>
                  </a:lnTo>
                  <a:close/>
                </a:path>
              </a:pathLst>
            </a:custGeom>
            <a:solidFill>
              <a:srgbClr val="06152F"/>
            </a:solidFill>
          </p:spPr>
          <p:txBody>
            <a:bodyPr wrap="square" lIns="0" tIns="0" rIns="0" bIns="0" rtlCol="0"/>
            <a:lstStyle/>
            <a:p>
              <a:endParaRPr/>
            </a:p>
          </p:txBody>
        </p:sp>
        <p:sp>
          <p:nvSpPr>
            <p:cNvPr id="16" name="object 16"/>
            <p:cNvSpPr/>
            <p:nvPr/>
          </p:nvSpPr>
          <p:spPr>
            <a:xfrm>
              <a:off x="11267751" y="451332"/>
              <a:ext cx="365760" cy="327660"/>
            </a:xfrm>
            <a:custGeom>
              <a:avLst/>
              <a:gdLst/>
              <a:ahLst/>
              <a:cxnLst/>
              <a:rect l="l" t="t" r="r" b="b"/>
              <a:pathLst>
                <a:path w="365759" h="327659">
                  <a:moveTo>
                    <a:pt x="253739" y="0"/>
                  </a:moveTo>
                  <a:lnTo>
                    <a:pt x="111677" y="0"/>
                  </a:lnTo>
                  <a:lnTo>
                    <a:pt x="101084" y="1412"/>
                  </a:lnTo>
                  <a:lnTo>
                    <a:pt x="5429" y="143357"/>
                  </a:lnTo>
                  <a:lnTo>
                    <a:pt x="0" y="163690"/>
                  </a:lnTo>
                  <a:lnTo>
                    <a:pt x="1357" y="174143"/>
                  </a:lnTo>
                  <a:lnTo>
                    <a:pt x="76460" y="307047"/>
                  </a:lnTo>
                  <a:lnTo>
                    <a:pt x="111677" y="327380"/>
                  </a:lnTo>
                  <a:lnTo>
                    <a:pt x="253739" y="327380"/>
                  </a:lnTo>
                  <a:lnTo>
                    <a:pt x="288944" y="307047"/>
                  </a:lnTo>
                  <a:lnTo>
                    <a:pt x="359987" y="184023"/>
                  </a:lnTo>
                  <a:lnTo>
                    <a:pt x="365417" y="163690"/>
                  </a:lnTo>
                  <a:lnTo>
                    <a:pt x="364059" y="153237"/>
                  </a:lnTo>
                  <a:lnTo>
                    <a:pt x="288944" y="20332"/>
                  </a:lnTo>
                  <a:lnTo>
                    <a:pt x="253739" y="0"/>
                  </a:lnTo>
                  <a:close/>
                </a:path>
              </a:pathLst>
            </a:custGeom>
            <a:solidFill>
              <a:srgbClr val="FFFFFF"/>
            </a:solidFill>
          </p:spPr>
          <p:txBody>
            <a:bodyPr wrap="square" lIns="0" tIns="0" rIns="0" bIns="0" rtlCol="0"/>
            <a:lstStyle/>
            <a:p>
              <a:endParaRPr/>
            </a:p>
          </p:txBody>
        </p:sp>
        <p:sp>
          <p:nvSpPr>
            <p:cNvPr id="17" name="object 17"/>
            <p:cNvSpPr/>
            <p:nvPr/>
          </p:nvSpPr>
          <p:spPr>
            <a:xfrm>
              <a:off x="11258238" y="441845"/>
              <a:ext cx="384810" cy="346710"/>
            </a:xfrm>
            <a:custGeom>
              <a:avLst/>
              <a:gdLst/>
              <a:ahLst/>
              <a:cxnLst/>
              <a:rect l="l" t="t" r="r" b="b"/>
              <a:pathLst>
                <a:path w="384809" h="346709">
                  <a:moveTo>
                    <a:pt x="263251" y="0"/>
                  </a:moveTo>
                  <a:lnTo>
                    <a:pt x="121189" y="0"/>
                  </a:lnTo>
                  <a:lnTo>
                    <a:pt x="108102" y="1736"/>
                  </a:lnTo>
                  <a:lnTo>
                    <a:pt x="77755" y="25082"/>
                  </a:lnTo>
                  <a:lnTo>
                    <a:pt x="6724" y="148094"/>
                  </a:lnTo>
                  <a:lnTo>
                    <a:pt x="0" y="173186"/>
                  </a:lnTo>
                  <a:lnTo>
                    <a:pt x="1681" y="186063"/>
                  </a:lnTo>
                  <a:lnTo>
                    <a:pt x="77755" y="321297"/>
                  </a:lnTo>
                  <a:lnTo>
                    <a:pt x="108102" y="344632"/>
                  </a:lnTo>
                  <a:lnTo>
                    <a:pt x="121189" y="346367"/>
                  </a:lnTo>
                  <a:lnTo>
                    <a:pt x="263251" y="346367"/>
                  </a:lnTo>
                  <a:lnTo>
                    <a:pt x="276339" y="344632"/>
                  </a:lnTo>
                  <a:lnTo>
                    <a:pt x="288332" y="339651"/>
                  </a:lnTo>
                  <a:lnTo>
                    <a:pt x="298647" y="331761"/>
                  </a:lnTo>
                  <a:lnTo>
                    <a:pt x="302018" y="327380"/>
                  </a:lnTo>
                  <a:lnTo>
                    <a:pt x="121189" y="327380"/>
                  </a:lnTo>
                  <a:lnTo>
                    <a:pt x="113068" y="326297"/>
                  </a:lnTo>
                  <a:lnTo>
                    <a:pt x="23171" y="188772"/>
                  </a:lnTo>
                  <a:lnTo>
                    <a:pt x="19009" y="173186"/>
                  </a:lnTo>
                  <a:lnTo>
                    <a:pt x="20049" y="165168"/>
                  </a:lnTo>
                  <a:lnTo>
                    <a:pt x="94189" y="34569"/>
                  </a:lnTo>
                  <a:lnTo>
                    <a:pt x="121189" y="18986"/>
                  </a:lnTo>
                  <a:lnTo>
                    <a:pt x="302009" y="18986"/>
                  </a:lnTo>
                  <a:lnTo>
                    <a:pt x="298647" y="14616"/>
                  </a:lnTo>
                  <a:lnTo>
                    <a:pt x="288332" y="6721"/>
                  </a:lnTo>
                  <a:lnTo>
                    <a:pt x="276339" y="1736"/>
                  </a:lnTo>
                  <a:lnTo>
                    <a:pt x="263251" y="0"/>
                  </a:lnTo>
                  <a:close/>
                </a:path>
                <a:path w="384809" h="346709">
                  <a:moveTo>
                    <a:pt x="302009" y="18986"/>
                  </a:moveTo>
                  <a:lnTo>
                    <a:pt x="263251" y="18986"/>
                  </a:lnTo>
                  <a:lnTo>
                    <a:pt x="271373" y="20069"/>
                  </a:lnTo>
                  <a:lnTo>
                    <a:pt x="278833" y="23172"/>
                  </a:lnTo>
                  <a:lnTo>
                    <a:pt x="361283" y="157594"/>
                  </a:lnTo>
                  <a:lnTo>
                    <a:pt x="365444" y="173186"/>
                  </a:lnTo>
                  <a:lnTo>
                    <a:pt x="364405" y="181191"/>
                  </a:lnTo>
                  <a:lnTo>
                    <a:pt x="290252" y="311797"/>
                  </a:lnTo>
                  <a:lnTo>
                    <a:pt x="263251" y="327380"/>
                  </a:lnTo>
                  <a:lnTo>
                    <a:pt x="302018" y="327380"/>
                  </a:lnTo>
                  <a:lnTo>
                    <a:pt x="306698" y="321297"/>
                  </a:lnTo>
                  <a:lnTo>
                    <a:pt x="377729" y="198259"/>
                  </a:lnTo>
                  <a:lnTo>
                    <a:pt x="382766" y="186063"/>
                  </a:lnTo>
                  <a:lnTo>
                    <a:pt x="384444" y="173186"/>
                  </a:lnTo>
                  <a:lnTo>
                    <a:pt x="382766" y="160304"/>
                  </a:lnTo>
                  <a:lnTo>
                    <a:pt x="377729" y="148094"/>
                  </a:lnTo>
                  <a:lnTo>
                    <a:pt x="306698" y="25082"/>
                  </a:lnTo>
                  <a:lnTo>
                    <a:pt x="302009" y="18986"/>
                  </a:lnTo>
                  <a:close/>
                </a:path>
              </a:pathLst>
            </a:custGeom>
            <a:solidFill>
              <a:srgbClr val="AE4666"/>
            </a:solidFill>
          </p:spPr>
          <p:txBody>
            <a:bodyPr wrap="square" lIns="0" tIns="0" rIns="0" bIns="0" rtlCol="0"/>
            <a:lstStyle/>
            <a:p>
              <a:endParaRPr/>
            </a:p>
          </p:txBody>
        </p:sp>
        <p:pic>
          <p:nvPicPr>
            <p:cNvPr id="18" name="object 18"/>
            <p:cNvPicPr/>
            <p:nvPr/>
          </p:nvPicPr>
          <p:blipFill>
            <a:blip r:embed="rId3" cstate="print"/>
            <a:stretch>
              <a:fillRect/>
            </a:stretch>
          </p:blipFill>
          <p:spPr>
            <a:xfrm>
              <a:off x="11348110" y="506425"/>
              <a:ext cx="206960" cy="205739"/>
            </a:xfrm>
            <a:prstGeom prst="rect">
              <a:avLst/>
            </a:prstGeom>
          </p:spPr>
        </p:pic>
      </p:grpSp>
      <p:grpSp>
        <p:nvGrpSpPr>
          <p:cNvPr id="20" name="object 20"/>
          <p:cNvGrpSpPr/>
          <p:nvPr/>
        </p:nvGrpSpPr>
        <p:grpSpPr>
          <a:xfrm>
            <a:off x="4739868" y="1527962"/>
            <a:ext cx="251460" cy="302895"/>
            <a:chOff x="4739868" y="1527962"/>
            <a:chExt cx="251460" cy="302895"/>
          </a:xfrm>
        </p:grpSpPr>
        <p:pic>
          <p:nvPicPr>
            <p:cNvPr id="21" name="object 21"/>
            <p:cNvPicPr/>
            <p:nvPr/>
          </p:nvPicPr>
          <p:blipFill>
            <a:blip r:embed="rId4" cstate="print"/>
            <a:stretch>
              <a:fillRect/>
            </a:stretch>
          </p:blipFill>
          <p:spPr>
            <a:xfrm>
              <a:off x="4739868" y="1527962"/>
              <a:ext cx="246926" cy="298310"/>
            </a:xfrm>
            <a:prstGeom prst="rect">
              <a:avLst/>
            </a:prstGeom>
          </p:spPr>
        </p:pic>
        <p:sp>
          <p:nvSpPr>
            <p:cNvPr id="22" name="object 22"/>
            <p:cNvSpPr/>
            <p:nvPr/>
          </p:nvSpPr>
          <p:spPr>
            <a:xfrm>
              <a:off x="4740922" y="1528292"/>
              <a:ext cx="250825" cy="302895"/>
            </a:xfrm>
            <a:custGeom>
              <a:avLst/>
              <a:gdLst/>
              <a:ahLst/>
              <a:cxnLst/>
              <a:rect l="l" t="t" r="r" b="b"/>
              <a:pathLst>
                <a:path w="250825" h="302894">
                  <a:moveTo>
                    <a:pt x="130086" y="255955"/>
                  </a:moveTo>
                  <a:lnTo>
                    <a:pt x="128104" y="253974"/>
                  </a:lnTo>
                  <a:lnTo>
                    <a:pt x="125653" y="253974"/>
                  </a:lnTo>
                  <a:lnTo>
                    <a:pt x="56794" y="253974"/>
                  </a:lnTo>
                  <a:lnTo>
                    <a:pt x="54800" y="255955"/>
                  </a:lnTo>
                  <a:lnTo>
                    <a:pt x="54800" y="260845"/>
                  </a:lnTo>
                  <a:lnTo>
                    <a:pt x="56794" y="262826"/>
                  </a:lnTo>
                  <a:lnTo>
                    <a:pt x="128104" y="262826"/>
                  </a:lnTo>
                  <a:lnTo>
                    <a:pt x="130086" y="260845"/>
                  </a:lnTo>
                  <a:lnTo>
                    <a:pt x="130086" y="255955"/>
                  </a:lnTo>
                  <a:close/>
                </a:path>
                <a:path w="250825" h="302894">
                  <a:moveTo>
                    <a:pt x="130086" y="232181"/>
                  </a:moveTo>
                  <a:lnTo>
                    <a:pt x="128104" y="230200"/>
                  </a:lnTo>
                  <a:lnTo>
                    <a:pt x="125653" y="230200"/>
                  </a:lnTo>
                  <a:lnTo>
                    <a:pt x="56794" y="230200"/>
                  </a:lnTo>
                  <a:lnTo>
                    <a:pt x="54800" y="232181"/>
                  </a:lnTo>
                  <a:lnTo>
                    <a:pt x="54800" y="237083"/>
                  </a:lnTo>
                  <a:lnTo>
                    <a:pt x="56794" y="239052"/>
                  </a:lnTo>
                  <a:lnTo>
                    <a:pt x="128104" y="239052"/>
                  </a:lnTo>
                  <a:lnTo>
                    <a:pt x="130086" y="237083"/>
                  </a:lnTo>
                  <a:lnTo>
                    <a:pt x="130086" y="232181"/>
                  </a:lnTo>
                  <a:close/>
                </a:path>
                <a:path w="250825" h="302894">
                  <a:moveTo>
                    <a:pt x="130086" y="208407"/>
                  </a:moveTo>
                  <a:lnTo>
                    <a:pt x="128104" y="206425"/>
                  </a:lnTo>
                  <a:lnTo>
                    <a:pt x="125653" y="206425"/>
                  </a:lnTo>
                  <a:lnTo>
                    <a:pt x="56794" y="206425"/>
                  </a:lnTo>
                  <a:lnTo>
                    <a:pt x="54800" y="208407"/>
                  </a:lnTo>
                  <a:lnTo>
                    <a:pt x="54800" y="213309"/>
                  </a:lnTo>
                  <a:lnTo>
                    <a:pt x="56794" y="215290"/>
                  </a:lnTo>
                  <a:lnTo>
                    <a:pt x="128104" y="215290"/>
                  </a:lnTo>
                  <a:lnTo>
                    <a:pt x="130086" y="213309"/>
                  </a:lnTo>
                  <a:lnTo>
                    <a:pt x="130086" y="208407"/>
                  </a:lnTo>
                  <a:close/>
                </a:path>
                <a:path w="250825" h="302894">
                  <a:moveTo>
                    <a:pt x="130086" y="184632"/>
                  </a:moveTo>
                  <a:lnTo>
                    <a:pt x="128104" y="182651"/>
                  </a:lnTo>
                  <a:lnTo>
                    <a:pt x="125653" y="182651"/>
                  </a:lnTo>
                  <a:lnTo>
                    <a:pt x="56794" y="182651"/>
                  </a:lnTo>
                  <a:lnTo>
                    <a:pt x="54800" y="184632"/>
                  </a:lnTo>
                  <a:lnTo>
                    <a:pt x="54800" y="189534"/>
                  </a:lnTo>
                  <a:lnTo>
                    <a:pt x="56794" y="191516"/>
                  </a:lnTo>
                  <a:lnTo>
                    <a:pt x="128104" y="191516"/>
                  </a:lnTo>
                  <a:lnTo>
                    <a:pt x="130086" y="189534"/>
                  </a:lnTo>
                  <a:lnTo>
                    <a:pt x="130086" y="184632"/>
                  </a:lnTo>
                  <a:close/>
                </a:path>
                <a:path w="250825" h="302894">
                  <a:moveTo>
                    <a:pt x="193433" y="255955"/>
                  </a:moveTo>
                  <a:lnTo>
                    <a:pt x="191452" y="253974"/>
                  </a:lnTo>
                  <a:lnTo>
                    <a:pt x="189001" y="253974"/>
                  </a:lnTo>
                  <a:lnTo>
                    <a:pt x="162801" y="253974"/>
                  </a:lnTo>
                  <a:lnTo>
                    <a:pt x="160807" y="255955"/>
                  </a:lnTo>
                  <a:lnTo>
                    <a:pt x="160807" y="260845"/>
                  </a:lnTo>
                  <a:lnTo>
                    <a:pt x="162801" y="262826"/>
                  </a:lnTo>
                  <a:lnTo>
                    <a:pt x="191452" y="262826"/>
                  </a:lnTo>
                  <a:lnTo>
                    <a:pt x="193433" y="260845"/>
                  </a:lnTo>
                  <a:lnTo>
                    <a:pt x="193433" y="255955"/>
                  </a:lnTo>
                  <a:close/>
                </a:path>
                <a:path w="250825" h="302894">
                  <a:moveTo>
                    <a:pt x="193433" y="231343"/>
                  </a:moveTo>
                  <a:lnTo>
                    <a:pt x="191452" y="229362"/>
                  </a:lnTo>
                  <a:lnTo>
                    <a:pt x="189001" y="229362"/>
                  </a:lnTo>
                  <a:lnTo>
                    <a:pt x="162801" y="229362"/>
                  </a:lnTo>
                  <a:lnTo>
                    <a:pt x="160807" y="231343"/>
                  </a:lnTo>
                  <a:lnTo>
                    <a:pt x="160807" y="236245"/>
                  </a:lnTo>
                  <a:lnTo>
                    <a:pt x="162801" y="238226"/>
                  </a:lnTo>
                  <a:lnTo>
                    <a:pt x="191452" y="238226"/>
                  </a:lnTo>
                  <a:lnTo>
                    <a:pt x="193433" y="236245"/>
                  </a:lnTo>
                  <a:lnTo>
                    <a:pt x="193433" y="231343"/>
                  </a:lnTo>
                  <a:close/>
                </a:path>
                <a:path w="250825" h="302894">
                  <a:moveTo>
                    <a:pt x="193433" y="103047"/>
                  </a:moveTo>
                  <a:lnTo>
                    <a:pt x="191452" y="101066"/>
                  </a:lnTo>
                  <a:lnTo>
                    <a:pt x="189001" y="101066"/>
                  </a:lnTo>
                  <a:lnTo>
                    <a:pt x="162801" y="101066"/>
                  </a:lnTo>
                  <a:lnTo>
                    <a:pt x="160807" y="103047"/>
                  </a:lnTo>
                  <a:lnTo>
                    <a:pt x="160807" y="107950"/>
                  </a:lnTo>
                  <a:lnTo>
                    <a:pt x="162801" y="109931"/>
                  </a:lnTo>
                  <a:lnTo>
                    <a:pt x="191452" y="109931"/>
                  </a:lnTo>
                  <a:lnTo>
                    <a:pt x="193433" y="107950"/>
                  </a:lnTo>
                  <a:lnTo>
                    <a:pt x="193433" y="103047"/>
                  </a:lnTo>
                  <a:close/>
                </a:path>
                <a:path w="250825" h="302894">
                  <a:moveTo>
                    <a:pt x="193433" y="51460"/>
                  </a:moveTo>
                  <a:lnTo>
                    <a:pt x="191439" y="49466"/>
                  </a:lnTo>
                  <a:lnTo>
                    <a:pt x="184569" y="49466"/>
                  </a:lnTo>
                  <a:lnTo>
                    <a:pt x="184569" y="58343"/>
                  </a:lnTo>
                  <a:lnTo>
                    <a:pt x="184569" y="84963"/>
                  </a:lnTo>
                  <a:lnTo>
                    <a:pt x="169672" y="84963"/>
                  </a:lnTo>
                  <a:lnTo>
                    <a:pt x="169672" y="58343"/>
                  </a:lnTo>
                  <a:lnTo>
                    <a:pt x="184569" y="58343"/>
                  </a:lnTo>
                  <a:lnTo>
                    <a:pt x="184569" y="49466"/>
                  </a:lnTo>
                  <a:lnTo>
                    <a:pt x="162788" y="49466"/>
                  </a:lnTo>
                  <a:lnTo>
                    <a:pt x="160807" y="51460"/>
                  </a:lnTo>
                  <a:lnTo>
                    <a:pt x="160807" y="91846"/>
                  </a:lnTo>
                  <a:lnTo>
                    <a:pt x="162788" y="93840"/>
                  </a:lnTo>
                  <a:lnTo>
                    <a:pt x="191439" y="93840"/>
                  </a:lnTo>
                  <a:lnTo>
                    <a:pt x="193433" y="91846"/>
                  </a:lnTo>
                  <a:lnTo>
                    <a:pt x="193433" y="84963"/>
                  </a:lnTo>
                  <a:lnTo>
                    <a:pt x="193433" y="58343"/>
                  </a:lnTo>
                  <a:lnTo>
                    <a:pt x="193433" y="51460"/>
                  </a:lnTo>
                  <a:close/>
                </a:path>
                <a:path w="250825" h="302894">
                  <a:moveTo>
                    <a:pt x="250329" y="43827"/>
                  </a:moveTo>
                  <a:lnTo>
                    <a:pt x="248348" y="41833"/>
                  </a:lnTo>
                  <a:lnTo>
                    <a:pt x="241465" y="41833"/>
                  </a:lnTo>
                  <a:lnTo>
                    <a:pt x="241465" y="50698"/>
                  </a:lnTo>
                  <a:lnTo>
                    <a:pt x="241465" y="280504"/>
                  </a:lnTo>
                  <a:lnTo>
                    <a:pt x="241465" y="289039"/>
                  </a:lnTo>
                  <a:lnTo>
                    <a:pt x="241465" y="293560"/>
                  </a:lnTo>
                  <a:lnTo>
                    <a:pt x="72986" y="293560"/>
                  </a:lnTo>
                  <a:lnTo>
                    <a:pt x="72986" y="287375"/>
                  </a:lnTo>
                  <a:lnTo>
                    <a:pt x="214947" y="287375"/>
                  </a:lnTo>
                  <a:lnTo>
                    <a:pt x="216928" y="285394"/>
                  </a:lnTo>
                  <a:lnTo>
                    <a:pt x="216928" y="278523"/>
                  </a:lnTo>
                  <a:lnTo>
                    <a:pt x="216928" y="235343"/>
                  </a:lnTo>
                  <a:lnTo>
                    <a:pt x="224485" y="227787"/>
                  </a:lnTo>
                  <a:lnTo>
                    <a:pt x="237324" y="214960"/>
                  </a:lnTo>
                  <a:lnTo>
                    <a:pt x="237782" y="213829"/>
                  </a:lnTo>
                  <a:lnTo>
                    <a:pt x="237782" y="211480"/>
                  </a:lnTo>
                  <a:lnTo>
                    <a:pt x="237324" y="210362"/>
                  </a:lnTo>
                  <a:lnTo>
                    <a:pt x="227088" y="200126"/>
                  </a:lnTo>
                  <a:lnTo>
                    <a:pt x="227088" y="212661"/>
                  </a:lnTo>
                  <a:lnTo>
                    <a:pt x="211950" y="227787"/>
                  </a:lnTo>
                  <a:lnTo>
                    <a:pt x="208064" y="223913"/>
                  </a:lnTo>
                  <a:lnTo>
                    <a:pt x="208064" y="236448"/>
                  </a:lnTo>
                  <a:lnTo>
                    <a:pt x="208064" y="278523"/>
                  </a:lnTo>
                  <a:lnTo>
                    <a:pt x="39598" y="278523"/>
                  </a:lnTo>
                  <a:lnTo>
                    <a:pt x="39598" y="138963"/>
                  </a:lnTo>
                  <a:lnTo>
                    <a:pt x="47396" y="142354"/>
                  </a:lnTo>
                  <a:lnTo>
                    <a:pt x="55549" y="144805"/>
                  </a:lnTo>
                  <a:lnTo>
                    <a:pt x="63995" y="146291"/>
                  </a:lnTo>
                  <a:lnTo>
                    <a:pt x="72669" y="146786"/>
                  </a:lnTo>
                  <a:lnTo>
                    <a:pt x="83858" y="145948"/>
                  </a:lnTo>
                  <a:lnTo>
                    <a:pt x="94640" y="143459"/>
                  </a:lnTo>
                  <a:lnTo>
                    <a:pt x="104863" y="139395"/>
                  </a:lnTo>
                  <a:lnTo>
                    <a:pt x="105587" y="138963"/>
                  </a:lnTo>
                  <a:lnTo>
                    <a:pt x="107607" y="137782"/>
                  </a:lnTo>
                  <a:lnTo>
                    <a:pt x="114325" y="133832"/>
                  </a:lnTo>
                  <a:lnTo>
                    <a:pt x="125069" y="144449"/>
                  </a:lnTo>
                  <a:lnTo>
                    <a:pt x="122872" y="146646"/>
                  </a:lnTo>
                  <a:lnTo>
                    <a:pt x="122402" y="147777"/>
                  </a:lnTo>
                  <a:lnTo>
                    <a:pt x="122402" y="150139"/>
                  </a:lnTo>
                  <a:lnTo>
                    <a:pt x="122872" y="151257"/>
                  </a:lnTo>
                  <a:lnTo>
                    <a:pt x="208064" y="236448"/>
                  </a:lnTo>
                  <a:lnTo>
                    <a:pt x="208064" y="223913"/>
                  </a:lnTo>
                  <a:lnTo>
                    <a:pt x="172250" y="188099"/>
                  </a:lnTo>
                  <a:lnTo>
                    <a:pt x="178511" y="181825"/>
                  </a:lnTo>
                  <a:lnTo>
                    <a:pt x="187375" y="172961"/>
                  </a:lnTo>
                  <a:lnTo>
                    <a:pt x="227088" y="212661"/>
                  </a:lnTo>
                  <a:lnTo>
                    <a:pt x="227088" y="200126"/>
                  </a:lnTo>
                  <a:lnTo>
                    <a:pt x="216928" y="189966"/>
                  </a:lnTo>
                  <a:lnTo>
                    <a:pt x="216928" y="181114"/>
                  </a:lnTo>
                  <a:lnTo>
                    <a:pt x="216928" y="50698"/>
                  </a:lnTo>
                  <a:lnTo>
                    <a:pt x="241465" y="50698"/>
                  </a:lnTo>
                  <a:lnTo>
                    <a:pt x="241465" y="41833"/>
                  </a:lnTo>
                  <a:lnTo>
                    <a:pt x="216928" y="41833"/>
                  </a:lnTo>
                  <a:lnTo>
                    <a:pt x="216928" y="28778"/>
                  </a:lnTo>
                  <a:lnTo>
                    <a:pt x="214947" y="26797"/>
                  </a:lnTo>
                  <a:lnTo>
                    <a:pt x="208064" y="26797"/>
                  </a:lnTo>
                  <a:lnTo>
                    <a:pt x="208064" y="35661"/>
                  </a:lnTo>
                  <a:lnTo>
                    <a:pt x="208064" y="181114"/>
                  </a:lnTo>
                  <a:lnTo>
                    <a:pt x="199910" y="172961"/>
                  </a:lnTo>
                  <a:lnTo>
                    <a:pt x="185547" y="158597"/>
                  </a:lnTo>
                  <a:lnTo>
                    <a:pt x="181114" y="154165"/>
                  </a:lnTo>
                  <a:lnTo>
                    <a:pt x="181114" y="166687"/>
                  </a:lnTo>
                  <a:lnTo>
                    <a:pt x="165976" y="181825"/>
                  </a:lnTo>
                  <a:lnTo>
                    <a:pt x="157873" y="173723"/>
                  </a:lnTo>
                  <a:lnTo>
                    <a:pt x="164134" y="167462"/>
                  </a:lnTo>
                  <a:lnTo>
                    <a:pt x="173012" y="158597"/>
                  </a:lnTo>
                  <a:lnTo>
                    <a:pt x="181114" y="166687"/>
                  </a:lnTo>
                  <a:lnTo>
                    <a:pt x="181114" y="154165"/>
                  </a:lnTo>
                  <a:lnTo>
                    <a:pt x="166738" y="139788"/>
                  </a:lnTo>
                  <a:lnTo>
                    <a:pt x="166738" y="152323"/>
                  </a:lnTo>
                  <a:lnTo>
                    <a:pt x="151612" y="167462"/>
                  </a:lnTo>
                  <a:lnTo>
                    <a:pt x="133108" y="148958"/>
                  </a:lnTo>
                  <a:lnTo>
                    <a:pt x="143878" y="138188"/>
                  </a:lnTo>
                  <a:lnTo>
                    <a:pt x="148234" y="133832"/>
                  </a:lnTo>
                  <a:lnTo>
                    <a:pt x="166738" y="152323"/>
                  </a:lnTo>
                  <a:lnTo>
                    <a:pt x="166738" y="139788"/>
                  </a:lnTo>
                  <a:lnTo>
                    <a:pt x="160782" y="133832"/>
                  </a:lnTo>
                  <a:lnTo>
                    <a:pt x="152742" y="125793"/>
                  </a:lnTo>
                  <a:lnTo>
                    <a:pt x="149745" y="122796"/>
                  </a:lnTo>
                  <a:lnTo>
                    <a:pt x="146735" y="122796"/>
                  </a:lnTo>
                  <a:lnTo>
                    <a:pt x="143738" y="125793"/>
                  </a:lnTo>
                  <a:lnTo>
                    <a:pt x="140081" y="122135"/>
                  </a:lnTo>
                  <a:lnTo>
                    <a:pt x="137464" y="119519"/>
                  </a:lnTo>
                  <a:lnTo>
                    <a:pt x="137464" y="132054"/>
                  </a:lnTo>
                  <a:lnTo>
                    <a:pt x="131330" y="138188"/>
                  </a:lnTo>
                  <a:lnTo>
                    <a:pt x="126974" y="133832"/>
                  </a:lnTo>
                  <a:lnTo>
                    <a:pt x="121412" y="128270"/>
                  </a:lnTo>
                  <a:lnTo>
                    <a:pt x="122491" y="127304"/>
                  </a:lnTo>
                  <a:lnTo>
                    <a:pt x="123545" y="126326"/>
                  </a:lnTo>
                  <a:lnTo>
                    <a:pt x="125603" y="124269"/>
                  </a:lnTo>
                  <a:lnTo>
                    <a:pt x="126580" y="123215"/>
                  </a:lnTo>
                  <a:lnTo>
                    <a:pt x="127546" y="122135"/>
                  </a:lnTo>
                  <a:lnTo>
                    <a:pt x="137464" y="132054"/>
                  </a:lnTo>
                  <a:lnTo>
                    <a:pt x="137464" y="119519"/>
                  </a:lnTo>
                  <a:lnTo>
                    <a:pt x="133070" y="115125"/>
                  </a:lnTo>
                  <a:lnTo>
                    <a:pt x="138658" y="105600"/>
                  </a:lnTo>
                  <a:lnTo>
                    <a:pt x="142735" y="95377"/>
                  </a:lnTo>
                  <a:lnTo>
                    <a:pt x="145224" y="84594"/>
                  </a:lnTo>
                  <a:lnTo>
                    <a:pt x="146075" y="73393"/>
                  </a:lnTo>
                  <a:lnTo>
                    <a:pt x="145478" y="64579"/>
                  </a:lnTo>
                  <a:lnTo>
                    <a:pt x="145389" y="63385"/>
                  </a:lnTo>
                  <a:lnTo>
                    <a:pt x="143408" y="53695"/>
                  </a:lnTo>
                  <a:lnTo>
                    <a:pt x="140144" y="44424"/>
                  </a:lnTo>
                  <a:lnTo>
                    <a:pt x="135661" y="35661"/>
                  </a:lnTo>
                  <a:lnTo>
                    <a:pt x="163639" y="35661"/>
                  </a:lnTo>
                  <a:lnTo>
                    <a:pt x="176428" y="35661"/>
                  </a:lnTo>
                  <a:lnTo>
                    <a:pt x="208064" y="35661"/>
                  </a:lnTo>
                  <a:lnTo>
                    <a:pt x="208064" y="26797"/>
                  </a:lnTo>
                  <a:lnTo>
                    <a:pt x="176428" y="26797"/>
                  </a:lnTo>
                  <a:lnTo>
                    <a:pt x="163639" y="26797"/>
                  </a:lnTo>
                  <a:lnTo>
                    <a:pt x="129387" y="26797"/>
                  </a:lnTo>
                  <a:lnTo>
                    <a:pt x="127876" y="24968"/>
                  </a:lnTo>
                  <a:lnTo>
                    <a:pt x="126263" y="23202"/>
                  </a:lnTo>
                  <a:lnTo>
                    <a:pt x="124574" y="21501"/>
                  </a:lnTo>
                  <a:lnTo>
                    <a:pt x="113360" y="12293"/>
                  </a:lnTo>
                  <a:lnTo>
                    <a:pt x="107010" y="8902"/>
                  </a:lnTo>
                  <a:lnTo>
                    <a:pt x="100761" y="5549"/>
                  </a:lnTo>
                  <a:lnTo>
                    <a:pt x="87083" y="1409"/>
                  </a:lnTo>
                  <a:lnTo>
                    <a:pt x="72669" y="0"/>
                  </a:lnTo>
                  <a:lnTo>
                    <a:pt x="58229" y="1409"/>
                  </a:lnTo>
                  <a:lnTo>
                    <a:pt x="20751" y="21501"/>
                  </a:lnTo>
                  <a:lnTo>
                    <a:pt x="0" y="63385"/>
                  </a:lnTo>
                  <a:lnTo>
                    <a:pt x="431" y="84048"/>
                  </a:lnTo>
                  <a:lnTo>
                    <a:pt x="495" y="86766"/>
                  </a:lnTo>
                  <a:lnTo>
                    <a:pt x="8597" y="109245"/>
                  </a:lnTo>
                  <a:lnTo>
                    <a:pt x="9791" y="111391"/>
                  </a:lnTo>
                  <a:lnTo>
                    <a:pt x="12496" y="112153"/>
                  </a:lnTo>
                  <a:lnTo>
                    <a:pt x="16764" y="109753"/>
                  </a:lnTo>
                  <a:lnTo>
                    <a:pt x="17526" y="107048"/>
                  </a:lnTo>
                  <a:lnTo>
                    <a:pt x="16332" y="104914"/>
                  </a:lnTo>
                  <a:lnTo>
                    <a:pt x="9207" y="85153"/>
                  </a:lnTo>
                  <a:lnTo>
                    <a:pt x="14782" y="44881"/>
                  </a:lnTo>
                  <a:lnTo>
                    <a:pt x="48361" y="13614"/>
                  </a:lnTo>
                  <a:lnTo>
                    <a:pt x="72656" y="8902"/>
                  </a:lnTo>
                  <a:lnTo>
                    <a:pt x="96951" y="13614"/>
                  </a:lnTo>
                  <a:lnTo>
                    <a:pt x="129590" y="42938"/>
                  </a:lnTo>
                  <a:lnTo>
                    <a:pt x="137210" y="73393"/>
                  </a:lnTo>
                  <a:lnTo>
                    <a:pt x="136334" y="84048"/>
                  </a:lnTo>
                  <a:lnTo>
                    <a:pt x="116344" y="120992"/>
                  </a:lnTo>
                  <a:lnTo>
                    <a:pt x="68719" y="137782"/>
                  </a:lnTo>
                  <a:lnTo>
                    <a:pt x="46520" y="132410"/>
                  </a:lnTo>
                  <a:lnTo>
                    <a:pt x="27025" y="119037"/>
                  </a:lnTo>
                  <a:lnTo>
                    <a:pt x="25298" y="117297"/>
                  </a:lnTo>
                  <a:lnTo>
                    <a:pt x="22491" y="117297"/>
                  </a:lnTo>
                  <a:lnTo>
                    <a:pt x="20764" y="119037"/>
                  </a:lnTo>
                  <a:lnTo>
                    <a:pt x="19024" y="120751"/>
                  </a:lnTo>
                  <a:lnTo>
                    <a:pt x="19024" y="123558"/>
                  </a:lnTo>
                  <a:lnTo>
                    <a:pt x="23736" y="128270"/>
                  </a:lnTo>
                  <a:lnTo>
                    <a:pt x="23863" y="128397"/>
                  </a:lnTo>
                  <a:lnTo>
                    <a:pt x="27216" y="131203"/>
                  </a:lnTo>
                  <a:lnTo>
                    <a:pt x="30734" y="133654"/>
                  </a:lnTo>
                  <a:lnTo>
                    <a:pt x="30734" y="285394"/>
                  </a:lnTo>
                  <a:lnTo>
                    <a:pt x="32727" y="287375"/>
                  </a:lnTo>
                  <a:lnTo>
                    <a:pt x="64122" y="287375"/>
                  </a:lnTo>
                  <a:lnTo>
                    <a:pt x="64122" y="300443"/>
                  </a:lnTo>
                  <a:lnTo>
                    <a:pt x="66103" y="302425"/>
                  </a:lnTo>
                  <a:lnTo>
                    <a:pt x="248348" y="302425"/>
                  </a:lnTo>
                  <a:lnTo>
                    <a:pt x="250329" y="300443"/>
                  </a:lnTo>
                  <a:lnTo>
                    <a:pt x="250329" y="293560"/>
                  </a:lnTo>
                  <a:lnTo>
                    <a:pt x="250329" y="291020"/>
                  </a:lnTo>
                  <a:lnTo>
                    <a:pt x="250329" y="289039"/>
                  </a:lnTo>
                  <a:lnTo>
                    <a:pt x="250329" y="280504"/>
                  </a:lnTo>
                  <a:lnTo>
                    <a:pt x="250329" y="278523"/>
                  </a:lnTo>
                  <a:lnTo>
                    <a:pt x="250329" y="50698"/>
                  </a:lnTo>
                  <a:lnTo>
                    <a:pt x="250329" y="43827"/>
                  </a:lnTo>
                  <a:close/>
                </a:path>
              </a:pathLst>
            </a:custGeom>
            <a:solidFill>
              <a:srgbClr val="000000"/>
            </a:solidFill>
          </p:spPr>
          <p:txBody>
            <a:bodyPr wrap="square" lIns="0" tIns="0" rIns="0" bIns="0" rtlCol="0"/>
            <a:lstStyle/>
            <a:p>
              <a:endParaRPr/>
            </a:p>
          </p:txBody>
        </p:sp>
        <p:pic>
          <p:nvPicPr>
            <p:cNvPr id="23" name="object 23"/>
            <p:cNvPicPr/>
            <p:nvPr/>
          </p:nvPicPr>
          <p:blipFill>
            <a:blip r:embed="rId5" cstate="print"/>
            <a:stretch>
              <a:fillRect/>
            </a:stretch>
          </p:blipFill>
          <p:spPr>
            <a:xfrm>
              <a:off x="4756775" y="1544891"/>
              <a:ext cx="113620" cy="113601"/>
            </a:xfrm>
            <a:prstGeom prst="rect">
              <a:avLst/>
            </a:prstGeom>
          </p:spPr>
        </p:pic>
      </p:grpSp>
      <p:sp>
        <p:nvSpPr>
          <p:cNvPr id="25"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26"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26</a:t>
            </a:r>
            <a:endParaRPr sz="2400" dirty="0">
              <a:latin typeface="Grammarsaurus" pitchFamily="2" charset="0"/>
              <a:cs typeface="Gill Sans MT"/>
            </a:endParaRPr>
          </a:p>
        </p:txBody>
      </p:sp>
      <p:sp>
        <p:nvSpPr>
          <p:cNvPr id="27"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7"/>
                </a:lnTo>
                <a:lnTo>
                  <a:pt x="692" y="27927"/>
                </a:lnTo>
                <a:lnTo>
                  <a:pt x="177" y="41940"/>
                </a:lnTo>
                <a:lnTo>
                  <a:pt x="0" y="56095"/>
                </a:lnTo>
                <a:lnTo>
                  <a:pt x="2018" y="104695"/>
                </a:lnTo>
                <a:lnTo>
                  <a:pt x="2104" y="106766"/>
                </a:lnTo>
                <a:lnTo>
                  <a:pt x="8360" y="156741"/>
                </a:lnTo>
                <a:lnTo>
                  <a:pt x="18679" y="205799"/>
                </a:lnTo>
                <a:lnTo>
                  <a:pt x="32976" y="253719"/>
                </a:lnTo>
                <a:lnTo>
                  <a:pt x="51163" y="300277"/>
                </a:lnTo>
                <a:lnTo>
                  <a:pt x="73153" y="345253"/>
                </a:lnTo>
                <a:lnTo>
                  <a:pt x="98860" y="388424"/>
                </a:lnTo>
                <a:lnTo>
                  <a:pt x="128196" y="429568"/>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2329548" y="2170010"/>
            <a:ext cx="7533005" cy="2814955"/>
            <a:chOff x="2329548" y="2170010"/>
            <a:chExt cx="7533005" cy="2814955"/>
          </a:xfrm>
        </p:grpSpPr>
        <p:sp>
          <p:nvSpPr>
            <p:cNvPr id="5" name="object 5"/>
            <p:cNvSpPr/>
            <p:nvPr/>
          </p:nvSpPr>
          <p:spPr>
            <a:xfrm>
              <a:off x="2335898" y="2176360"/>
              <a:ext cx="7520305" cy="2802255"/>
            </a:xfrm>
            <a:custGeom>
              <a:avLst/>
              <a:gdLst/>
              <a:ahLst/>
              <a:cxnLst/>
              <a:rect l="l" t="t" r="r" b="b"/>
              <a:pathLst>
                <a:path w="7520305" h="2802254">
                  <a:moveTo>
                    <a:pt x="7469416" y="0"/>
                  </a:moveTo>
                  <a:lnTo>
                    <a:pt x="0" y="0"/>
                  </a:lnTo>
                  <a:lnTo>
                    <a:pt x="0" y="2801937"/>
                  </a:ln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close/>
                </a:path>
              </a:pathLst>
            </a:custGeom>
            <a:solidFill>
              <a:srgbClr val="E8ECDD"/>
            </a:solidFill>
          </p:spPr>
          <p:txBody>
            <a:bodyPr wrap="square" lIns="0" tIns="0" rIns="0" bIns="0" rtlCol="0"/>
            <a:lstStyle/>
            <a:p>
              <a:endParaRPr/>
            </a:p>
          </p:txBody>
        </p:sp>
        <p:sp>
          <p:nvSpPr>
            <p:cNvPr id="6" name="object 6"/>
            <p:cNvSpPr/>
            <p:nvPr/>
          </p:nvSpPr>
          <p:spPr>
            <a:xfrm>
              <a:off x="2335898" y="2176360"/>
              <a:ext cx="7520305" cy="2802255"/>
            </a:xfrm>
            <a:custGeom>
              <a:avLst/>
              <a:gdLst/>
              <a:ahLst/>
              <a:cxnLst/>
              <a:rect l="l" t="t" r="r" b="b"/>
              <a:pathLst>
                <a:path w="7520305" h="2802254">
                  <a:moveTo>
                    <a:pt x="0" y="2801937"/>
                  </a:move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lnTo>
                    <a:pt x="0" y="0"/>
                  </a:lnTo>
                  <a:lnTo>
                    <a:pt x="0" y="2801937"/>
                  </a:lnTo>
                  <a:close/>
                </a:path>
              </a:pathLst>
            </a:custGeom>
            <a:ln w="12700">
              <a:solidFill>
                <a:srgbClr val="221F1F"/>
              </a:solidFill>
            </a:ln>
          </p:spPr>
          <p:txBody>
            <a:bodyPr wrap="square" lIns="0" tIns="0" rIns="0" bIns="0" rtlCol="0"/>
            <a:lstStyle/>
            <a:p>
              <a:endParaRPr/>
            </a:p>
          </p:txBody>
        </p:sp>
      </p:grpSp>
      <p:sp>
        <p:nvSpPr>
          <p:cNvPr id="7" name="object 7"/>
          <p:cNvSpPr txBox="1">
            <a:spLocks noGrp="1"/>
          </p:cNvSpPr>
          <p:nvPr>
            <p:ph type="body" idx="1"/>
          </p:nvPr>
        </p:nvSpPr>
        <p:spPr>
          <a:xfrm>
            <a:off x="3200400" y="2448674"/>
            <a:ext cx="5638324" cy="2056422"/>
          </a:xfrm>
          <a:prstGeom prst="rect">
            <a:avLst/>
          </a:prstGeom>
        </p:spPr>
        <p:txBody>
          <a:bodyPr vert="horz" wrap="square" lIns="0" tIns="187414" rIns="0" bIns="0" rtlCol="0">
            <a:spAutoFit/>
          </a:bodyPr>
          <a:lstStyle/>
          <a:p>
            <a:pPr marL="450850" marR="439420" algn="ctr">
              <a:lnSpc>
                <a:spcPct val="112500"/>
              </a:lnSpc>
              <a:spcBef>
                <a:spcPts val="100"/>
              </a:spcBef>
            </a:pPr>
            <a:r>
              <a:rPr spc="-100" dirty="0">
                <a:latin typeface="Grammarsaurus" pitchFamily="2" charset="0"/>
              </a:rPr>
              <a:t>Write down how you are going to record your results on your investigation 1 worksheet.</a:t>
            </a:r>
          </a:p>
          <a:p>
            <a:pPr marL="460375" marR="456565" algn="ctr">
              <a:lnSpc>
                <a:spcPct val="112500"/>
              </a:lnSpc>
              <a:spcBef>
                <a:spcPts val="1000"/>
              </a:spcBef>
            </a:pPr>
            <a:r>
              <a:rPr spc="-100" dirty="0">
                <a:latin typeface="Grammarsaurus" pitchFamily="2" charset="0"/>
              </a:rPr>
              <a:t>Don’t worry about filling in the final section of the worksheet yet. We will go through it together.</a:t>
            </a:r>
          </a:p>
        </p:txBody>
      </p:sp>
      <p:pic>
        <p:nvPicPr>
          <p:cNvPr id="23" name="object 23"/>
          <p:cNvPicPr/>
          <p:nvPr/>
        </p:nvPicPr>
        <p:blipFill>
          <a:blip r:embed="rId2" cstate="print"/>
          <a:stretch>
            <a:fillRect/>
          </a:stretch>
        </p:blipFill>
        <p:spPr>
          <a:xfrm>
            <a:off x="8662746" y="1684896"/>
            <a:ext cx="2795168" cy="3695700"/>
          </a:xfrm>
          <a:prstGeom prst="rect">
            <a:avLst/>
          </a:prstGeom>
        </p:spPr>
      </p:pic>
      <p:sp>
        <p:nvSpPr>
          <p:cNvPr id="24" name="object 24"/>
          <p:cNvSpPr/>
          <p:nvPr/>
        </p:nvSpPr>
        <p:spPr>
          <a:xfrm>
            <a:off x="8662733" y="1684896"/>
            <a:ext cx="2795270" cy="3695700"/>
          </a:xfrm>
          <a:custGeom>
            <a:avLst/>
            <a:gdLst/>
            <a:ahLst/>
            <a:cxnLst/>
            <a:rect l="l" t="t" r="r" b="b"/>
            <a:pathLst>
              <a:path w="2795270" h="3695700">
                <a:moveTo>
                  <a:pt x="2795193" y="3695700"/>
                </a:moveTo>
                <a:lnTo>
                  <a:pt x="0" y="3695700"/>
                </a:lnTo>
                <a:lnTo>
                  <a:pt x="0" y="0"/>
                </a:lnTo>
                <a:lnTo>
                  <a:pt x="2795193" y="0"/>
                </a:lnTo>
                <a:lnTo>
                  <a:pt x="2795193" y="3695700"/>
                </a:lnTo>
                <a:close/>
              </a:path>
            </a:pathLst>
          </a:custGeom>
          <a:ln w="12700">
            <a:solidFill>
              <a:srgbClr val="1D242C"/>
            </a:solidFill>
          </a:ln>
        </p:spPr>
        <p:txBody>
          <a:bodyPr wrap="square" lIns="0" tIns="0" rIns="0" bIns="0" rtlCol="0"/>
          <a:lstStyle/>
          <a:p>
            <a:endParaRPr/>
          </a:p>
        </p:txBody>
      </p:sp>
      <p:grpSp>
        <p:nvGrpSpPr>
          <p:cNvPr id="35" name="Групувати 34"/>
          <p:cNvGrpSpPr/>
          <p:nvPr/>
        </p:nvGrpSpPr>
        <p:grpSpPr>
          <a:xfrm>
            <a:off x="457795" y="1579460"/>
            <a:ext cx="2996565" cy="4087495"/>
            <a:chOff x="457795" y="1579460"/>
            <a:chExt cx="2996565" cy="4087495"/>
          </a:xfrm>
        </p:grpSpPr>
        <p:grpSp>
          <p:nvGrpSpPr>
            <p:cNvPr id="8" name="object 8"/>
            <p:cNvGrpSpPr/>
            <p:nvPr/>
          </p:nvGrpSpPr>
          <p:grpSpPr>
            <a:xfrm>
              <a:off x="457795" y="1579460"/>
              <a:ext cx="2996565" cy="4087495"/>
              <a:chOff x="457795" y="1579460"/>
              <a:chExt cx="2996565" cy="4087495"/>
            </a:xfrm>
          </p:grpSpPr>
          <p:pic>
            <p:nvPicPr>
              <p:cNvPr id="9" name="object 9"/>
              <p:cNvPicPr/>
              <p:nvPr/>
            </p:nvPicPr>
            <p:blipFill>
              <a:blip r:embed="rId3" cstate="print"/>
              <a:stretch>
                <a:fillRect/>
              </a:stretch>
            </p:blipFill>
            <p:spPr>
              <a:xfrm>
                <a:off x="457795" y="1579460"/>
                <a:ext cx="2996184" cy="4087366"/>
              </a:xfrm>
              <a:prstGeom prst="rect">
                <a:avLst/>
              </a:prstGeom>
            </p:spPr>
          </p:pic>
          <p:sp>
            <p:nvSpPr>
              <p:cNvPr id="10" name="object 10"/>
              <p:cNvSpPr/>
              <p:nvPr/>
            </p:nvSpPr>
            <p:spPr>
              <a:xfrm>
                <a:off x="734072" y="1684896"/>
                <a:ext cx="2616835" cy="3700779"/>
              </a:xfrm>
              <a:custGeom>
                <a:avLst/>
                <a:gdLst/>
                <a:ahLst/>
                <a:cxnLst/>
                <a:rect l="l" t="t" r="r" b="b"/>
                <a:pathLst>
                  <a:path w="2616835" h="3700779">
                    <a:moveTo>
                      <a:pt x="2616314" y="0"/>
                    </a:moveTo>
                    <a:lnTo>
                      <a:pt x="0" y="0"/>
                    </a:lnTo>
                    <a:lnTo>
                      <a:pt x="0" y="3700208"/>
                    </a:lnTo>
                    <a:lnTo>
                      <a:pt x="2616314" y="3700208"/>
                    </a:lnTo>
                    <a:lnTo>
                      <a:pt x="2616314" y="0"/>
                    </a:lnTo>
                    <a:close/>
                  </a:path>
                </a:pathLst>
              </a:custGeom>
              <a:solidFill>
                <a:srgbClr val="FFFFFF"/>
              </a:solidFill>
            </p:spPr>
            <p:txBody>
              <a:bodyPr wrap="square" lIns="0" tIns="0" rIns="0" bIns="0" rtlCol="0"/>
              <a:lstStyle/>
              <a:p>
                <a:endParaRPr/>
              </a:p>
            </p:txBody>
          </p:sp>
        </p:grpSp>
        <p:sp>
          <p:nvSpPr>
            <p:cNvPr id="11" name="object 11"/>
            <p:cNvSpPr txBox="1"/>
            <p:nvPr/>
          </p:nvSpPr>
          <p:spPr>
            <a:xfrm>
              <a:off x="1847672" y="5263036"/>
              <a:ext cx="483870" cy="55785"/>
            </a:xfrm>
            <a:prstGeom prst="rect">
              <a:avLst/>
            </a:prstGeom>
          </p:spPr>
          <p:txBody>
            <a:bodyPr vert="horz" wrap="square" lIns="0" tIns="17145" rIns="0" bIns="0" rtlCol="0">
              <a:spAutoFit/>
            </a:bodyPr>
            <a:lstStyle/>
            <a:p>
              <a:pPr marL="12700">
                <a:lnSpc>
                  <a:spcPct val="100000"/>
                </a:lnSpc>
                <a:spcBef>
                  <a:spcPts val="135"/>
                </a:spcBef>
              </a:pPr>
              <a:r>
                <a:rPr sz="250" b="1" spc="-10" dirty="0">
                  <a:solidFill>
                    <a:srgbClr val="231F20"/>
                  </a:solidFill>
                  <a:latin typeface="Grammarsaurus" pitchFamily="2" charset="0"/>
                  <a:cs typeface="Gill Sans MT"/>
                </a:rPr>
                <a:t>www.grammarsaurus.co.uk</a:t>
              </a:r>
              <a:endParaRPr sz="250" dirty="0">
                <a:latin typeface="Grammarsaurus" pitchFamily="2" charset="0"/>
                <a:cs typeface="Gill Sans MT"/>
              </a:endParaRPr>
            </a:p>
          </p:txBody>
        </p:sp>
        <p:grpSp>
          <p:nvGrpSpPr>
            <p:cNvPr id="12" name="object 12"/>
            <p:cNvGrpSpPr/>
            <p:nvPr/>
          </p:nvGrpSpPr>
          <p:grpSpPr>
            <a:xfrm>
              <a:off x="896693" y="1831022"/>
              <a:ext cx="2284730" cy="3506470"/>
              <a:chOff x="896693" y="1831022"/>
              <a:chExt cx="2284730" cy="3506470"/>
            </a:xfrm>
          </p:grpSpPr>
          <p:pic>
            <p:nvPicPr>
              <p:cNvPr id="13" name="object 13"/>
              <p:cNvPicPr/>
              <p:nvPr/>
            </p:nvPicPr>
            <p:blipFill>
              <a:blip r:embed="rId4" cstate="print"/>
              <a:stretch>
                <a:fillRect/>
              </a:stretch>
            </p:blipFill>
            <p:spPr>
              <a:xfrm>
                <a:off x="1774761" y="5269370"/>
                <a:ext cx="67844" cy="68109"/>
              </a:xfrm>
              <a:prstGeom prst="rect">
                <a:avLst/>
              </a:prstGeom>
            </p:spPr>
          </p:pic>
          <p:sp>
            <p:nvSpPr>
              <p:cNvPr id="14" name="object 14"/>
              <p:cNvSpPr/>
              <p:nvPr/>
            </p:nvSpPr>
            <p:spPr>
              <a:xfrm>
                <a:off x="898916" y="1833245"/>
                <a:ext cx="1480820" cy="118110"/>
              </a:xfrm>
              <a:custGeom>
                <a:avLst/>
                <a:gdLst/>
                <a:ahLst/>
                <a:cxnLst/>
                <a:rect l="l" t="t" r="r" b="b"/>
                <a:pathLst>
                  <a:path w="1480820" h="118110">
                    <a:moveTo>
                      <a:pt x="0" y="0"/>
                    </a:moveTo>
                    <a:lnTo>
                      <a:pt x="1480286" y="0"/>
                    </a:lnTo>
                    <a:lnTo>
                      <a:pt x="1480286"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15" name="object 15"/>
              <p:cNvSpPr/>
              <p:nvPr/>
            </p:nvSpPr>
            <p:spPr>
              <a:xfrm>
                <a:off x="898916" y="1950910"/>
                <a:ext cx="2280285" cy="385445"/>
              </a:xfrm>
              <a:custGeom>
                <a:avLst/>
                <a:gdLst/>
                <a:ahLst/>
                <a:cxnLst/>
                <a:rect l="l" t="t" r="r" b="b"/>
                <a:pathLst>
                  <a:path w="2280285" h="385444">
                    <a:moveTo>
                      <a:pt x="0" y="0"/>
                    </a:moveTo>
                    <a:lnTo>
                      <a:pt x="2279878" y="0"/>
                    </a:lnTo>
                    <a:lnTo>
                      <a:pt x="2279878" y="384822"/>
                    </a:lnTo>
                    <a:lnTo>
                      <a:pt x="0" y="384822"/>
                    </a:lnTo>
                    <a:lnTo>
                      <a:pt x="0" y="0"/>
                    </a:lnTo>
                    <a:close/>
                  </a:path>
                </a:pathLst>
              </a:custGeom>
              <a:ln w="4394">
                <a:solidFill>
                  <a:srgbClr val="231F20"/>
                </a:solidFill>
              </a:ln>
            </p:spPr>
            <p:txBody>
              <a:bodyPr wrap="square" lIns="0" tIns="0" rIns="0" bIns="0" rtlCol="0"/>
              <a:lstStyle/>
              <a:p>
                <a:endParaRPr/>
              </a:p>
            </p:txBody>
          </p:sp>
        </p:grpSp>
        <p:sp>
          <p:nvSpPr>
            <p:cNvPr id="16" name="object 16"/>
            <p:cNvSpPr txBox="1"/>
            <p:nvPr/>
          </p:nvSpPr>
          <p:spPr>
            <a:xfrm>
              <a:off x="895649" y="1837794"/>
              <a:ext cx="1480820" cy="89768"/>
            </a:xfrm>
            <a:prstGeom prst="rect">
              <a:avLst/>
            </a:prstGeom>
            <a:noFill/>
          </p:spPr>
          <p:txBody>
            <a:bodyPr vert="horz" wrap="square" lIns="0" tIns="20320" rIns="0" bIns="0" rtlCol="0">
              <a:spAutoFit/>
            </a:bodyPr>
            <a:lstStyle/>
            <a:p>
              <a:pPr marL="74930">
                <a:lnSpc>
                  <a:spcPct val="100000"/>
                </a:lnSpc>
                <a:spcBef>
                  <a:spcPts val="160"/>
                </a:spcBef>
              </a:pPr>
              <a:r>
                <a:rPr sz="450" b="1" dirty="0">
                  <a:solidFill>
                    <a:srgbClr val="1D252C"/>
                  </a:solidFill>
                  <a:latin typeface="Grammarsaurus" pitchFamily="2" charset="0"/>
                  <a:cs typeface="Gill Sans MT"/>
                </a:rPr>
                <a:t>Measure – </a:t>
              </a:r>
              <a:r>
                <a:rPr sz="450" dirty="0">
                  <a:solidFill>
                    <a:srgbClr val="1D252C"/>
                  </a:solidFill>
                  <a:latin typeface="Grammarsaurus" pitchFamily="2" charset="0"/>
                  <a:cs typeface="Gill Sans MT"/>
                </a:rPr>
                <a:t>(How are we going to record our results?)</a:t>
              </a:r>
              <a:endParaRPr sz="450" dirty="0">
                <a:latin typeface="Grammarsaurus" pitchFamily="2" charset="0"/>
                <a:cs typeface="Gill Sans MT"/>
              </a:endParaRPr>
            </a:p>
          </p:txBody>
        </p:sp>
        <p:grpSp>
          <p:nvGrpSpPr>
            <p:cNvPr id="17" name="object 17"/>
            <p:cNvGrpSpPr/>
            <p:nvPr/>
          </p:nvGrpSpPr>
          <p:grpSpPr>
            <a:xfrm>
              <a:off x="896693" y="2433497"/>
              <a:ext cx="2284730" cy="447040"/>
              <a:chOff x="896693" y="2433497"/>
              <a:chExt cx="2284730" cy="447040"/>
            </a:xfrm>
          </p:grpSpPr>
          <p:sp>
            <p:nvSpPr>
              <p:cNvPr id="18" name="object 18"/>
              <p:cNvSpPr/>
              <p:nvPr/>
            </p:nvSpPr>
            <p:spPr>
              <a:xfrm>
                <a:off x="898916" y="2435720"/>
                <a:ext cx="428625" cy="118110"/>
              </a:xfrm>
              <a:custGeom>
                <a:avLst/>
                <a:gdLst/>
                <a:ahLst/>
                <a:cxnLst/>
                <a:rect l="l" t="t" r="r" b="b"/>
                <a:pathLst>
                  <a:path w="428625" h="118110">
                    <a:moveTo>
                      <a:pt x="0" y="0"/>
                    </a:moveTo>
                    <a:lnTo>
                      <a:pt x="428142" y="0"/>
                    </a:lnTo>
                    <a:lnTo>
                      <a:pt x="428142"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19" name="object 19"/>
              <p:cNvSpPr/>
              <p:nvPr/>
            </p:nvSpPr>
            <p:spPr>
              <a:xfrm>
                <a:off x="898916" y="2553385"/>
                <a:ext cx="2280285" cy="325120"/>
              </a:xfrm>
              <a:custGeom>
                <a:avLst/>
                <a:gdLst/>
                <a:ahLst/>
                <a:cxnLst/>
                <a:rect l="l" t="t" r="r" b="b"/>
                <a:pathLst>
                  <a:path w="2280285" h="325119">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20" name="object 20"/>
            <p:cNvSpPr txBox="1"/>
            <p:nvPr/>
          </p:nvSpPr>
          <p:spPr>
            <a:xfrm>
              <a:off x="896823" y="2442971"/>
              <a:ext cx="428625" cy="89768"/>
            </a:xfrm>
            <a:prstGeom prst="rect">
              <a:avLst/>
            </a:prstGeom>
            <a:noFill/>
          </p:spPr>
          <p:txBody>
            <a:bodyPr vert="horz" wrap="square" lIns="0" tIns="20320" rIns="0" bIns="0" rtlCol="0">
              <a:spAutoFit/>
            </a:bodyPr>
            <a:lstStyle/>
            <a:p>
              <a:pPr marL="74930">
                <a:lnSpc>
                  <a:spcPct val="100000"/>
                </a:lnSpc>
                <a:spcBef>
                  <a:spcPts val="160"/>
                </a:spcBef>
              </a:pPr>
              <a:r>
                <a:rPr sz="450" b="1" dirty="0">
                  <a:solidFill>
                    <a:srgbClr val="1D252C"/>
                  </a:solidFill>
                  <a:latin typeface="Grammarsaurus" pitchFamily="2" charset="0"/>
                  <a:cs typeface="Gill Sans MT"/>
                </a:rPr>
                <a:t>Prediction</a:t>
              </a:r>
              <a:endParaRPr sz="450" dirty="0">
                <a:latin typeface="Grammarsaurus" pitchFamily="2" charset="0"/>
                <a:cs typeface="Gill Sans MT"/>
              </a:endParaRPr>
            </a:p>
          </p:txBody>
        </p:sp>
        <p:sp>
          <p:nvSpPr>
            <p:cNvPr id="22" name="object 22"/>
            <p:cNvSpPr/>
            <p:nvPr/>
          </p:nvSpPr>
          <p:spPr>
            <a:xfrm>
              <a:off x="734161" y="1684883"/>
              <a:ext cx="2616835" cy="3700779"/>
            </a:xfrm>
            <a:custGeom>
              <a:avLst/>
              <a:gdLst/>
              <a:ahLst/>
              <a:cxnLst/>
              <a:rect l="l" t="t" r="r" b="b"/>
              <a:pathLst>
                <a:path w="2616835" h="3700779">
                  <a:moveTo>
                    <a:pt x="0" y="0"/>
                  </a:moveTo>
                  <a:lnTo>
                    <a:pt x="2616314" y="0"/>
                  </a:lnTo>
                  <a:lnTo>
                    <a:pt x="2616314" y="3700208"/>
                  </a:lnTo>
                  <a:lnTo>
                    <a:pt x="0" y="3700208"/>
                  </a:lnTo>
                  <a:lnTo>
                    <a:pt x="0" y="0"/>
                  </a:lnTo>
                  <a:close/>
                </a:path>
              </a:pathLst>
            </a:custGeom>
            <a:ln w="5600">
              <a:solidFill>
                <a:srgbClr val="06152F"/>
              </a:solidFill>
            </a:ln>
          </p:spPr>
          <p:txBody>
            <a:bodyPr wrap="square" lIns="0" tIns="0" rIns="0" bIns="0" rtlCol="0"/>
            <a:lstStyle/>
            <a:p>
              <a:endParaRPr/>
            </a:p>
          </p:txBody>
        </p:sp>
        <p:sp>
          <p:nvSpPr>
            <p:cNvPr id="25" name="object 25"/>
            <p:cNvSpPr/>
            <p:nvPr/>
          </p:nvSpPr>
          <p:spPr>
            <a:xfrm>
              <a:off x="850900" y="1797748"/>
              <a:ext cx="2387600" cy="587375"/>
            </a:xfrm>
            <a:custGeom>
              <a:avLst/>
              <a:gdLst/>
              <a:ahLst/>
              <a:cxnLst/>
              <a:rect l="l" t="t" r="r" b="b"/>
              <a:pathLst>
                <a:path w="2387600" h="587375">
                  <a:moveTo>
                    <a:pt x="2362200" y="587019"/>
                  </a:moveTo>
                  <a:lnTo>
                    <a:pt x="25400" y="587019"/>
                  </a:lnTo>
                  <a:lnTo>
                    <a:pt x="15516" y="585024"/>
                  </a:lnTo>
                  <a:lnTo>
                    <a:pt x="7442" y="579581"/>
                  </a:lnTo>
                  <a:lnTo>
                    <a:pt x="1997" y="571508"/>
                  </a:lnTo>
                  <a:lnTo>
                    <a:pt x="0" y="561619"/>
                  </a:lnTo>
                  <a:lnTo>
                    <a:pt x="0" y="25399"/>
                  </a:lnTo>
                  <a:lnTo>
                    <a:pt x="1997" y="15516"/>
                  </a:lnTo>
                  <a:lnTo>
                    <a:pt x="7442" y="7442"/>
                  </a:lnTo>
                  <a:lnTo>
                    <a:pt x="15516" y="1997"/>
                  </a:lnTo>
                  <a:lnTo>
                    <a:pt x="25400" y="0"/>
                  </a:lnTo>
                  <a:lnTo>
                    <a:pt x="2362200" y="0"/>
                  </a:lnTo>
                  <a:lnTo>
                    <a:pt x="2372083" y="1997"/>
                  </a:lnTo>
                  <a:lnTo>
                    <a:pt x="2380157" y="7442"/>
                  </a:lnTo>
                  <a:lnTo>
                    <a:pt x="2385602" y="15516"/>
                  </a:lnTo>
                  <a:lnTo>
                    <a:pt x="2387600" y="25399"/>
                  </a:lnTo>
                  <a:lnTo>
                    <a:pt x="2387600" y="561619"/>
                  </a:lnTo>
                  <a:lnTo>
                    <a:pt x="2385602" y="571508"/>
                  </a:lnTo>
                  <a:lnTo>
                    <a:pt x="2380157" y="579581"/>
                  </a:lnTo>
                  <a:lnTo>
                    <a:pt x="2372083" y="585024"/>
                  </a:lnTo>
                  <a:lnTo>
                    <a:pt x="2362200" y="587019"/>
                  </a:lnTo>
                  <a:close/>
                </a:path>
              </a:pathLst>
            </a:custGeom>
            <a:ln w="25400">
              <a:solidFill>
                <a:srgbClr val="69C6C2"/>
              </a:solidFill>
            </a:ln>
          </p:spPr>
          <p:txBody>
            <a:bodyPr wrap="square" lIns="0" tIns="0" rIns="0" bIns="0" rtlCol="0"/>
            <a:lstStyle/>
            <a:p>
              <a:endParaRPr/>
            </a:p>
          </p:txBody>
        </p:sp>
      </p:grpSp>
      <p:sp>
        <p:nvSpPr>
          <p:cNvPr id="26" name="object 26"/>
          <p:cNvSpPr/>
          <p:nvPr/>
        </p:nvSpPr>
        <p:spPr>
          <a:xfrm>
            <a:off x="11267750" y="451332"/>
            <a:ext cx="365760" cy="327660"/>
          </a:xfrm>
          <a:custGeom>
            <a:avLst/>
            <a:gdLst/>
            <a:ahLst/>
            <a:cxnLst/>
            <a:rect l="l" t="t" r="r" b="b"/>
            <a:pathLst>
              <a:path w="365759" h="327659">
                <a:moveTo>
                  <a:pt x="253739" y="0"/>
                </a:moveTo>
                <a:lnTo>
                  <a:pt x="111677" y="0"/>
                </a:lnTo>
                <a:lnTo>
                  <a:pt x="101084" y="1412"/>
                </a:lnTo>
                <a:lnTo>
                  <a:pt x="5429" y="143357"/>
                </a:lnTo>
                <a:lnTo>
                  <a:pt x="0" y="163690"/>
                </a:lnTo>
                <a:lnTo>
                  <a:pt x="1357" y="174143"/>
                </a:lnTo>
                <a:lnTo>
                  <a:pt x="76460" y="307047"/>
                </a:lnTo>
                <a:lnTo>
                  <a:pt x="111677" y="327380"/>
                </a:lnTo>
                <a:lnTo>
                  <a:pt x="253739" y="327380"/>
                </a:lnTo>
                <a:lnTo>
                  <a:pt x="288944" y="307047"/>
                </a:lnTo>
                <a:lnTo>
                  <a:pt x="359987" y="184023"/>
                </a:lnTo>
                <a:lnTo>
                  <a:pt x="365417" y="163690"/>
                </a:lnTo>
                <a:lnTo>
                  <a:pt x="364059" y="153237"/>
                </a:lnTo>
                <a:lnTo>
                  <a:pt x="288944" y="20332"/>
                </a:lnTo>
                <a:lnTo>
                  <a:pt x="253739" y="0"/>
                </a:lnTo>
                <a:close/>
              </a:path>
            </a:pathLst>
          </a:custGeom>
          <a:solidFill>
            <a:srgbClr val="FFFFFF"/>
          </a:solidFill>
        </p:spPr>
        <p:txBody>
          <a:bodyPr wrap="square" lIns="0" tIns="0" rIns="0" bIns="0" rtlCol="0"/>
          <a:lstStyle/>
          <a:p>
            <a:endParaRPr/>
          </a:p>
        </p:txBody>
      </p:sp>
      <p:sp>
        <p:nvSpPr>
          <p:cNvPr id="27" name="object 27"/>
          <p:cNvSpPr/>
          <p:nvPr/>
        </p:nvSpPr>
        <p:spPr>
          <a:xfrm>
            <a:off x="11258239" y="441845"/>
            <a:ext cx="384810" cy="346710"/>
          </a:xfrm>
          <a:custGeom>
            <a:avLst/>
            <a:gdLst/>
            <a:ahLst/>
            <a:cxnLst/>
            <a:rect l="l" t="t" r="r" b="b"/>
            <a:pathLst>
              <a:path w="384809" h="346709">
                <a:moveTo>
                  <a:pt x="263251" y="0"/>
                </a:moveTo>
                <a:lnTo>
                  <a:pt x="121189" y="0"/>
                </a:lnTo>
                <a:lnTo>
                  <a:pt x="108102" y="1736"/>
                </a:lnTo>
                <a:lnTo>
                  <a:pt x="77755" y="25082"/>
                </a:lnTo>
                <a:lnTo>
                  <a:pt x="6724" y="148094"/>
                </a:lnTo>
                <a:lnTo>
                  <a:pt x="0" y="173186"/>
                </a:lnTo>
                <a:lnTo>
                  <a:pt x="1681" y="186063"/>
                </a:lnTo>
                <a:lnTo>
                  <a:pt x="77755" y="321297"/>
                </a:lnTo>
                <a:lnTo>
                  <a:pt x="108102" y="344632"/>
                </a:lnTo>
                <a:lnTo>
                  <a:pt x="121189" y="346367"/>
                </a:lnTo>
                <a:lnTo>
                  <a:pt x="263251" y="346367"/>
                </a:lnTo>
                <a:lnTo>
                  <a:pt x="276339" y="344632"/>
                </a:lnTo>
                <a:lnTo>
                  <a:pt x="288332" y="339651"/>
                </a:lnTo>
                <a:lnTo>
                  <a:pt x="298647" y="331761"/>
                </a:lnTo>
                <a:lnTo>
                  <a:pt x="302018" y="327380"/>
                </a:lnTo>
                <a:lnTo>
                  <a:pt x="121189" y="327380"/>
                </a:lnTo>
                <a:lnTo>
                  <a:pt x="113068" y="326297"/>
                </a:lnTo>
                <a:lnTo>
                  <a:pt x="23171" y="188772"/>
                </a:lnTo>
                <a:lnTo>
                  <a:pt x="19009" y="173186"/>
                </a:lnTo>
                <a:lnTo>
                  <a:pt x="20049" y="165168"/>
                </a:lnTo>
                <a:lnTo>
                  <a:pt x="94189" y="34569"/>
                </a:lnTo>
                <a:lnTo>
                  <a:pt x="121189" y="18986"/>
                </a:lnTo>
                <a:lnTo>
                  <a:pt x="302009" y="18986"/>
                </a:lnTo>
                <a:lnTo>
                  <a:pt x="298647" y="14616"/>
                </a:lnTo>
                <a:lnTo>
                  <a:pt x="288332" y="6721"/>
                </a:lnTo>
                <a:lnTo>
                  <a:pt x="276339" y="1736"/>
                </a:lnTo>
                <a:lnTo>
                  <a:pt x="263251" y="0"/>
                </a:lnTo>
                <a:close/>
              </a:path>
              <a:path w="384809" h="346709">
                <a:moveTo>
                  <a:pt x="302009" y="18986"/>
                </a:moveTo>
                <a:lnTo>
                  <a:pt x="263251" y="18986"/>
                </a:lnTo>
                <a:lnTo>
                  <a:pt x="271373" y="20069"/>
                </a:lnTo>
                <a:lnTo>
                  <a:pt x="278833" y="23172"/>
                </a:lnTo>
                <a:lnTo>
                  <a:pt x="361283" y="157594"/>
                </a:lnTo>
                <a:lnTo>
                  <a:pt x="365444" y="173186"/>
                </a:lnTo>
                <a:lnTo>
                  <a:pt x="364405" y="181191"/>
                </a:lnTo>
                <a:lnTo>
                  <a:pt x="290252" y="311797"/>
                </a:lnTo>
                <a:lnTo>
                  <a:pt x="263251" y="327380"/>
                </a:lnTo>
                <a:lnTo>
                  <a:pt x="302018" y="327380"/>
                </a:lnTo>
                <a:lnTo>
                  <a:pt x="306698" y="321297"/>
                </a:lnTo>
                <a:lnTo>
                  <a:pt x="377729" y="198259"/>
                </a:lnTo>
                <a:lnTo>
                  <a:pt x="382766" y="186063"/>
                </a:lnTo>
                <a:lnTo>
                  <a:pt x="384444" y="173186"/>
                </a:lnTo>
                <a:lnTo>
                  <a:pt x="382766" y="160304"/>
                </a:lnTo>
                <a:lnTo>
                  <a:pt x="377729" y="148094"/>
                </a:lnTo>
                <a:lnTo>
                  <a:pt x="306698" y="25082"/>
                </a:lnTo>
                <a:lnTo>
                  <a:pt x="302009" y="18986"/>
                </a:lnTo>
                <a:close/>
              </a:path>
            </a:pathLst>
          </a:custGeom>
          <a:solidFill>
            <a:srgbClr val="AE4666"/>
          </a:solidFill>
        </p:spPr>
        <p:txBody>
          <a:bodyPr wrap="square" lIns="0" tIns="0" rIns="0" bIns="0" rtlCol="0"/>
          <a:lstStyle/>
          <a:p>
            <a:endParaRPr/>
          </a:p>
        </p:txBody>
      </p:sp>
      <p:pic>
        <p:nvPicPr>
          <p:cNvPr id="28" name="object 28"/>
          <p:cNvPicPr/>
          <p:nvPr/>
        </p:nvPicPr>
        <p:blipFill>
          <a:blip r:embed="rId5" cstate="print"/>
          <a:stretch>
            <a:fillRect/>
          </a:stretch>
        </p:blipFill>
        <p:spPr>
          <a:xfrm>
            <a:off x="11348110" y="506425"/>
            <a:ext cx="206960" cy="205739"/>
          </a:xfrm>
          <a:prstGeom prst="rect">
            <a:avLst/>
          </a:prstGeom>
        </p:spPr>
      </p:pic>
      <p:grpSp>
        <p:nvGrpSpPr>
          <p:cNvPr id="30" name="object 30"/>
          <p:cNvGrpSpPr/>
          <p:nvPr/>
        </p:nvGrpSpPr>
        <p:grpSpPr>
          <a:xfrm>
            <a:off x="4314266" y="144297"/>
            <a:ext cx="3563620" cy="771525"/>
            <a:chOff x="4314266" y="144297"/>
            <a:chExt cx="3563620" cy="771525"/>
          </a:xfrm>
        </p:grpSpPr>
        <p:sp>
          <p:nvSpPr>
            <p:cNvPr id="31" name="object 31"/>
            <p:cNvSpPr/>
            <p:nvPr/>
          </p:nvSpPr>
          <p:spPr>
            <a:xfrm>
              <a:off x="4322241" y="152273"/>
              <a:ext cx="3547745" cy="755650"/>
            </a:xfrm>
            <a:custGeom>
              <a:avLst/>
              <a:gdLst/>
              <a:ahLst/>
              <a:cxnLst/>
              <a:rect l="l" t="t" r="r" b="b"/>
              <a:pathLst>
                <a:path w="3547745" h="755650">
                  <a:moveTo>
                    <a:pt x="3508489" y="0"/>
                  </a:moveTo>
                  <a:lnTo>
                    <a:pt x="39027" y="0"/>
                  </a:lnTo>
                  <a:lnTo>
                    <a:pt x="23836" y="3069"/>
                  </a:lnTo>
                  <a:lnTo>
                    <a:pt x="11431" y="11437"/>
                  </a:lnTo>
                  <a:lnTo>
                    <a:pt x="3067" y="23847"/>
                  </a:lnTo>
                  <a:lnTo>
                    <a:pt x="0" y="39039"/>
                  </a:lnTo>
                  <a:lnTo>
                    <a:pt x="0" y="716102"/>
                  </a:lnTo>
                  <a:lnTo>
                    <a:pt x="3067" y="731299"/>
                  </a:lnTo>
                  <a:lnTo>
                    <a:pt x="11431" y="743708"/>
                  </a:lnTo>
                  <a:lnTo>
                    <a:pt x="23836" y="752074"/>
                  </a:lnTo>
                  <a:lnTo>
                    <a:pt x="39027" y="755141"/>
                  </a:lnTo>
                  <a:lnTo>
                    <a:pt x="3508489" y="755141"/>
                  </a:lnTo>
                  <a:lnTo>
                    <a:pt x="3523686" y="752074"/>
                  </a:lnTo>
                  <a:lnTo>
                    <a:pt x="3536095" y="743708"/>
                  </a:lnTo>
                  <a:lnTo>
                    <a:pt x="3544461" y="731299"/>
                  </a:lnTo>
                  <a:lnTo>
                    <a:pt x="3547529" y="716102"/>
                  </a:lnTo>
                  <a:lnTo>
                    <a:pt x="3547529" y="39039"/>
                  </a:lnTo>
                  <a:lnTo>
                    <a:pt x="3544461" y="23847"/>
                  </a:lnTo>
                  <a:lnTo>
                    <a:pt x="3536095" y="11437"/>
                  </a:lnTo>
                  <a:lnTo>
                    <a:pt x="3523686" y="3069"/>
                  </a:lnTo>
                  <a:lnTo>
                    <a:pt x="3508489" y="0"/>
                  </a:lnTo>
                  <a:close/>
                </a:path>
              </a:pathLst>
            </a:custGeom>
            <a:solidFill>
              <a:srgbClr val="E8ECDD"/>
            </a:solidFill>
          </p:spPr>
          <p:txBody>
            <a:bodyPr wrap="square" lIns="0" tIns="0" rIns="0" bIns="0" rtlCol="0"/>
            <a:lstStyle/>
            <a:p>
              <a:endParaRPr/>
            </a:p>
          </p:txBody>
        </p:sp>
        <p:sp>
          <p:nvSpPr>
            <p:cNvPr id="32" name="object 32"/>
            <p:cNvSpPr/>
            <p:nvPr/>
          </p:nvSpPr>
          <p:spPr>
            <a:xfrm>
              <a:off x="4322241" y="152273"/>
              <a:ext cx="3547745" cy="755650"/>
            </a:xfrm>
            <a:custGeom>
              <a:avLst/>
              <a:gdLst/>
              <a:ahLst/>
              <a:cxnLst/>
              <a:rect l="l" t="t" r="r" b="b"/>
              <a:pathLst>
                <a:path w="3547745" h="755650">
                  <a:moveTo>
                    <a:pt x="3508489" y="755141"/>
                  </a:moveTo>
                  <a:lnTo>
                    <a:pt x="39027" y="755141"/>
                  </a:lnTo>
                  <a:lnTo>
                    <a:pt x="23836" y="752074"/>
                  </a:lnTo>
                  <a:lnTo>
                    <a:pt x="11431" y="743708"/>
                  </a:lnTo>
                  <a:lnTo>
                    <a:pt x="3067" y="731299"/>
                  </a:lnTo>
                  <a:lnTo>
                    <a:pt x="0" y="716102"/>
                  </a:lnTo>
                  <a:lnTo>
                    <a:pt x="0" y="39039"/>
                  </a:lnTo>
                  <a:lnTo>
                    <a:pt x="3067" y="23847"/>
                  </a:lnTo>
                  <a:lnTo>
                    <a:pt x="11431" y="11437"/>
                  </a:lnTo>
                  <a:lnTo>
                    <a:pt x="23836" y="3069"/>
                  </a:lnTo>
                  <a:lnTo>
                    <a:pt x="39027" y="0"/>
                  </a:lnTo>
                  <a:lnTo>
                    <a:pt x="3508489" y="0"/>
                  </a:lnTo>
                  <a:lnTo>
                    <a:pt x="3523686" y="3069"/>
                  </a:lnTo>
                  <a:lnTo>
                    <a:pt x="3536095" y="11437"/>
                  </a:lnTo>
                  <a:lnTo>
                    <a:pt x="3544461" y="23847"/>
                  </a:lnTo>
                  <a:lnTo>
                    <a:pt x="3547529" y="39039"/>
                  </a:lnTo>
                  <a:lnTo>
                    <a:pt x="3547529" y="716102"/>
                  </a:lnTo>
                  <a:lnTo>
                    <a:pt x="3544461" y="731299"/>
                  </a:lnTo>
                  <a:lnTo>
                    <a:pt x="3536095" y="743708"/>
                  </a:lnTo>
                  <a:lnTo>
                    <a:pt x="3523686" y="752074"/>
                  </a:lnTo>
                  <a:lnTo>
                    <a:pt x="3508489" y="755141"/>
                  </a:lnTo>
                  <a:close/>
                </a:path>
              </a:pathLst>
            </a:custGeom>
            <a:ln w="15951">
              <a:solidFill>
                <a:srgbClr val="221F1F"/>
              </a:solidFill>
            </a:ln>
          </p:spPr>
          <p:txBody>
            <a:bodyPr wrap="square" lIns="0" tIns="0" rIns="0" bIns="0" rtlCol="0"/>
            <a:lstStyle/>
            <a:p>
              <a:endParaRPr/>
            </a:p>
          </p:txBody>
        </p:sp>
      </p:grpSp>
      <p:sp>
        <p:nvSpPr>
          <p:cNvPr id="33" name="object 33"/>
          <p:cNvSpPr txBox="1">
            <a:spLocks noGrp="1"/>
          </p:cNvSpPr>
          <p:nvPr>
            <p:ph type="title"/>
          </p:nvPr>
        </p:nvSpPr>
        <p:spPr>
          <a:prstGeom prst="rect">
            <a:avLst/>
          </a:prstGeom>
        </p:spPr>
        <p:txBody>
          <a:bodyPr vert="horz" wrap="square" lIns="0" tIns="12700" rIns="0" bIns="0" rtlCol="0">
            <a:spAutoFit/>
          </a:bodyPr>
          <a:lstStyle/>
          <a:p>
            <a:pPr marL="17780">
              <a:lnSpc>
                <a:spcPct val="100000"/>
              </a:lnSpc>
              <a:spcBef>
                <a:spcPts val="100"/>
              </a:spcBef>
            </a:pPr>
            <a:r>
              <a:rPr spc="-100" dirty="0">
                <a:latin typeface="Grammarsaurus" pitchFamily="2" charset="0"/>
              </a:rPr>
              <a:t>Investigation 1</a:t>
            </a:r>
          </a:p>
        </p:txBody>
      </p:sp>
      <p:sp>
        <p:nvSpPr>
          <p:cNvPr id="36"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37"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27</a:t>
            </a:r>
            <a:endParaRPr sz="2400" dirty="0">
              <a:latin typeface="Grammarsaurus" pitchFamily="2" charset="0"/>
              <a:cs typeface="Gill Sans MT"/>
            </a:endParaRPr>
          </a:p>
        </p:txBody>
      </p:sp>
      <p:sp>
        <p:nvSpPr>
          <p:cNvPr id="38"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8358" y="156741"/>
                </a:lnTo>
                <a:lnTo>
                  <a:pt x="18677" y="205799"/>
                </a:lnTo>
                <a:lnTo>
                  <a:pt x="32973" y="253719"/>
                </a:lnTo>
                <a:lnTo>
                  <a:pt x="51160" y="300277"/>
                </a:lnTo>
                <a:lnTo>
                  <a:pt x="73151" y="345253"/>
                </a:lnTo>
                <a:lnTo>
                  <a:pt x="98861" y="388424"/>
                </a:lnTo>
                <a:lnTo>
                  <a:pt x="128201" y="429568"/>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1001181" y="4636515"/>
            <a:ext cx="7387590" cy="1280160"/>
            <a:chOff x="1001181" y="4636515"/>
            <a:chExt cx="7387590" cy="1280160"/>
          </a:xfrm>
        </p:grpSpPr>
        <p:sp>
          <p:nvSpPr>
            <p:cNvPr id="5" name="object 5"/>
            <p:cNvSpPr/>
            <p:nvPr/>
          </p:nvSpPr>
          <p:spPr>
            <a:xfrm>
              <a:off x="1007531" y="4642865"/>
              <a:ext cx="7374890" cy="1267460"/>
            </a:xfrm>
            <a:custGeom>
              <a:avLst/>
              <a:gdLst/>
              <a:ahLst/>
              <a:cxnLst/>
              <a:rect l="l" t="t" r="r" b="b"/>
              <a:pathLst>
                <a:path w="7374890" h="1267460">
                  <a:moveTo>
                    <a:pt x="7244918" y="0"/>
                  </a:moveTo>
                  <a:lnTo>
                    <a:pt x="129552" y="0"/>
                  </a:lnTo>
                  <a:lnTo>
                    <a:pt x="79124" y="10180"/>
                  </a:lnTo>
                  <a:lnTo>
                    <a:pt x="37944" y="37944"/>
                  </a:lnTo>
                  <a:lnTo>
                    <a:pt x="10180" y="79124"/>
                  </a:lnTo>
                  <a:lnTo>
                    <a:pt x="0" y="129552"/>
                  </a:lnTo>
                  <a:lnTo>
                    <a:pt x="0" y="1137323"/>
                  </a:lnTo>
                  <a:lnTo>
                    <a:pt x="10180" y="1187749"/>
                  </a:lnTo>
                  <a:lnTo>
                    <a:pt x="37944" y="1228925"/>
                  </a:lnTo>
                  <a:lnTo>
                    <a:pt x="79124" y="1256684"/>
                  </a:lnTo>
                  <a:lnTo>
                    <a:pt x="129552" y="1266863"/>
                  </a:lnTo>
                  <a:lnTo>
                    <a:pt x="7244918" y="1266863"/>
                  </a:lnTo>
                  <a:lnTo>
                    <a:pt x="7295341" y="1256684"/>
                  </a:lnTo>
                  <a:lnTo>
                    <a:pt x="7336521" y="1228925"/>
                  </a:lnTo>
                  <a:lnTo>
                    <a:pt x="7364288" y="1187749"/>
                  </a:lnTo>
                  <a:lnTo>
                    <a:pt x="7374470" y="1137323"/>
                  </a:lnTo>
                  <a:lnTo>
                    <a:pt x="7374470" y="129552"/>
                  </a:lnTo>
                  <a:lnTo>
                    <a:pt x="7364288" y="79124"/>
                  </a:lnTo>
                  <a:lnTo>
                    <a:pt x="7336521" y="37944"/>
                  </a:lnTo>
                  <a:lnTo>
                    <a:pt x="7295341" y="10180"/>
                  </a:lnTo>
                  <a:lnTo>
                    <a:pt x="7244918" y="0"/>
                  </a:lnTo>
                  <a:close/>
                </a:path>
              </a:pathLst>
            </a:custGeom>
            <a:solidFill>
              <a:srgbClr val="E8ECDD"/>
            </a:solidFill>
          </p:spPr>
          <p:txBody>
            <a:bodyPr wrap="square" lIns="0" tIns="0" rIns="0" bIns="0" rtlCol="0"/>
            <a:lstStyle/>
            <a:p>
              <a:endParaRPr/>
            </a:p>
          </p:txBody>
        </p:sp>
        <p:sp>
          <p:nvSpPr>
            <p:cNvPr id="6" name="object 6"/>
            <p:cNvSpPr/>
            <p:nvPr/>
          </p:nvSpPr>
          <p:spPr>
            <a:xfrm>
              <a:off x="1007531" y="4642865"/>
              <a:ext cx="7374890" cy="1267460"/>
            </a:xfrm>
            <a:custGeom>
              <a:avLst/>
              <a:gdLst/>
              <a:ahLst/>
              <a:cxnLst/>
              <a:rect l="l" t="t" r="r" b="b"/>
              <a:pathLst>
                <a:path w="7374890" h="1267460">
                  <a:moveTo>
                    <a:pt x="129552" y="1266863"/>
                  </a:moveTo>
                  <a:lnTo>
                    <a:pt x="7244918" y="1266863"/>
                  </a:lnTo>
                  <a:lnTo>
                    <a:pt x="7295341" y="1256684"/>
                  </a:lnTo>
                  <a:lnTo>
                    <a:pt x="7336521" y="1228925"/>
                  </a:lnTo>
                  <a:lnTo>
                    <a:pt x="7364288" y="1187749"/>
                  </a:lnTo>
                  <a:lnTo>
                    <a:pt x="7374470" y="1137323"/>
                  </a:lnTo>
                  <a:lnTo>
                    <a:pt x="7374470" y="129552"/>
                  </a:lnTo>
                  <a:lnTo>
                    <a:pt x="7364288" y="79124"/>
                  </a:lnTo>
                  <a:lnTo>
                    <a:pt x="7336521" y="37944"/>
                  </a:lnTo>
                  <a:lnTo>
                    <a:pt x="7295341" y="10180"/>
                  </a:lnTo>
                  <a:lnTo>
                    <a:pt x="7244918" y="0"/>
                  </a:lnTo>
                  <a:lnTo>
                    <a:pt x="129552" y="0"/>
                  </a:lnTo>
                  <a:lnTo>
                    <a:pt x="79124" y="10180"/>
                  </a:lnTo>
                  <a:lnTo>
                    <a:pt x="37944" y="37944"/>
                  </a:lnTo>
                  <a:lnTo>
                    <a:pt x="10180" y="79124"/>
                  </a:lnTo>
                  <a:lnTo>
                    <a:pt x="0" y="129552"/>
                  </a:lnTo>
                  <a:lnTo>
                    <a:pt x="0" y="1137323"/>
                  </a:lnTo>
                  <a:lnTo>
                    <a:pt x="10180" y="1187749"/>
                  </a:lnTo>
                  <a:lnTo>
                    <a:pt x="37944" y="1228925"/>
                  </a:lnTo>
                  <a:lnTo>
                    <a:pt x="79124" y="1256684"/>
                  </a:lnTo>
                  <a:lnTo>
                    <a:pt x="129552" y="1266863"/>
                  </a:lnTo>
                  <a:close/>
                </a:path>
              </a:pathLst>
            </a:custGeom>
            <a:ln w="12700">
              <a:solidFill>
                <a:srgbClr val="221F1F"/>
              </a:solidFill>
            </a:ln>
          </p:spPr>
          <p:txBody>
            <a:bodyPr wrap="square" lIns="0" tIns="0" rIns="0" bIns="0" rtlCol="0"/>
            <a:lstStyle/>
            <a:p>
              <a:endParaRPr/>
            </a:p>
          </p:txBody>
        </p:sp>
      </p:grpSp>
      <p:sp>
        <p:nvSpPr>
          <p:cNvPr id="7" name="object 7"/>
          <p:cNvSpPr txBox="1"/>
          <p:nvPr/>
        </p:nvSpPr>
        <p:spPr>
          <a:xfrm>
            <a:off x="1557628" y="4859794"/>
            <a:ext cx="6252847" cy="708399"/>
          </a:xfrm>
          <a:prstGeom prst="rect">
            <a:avLst/>
          </a:prstGeom>
        </p:spPr>
        <p:txBody>
          <a:bodyPr vert="horz" wrap="square" lIns="0" tIns="12700" rIns="0" bIns="0" rtlCol="0">
            <a:spAutoFit/>
          </a:bodyPr>
          <a:lstStyle/>
          <a:p>
            <a:pPr marL="357505" marR="5080" indent="-345440">
              <a:lnSpc>
                <a:spcPct val="112500"/>
              </a:lnSpc>
              <a:spcBef>
                <a:spcPts val="100"/>
              </a:spcBef>
              <a:tabLst>
                <a:tab pos="5782945" algn="l"/>
              </a:tabLst>
            </a:pPr>
            <a:r>
              <a:rPr sz="2000" spc="-100" dirty="0">
                <a:solidFill>
                  <a:srgbClr val="1D242C"/>
                </a:solidFill>
                <a:latin typeface="Grammarsaurus" pitchFamily="2" charset="0"/>
                <a:cs typeface="Gill Sans MT"/>
              </a:rPr>
              <a:t>Lance sets up his </a:t>
            </a:r>
            <a:r>
              <a:rPr sz="2000" b="1" spc="-100" dirty="0">
                <a:solidFill>
                  <a:srgbClr val="1D242C"/>
                </a:solidFill>
                <a:latin typeface="Grammarsaurus" pitchFamily="2" charset="0"/>
                <a:cs typeface="Gill Sans MT"/>
              </a:rPr>
              <a:t>experiment</a:t>
            </a:r>
            <a:r>
              <a:rPr sz="2000" spc="-100" dirty="0">
                <a:solidFill>
                  <a:srgbClr val="1D242C"/>
                </a:solidFill>
                <a:latin typeface="Grammarsaurus" pitchFamily="2" charset="0"/>
                <a:cs typeface="Gill Sans MT"/>
              </a:rPr>
              <a:t>. Based on what he knows, he predicts which drink causes the most tooth decay	</a:t>
            </a:r>
            <a:r>
              <a:rPr lang="en-US" sz="2000" spc="-100" dirty="0" smtClean="0">
                <a:solidFill>
                  <a:srgbClr val="1D242C"/>
                </a:solidFill>
                <a:latin typeface="Grammarsaurus" pitchFamily="2" charset="0"/>
                <a:cs typeface="Gill Sans MT"/>
              </a:rPr>
              <a:t>  </a:t>
            </a:r>
            <a:r>
              <a:rPr sz="2000" spc="-100" dirty="0" smtClean="0">
                <a:solidFill>
                  <a:srgbClr val="1D242C"/>
                </a:solidFill>
                <a:latin typeface="Grammarsaurus" pitchFamily="2" charset="0"/>
                <a:cs typeface="Gill Sans MT"/>
              </a:rPr>
              <a:t>.</a:t>
            </a:r>
            <a:endParaRPr sz="2000" spc="-100" dirty="0">
              <a:latin typeface="Grammarsaurus" pitchFamily="2" charset="0"/>
              <a:cs typeface="Gill Sans MT"/>
            </a:endParaRPr>
          </a:p>
        </p:txBody>
      </p:sp>
      <p:grpSp>
        <p:nvGrpSpPr>
          <p:cNvPr id="8" name="object 8"/>
          <p:cNvGrpSpPr/>
          <p:nvPr/>
        </p:nvGrpSpPr>
        <p:grpSpPr>
          <a:xfrm>
            <a:off x="1001181" y="1365250"/>
            <a:ext cx="7387590" cy="845819"/>
            <a:chOff x="1001181" y="1365250"/>
            <a:chExt cx="7387590" cy="845819"/>
          </a:xfrm>
        </p:grpSpPr>
        <p:sp>
          <p:nvSpPr>
            <p:cNvPr id="9" name="object 9"/>
            <p:cNvSpPr/>
            <p:nvPr/>
          </p:nvSpPr>
          <p:spPr>
            <a:xfrm>
              <a:off x="1007531" y="1371600"/>
              <a:ext cx="7374890" cy="833119"/>
            </a:xfrm>
            <a:custGeom>
              <a:avLst/>
              <a:gdLst/>
              <a:ahLst/>
              <a:cxnLst/>
              <a:rect l="l" t="t" r="r" b="b"/>
              <a:pathLst>
                <a:path w="7374890" h="833119">
                  <a:moveTo>
                    <a:pt x="7244918" y="0"/>
                  </a:moveTo>
                  <a:lnTo>
                    <a:pt x="129552" y="0"/>
                  </a:lnTo>
                  <a:lnTo>
                    <a:pt x="79124" y="10180"/>
                  </a:lnTo>
                  <a:lnTo>
                    <a:pt x="37944" y="37944"/>
                  </a:lnTo>
                  <a:lnTo>
                    <a:pt x="10180" y="79124"/>
                  </a:lnTo>
                  <a:lnTo>
                    <a:pt x="0" y="129552"/>
                  </a:lnTo>
                  <a:lnTo>
                    <a:pt x="0" y="703325"/>
                  </a:lnTo>
                  <a:lnTo>
                    <a:pt x="10180" y="753752"/>
                  </a:lnTo>
                  <a:lnTo>
                    <a:pt x="37944" y="794927"/>
                  </a:lnTo>
                  <a:lnTo>
                    <a:pt x="79124" y="822687"/>
                  </a:lnTo>
                  <a:lnTo>
                    <a:pt x="129552" y="832865"/>
                  </a:lnTo>
                  <a:lnTo>
                    <a:pt x="7244918" y="832865"/>
                  </a:lnTo>
                  <a:lnTo>
                    <a:pt x="7295341" y="822687"/>
                  </a:lnTo>
                  <a:lnTo>
                    <a:pt x="7336521" y="794927"/>
                  </a:lnTo>
                  <a:lnTo>
                    <a:pt x="7364288" y="753752"/>
                  </a:lnTo>
                  <a:lnTo>
                    <a:pt x="7374470" y="703325"/>
                  </a:lnTo>
                  <a:lnTo>
                    <a:pt x="7374470" y="129552"/>
                  </a:lnTo>
                  <a:lnTo>
                    <a:pt x="7364288" y="79124"/>
                  </a:lnTo>
                  <a:lnTo>
                    <a:pt x="7336521" y="37944"/>
                  </a:lnTo>
                  <a:lnTo>
                    <a:pt x="7295341" y="10180"/>
                  </a:lnTo>
                  <a:lnTo>
                    <a:pt x="7244918" y="0"/>
                  </a:lnTo>
                  <a:close/>
                </a:path>
              </a:pathLst>
            </a:custGeom>
            <a:solidFill>
              <a:srgbClr val="E8ECDD"/>
            </a:solidFill>
          </p:spPr>
          <p:txBody>
            <a:bodyPr wrap="square" lIns="0" tIns="0" rIns="0" bIns="0" rtlCol="0"/>
            <a:lstStyle/>
            <a:p>
              <a:endParaRPr/>
            </a:p>
          </p:txBody>
        </p:sp>
        <p:sp>
          <p:nvSpPr>
            <p:cNvPr id="10" name="object 10"/>
            <p:cNvSpPr/>
            <p:nvPr/>
          </p:nvSpPr>
          <p:spPr>
            <a:xfrm>
              <a:off x="1007531" y="1371600"/>
              <a:ext cx="7374890" cy="833119"/>
            </a:xfrm>
            <a:custGeom>
              <a:avLst/>
              <a:gdLst/>
              <a:ahLst/>
              <a:cxnLst/>
              <a:rect l="l" t="t" r="r" b="b"/>
              <a:pathLst>
                <a:path w="7374890" h="833119">
                  <a:moveTo>
                    <a:pt x="129552" y="832865"/>
                  </a:moveTo>
                  <a:lnTo>
                    <a:pt x="7244918" y="832865"/>
                  </a:lnTo>
                  <a:lnTo>
                    <a:pt x="7295341" y="822687"/>
                  </a:lnTo>
                  <a:lnTo>
                    <a:pt x="7336521" y="794927"/>
                  </a:lnTo>
                  <a:lnTo>
                    <a:pt x="7364288" y="753752"/>
                  </a:lnTo>
                  <a:lnTo>
                    <a:pt x="7374470" y="703325"/>
                  </a:lnTo>
                  <a:lnTo>
                    <a:pt x="7374470" y="129552"/>
                  </a:lnTo>
                  <a:lnTo>
                    <a:pt x="7364288" y="79124"/>
                  </a:lnTo>
                  <a:lnTo>
                    <a:pt x="7336521" y="37944"/>
                  </a:lnTo>
                  <a:lnTo>
                    <a:pt x="7295341" y="10180"/>
                  </a:lnTo>
                  <a:lnTo>
                    <a:pt x="7244918" y="0"/>
                  </a:lnTo>
                  <a:lnTo>
                    <a:pt x="129552" y="0"/>
                  </a:lnTo>
                  <a:lnTo>
                    <a:pt x="79124" y="10180"/>
                  </a:lnTo>
                  <a:lnTo>
                    <a:pt x="37944" y="37944"/>
                  </a:lnTo>
                  <a:lnTo>
                    <a:pt x="10180" y="79124"/>
                  </a:lnTo>
                  <a:lnTo>
                    <a:pt x="0" y="129552"/>
                  </a:lnTo>
                  <a:lnTo>
                    <a:pt x="0" y="703325"/>
                  </a:lnTo>
                  <a:lnTo>
                    <a:pt x="10180" y="753752"/>
                  </a:lnTo>
                  <a:lnTo>
                    <a:pt x="37944" y="794927"/>
                  </a:lnTo>
                  <a:lnTo>
                    <a:pt x="79124" y="822687"/>
                  </a:lnTo>
                  <a:lnTo>
                    <a:pt x="129552" y="832865"/>
                  </a:lnTo>
                  <a:close/>
                </a:path>
              </a:pathLst>
            </a:custGeom>
            <a:ln w="12700">
              <a:solidFill>
                <a:srgbClr val="221F1F"/>
              </a:solidFill>
            </a:ln>
          </p:spPr>
          <p:txBody>
            <a:bodyPr wrap="square" lIns="0" tIns="0" rIns="0" bIns="0" rtlCol="0"/>
            <a:lstStyle/>
            <a:p>
              <a:endParaRPr/>
            </a:p>
          </p:txBody>
        </p:sp>
      </p:grpSp>
      <p:sp>
        <p:nvSpPr>
          <p:cNvPr id="11" name="object 11"/>
          <p:cNvSpPr txBox="1"/>
          <p:nvPr/>
        </p:nvSpPr>
        <p:spPr>
          <a:xfrm>
            <a:off x="1294041" y="1595742"/>
            <a:ext cx="1264285" cy="320601"/>
          </a:xfrm>
          <a:prstGeom prst="rect">
            <a:avLst/>
          </a:prstGeom>
        </p:spPr>
        <p:txBody>
          <a:bodyPr vert="horz" wrap="square" lIns="0" tIns="12700" rIns="0" bIns="0" rtlCol="0">
            <a:spAutoFit/>
          </a:bodyPr>
          <a:lstStyle/>
          <a:p>
            <a:pPr marL="12700">
              <a:lnSpc>
                <a:spcPct val="100000"/>
              </a:lnSpc>
              <a:spcBef>
                <a:spcPts val="100"/>
              </a:spcBef>
            </a:pPr>
            <a:r>
              <a:rPr sz="2000" spc="-100" dirty="0">
                <a:solidFill>
                  <a:srgbClr val="1D242C"/>
                </a:solidFill>
                <a:latin typeface="Grammarsaurus" pitchFamily="2" charset="0"/>
                <a:cs typeface="Gill Sans MT"/>
              </a:rPr>
              <a:t>A prediction</a:t>
            </a:r>
            <a:endParaRPr sz="2000" spc="-100" dirty="0">
              <a:latin typeface="Grammarsaurus" pitchFamily="2" charset="0"/>
              <a:cs typeface="Gill Sans MT"/>
            </a:endParaRPr>
          </a:p>
        </p:txBody>
      </p:sp>
      <p:sp>
        <p:nvSpPr>
          <p:cNvPr id="12" name="object 12"/>
          <p:cNvSpPr txBox="1"/>
          <p:nvPr/>
        </p:nvSpPr>
        <p:spPr>
          <a:xfrm>
            <a:off x="3000540" y="1595742"/>
            <a:ext cx="5019675" cy="320601"/>
          </a:xfrm>
          <a:prstGeom prst="rect">
            <a:avLst/>
          </a:prstGeom>
        </p:spPr>
        <p:txBody>
          <a:bodyPr vert="horz" wrap="square" lIns="0" tIns="12700" rIns="0" bIns="0" rtlCol="0">
            <a:spAutoFit/>
          </a:bodyPr>
          <a:lstStyle/>
          <a:p>
            <a:pPr marL="12700">
              <a:lnSpc>
                <a:spcPct val="100000"/>
              </a:lnSpc>
              <a:spcBef>
                <a:spcPts val="100"/>
              </a:spcBef>
            </a:pPr>
            <a:r>
              <a:rPr sz="2000" spc="-100" dirty="0">
                <a:solidFill>
                  <a:srgbClr val="1D242C"/>
                </a:solidFill>
                <a:latin typeface="Grammarsaurus" pitchFamily="2" charset="0"/>
                <a:cs typeface="Gill Sans MT"/>
              </a:rPr>
              <a:t>is a statement saying what we think will happen.</a:t>
            </a:r>
            <a:endParaRPr sz="2000" spc="-100">
              <a:latin typeface="Grammarsaurus" pitchFamily="2" charset="0"/>
              <a:cs typeface="Gill Sans MT"/>
            </a:endParaRPr>
          </a:p>
        </p:txBody>
      </p:sp>
      <p:grpSp>
        <p:nvGrpSpPr>
          <p:cNvPr id="13" name="object 13"/>
          <p:cNvGrpSpPr/>
          <p:nvPr/>
        </p:nvGrpSpPr>
        <p:grpSpPr>
          <a:xfrm>
            <a:off x="4703445" y="144018"/>
            <a:ext cx="2785110" cy="772160"/>
            <a:chOff x="4703445" y="144018"/>
            <a:chExt cx="2785110" cy="772160"/>
          </a:xfrm>
        </p:grpSpPr>
        <p:sp>
          <p:nvSpPr>
            <p:cNvPr id="14" name="object 14"/>
            <p:cNvSpPr/>
            <p:nvPr/>
          </p:nvSpPr>
          <p:spPr>
            <a:xfrm>
              <a:off x="4711700" y="152273"/>
              <a:ext cx="2768600" cy="755650"/>
            </a:xfrm>
            <a:custGeom>
              <a:avLst/>
              <a:gdLst/>
              <a:ahLst/>
              <a:cxnLst/>
              <a:rect l="l" t="t" r="r" b="b"/>
              <a:pathLst>
                <a:path w="2768600" h="755650">
                  <a:moveTo>
                    <a:pt x="2729560" y="0"/>
                  </a:moveTo>
                  <a:lnTo>
                    <a:pt x="39039" y="0"/>
                  </a:lnTo>
                  <a:lnTo>
                    <a:pt x="23847" y="3069"/>
                  </a:lnTo>
                  <a:lnTo>
                    <a:pt x="11437" y="11437"/>
                  </a:lnTo>
                  <a:lnTo>
                    <a:pt x="3069" y="23847"/>
                  </a:lnTo>
                  <a:lnTo>
                    <a:pt x="0" y="39039"/>
                  </a:lnTo>
                  <a:lnTo>
                    <a:pt x="0" y="716102"/>
                  </a:lnTo>
                  <a:lnTo>
                    <a:pt x="3069" y="731299"/>
                  </a:lnTo>
                  <a:lnTo>
                    <a:pt x="11437" y="743708"/>
                  </a:lnTo>
                  <a:lnTo>
                    <a:pt x="23847" y="752074"/>
                  </a:lnTo>
                  <a:lnTo>
                    <a:pt x="39039" y="755141"/>
                  </a:lnTo>
                  <a:lnTo>
                    <a:pt x="2729560" y="755141"/>
                  </a:lnTo>
                  <a:lnTo>
                    <a:pt x="2744757" y="752074"/>
                  </a:lnTo>
                  <a:lnTo>
                    <a:pt x="2757166" y="743708"/>
                  </a:lnTo>
                  <a:lnTo>
                    <a:pt x="2765532" y="731299"/>
                  </a:lnTo>
                  <a:lnTo>
                    <a:pt x="2768600" y="716102"/>
                  </a:lnTo>
                  <a:lnTo>
                    <a:pt x="2768600" y="39039"/>
                  </a:lnTo>
                  <a:lnTo>
                    <a:pt x="2765532" y="23847"/>
                  </a:lnTo>
                  <a:lnTo>
                    <a:pt x="2757166" y="11437"/>
                  </a:lnTo>
                  <a:lnTo>
                    <a:pt x="2744757" y="3069"/>
                  </a:lnTo>
                  <a:lnTo>
                    <a:pt x="2729560" y="0"/>
                  </a:lnTo>
                  <a:close/>
                </a:path>
              </a:pathLst>
            </a:custGeom>
            <a:solidFill>
              <a:srgbClr val="E8ECDD"/>
            </a:solidFill>
          </p:spPr>
          <p:txBody>
            <a:bodyPr wrap="square" lIns="0" tIns="0" rIns="0" bIns="0" rtlCol="0"/>
            <a:lstStyle/>
            <a:p>
              <a:endParaRPr/>
            </a:p>
          </p:txBody>
        </p:sp>
        <p:sp>
          <p:nvSpPr>
            <p:cNvPr id="15" name="object 15"/>
            <p:cNvSpPr/>
            <p:nvPr/>
          </p:nvSpPr>
          <p:spPr>
            <a:xfrm>
              <a:off x="4711700" y="152273"/>
              <a:ext cx="2768600" cy="755650"/>
            </a:xfrm>
            <a:custGeom>
              <a:avLst/>
              <a:gdLst/>
              <a:ahLst/>
              <a:cxnLst/>
              <a:rect l="l" t="t" r="r" b="b"/>
              <a:pathLst>
                <a:path w="2768600" h="755650">
                  <a:moveTo>
                    <a:pt x="2729560" y="755141"/>
                  </a:moveTo>
                  <a:lnTo>
                    <a:pt x="39039" y="755141"/>
                  </a:lnTo>
                  <a:lnTo>
                    <a:pt x="23847" y="752074"/>
                  </a:lnTo>
                  <a:lnTo>
                    <a:pt x="11437" y="743708"/>
                  </a:lnTo>
                  <a:lnTo>
                    <a:pt x="3069" y="731299"/>
                  </a:lnTo>
                  <a:lnTo>
                    <a:pt x="0" y="716102"/>
                  </a:lnTo>
                  <a:lnTo>
                    <a:pt x="0" y="39039"/>
                  </a:lnTo>
                  <a:lnTo>
                    <a:pt x="3069" y="23847"/>
                  </a:lnTo>
                  <a:lnTo>
                    <a:pt x="11437" y="11437"/>
                  </a:lnTo>
                  <a:lnTo>
                    <a:pt x="23847" y="3069"/>
                  </a:lnTo>
                  <a:lnTo>
                    <a:pt x="39039" y="0"/>
                  </a:lnTo>
                  <a:lnTo>
                    <a:pt x="2729560" y="0"/>
                  </a:lnTo>
                  <a:lnTo>
                    <a:pt x="2744757" y="3069"/>
                  </a:lnTo>
                  <a:lnTo>
                    <a:pt x="2757166" y="11437"/>
                  </a:lnTo>
                  <a:lnTo>
                    <a:pt x="2765532" y="23847"/>
                  </a:lnTo>
                  <a:lnTo>
                    <a:pt x="2768600" y="39039"/>
                  </a:lnTo>
                  <a:lnTo>
                    <a:pt x="2768600" y="716102"/>
                  </a:lnTo>
                  <a:lnTo>
                    <a:pt x="2765532" y="731299"/>
                  </a:lnTo>
                  <a:lnTo>
                    <a:pt x="2757166" y="743708"/>
                  </a:lnTo>
                  <a:lnTo>
                    <a:pt x="2744757" y="752074"/>
                  </a:lnTo>
                  <a:lnTo>
                    <a:pt x="2729560" y="755141"/>
                  </a:lnTo>
                  <a:close/>
                </a:path>
              </a:pathLst>
            </a:custGeom>
            <a:ln w="15951">
              <a:solidFill>
                <a:srgbClr val="221F1F"/>
              </a:solidFill>
            </a:ln>
          </p:spPr>
          <p:txBody>
            <a:bodyPr wrap="square" lIns="0" tIns="0" rIns="0" bIns="0" rtlCol="0"/>
            <a:lstStyle/>
            <a:p>
              <a:endParaRPr/>
            </a:p>
          </p:txBody>
        </p:sp>
      </p:grpSp>
      <p:sp>
        <p:nvSpPr>
          <p:cNvPr id="16" name="object 16"/>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Prediction</a:t>
            </a:r>
          </a:p>
        </p:txBody>
      </p:sp>
      <p:grpSp>
        <p:nvGrpSpPr>
          <p:cNvPr id="17" name="object 17"/>
          <p:cNvGrpSpPr/>
          <p:nvPr/>
        </p:nvGrpSpPr>
        <p:grpSpPr>
          <a:xfrm>
            <a:off x="11107626" y="426643"/>
            <a:ext cx="384810" cy="346710"/>
            <a:chOff x="11107626" y="426643"/>
            <a:chExt cx="384810" cy="346710"/>
          </a:xfrm>
        </p:grpSpPr>
        <p:sp>
          <p:nvSpPr>
            <p:cNvPr id="18" name="object 18"/>
            <p:cNvSpPr/>
            <p:nvPr/>
          </p:nvSpPr>
          <p:spPr>
            <a:xfrm>
              <a:off x="11117119" y="436143"/>
              <a:ext cx="365760" cy="327660"/>
            </a:xfrm>
            <a:custGeom>
              <a:avLst/>
              <a:gdLst/>
              <a:ahLst/>
              <a:cxnLst/>
              <a:rect l="l" t="t" r="r" b="b"/>
              <a:pathLst>
                <a:path w="365759" h="327659">
                  <a:moveTo>
                    <a:pt x="253749" y="0"/>
                  </a:moveTo>
                  <a:lnTo>
                    <a:pt x="111686" y="0"/>
                  </a:lnTo>
                  <a:lnTo>
                    <a:pt x="101089" y="1412"/>
                  </a:lnTo>
                  <a:lnTo>
                    <a:pt x="5438" y="143357"/>
                  </a:lnTo>
                  <a:lnTo>
                    <a:pt x="0" y="163685"/>
                  </a:lnTo>
                  <a:lnTo>
                    <a:pt x="1359" y="174138"/>
                  </a:lnTo>
                  <a:lnTo>
                    <a:pt x="76469" y="307035"/>
                  </a:lnTo>
                  <a:lnTo>
                    <a:pt x="111686" y="327380"/>
                  </a:lnTo>
                  <a:lnTo>
                    <a:pt x="253749" y="327380"/>
                  </a:lnTo>
                  <a:lnTo>
                    <a:pt x="288966" y="307035"/>
                  </a:lnTo>
                  <a:lnTo>
                    <a:pt x="359997" y="184023"/>
                  </a:lnTo>
                  <a:lnTo>
                    <a:pt x="365426" y="163685"/>
                  </a:lnTo>
                  <a:lnTo>
                    <a:pt x="364069" y="153235"/>
                  </a:lnTo>
                  <a:lnTo>
                    <a:pt x="288966" y="20320"/>
                  </a:lnTo>
                  <a:lnTo>
                    <a:pt x="253749" y="0"/>
                  </a:lnTo>
                  <a:close/>
                </a:path>
              </a:pathLst>
            </a:custGeom>
            <a:solidFill>
              <a:srgbClr val="FFFFFF"/>
            </a:solidFill>
          </p:spPr>
          <p:txBody>
            <a:bodyPr wrap="square" lIns="0" tIns="0" rIns="0" bIns="0" rtlCol="0"/>
            <a:lstStyle/>
            <a:p>
              <a:endParaRPr/>
            </a:p>
          </p:txBody>
        </p:sp>
        <p:sp>
          <p:nvSpPr>
            <p:cNvPr id="19" name="object 19"/>
            <p:cNvSpPr/>
            <p:nvPr/>
          </p:nvSpPr>
          <p:spPr>
            <a:xfrm>
              <a:off x="11107626" y="426643"/>
              <a:ext cx="384810" cy="346710"/>
            </a:xfrm>
            <a:custGeom>
              <a:avLst/>
              <a:gdLst/>
              <a:ahLst/>
              <a:cxnLst/>
              <a:rect l="l" t="t" r="r" b="b"/>
              <a:pathLst>
                <a:path w="384809" h="346709">
                  <a:moveTo>
                    <a:pt x="263242" y="0"/>
                  </a:moveTo>
                  <a:lnTo>
                    <a:pt x="121180" y="0"/>
                  </a:lnTo>
                  <a:lnTo>
                    <a:pt x="108094" y="1736"/>
                  </a:lnTo>
                  <a:lnTo>
                    <a:pt x="77746" y="25095"/>
                  </a:lnTo>
                  <a:lnTo>
                    <a:pt x="6715" y="148107"/>
                  </a:lnTo>
                  <a:lnTo>
                    <a:pt x="0" y="173189"/>
                  </a:lnTo>
                  <a:lnTo>
                    <a:pt x="1678" y="186069"/>
                  </a:lnTo>
                  <a:lnTo>
                    <a:pt x="77746" y="321297"/>
                  </a:lnTo>
                  <a:lnTo>
                    <a:pt x="108094" y="344632"/>
                  </a:lnTo>
                  <a:lnTo>
                    <a:pt x="121180" y="346367"/>
                  </a:lnTo>
                  <a:lnTo>
                    <a:pt x="263242" y="346367"/>
                  </a:lnTo>
                  <a:lnTo>
                    <a:pt x="276329" y="344632"/>
                  </a:lnTo>
                  <a:lnTo>
                    <a:pt x="288323" y="339651"/>
                  </a:lnTo>
                  <a:lnTo>
                    <a:pt x="298637" y="331761"/>
                  </a:lnTo>
                  <a:lnTo>
                    <a:pt x="302008" y="327380"/>
                  </a:lnTo>
                  <a:lnTo>
                    <a:pt x="121180" y="327380"/>
                  </a:lnTo>
                  <a:lnTo>
                    <a:pt x="113060" y="326299"/>
                  </a:lnTo>
                  <a:lnTo>
                    <a:pt x="23161" y="188772"/>
                  </a:lnTo>
                  <a:lnTo>
                    <a:pt x="18999" y="173189"/>
                  </a:lnTo>
                  <a:lnTo>
                    <a:pt x="20039" y="165175"/>
                  </a:lnTo>
                  <a:lnTo>
                    <a:pt x="94180" y="34582"/>
                  </a:lnTo>
                  <a:lnTo>
                    <a:pt x="121180" y="18986"/>
                  </a:lnTo>
                  <a:lnTo>
                    <a:pt x="301993" y="18986"/>
                  </a:lnTo>
                  <a:lnTo>
                    <a:pt x="298637" y="14621"/>
                  </a:lnTo>
                  <a:lnTo>
                    <a:pt x="288323" y="6723"/>
                  </a:lnTo>
                  <a:lnTo>
                    <a:pt x="276329" y="1736"/>
                  </a:lnTo>
                  <a:lnTo>
                    <a:pt x="263242" y="0"/>
                  </a:lnTo>
                  <a:close/>
                </a:path>
                <a:path w="384809" h="346709">
                  <a:moveTo>
                    <a:pt x="301993" y="18986"/>
                  </a:moveTo>
                  <a:lnTo>
                    <a:pt x="263242" y="18986"/>
                  </a:lnTo>
                  <a:lnTo>
                    <a:pt x="271363" y="20071"/>
                  </a:lnTo>
                  <a:lnTo>
                    <a:pt x="278823" y="23179"/>
                  </a:lnTo>
                  <a:lnTo>
                    <a:pt x="361273" y="157594"/>
                  </a:lnTo>
                  <a:lnTo>
                    <a:pt x="365435" y="173189"/>
                  </a:lnTo>
                  <a:lnTo>
                    <a:pt x="364395" y="181199"/>
                  </a:lnTo>
                  <a:lnTo>
                    <a:pt x="290242" y="311810"/>
                  </a:lnTo>
                  <a:lnTo>
                    <a:pt x="263242" y="327380"/>
                  </a:lnTo>
                  <a:lnTo>
                    <a:pt x="302008" y="327380"/>
                  </a:lnTo>
                  <a:lnTo>
                    <a:pt x="306689" y="321297"/>
                  </a:lnTo>
                  <a:lnTo>
                    <a:pt x="377720" y="198272"/>
                  </a:lnTo>
                  <a:lnTo>
                    <a:pt x="382756" y="186069"/>
                  </a:lnTo>
                  <a:lnTo>
                    <a:pt x="384435" y="173189"/>
                  </a:lnTo>
                  <a:lnTo>
                    <a:pt x="382756" y="160310"/>
                  </a:lnTo>
                  <a:lnTo>
                    <a:pt x="377720" y="148107"/>
                  </a:lnTo>
                  <a:lnTo>
                    <a:pt x="306689" y="25095"/>
                  </a:lnTo>
                  <a:lnTo>
                    <a:pt x="301993" y="18986"/>
                  </a:lnTo>
                  <a:close/>
                </a:path>
              </a:pathLst>
            </a:custGeom>
            <a:solidFill>
              <a:srgbClr val="24BBA7"/>
            </a:solidFill>
          </p:spPr>
          <p:txBody>
            <a:bodyPr wrap="square" lIns="0" tIns="0" rIns="0" bIns="0" rtlCol="0"/>
            <a:lstStyle/>
            <a:p>
              <a:endParaRPr/>
            </a:p>
          </p:txBody>
        </p:sp>
        <p:pic>
          <p:nvPicPr>
            <p:cNvPr id="20" name="object 20"/>
            <p:cNvPicPr/>
            <p:nvPr/>
          </p:nvPicPr>
          <p:blipFill>
            <a:blip r:embed="rId2" cstate="print"/>
            <a:stretch>
              <a:fillRect/>
            </a:stretch>
          </p:blipFill>
          <p:spPr>
            <a:xfrm>
              <a:off x="11188789" y="514426"/>
              <a:ext cx="239953" cy="197192"/>
            </a:xfrm>
            <a:prstGeom prst="rect">
              <a:avLst/>
            </a:prstGeom>
          </p:spPr>
        </p:pic>
      </p:grpSp>
      <p:sp>
        <p:nvSpPr>
          <p:cNvPr id="21" name="object 21"/>
          <p:cNvSpPr txBox="1"/>
          <p:nvPr/>
        </p:nvSpPr>
        <p:spPr>
          <a:xfrm>
            <a:off x="10847946" y="776541"/>
            <a:ext cx="933221" cy="135935"/>
          </a:xfrm>
          <a:prstGeom prst="rect">
            <a:avLst/>
          </a:prstGeom>
        </p:spPr>
        <p:txBody>
          <a:bodyPr vert="horz" wrap="square" lIns="0" tIns="12700" rIns="0" bIns="0" rtlCol="0">
            <a:spAutoFit/>
          </a:bodyPr>
          <a:lstStyle/>
          <a:p>
            <a:pPr marL="12700" algn="ctr">
              <a:lnSpc>
                <a:spcPct val="100000"/>
              </a:lnSpc>
              <a:spcBef>
                <a:spcPts val="100"/>
              </a:spcBef>
            </a:pPr>
            <a:r>
              <a:rPr sz="800" b="1" dirty="0">
                <a:solidFill>
                  <a:srgbClr val="24BBA7"/>
                </a:solidFill>
                <a:latin typeface="Grammarsaurus" pitchFamily="2" charset="0"/>
                <a:cs typeface="Gill Sans MT"/>
              </a:rPr>
              <a:t>Making predictions</a:t>
            </a:r>
            <a:endParaRPr sz="800" dirty="0">
              <a:latin typeface="Grammarsaurus" pitchFamily="2" charset="0"/>
              <a:cs typeface="Gill Sans MT"/>
            </a:endParaRPr>
          </a:p>
        </p:txBody>
      </p:sp>
      <p:pic>
        <p:nvPicPr>
          <p:cNvPr id="22" name="object 22"/>
          <p:cNvPicPr/>
          <p:nvPr/>
        </p:nvPicPr>
        <p:blipFill>
          <a:blip r:embed="rId3" cstate="print"/>
          <a:stretch>
            <a:fillRect/>
          </a:stretch>
        </p:blipFill>
        <p:spPr>
          <a:xfrm>
            <a:off x="4891392" y="2596769"/>
            <a:ext cx="1279359" cy="1531111"/>
          </a:xfrm>
          <a:prstGeom prst="rect">
            <a:avLst/>
          </a:prstGeom>
        </p:spPr>
      </p:pic>
      <p:sp>
        <p:nvSpPr>
          <p:cNvPr id="23" name="object 23"/>
          <p:cNvSpPr txBox="1"/>
          <p:nvPr/>
        </p:nvSpPr>
        <p:spPr>
          <a:xfrm>
            <a:off x="5329809" y="4075074"/>
            <a:ext cx="565868"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coke</a:t>
            </a:r>
            <a:endParaRPr sz="2000">
              <a:latin typeface="Grammarsaurus" pitchFamily="2" charset="0"/>
              <a:cs typeface="Gill Sans MT"/>
            </a:endParaRPr>
          </a:p>
        </p:txBody>
      </p:sp>
      <p:grpSp>
        <p:nvGrpSpPr>
          <p:cNvPr id="24" name="object 24"/>
          <p:cNvGrpSpPr/>
          <p:nvPr/>
        </p:nvGrpSpPr>
        <p:grpSpPr>
          <a:xfrm>
            <a:off x="5282209" y="2596769"/>
            <a:ext cx="2846070" cy="1531620"/>
            <a:chOff x="5282209" y="2596769"/>
            <a:chExt cx="2846070" cy="1531620"/>
          </a:xfrm>
        </p:grpSpPr>
        <p:pic>
          <p:nvPicPr>
            <p:cNvPr id="25" name="object 25"/>
            <p:cNvPicPr/>
            <p:nvPr/>
          </p:nvPicPr>
          <p:blipFill>
            <a:blip r:embed="rId4" cstate="print"/>
            <a:stretch>
              <a:fillRect/>
            </a:stretch>
          </p:blipFill>
          <p:spPr>
            <a:xfrm>
              <a:off x="5282209" y="3244583"/>
              <a:ext cx="570951" cy="750709"/>
            </a:xfrm>
            <a:prstGeom prst="rect">
              <a:avLst/>
            </a:prstGeom>
          </p:spPr>
        </p:pic>
        <p:pic>
          <p:nvPicPr>
            <p:cNvPr id="26" name="object 26"/>
            <p:cNvPicPr/>
            <p:nvPr/>
          </p:nvPicPr>
          <p:blipFill>
            <a:blip r:embed="rId5" cstate="print"/>
            <a:stretch>
              <a:fillRect/>
            </a:stretch>
          </p:blipFill>
          <p:spPr>
            <a:xfrm>
              <a:off x="6848703" y="2596769"/>
              <a:ext cx="1279372" cy="1531111"/>
            </a:xfrm>
            <a:prstGeom prst="rect">
              <a:avLst/>
            </a:prstGeom>
          </p:spPr>
        </p:pic>
      </p:grpSp>
      <p:sp>
        <p:nvSpPr>
          <p:cNvPr id="27" name="object 27"/>
          <p:cNvSpPr txBox="1"/>
          <p:nvPr/>
        </p:nvSpPr>
        <p:spPr>
          <a:xfrm>
            <a:off x="6903109" y="4075074"/>
            <a:ext cx="1513097"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orange juice</a:t>
            </a:r>
            <a:endParaRPr sz="2000">
              <a:latin typeface="Grammarsaurus" pitchFamily="2" charset="0"/>
              <a:cs typeface="Gill Sans MT"/>
            </a:endParaRPr>
          </a:p>
        </p:txBody>
      </p:sp>
      <p:grpSp>
        <p:nvGrpSpPr>
          <p:cNvPr id="28" name="object 28"/>
          <p:cNvGrpSpPr/>
          <p:nvPr/>
        </p:nvGrpSpPr>
        <p:grpSpPr>
          <a:xfrm>
            <a:off x="1207604" y="2596857"/>
            <a:ext cx="6603365" cy="1531620"/>
            <a:chOff x="1207604" y="2596857"/>
            <a:chExt cx="6603365" cy="1531620"/>
          </a:xfrm>
        </p:grpSpPr>
        <p:pic>
          <p:nvPicPr>
            <p:cNvPr id="29" name="object 29"/>
            <p:cNvPicPr/>
            <p:nvPr/>
          </p:nvPicPr>
          <p:blipFill>
            <a:blip r:embed="rId4" cstate="print"/>
            <a:stretch>
              <a:fillRect/>
            </a:stretch>
          </p:blipFill>
          <p:spPr>
            <a:xfrm>
              <a:off x="7239536" y="3244583"/>
              <a:ext cx="570940" cy="750709"/>
            </a:xfrm>
            <a:prstGeom prst="rect">
              <a:avLst/>
            </a:prstGeom>
          </p:spPr>
        </p:pic>
        <p:pic>
          <p:nvPicPr>
            <p:cNvPr id="30" name="object 30"/>
            <p:cNvPicPr/>
            <p:nvPr/>
          </p:nvPicPr>
          <p:blipFill>
            <a:blip r:embed="rId3" cstate="print"/>
            <a:stretch>
              <a:fillRect/>
            </a:stretch>
          </p:blipFill>
          <p:spPr>
            <a:xfrm>
              <a:off x="1207604" y="2596857"/>
              <a:ext cx="1279359" cy="1531099"/>
            </a:xfrm>
            <a:prstGeom prst="rect">
              <a:avLst/>
            </a:prstGeom>
          </p:spPr>
        </p:pic>
      </p:grpSp>
      <p:sp>
        <p:nvSpPr>
          <p:cNvPr id="31" name="object 31"/>
          <p:cNvSpPr txBox="1"/>
          <p:nvPr/>
        </p:nvSpPr>
        <p:spPr>
          <a:xfrm>
            <a:off x="1583842" y="4075150"/>
            <a:ext cx="731073"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water</a:t>
            </a:r>
            <a:endParaRPr sz="2000" dirty="0">
              <a:latin typeface="Grammarsaurus" pitchFamily="2" charset="0"/>
              <a:cs typeface="Gill Sans MT"/>
            </a:endParaRPr>
          </a:p>
        </p:txBody>
      </p:sp>
      <p:grpSp>
        <p:nvGrpSpPr>
          <p:cNvPr id="32" name="object 32"/>
          <p:cNvGrpSpPr/>
          <p:nvPr/>
        </p:nvGrpSpPr>
        <p:grpSpPr>
          <a:xfrm>
            <a:off x="1598410" y="2596857"/>
            <a:ext cx="2730500" cy="1531620"/>
            <a:chOff x="1598410" y="2596857"/>
            <a:chExt cx="2730500" cy="1531620"/>
          </a:xfrm>
        </p:grpSpPr>
        <p:pic>
          <p:nvPicPr>
            <p:cNvPr id="33" name="object 33"/>
            <p:cNvPicPr/>
            <p:nvPr/>
          </p:nvPicPr>
          <p:blipFill>
            <a:blip r:embed="rId6" cstate="print"/>
            <a:stretch>
              <a:fillRect/>
            </a:stretch>
          </p:blipFill>
          <p:spPr>
            <a:xfrm>
              <a:off x="1598410" y="3244659"/>
              <a:ext cx="570954" cy="750735"/>
            </a:xfrm>
            <a:prstGeom prst="rect">
              <a:avLst/>
            </a:prstGeom>
          </p:spPr>
        </p:pic>
        <p:pic>
          <p:nvPicPr>
            <p:cNvPr id="34" name="object 34"/>
            <p:cNvPicPr/>
            <p:nvPr/>
          </p:nvPicPr>
          <p:blipFill>
            <a:blip r:embed="rId5" cstate="print"/>
            <a:stretch>
              <a:fillRect/>
            </a:stretch>
          </p:blipFill>
          <p:spPr>
            <a:xfrm>
              <a:off x="3049485" y="2596857"/>
              <a:ext cx="1279372" cy="1531099"/>
            </a:xfrm>
            <a:prstGeom prst="rect">
              <a:avLst/>
            </a:prstGeom>
          </p:spPr>
        </p:pic>
      </p:grpSp>
      <p:sp>
        <p:nvSpPr>
          <p:cNvPr id="35" name="object 35"/>
          <p:cNvSpPr txBox="1"/>
          <p:nvPr/>
        </p:nvSpPr>
        <p:spPr>
          <a:xfrm>
            <a:off x="3503612" y="4075150"/>
            <a:ext cx="534988" cy="320601"/>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1D242C"/>
                </a:solidFill>
                <a:latin typeface="Grammarsaurus" pitchFamily="2" charset="0"/>
                <a:cs typeface="Gill Sans MT"/>
              </a:rPr>
              <a:t>milk</a:t>
            </a:r>
            <a:endParaRPr sz="2000" dirty="0">
              <a:latin typeface="Grammarsaurus" pitchFamily="2" charset="0"/>
              <a:cs typeface="Gill Sans MT"/>
            </a:endParaRPr>
          </a:p>
        </p:txBody>
      </p:sp>
      <p:grpSp>
        <p:nvGrpSpPr>
          <p:cNvPr id="36" name="object 36"/>
          <p:cNvGrpSpPr/>
          <p:nvPr/>
        </p:nvGrpSpPr>
        <p:grpSpPr>
          <a:xfrm>
            <a:off x="2600139" y="1614695"/>
            <a:ext cx="8247807" cy="4295523"/>
            <a:chOff x="2600139" y="1614695"/>
            <a:chExt cx="8247807" cy="4295523"/>
          </a:xfrm>
        </p:grpSpPr>
        <p:pic>
          <p:nvPicPr>
            <p:cNvPr id="37" name="object 37"/>
            <p:cNvPicPr/>
            <p:nvPr/>
          </p:nvPicPr>
          <p:blipFill>
            <a:blip r:embed="rId6" cstate="print"/>
            <a:stretch>
              <a:fillRect/>
            </a:stretch>
          </p:blipFill>
          <p:spPr>
            <a:xfrm>
              <a:off x="3440312" y="3244659"/>
              <a:ext cx="570947" cy="750735"/>
            </a:xfrm>
            <a:prstGeom prst="rect">
              <a:avLst/>
            </a:prstGeom>
          </p:spPr>
        </p:pic>
        <p:pic>
          <p:nvPicPr>
            <p:cNvPr id="38" name="object 38"/>
            <p:cNvPicPr/>
            <p:nvPr/>
          </p:nvPicPr>
          <p:blipFill>
            <a:blip r:embed="rId7" cstate="print"/>
            <a:stretch>
              <a:fillRect/>
            </a:stretch>
          </p:blipFill>
          <p:spPr>
            <a:xfrm>
              <a:off x="2600139" y="1614695"/>
              <a:ext cx="363494" cy="353021"/>
            </a:xfrm>
            <a:prstGeom prst="rect">
              <a:avLst/>
            </a:prstGeom>
          </p:spPr>
        </p:pic>
        <p:sp>
          <p:nvSpPr>
            <p:cNvPr id="39" name="object 39"/>
            <p:cNvSpPr/>
            <p:nvPr/>
          </p:nvSpPr>
          <p:spPr>
            <a:xfrm>
              <a:off x="2600139" y="1614695"/>
              <a:ext cx="250190" cy="247650"/>
            </a:xfrm>
            <a:custGeom>
              <a:avLst/>
              <a:gdLst/>
              <a:ahLst/>
              <a:cxnLst/>
              <a:rect l="l" t="t" r="r" b="b"/>
              <a:pathLst>
                <a:path w="250189" h="247650">
                  <a:moveTo>
                    <a:pt x="213190" y="35631"/>
                  </a:moveTo>
                  <a:lnTo>
                    <a:pt x="240862" y="76610"/>
                  </a:lnTo>
                  <a:lnTo>
                    <a:pt x="250167" y="123205"/>
                  </a:lnTo>
                  <a:lnTo>
                    <a:pt x="241177" y="169803"/>
                  </a:lnTo>
                  <a:lnTo>
                    <a:pt x="213964" y="210789"/>
                  </a:lnTo>
                  <a:lnTo>
                    <a:pt x="172850" y="238133"/>
                  </a:lnTo>
                  <a:lnTo>
                    <a:pt x="125901" y="247472"/>
                  </a:lnTo>
                  <a:lnTo>
                    <a:pt x="78806" y="238662"/>
                  </a:lnTo>
                  <a:lnTo>
                    <a:pt x="37257" y="211564"/>
                  </a:lnTo>
                  <a:lnTo>
                    <a:pt x="9482" y="170576"/>
                  </a:lnTo>
                  <a:lnTo>
                    <a:pt x="0" y="123975"/>
                  </a:lnTo>
                  <a:lnTo>
                    <a:pt x="8955" y="77379"/>
                  </a:lnTo>
                  <a:lnTo>
                    <a:pt x="36495" y="36406"/>
                  </a:lnTo>
                  <a:lnTo>
                    <a:pt x="77928" y="9162"/>
                  </a:lnTo>
                  <a:lnTo>
                    <a:pt x="124837" y="0"/>
                  </a:lnTo>
                  <a:lnTo>
                    <a:pt x="171749" y="8847"/>
                  </a:lnTo>
                  <a:lnTo>
                    <a:pt x="213190" y="35631"/>
                  </a:lnTo>
                  <a:close/>
                </a:path>
              </a:pathLst>
            </a:custGeom>
            <a:ln w="12700">
              <a:solidFill>
                <a:srgbClr val="000000"/>
              </a:solidFill>
            </a:ln>
          </p:spPr>
          <p:txBody>
            <a:bodyPr wrap="square" lIns="0" tIns="0" rIns="0" bIns="0" rtlCol="0"/>
            <a:lstStyle/>
            <a:p>
              <a:endParaRPr/>
            </a:p>
          </p:txBody>
        </p:sp>
        <p:pic>
          <p:nvPicPr>
            <p:cNvPr id="40" name="object 40"/>
            <p:cNvPicPr/>
            <p:nvPr/>
          </p:nvPicPr>
          <p:blipFill>
            <a:blip r:embed="rId8" cstate="print"/>
            <a:stretch>
              <a:fillRect/>
            </a:stretch>
          </p:blipFill>
          <p:spPr>
            <a:xfrm>
              <a:off x="2620489" y="1634666"/>
              <a:ext cx="342852" cy="208221"/>
            </a:xfrm>
            <a:prstGeom prst="rect">
              <a:avLst/>
            </a:prstGeom>
          </p:spPr>
        </p:pic>
        <p:pic>
          <p:nvPicPr>
            <p:cNvPr id="41" name="object 41"/>
            <p:cNvPicPr/>
            <p:nvPr/>
          </p:nvPicPr>
          <p:blipFill>
            <a:blip r:embed="rId9" cstate="print"/>
            <a:stretch>
              <a:fillRect/>
            </a:stretch>
          </p:blipFill>
          <p:spPr>
            <a:xfrm>
              <a:off x="7092294" y="5236228"/>
              <a:ext cx="317346" cy="293865"/>
            </a:xfrm>
            <a:prstGeom prst="rect">
              <a:avLst/>
            </a:prstGeom>
          </p:spPr>
        </p:pic>
        <p:sp>
          <p:nvSpPr>
            <p:cNvPr id="42" name="object 42"/>
            <p:cNvSpPr/>
            <p:nvPr/>
          </p:nvSpPr>
          <p:spPr>
            <a:xfrm>
              <a:off x="9475076" y="5654941"/>
              <a:ext cx="1372870" cy="255270"/>
            </a:xfrm>
            <a:custGeom>
              <a:avLst/>
              <a:gdLst/>
              <a:ahLst/>
              <a:cxnLst/>
              <a:rect l="l" t="t" r="r" b="b"/>
              <a:pathLst>
                <a:path w="1372870" h="255270">
                  <a:moveTo>
                    <a:pt x="1339113" y="0"/>
                  </a:moveTo>
                  <a:lnTo>
                    <a:pt x="33553" y="0"/>
                  </a:lnTo>
                  <a:lnTo>
                    <a:pt x="20525" y="2649"/>
                  </a:lnTo>
                  <a:lnTo>
                    <a:pt x="9856" y="9863"/>
                  </a:lnTo>
                  <a:lnTo>
                    <a:pt x="2647" y="20536"/>
                  </a:lnTo>
                  <a:lnTo>
                    <a:pt x="0" y="33566"/>
                  </a:lnTo>
                  <a:lnTo>
                    <a:pt x="0" y="221221"/>
                  </a:lnTo>
                  <a:lnTo>
                    <a:pt x="2647" y="234261"/>
                  </a:lnTo>
                  <a:lnTo>
                    <a:pt x="9856" y="244933"/>
                  </a:lnTo>
                  <a:lnTo>
                    <a:pt x="20525" y="252141"/>
                  </a:lnTo>
                  <a:lnTo>
                    <a:pt x="33553" y="254787"/>
                  </a:lnTo>
                  <a:lnTo>
                    <a:pt x="1339113" y="254787"/>
                  </a:lnTo>
                  <a:lnTo>
                    <a:pt x="1352143" y="252141"/>
                  </a:lnTo>
                  <a:lnTo>
                    <a:pt x="1362816" y="244935"/>
                  </a:lnTo>
                  <a:lnTo>
                    <a:pt x="1370029" y="234266"/>
                  </a:lnTo>
                  <a:lnTo>
                    <a:pt x="1372679" y="221233"/>
                  </a:lnTo>
                  <a:lnTo>
                    <a:pt x="1372679" y="33566"/>
                  </a:lnTo>
                  <a:lnTo>
                    <a:pt x="1370029" y="20536"/>
                  </a:lnTo>
                  <a:lnTo>
                    <a:pt x="1362816" y="9863"/>
                  </a:lnTo>
                  <a:lnTo>
                    <a:pt x="1352143" y="2649"/>
                  </a:lnTo>
                  <a:lnTo>
                    <a:pt x="1339113" y="0"/>
                  </a:lnTo>
                  <a:close/>
                </a:path>
              </a:pathLst>
            </a:custGeom>
            <a:solidFill>
              <a:srgbClr val="FFFFFF">
                <a:alpha val="92999"/>
              </a:srgbClr>
            </a:solidFill>
          </p:spPr>
          <p:txBody>
            <a:bodyPr wrap="square" lIns="0" tIns="0" rIns="0" bIns="0" rtlCol="0"/>
            <a:lstStyle/>
            <a:p>
              <a:endParaRPr/>
            </a:p>
          </p:txBody>
        </p:sp>
        <p:sp>
          <p:nvSpPr>
            <p:cNvPr id="43" name="object 43"/>
            <p:cNvSpPr/>
            <p:nvPr/>
          </p:nvSpPr>
          <p:spPr>
            <a:xfrm>
              <a:off x="9475076" y="5654948"/>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2" y="221234"/>
                  </a:lnTo>
                  <a:lnTo>
                    <a:pt x="2651" y="234261"/>
                  </a:lnTo>
                  <a:lnTo>
                    <a:pt x="9859" y="244930"/>
                  </a:lnTo>
                  <a:lnTo>
                    <a:pt x="20526" y="252139"/>
                  </a:lnTo>
                  <a:lnTo>
                    <a:pt x="33553" y="254787"/>
                  </a:lnTo>
                  <a:lnTo>
                    <a:pt x="1339113" y="254787"/>
                  </a:lnTo>
                  <a:lnTo>
                    <a:pt x="1352148" y="252139"/>
                  </a:lnTo>
                  <a:lnTo>
                    <a:pt x="1362821" y="244930"/>
                  </a:lnTo>
                  <a:lnTo>
                    <a:pt x="1363257" y="244284"/>
                  </a:lnTo>
                  <a:lnTo>
                    <a:pt x="33553" y="244284"/>
                  </a:lnTo>
                  <a:lnTo>
                    <a:pt x="24587" y="242470"/>
                  </a:lnTo>
                  <a:lnTo>
                    <a:pt x="17256" y="237526"/>
                  </a:lnTo>
                  <a:lnTo>
                    <a:pt x="12309" y="230198"/>
                  </a:lnTo>
                  <a:lnTo>
                    <a:pt x="10492" y="221234"/>
                  </a:lnTo>
                  <a:lnTo>
                    <a:pt x="10490" y="33566"/>
                  </a:lnTo>
                  <a:lnTo>
                    <a:pt x="12306" y="24591"/>
                  </a:lnTo>
                  <a:lnTo>
                    <a:pt x="17254" y="17256"/>
                  </a:lnTo>
                  <a:lnTo>
                    <a:pt x="24586" y="12306"/>
                  </a:lnTo>
                  <a:lnTo>
                    <a:pt x="33553" y="10490"/>
                  </a:lnTo>
                  <a:lnTo>
                    <a:pt x="1363243" y="10490"/>
                  </a:lnTo>
                  <a:lnTo>
                    <a:pt x="1362816" y="9858"/>
                  </a:lnTo>
                  <a:lnTo>
                    <a:pt x="1352143" y="2647"/>
                  </a:lnTo>
                  <a:lnTo>
                    <a:pt x="1339113" y="0"/>
                  </a:lnTo>
                  <a:close/>
                </a:path>
                <a:path w="1372870" h="255270">
                  <a:moveTo>
                    <a:pt x="1363243" y="10490"/>
                  </a:moveTo>
                  <a:lnTo>
                    <a:pt x="1339113" y="10490"/>
                  </a:lnTo>
                  <a:lnTo>
                    <a:pt x="1348085" y="12306"/>
                  </a:lnTo>
                  <a:lnTo>
                    <a:pt x="1355417" y="17256"/>
                  </a:lnTo>
                  <a:lnTo>
                    <a:pt x="1360362" y="24591"/>
                  </a:lnTo>
                  <a:lnTo>
                    <a:pt x="1362176" y="33566"/>
                  </a:lnTo>
                  <a:lnTo>
                    <a:pt x="1362176" y="221234"/>
                  </a:lnTo>
                  <a:lnTo>
                    <a:pt x="1360362" y="230198"/>
                  </a:lnTo>
                  <a:lnTo>
                    <a:pt x="1355417" y="237526"/>
                  </a:lnTo>
                  <a:lnTo>
                    <a:pt x="1348085" y="242470"/>
                  </a:lnTo>
                  <a:lnTo>
                    <a:pt x="1339113" y="244284"/>
                  </a:lnTo>
                  <a:lnTo>
                    <a:pt x="1363257" y="244284"/>
                  </a:lnTo>
                  <a:lnTo>
                    <a:pt x="1370031" y="234261"/>
                  </a:lnTo>
                  <a:lnTo>
                    <a:pt x="1372679" y="221234"/>
                  </a:lnTo>
                  <a:lnTo>
                    <a:pt x="1372679" y="33566"/>
                  </a:lnTo>
                  <a:lnTo>
                    <a:pt x="1370029" y="20531"/>
                  </a:lnTo>
                  <a:lnTo>
                    <a:pt x="1363243" y="10490"/>
                  </a:lnTo>
                  <a:close/>
                </a:path>
              </a:pathLst>
            </a:custGeom>
            <a:solidFill>
              <a:srgbClr val="000000"/>
            </a:solidFill>
          </p:spPr>
          <p:txBody>
            <a:bodyPr wrap="square" lIns="0" tIns="0" rIns="0" bIns="0" rtlCol="0"/>
            <a:lstStyle/>
            <a:p>
              <a:endParaRPr/>
            </a:p>
          </p:txBody>
        </p:sp>
      </p:grpSp>
      <p:sp>
        <p:nvSpPr>
          <p:cNvPr id="44" name="object 44"/>
          <p:cNvSpPr txBox="1"/>
          <p:nvPr/>
        </p:nvSpPr>
        <p:spPr>
          <a:xfrm>
            <a:off x="9475077" y="5675434"/>
            <a:ext cx="1372870" cy="178254"/>
          </a:xfrm>
          <a:prstGeom prst="rect">
            <a:avLst/>
          </a:prstGeom>
        </p:spPr>
        <p:txBody>
          <a:bodyPr vert="horz" wrap="square" lIns="0" tIns="16510" rIns="0" bIns="0" rtlCol="0">
            <a:spAutoFit/>
          </a:bodyPr>
          <a:lstStyle/>
          <a:p>
            <a:pPr marL="12700" algn="ctr">
              <a:lnSpc>
                <a:spcPct val="100000"/>
              </a:lnSpc>
              <a:spcBef>
                <a:spcPts val="130"/>
              </a:spcBef>
            </a:pPr>
            <a:r>
              <a:rPr sz="1050" spc="-45" dirty="0">
                <a:solidFill>
                  <a:srgbClr val="1D242C"/>
                </a:solidFill>
                <a:latin typeface="Grammarsaurus" pitchFamily="2" charset="0"/>
                <a:cs typeface="Gill Sans MT"/>
              </a:rPr>
              <a:t>Lance</a:t>
            </a:r>
            <a:endParaRPr sz="1050" dirty="0">
              <a:latin typeface="Grammarsaurus" pitchFamily="2" charset="0"/>
              <a:cs typeface="Gill Sans MT"/>
            </a:endParaRPr>
          </a:p>
        </p:txBody>
      </p:sp>
      <p:pic>
        <p:nvPicPr>
          <p:cNvPr id="45" name="object 45"/>
          <p:cNvPicPr/>
          <p:nvPr/>
        </p:nvPicPr>
        <p:blipFill>
          <a:blip r:embed="rId10" cstate="print"/>
          <a:stretch>
            <a:fillRect/>
          </a:stretch>
        </p:blipFill>
        <p:spPr>
          <a:xfrm>
            <a:off x="8914003" y="1304684"/>
            <a:ext cx="2243658" cy="4401031"/>
          </a:xfrm>
          <a:prstGeom prst="rect">
            <a:avLst/>
          </a:prstGeom>
        </p:spPr>
      </p:pic>
      <p:sp>
        <p:nvSpPr>
          <p:cNvPr id="47"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28</a:t>
            </a:r>
            <a:endParaRPr sz="2400" dirty="0">
              <a:latin typeface="Grammarsaurus" pitchFamily="2" charset="0"/>
              <a:cs typeface="Gill Sans MT"/>
            </a:endParaRPr>
          </a:p>
        </p:txBody>
      </p:sp>
      <p:sp>
        <p:nvSpPr>
          <p:cNvPr id="48"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grpSp>
        <p:nvGrpSpPr>
          <p:cNvPr id="3" name="object 3"/>
          <p:cNvGrpSpPr/>
          <p:nvPr/>
        </p:nvGrpSpPr>
        <p:grpSpPr>
          <a:xfrm>
            <a:off x="0" y="0"/>
            <a:ext cx="12192000" cy="6858000"/>
            <a:chOff x="0" y="0"/>
            <a:chExt cx="12192000" cy="6858000"/>
          </a:xfrm>
        </p:grpSpPr>
        <p:sp>
          <p:nvSpPr>
            <p:cNvPr id="4" name="object 4"/>
            <p:cNvSpPr/>
            <p:nvPr/>
          </p:nvSpPr>
          <p:spPr>
            <a:xfrm>
              <a:off x="246379" y="312035"/>
              <a:ext cx="11699875" cy="6234430"/>
            </a:xfrm>
            <a:custGeom>
              <a:avLst/>
              <a:gdLst/>
              <a:ahLst/>
              <a:cxnLst/>
              <a:rect l="l" t="t" r="r" b="b"/>
              <a:pathLst>
                <a:path w="11699875" h="6234430">
                  <a:moveTo>
                    <a:pt x="11476736" y="0"/>
                  </a:moveTo>
                  <a:lnTo>
                    <a:pt x="222503" y="0"/>
                  </a:lnTo>
                  <a:lnTo>
                    <a:pt x="177661" y="4520"/>
                  </a:lnTo>
                  <a:lnTo>
                    <a:pt x="135895" y="17485"/>
                  </a:lnTo>
                  <a:lnTo>
                    <a:pt x="98100" y="38000"/>
                  </a:lnTo>
                  <a:lnTo>
                    <a:pt x="65170" y="65171"/>
                  </a:lnTo>
                  <a:lnTo>
                    <a:pt x="38000" y="98103"/>
                  </a:lnTo>
                  <a:lnTo>
                    <a:pt x="17485" y="135900"/>
                  </a:lnTo>
                  <a:lnTo>
                    <a:pt x="4520" y="177670"/>
                  </a:lnTo>
                  <a:lnTo>
                    <a:pt x="0" y="222516"/>
                  </a:lnTo>
                  <a:lnTo>
                    <a:pt x="0" y="6011418"/>
                  </a:lnTo>
                  <a:lnTo>
                    <a:pt x="4520" y="6056260"/>
                  </a:lnTo>
                  <a:lnTo>
                    <a:pt x="17485" y="6098028"/>
                  </a:lnTo>
                  <a:lnTo>
                    <a:pt x="38000" y="6135825"/>
                  </a:lnTo>
                  <a:lnTo>
                    <a:pt x="65170" y="6168758"/>
                  </a:lnTo>
                  <a:lnTo>
                    <a:pt x="98100" y="6195930"/>
                  </a:lnTo>
                  <a:lnTo>
                    <a:pt x="135895" y="6216447"/>
                  </a:lnTo>
                  <a:lnTo>
                    <a:pt x="177661" y="6229413"/>
                  </a:lnTo>
                  <a:lnTo>
                    <a:pt x="222503" y="6233934"/>
                  </a:lnTo>
                  <a:lnTo>
                    <a:pt x="11476736" y="6233934"/>
                  </a:lnTo>
                  <a:lnTo>
                    <a:pt x="11521582" y="6229413"/>
                  </a:lnTo>
                  <a:lnTo>
                    <a:pt x="11563351" y="6216447"/>
                  </a:lnTo>
                  <a:lnTo>
                    <a:pt x="11601149" y="6195930"/>
                  </a:lnTo>
                  <a:lnTo>
                    <a:pt x="11634081" y="6168758"/>
                  </a:lnTo>
                  <a:lnTo>
                    <a:pt x="11661251" y="6135825"/>
                  </a:lnTo>
                  <a:lnTo>
                    <a:pt x="11681766" y="6098028"/>
                  </a:lnTo>
                  <a:lnTo>
                    <a:pt x="11694732" y="6056260"/>
                  </a:lnTo>
                  <a:lnTo>
                    <a:pt x="11699252" y="6011418"/>
                  </a:lnTo>
                  <a:lnTo>
                    <a:pt x="11699252" y="222516"/>
                  </a:lnTo>
                  <a:lnTo>
                    <a:pt x="11694732" y="177670"/>
                  </a:lnTo>
                  <a:lnTo>
                    <a:pt x="11681766" y="135900"/>
                  </a:lnTo>
                  <a:lnTo>
                    <a:pt x="11661251" y="98103"/>
                  </a:lnTo>
                  <a:lnTo>
                    <a:pt x="11634081" y="65171"/>
                  </a:lnTo>
                  <a:lnTo>
                    <a:pt x="11601149" y="38000"/>
                  </a:lnTo>
                  <a:lnTo>
                    <a:pt x="11563351" y="17485"/>
                  </a:lnTo>
                  <a:lnTo>
                    <a:pt x="11521582" y="4520"/>
                  </a:lnTo>
                  <a:lnTo>
                    <a:pt x="11476736" y="0"/>
                  </a:lnTo>
                  <a:close/>
                </a:path>
              </a:pathLst>
            </a:custGeom>
            <a:solidFill>
              <a:srgbClr val="FFFFFF"/>
            </a:solidFill>
          </p:spPr>
          <p:txBody>
            <a:bodyPr wrap="square" lIns="0" tIns="0" rIns="0" bIns="0" rtlCol="0"/>
            <a:lstStyle/>
            <a:p>
              <a:endParaRPr/>
            </a:p>
          </p:txBody>
        </p:sp>
        <p:sp>
          <p:nvSpPr>
            <p:cNvPr id="5" name="object 5"/>
            <p:cNvSpPr/>
            <p:nvPr/>
          </p:nvSpPr>
          <p:spPr>
            <a:xfrm>
              <a:off x="246379" y="312035"/>
              <a:ext cx="11699875" cy="6234430"/>
            </a:xfrm>
            <a:custGeom>
              <a:avLst/>
              <a:gdLst/>
              <a:ahLst/>
              <a:cxnLst/>
              <a:rect l="l" t="t" r="r" b="b"/>
              <a:pathLst>
                <a:path w="11699875" h="6234430">
                  <a:moveTo>
                    <a:pt x="11476736" y="6233934"/>
                  </a:moveTo>
                  <a:lnTo>
                    <a:pt x="222503" y="6233934"/>
                  </a:lnTo>
                  <a:lnTo>
                    <a:pt x="177661" y="6229413"/>
                  </a:lnTo>
                  <a:lnTo>
                    <a:pt x="135895" y="6216447"/>
                  </a:lnTo>
                  <a:lnTo>
                    <a:pt x="98100" y="6195930"/>
                  </a:lnTo>
                  <a:lnTo>
                    <a:pt x="65170" y="6168758"/>
                  </a:lnTo>
                  <a:lnTo>
                    <a:pt x="38000" y="6135825"/>
                  </a:lnTo>
                  <a:lnTo>
                    <a:pt x="17485" y="6098028"/>
                  </a:lnTo>
                  <a:lnTo>
                    <a:pt x="4520" y="6056260"/>
                  </a:lnTo>
                  <a:lnTo>
                    <a:pt x="0" y="6011418"/>
                  </a:lnTo>
                  <a:lnTo>
                    <a:pt x="0" y="222516"/>
                  </a:lnTo>
                  <a:lnTo>
                    <a:pt x="4520" y="177670"/>
                  </a:lnTo>
                  <a:lnTo>
                    <a:pt x="17485" y="135900"/>
                  </a:lnTo>
                  <a:lnTo>
                    <a:pt x="38000" y="98103"/>
                  </a:lnTo>
                  <a:lnTo>
                    <a:pt x="65170" y="65171"/>
                  </a:lnTo>
                  <a:lnTo>
                    <a:pt x="98100" y="38000"/>
                  </a:lnTo>
                  <a:lnTo>
                    <a:pt x="135895" y="17485"/>
                  </a:lnTo>
                  <a:lnTo>
                    <a:pt x="177661" y="4520"/>
                  </a:lnTo>
                  <a:lnTo>
                    <a:pt x="222503" y="0"/>
                  </a:lnTo>
                  <a:lnTo>
                    <a:pt x="11476736" y="0"/>
                  </a:lnTo>
                  <a:lnTo>
                    <a:pt x="11521582" y="4520"/>
                  </a:lnTo>
                  <a:lnTo>
                    <a:pt x="11563351" y="17485"/>
                  </a:lnTo>
                  <a:lnTo>
                    <a:pt x="11601149" y="38000"/>
                  </a:lnTo>
                  <a:lnTo>
                    <a:pt x="11634081" y="65171"/>
                  </a:lnTo>
                  <a:lnTo>
                    <a:pt x="11661251" y="98103"/>
                  </a:lnTo>
                  <a:lnTo>
                    <a:pt x="11681766" y="135900"/>
                  </a:lnTo>
                  <a:lnTo>
                    <a:pt x="11694732" y="177670"/>
                  </a:lnTo>
                  <a:lnTo>
                    <a:pt x="11699252" y="222516"/>
                  </a:lnTo>
                  <a:lnTo>
                    <a:pt x="11699252" y="6011418"/>
                  </a:lnTo>
                  <a:lnTo>
                    <a:pt x="11694732" y="6056260"/>
                  </a:lnTo>
                  <a:lnTo>
                    <a:pt x="11681766" y="6098028"/>
                  </a:lnTo>
                  <a:lnTo>
                    <a:pt x="11661251" y="6135825"/>
                  </a:lnTo>
                  <a:lnTo>
                    <a:pt x="11634081" y="6168758"/>
                  </a:lnTo>
                  <a:lnTo>
                    <a:pt x="11601149" y="6195930"/>
                  </a:lnTo>
                  <a:lnTo>
                    <a:pt x="11563351" y="6216447"/>
                  </a:lnTo>
                  <a:lnTo>
                    <a:pt x="11521582" y="6229413"/>
                  </a:lnTo>
                  <a:lnTo>
                    <a:pt x="11476736" y="6233934"/>
                  </a:lnTo>
                  <a:close/>
                </a:path>
              </a:pathLst>
            </a:custGeom>
            <a:ln w="12700">
              <a:solidFill>
                <a:srgbClr val="06152F"/>
              </a:solidFill>
            </a:ln>
          </p:spPr>
          <p:txBody>
            <a:bodyPr wrap="square" lIns="0" tIns="0" rIns="0" bIns="0" rtlCol="0"/>
            <a:lstStyle/>
            <a:p>
              <a:endParaRPr/>
            </a:p>
          </p:txBody>
        </p:sp>
        <p:pic>
          <p:nvPicPr>
            <p:cNvPr id="6" name="object 6"/>
            <p:cNvPicPr/>
            <p:nvPr/>
          </p:nvPicPr>
          <p:blipFill>
            <a:blip r:embed="rId2" cstate="print"/>
            <a:stretch>
              <a:fillRect/>
            </a:stretch>
          </p:blipFill>
          <p:spPr>
            <a:xfrm>
              <a:off x="0" y="0"/>
              <a:ext cx="12192000" cy="6857999"/>
            </a:xfrm>
            <a:prstGeom prst="rect">
              <a:avLst/>
            </a:prstGeom>
          </p:spPr>
        </p:pic>
        <p:sp>
          <p:nvSpPr>
            <p:cNvPr id="7" name="object 7"/>
            <p:cNvSpPr/>
            <p:nvPr/>
          </p:nvSpPr>
          <p:spPr>
            <a:xfrm>
              <a:off x="246367" y="312035"/>
              <a:ext cx="11699875" cy="6234430"/>
            </a:xfrm>
            <a:custGeom>
              <a:avLst/>
              <a:gdLst/>
              <a:ahLst/>
              <a:cxnLst/>
              <a:rect l="l" t="t" r="r" b="b"/>
              <a:pathLst>
                <a:path w="11699875" h="6234430">
                  <a:moveTo>
                    <a:pt x="11476748" y="0"/>
                  </a:moveTo>
                  <a:lnTo>
                    <a:pt x="222516" y="0"/>
                  </a:lnTo>
                  <a:lnTo>
                    <a:pt x="177673" y="4520"/>
                  </a:lnTo>
                  <a:lnTo>
                    <a:pt x="135906" y="17485"/>
                  </a:lnTo>
                  <a:lnTo>
                    <a:pt x="98108" y="38000"/>
                  </a:lnTo>
                  <a:lnTo>
                    <a:pt x="65176" y="65171"/>
                  </a:lnTo>
                  <a:lnTo>
                    <a:pt x="38004" y="98103"/>
                  </a:lnTo>
                  <a:lnTo>
                    <a:pt x="17487" y="135900"/>
                  </a:lnTo>
                  <a:lnTo>
                    <a:pt x="4521" y="177670"/>
                  </a:lnTo>
                  <a:lnTo>
                    <a:pt x="0" y="222516"/>
                  </a:lnTo>
                  <a:lnTo>
                    <a:pt x="0" y="6011418"/>
                  </a:lnTo>
                  <a:lnTo>
                    <a:pt x="4521" y="6056260"/>
                  </a:lnTo>
                  <a:lnTo>
                    <a:pt x="17487" y="6098028"/>
                  </a:lnTo>
                  <a:lnTo>
                    <a:pt x="38004" y="6135825"/>
                  </a:lnTo>
                  <a:lnTo>
                    <a:pt x="65176" y="6168758"/>
                  </a:lnTo>
                  <a:lnTo>
                    <a:pt x="98108" y="6195930"/>
                  </a:lnTo>
                  <a:lnTo>
                    <a:pt x="135906" y="6216447"/>
                  </a:lnTo>
                  <a:lnTo>
                    <a:pt x="177673" y="6229413"/>
                  </a:lnTo>
                  <a:lnTo>
                    <a:pt x="222516" y="6233934"/>
                  </a:lnTo>
                  <a:lnTo>
                    <a:pt x="11476748" y="6233934"/>
                  </a:lnTo>
                  <a:lnTo>
                    <a:pt x="11521591" y="6229413"/>
                  </a:lnTo>
                  <a:lnTo>
                    <a:pt x="11563359" y="6216447"/>
                  </a:lnTo>
                  <a:lnTo>
                    <a:pt x="11601156" y="6195930"/>
                  </a:lnTo>
                  <a:lnTo>
                    <a:pt x="11634089" y="6168758"/>
                  </a:lnTo>
                  <a:lnTo>
                    <a:pt x="11661261" y="6135825"/>
                  </a:lnTo>
                  <a:lnTo>
                    <a:pt x="11681777" y="6098028"/>
                  </a:lnTo>
                  <a:lnTo>
                    <a:pt x="11694744" y="6056260"/>
                  </a:lnTo>
                  <a:lnTo>
                    <a:pt x="11699265" y="6011418"/>
                  </a:lnTo>
                  <a:lnTo>
                    <a:pt x="11699265" y="222516"/>
                  </a:lnTo>
                  <a:lnTo>
                    <a:pt x="11694744" y="177670"/>
                  </a:lnTo>
                  <a:lnTo>
                    <a:pt x="11681777" y="135900"/>
                  </a:lnTo>
                  <a:lnTo>
                    <a:pt x="11661261" y="98103"/>
                  </a:lnTo>
                  <a:lnTo>
                    <a:pt x="11634089" y="65171"/>
                  </a:lnTo>
                  <a:lnTo>
                    <a:pt x="11601156" y="38000"/>
                  </a:lnTo>
                  <a:lnTo>
                    <a:pt x="11563359" y="17485"/>
                  </a:lnTo>
                  <a:lnTo>
                    <a:pt x="11521591" y="4520"/>
                  </a:lnTo>
                  <a:lnTo>
                    <a:pt x="11476748" y="0"/>
                  </a:lnTo>
                  <a:close/>
                </a:path>
              </a:pathLst>
            </a:custGeom>
            <a:solidFill>
              <a:srgbClr val="FFFFFF"/>
            </a:solidFill>
          </p:spPr>
          <p:txBody>
            <a:bodyPr wrap="square" lIns="0" tIns="0" rIns="0" bIns="0" rtlCol="0"/>
            <a:lstStyle/>
            <a:p>
              <a:endParaRPr/>
            </a:p>
          </p:txBody>
        </p:sp>
        <p:sp>
          <p:nvSpPr>
            <p:cNvPr id="8" name="object 8"/>
            <p:cNvSpPr/>
            <p:nvPr/>
          </p:nvSpPr>
          <p:spPr>
            <a:xfrm>
              <a:off x="246367" y="312035"/>
              <a:ext cx="11699875" cy="6234430"/>
            </a:xfrm>
            <a:custGeom>
              <a:avLst/>
              <a:gdLst/>
              <a:ahLst/>
              <a:cxnLst/>
              <a:rect l="l" t="t" r="r" b="b"/>
              <a:pathLst>
                <a:path w="11699875" h="6234430">
                  <a:moveTo>
                    <a:pt x="11476748" y="6233934"/>
                  </a:moveTo>
                  <a:lnTo>
                    <a:pt x="222516" y="6233934"/>
                  </a:lnTo>
                  <a:lnTo>
                    <a:pt x="177673" y="6229413"/>
                  </a:lnTo>
                  <a:lnTo>
                    <a:pt x="135906" y="6216447"/>
                  </a:lnTo>
                  <a:lnTo>
                    <a:pt x="98108" y="6195930"/>
                  </a:lnTo>
                  <a:lnTo>
                    <a:pt x="65176" y="6168758"/>
                  </a:lnTo>
                  <a:lnTo>
                    <a:pt x="38004" y="6135825"/>
                  </a:lnTo>
                  <a:lnTo>
                    <a:pt x="17487" y="6098028"/>
                  </a:lnTo>
                  <a:lnTo>
                    <a:pt x="4521" y="6056260"/>
                  </a:lnTo>
                  <a:lnTo>
                    <a:pt x="0" y="6011418"/>
                  </a:lnTo>
                  <a:lnTo>
                    <a:pt x="0" y="222516"/>
                  </a:lnTo>
                  <a:lnTo>
                    <a:pt x="4521" y="177670"/>
                  </a:lnTo>
                  <a:lnTo>
                    <a:pt x="17487" y="135900"/>
                  </a:lnTo>
                  <a:lnTo>
                    <a:pt x="38004" y="98103"/>
                  </a:lnTo>
                  <a:lnTo>
                    <a:pt x="65176" y="65171"/>
                  </a:lnTo>
                  <a:lnTo>
                    <a:pt x="98108" y="38000"/>
                  </a:lnTo>
                  <a:lnTo>
                    <a:pt x="135906" y="17485"/>
                  </a:lnTo>
                  <a:lnTo>
                    <a:pt x="177673" y="4520"/>
                  </a:lnTo>
                  <a:lnTo>
                    <a:pt x="222516" y="0"/>
                  </a:lnTo>
                  <a:lnTo>
                    <a:pt x="11476748" y="0"/>
                  </a:lnTo>
                  <a:lnTo>
                    <a:pt x="11521591" y="4520"/>
                  </a:lnTo>
                  <a:lnTo>
                    <a:pt x="11563359" y="17485"/>
                  </a:lnTo>
                  <a:lnTo>
                    <a:pt x="11601156" y="38000"/>
                  </a:lnTo>
                  <a:lnTo>
                    <a:pt x="11634089" y="65171"/>
                  </a:lnTo>
                  <a:lnTo>
                    <a:pt x="11661261" y="98103"/>
                  </a:lnTo>
                  <a:lnTo>
                    <a:pt x="11681777" y="135900"/>
                  </a:lnTo>
                  <a:lnTo>
                    <a:pt x="11694744" y="177670"/>
                  </a:lnTo>
                  <a:lnTo>
                    <a:pt x="11699265" y="222516"/>
                  </a:lnTo>
                  <a:lnTo>
                    <a:pt x="11699265" y="6011418"/>
                  </a:lnTo>
                  <a:lnTo>
                    <a:pt x="11694744" y="6056260"/>
                  </a:lnTo>
                  <a:lnTo>
                    <a:pt x="11681777" y="6098028"/>
                  </a:lnTo>
                  <a:lnTo>
                    <a:pt x="11661261" y="6135825"/>
                  </a:lnTo>
                  <a:lnTo>
                    <a:pt x="11634089" y="6168758"/>
                  </a:lnTo>
                  <a:lnTo>
                    <a:pt x="11601156" y="6195930"/>
                  </a:lnTo>
                  <a:lnTo>
                    <a:pt x="11563359" y="6216447"/>
                  </a:lnTo>
                  <a:lnTo>
                    <a:pt x="11521591" y="6229413"/>
                  </a:lnTo>
                  <a:lnTo>
                    <a:pt x="11476748" y="6233934"/>
                  </a:lnTo>
                  <a:close/>
                </a:path>
              </a:pathLst>
            </a:custGeom>
            <a:ln w="12700">
              <a:solidFill>
                <a:srgbClr val="06152F"/>
              </a:solidFill>
            </a:ln>
          </p:spPr>
          <p:txBody>
            <a:bodyPr wrap="square" lIns="0" tIns="0" rIns="0" bIns="0" rtlCol="0"/>
            <a:lstStyle/>
            <a:p>
              <a:endParaRPr/>
            </a:p>
          </p:txBody>
        </p:sp>
        <p:sp>
          <p:nvSpPr>
            <p:cNvPr id="9" name="object 9"/>
            <p:cNvSpPr/>
            <p:nvPr/>
          </p:nvSpPr>
          <p:spPr>
            <a:xfrm>
              <a:off x="11640439" y="0"/>
              <a:ext cx="551815" cy="660400"/>
            </a:xfrm>
            <a:custGeom>
              <a:avLst/>
              <a:gdLst/>
              <a:ahLst/>
              <a:cxnLst/>
              <a:rect l="l" t="t" r="r" b="b"/>
              <a:pathLst>
                <a:path w="551815" h="660400">
                  <a:moveTo>
                    <a:pt x="551561" y="0"/>
                  </a:moveTo>
                  <a:lnTo>
                    <a:pt x="2706" y="0"/>
                  </a:lnTo>
                  <a:lnTo>
                    <a:pt x="1543" y="13990"/>
                  </a:lnTo>
                  <a:lnTo>
                    <a:pt x="682" y="28235"/>
                  </a:lnTo>
                  <a:lnTo>
                    <a:pt x="169" y="42237"/>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092" y="660323"/>
                  </a:lnTo>
                  <a:lnTo>
                    <a:pt x="551561" y="660323"/>
                  </a:lnTo>
                  <a:lnTo>
                    <a:pt x="551561" y="0"/>
                  </a:lnTo>
                  <a:close/>
                </a:path>
              </a:pathLst>
            </a:custGeom>
            <a:solidFill>
              <a:srgbClr val="E8ECDD"/>
            </a:solidFill>
          </p:spPr>
          <p:txBody>
            <a:bodyPr wrap="square" lIns="0" tIns="0" rIns="0" bIns="0" rtlCol="0"/>
            <a:lstStyle/>
            <a:p>
              <a:endParaRPr/>
            </a:p>
          </p:txBody>
        </p:sp>
        <p:sp>
          <p:nvSpPr>
            <p:cNvPr id="10" name="object 10"/>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grpSp>
        <p:nvGrpSpPr>
          <p:cNvPr id="12" name="object 12"/>
          <p:cNvGrpSpPr/>
          <p:nvPr/>
        </p:nvGrpSpPr>
        <p:grpSpPr>
          <a:xfrm>
            <a:off x="3460750" y="145935"/>
            <a:ext cx="5270500" cy="6605905"/>
            <a:chOff x="3460750" y="145935"/>
            <a:chExt cx="5270500" cy="6605905"/>
          </a:xfrm>
        </p:grpSpPr>
        <p:sp>
          <p:nvSpPr>
            <p:cNvPr id="13" name="object 13"/>
            <p:cNvSpPr/>
            <p:nvPr/>
          </p:nvSpPr>
          <p:spPr>
            <a:xfrm>
              <a:off x="4974615" y="6394501"/>
              <a:ext cx="2242820" cy="350520"/>
            </a:xfrm>
            <a:custGeom>
              <a:avLst/>
              <a:gdLst/>
              <a:ahLst/>
              <a:cxnLst/>
              <a:rect l="l" t="t" r="r" b="b"/>
              <a:pathLst>
                <a:path w="2242820" h="350520">
                  <a:moveTo>
                    <a:pt x="2122792" y="0"/>
                  </a:moveTo>
                  <a:lnTo>
                    <a:pt x="119976" y="0"/>
                  </a:lnTo>
                  <a:lnTo>
                    <a:pt x="73391" y="9468"/>
                  </a:lnTo>
                  <a:lnTo>
                    <a:pt x="35242" y="35248"/>
                  </a:lnTo>
                  <a:lnTo>
                    <a:pt x="9466" y="73402"/>
                  </a:lnTo>
                  <a:lnTo>
                    <a:pt x="0" y="119989"/>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89"/>
                  </a:lnTo>
                  <a:lnTo>
                    <a:pt x="2233302" y="73402"/>
                  </a:lnTo>
                  <a:lnTo>
                    <a:pt x="2207526" y="35248"/>
                  </a:lnTo>
                  <a:lnTo>
                    <a:pt x="2169377" y="9468"/>
                  </a:lnTo>
                  <a:lnTo>
                    <a:pt x="2122792" y="0"/>
                  </a:lnTo>
                  <a:close/>
                </a:path>
              </a:pathLst>
            </a:custGeom>
            <a:solidFill>
              <a:srgbClr val="E8ECDD"/>
            </a:solidFill>
          </p:spPr>
          <p:txBody>
            <a:bodyPr wrap="square" lIns="0" tIns="0" rIns="0" bIns="0" rtlCol="0"/>
            <a:lstStyle/>
            <a:p>
              <a:endParaRPr/>
            </a:p>
          </p:txBody>
        </p:sp>
        <p:sp>
          <p:nvSpPr>
            <p:cNvPr id="14" name="object 14"/>
            <p:cNvSpPr/>
            <p:nvPr/>
          </p:nvSpPr>
          <p:spPr>
            <a:xfrm>
              <a:off x="4974615" y="6394501"/>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89"/>
                  </a:lnTo>
                  <a:lnTo>
                    <a:pt x="9466" y="73402"/>
                  </a:lnTo>
                  <a:lnTo>
                    <a:pt x="35242" y="35248"/>
                  </a:lnTo>
                  <a:lnTo>
                    <a:pt x="73391" y="9468"/>
                  </a:lnTo>
                  <a:lnTo>
                    <a:pt x="119976" y="0"/>
                  </a:lnTo>
                  <a:lnTo>
                    <a:pt x="2122792" y="0"/>
                  </a:lnTo>
                  <a:lnTo>
                    <a:pt x="2169377" y="9468"/>
                  </a:lnTo>
                  <a:lnTo>
                    <a:pt x="2207526" y="35248"/>
                  </a:lnTo>
                  <a:lnTo>
                    <a:pt x="2233302" y="73402"/>
                  </a:lnTo>
                  <a:lnTo>
                    <a:pt x="2242769" y="119989"/>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a:p>
          </p:txBody>
        </p:sp>
        <p:pic>
          <p:nvPicPr>
            <p:cNvPr id="15" name="object 15"/>
            <p:cNvPicPr/>
            <p:nvPr/>
          </p:nvPicPr>
          <p:blipFill>
            <a:blip r:embed="rId3" cstate="print"/>
            <a:stretch>
              <a:fillRect/>
            </a:stretch>
          </p:blipFill>
          <p:spPr>
            <a:xfrm>
              <a:off x="5059743" y="6434772"/>
              <a:ext cx="270797" cy="270793"/>
            </a:xfrm>
            <a:prstGeom prst="rect">
              <a:avLst/>
            </a:prstGeom>
          </p:spPr>
        </p:pic>
        <p:sp>
          <p:nvSpPr>
            <p:cNvPr id="16" name="object 16"/>
            <p:cNvSpPr/>
            <p:nvPr/>
          </p:nvSpPr>
          <p:spPr>
            <a:xfrm>
              <a:off x="3467100" y="152285"/>
              <a:ext cx="5257800" cy="1253490"/>
            </a:xfrm>
            <a:custGeom>
              <a:avLst/>
              <a:gdLst/>
              <a:ahLst/>
              <a:cxnLst/>
              <a:rect l="l" t="t" r="r" b="b"/>
              <a:pathLst>
                <a:path w="5257800" h="1253490">
                  <a:moveTo>
                    <a:pt x="5218760" y="0"/>
                  </a:moveTo>
                  <a:lnTo>
                    <a:pt x="39027" y="0"/>
                  </a:lnTo>
                  <a:lnTo>
                    <a:pt x="23836" y="3067"/>
                  </a:lnTo>
                  <a:lnTo>
                    <a:pt x="11431" y="11433"/>
                  </a:lnTo>
                  <a:lnTo>
                    <a:pt x="3067" y="23842"/>
                  </a:lnTo>
                  <a:lnTo>
                    <a:pt x="0" y="39039"/>
                  </a:lnTo>
                  <a:lnTo>
                    <a:pt x="0" y="1214145"/>
                  </a:lnTo>
                  <a:lnTo>
                    <a:pt x="3067" y="1229342"/>
                  </a:lnTo>
                  <a:lnTo>
                    <a:pt x="11431" y="1241752"/>
                  </a:lnTo>
                  <a:lnTo>
                    <a:pt x="23836" y="1250117"/>
                  </a:lnTo>
                  <a:lnTo>
                    <a:pt x="39027" y="1253185"/>
                  </a:lnTo>
                  <a:lnTo>
                    <a:pt x="5218760" y="1253185"/>
                  </a:lnTo>
                  <a:lnTo>
                    <a:pt x="5233952" y="1250117"/>
                  </a:lnTo>
                  <a:lnTo>
                    <a:pt x="5246362" y="1241752"/>
                  </a:lnTo>
                  <a:lnTo>
                    <a:pt x="5254730" y="1229342"/>
                  </a:lnTo>
                  <a:lnTo>
                    <a:pt x="5257800" y="1214145"/>
                  </a:lnTo>
                  <a:lnTo>
                    <a:pt x="5257800" y="39039"/>
                  </a:lnTo>
                  <a:lnTo>
                    <a:pt x="5254730" y="23842"/>
                  </a:lnTo>
                  <a:lnTo>
                    <a:pt x="5246362" y="11433"/>
                  </a:lnTo>
                  <a:lnTo>
                    <a:pt x="5233952" y="3067"/>
                  </a:lnTo>
                  <a:lnTo>
                    <a:pt x="5218760" y="0"/>
                  </a:lnTo>
                  <a:close/>
                </a:path>
              </a:pathLst>
            </a:custGeom>
            <a:solidFill>
              <a:srgbClr val="E8ECDD"/>
            </a:solidFill>
          </p:spPr>
          <p:txBody>
            <a:bodyPr wrap="square" lIns="0" tIns="0" rIns="0" bIns="0" rtlCol="0"/>
            <a:lstStyle/>
            <a:p>
              <a:endParaRPr/>
            </a:p>
          </p:txBody>
        </p:sp>
        <p:sp>
          <p:nvSpPr>
            <p:cNvPr id="17" name="object 17"/>
            <p:cNvSpPr/>
            <p:nvPr/>
          </p:nvSpPr>
          <p:spPr>
            <a:xfrm>
              <a:off x="3467100" y="152285"/>
              <a:ext cx="5257800" cy="1253490"/>
            </a:xfrm>
            <a:custGeom>
              <a:avLst/>
              <a:gdLst/>
              <a:ahLst/>
              <a:cxnLst/>
              <a:rect l="l" t="t" r="r" b="b"/>
              <a:pathLst>
                <a:path w="5257800" h="1253490">
                  <a:moveTo>
                    <a:pt x="5218760" y="1253185"/>
                  </a:moveTo>
                  <a:lnTo>
                    <a:pt x="39027" y="1253185"/>
                  </a:lnTo>
                  <a:lnTo>
                    <a:pt x="23836" y="1250117"/>
                  </a:lnTo>
                  <a:lnTo>
                    <a:pt x="11431" y="1241752"/>
                  </a:lnTo>
                  <a:lnTo>
                    <a:pt x="3067" y="1229342"/>
                  </a:lnTo>
                  <a:lnTo>
                    <a:pt x="0" y="1214145"/>
                  </a:lnTo>
                  <a:lnTo>
                    <a:pt x="0" y="39039"/>
                  </a:lnTo>
                  <a:lnTo>
                    <a:pt x="3067" y="23842"/>
                  </a:lnTo>
                  <a:lnTo>
                    <a:pt x="11431" y="11433"/>
                  </a:lnTo>
                  <a:lnTo>
                    <a:pt x="23836" y="3067"/>
                  </a:lnTo>
                  <a:lnTo>
                    <a:pt x="39027" y="0"/>
                  </a:lnTo>
                  <a:lnTo>
                    <a:pt x="5218760" y="0"/>
                  </a:lnTo>
                  <a:lnTo>
                    <a:pt x="5233952" y="3067"/>
                  </a:lnTo>
                  <a:lnTo>
                    <a:pt x="5246362" y="11433"/>
                  </a:lnTo>
                  <a:lnTo>
                    <a:pt x="5254730" y="23842"/>
                  </a:lnTo>
                  <a:lnTo>
                    <a:pt x="5257800" y="39039"/>
                  </a:lnTo>
                  <a:lnTo>
                    <a:pt x="5257800" y="1214145"/>
                  </a:lnTo>
                  <a:lnTo>
                    <a:pt x="5254730" y="1229342"/>
                  </a:lnTo>
                  <a:lnTo>
                    <a:pt x="5246362" y="1241752"/>
                  </a:lnTo>
                  <a:lnTo>
                    <a:pt x="5233952" y="1250117"/>
                  </a:lnTo>
                  <a:lnTo>
                    <a:pt x="5218760" y="1253185"/>
                  </a:lnTo>
                  <a:close/>
                </a:path>
              </a:pathLst>
            </a:custGeom>
            <a:ln w="12700">
              <a:solidFill>
                <a:srgbClr val="221F1F"/>
              </a:solidFill>
            </a:ln>
          </p:spPr>
          <p:txBody>
            <a:bodyPr wrap="square" lIns="0" tIns="0" rIns="0" bIns="0" rtlCol="0"/>
            <a:lstStyle/>
            <a:p>
              <a:endParaRPr/>
            </a:p>
          </p:txBody>
        </p:sp>
      </p:grpSp>
      <p:sp>
        <p:nvSpPr>
          <p:cNvPr id="18" name="object 18"/>
          <p:cNvSpPr txBox="1">
            <a:spLocks noGrp="1"/>
          </p:cNvSpPr>
          <p:nvPr>
            <p:ph type="title"/>
          </p:nvPr>
        </p:nvSpPr>
        <p:spPr>
          <a:xfrm>
            <a:off x="3880375" y="216980"/>
            <a:ext cx="4426446" cy="1001684"/>
          </a:xfrm>
          <a:prstGeom prst="rect">
            <a:avLst/>
          </a:prstGeom>
        </p:spPr>
        <p:txBody>
          <a:bodyPr vert="horz" wrap="square" lIns="0" tIns="157480" rIns="0" bIns="0" rtlCol="0">
            <a:spAutoFit/>
          </a:bodyPr>
          <a:lstStyle/>
          <a:p>
            <a:pPr marL="327025" marR="10795" indent="-314960">
              <a:lnSpc>
                <a:spcPct val="74300"/>
              </a:lnSpc>
              <a:spcBef>
                <a:spcPts val="1240"/>
              </a:spcBef>
            </a:pPr>
            <a:r>
              <a:rPr spc="-100" dirty="0">
                <a:latin typeface="Grammarsaurus" pitchFamily="2" charset="0"/>
              </a:rPr>
              <a:t>What happens to the food that we eat?</a:t>
            </a:r>
          </a:p>
        </p:txBody>
      </p:sp>
      <p:grpSp>
        <p:nvGrpSpPr>
          <p:cNvPr id="19" name="object 19"/>
          <p:cNvGrpSpPr/>
          <p:nvPr/>
        </p:nvGrpSpPr>
        <p:grpSpPr>
          <a:xfrm>
            <a:off x="2307094" y="2371636"/>
            <a:ext cx="7578090" cy="2483485"/>
            <a:chOff x="2307094" y="2371636"/>
            <a:chExt cx="7578090" cy="2483485"/>
          </a:xfrm>
        </p:grpSpPr>
        <p:sp>
          <p:nvSpPr>
            <p:cNvPr id="20" name="object 20"/>
            <p:cNvSpPr/>
            <p:nvPr/>
          </p:nvSpPr>
          <p:spPr>
            <a:xfrm>
              <a:off x="2318372" y="2377986"/>
              <a:ext cx="7560309" cy="461645"/>
            </a:xfrm>
            <a:custGeom>
              <a:avLst/>
              <a:gdLst/>
              <a:ahLst/>
              <a:cxnLst/>
              <a:rect l="l" t="t" r="r" b="b"/>
              <a:pathLst>
                <a:path w="7560309" h="461644">
                  <a:moveTo>
                    <a:pt x="7495654" y="0"/>
                  </a:moveTo>
                  <a:lnTo>
                    <a:pt x="64528" y="0"/>
                  </a:lnTo>
                  <a:lnTo>
                    <a:pt x="39406" y="5071"/>
                  </a:lnTo>
                  <a:lnTo>
                    <a:pt x="18896" y="18900"/>
                  </a:lnTo>
                  <a:lnTo>
                    <a:pt x="5069" y="39412"/>
                  </a:lnTo>
                  <a:lnTo>
                    <a:pt x="0" y="64528"/>
                  </a:lnTo>
                  <a:lnTo>
                    <a:pt x="0" y="396519"/>
                  </a:lnTo>
                  <a:lnTo>
                    <a:pt x="5069" y="421641"/>
                  </a:lnTo>
                  <a:lnTo>
                    <a:pt x="18896" y="442152"/>
                  </a:lnTo>
                  <a:lnTo>
                    <a:pt x="39406" y="455978"/>
                  </a:lnTo>
                  <a:lnTo>
                    <a:pt x="64528" y="461048"/>
                  </a:lnTo>
                  <a:lnTo>
                    <a:pt x="7495654" y="461048"/>
                  </a:lnTo>
                  <a:lnTo>
                    <a:pt x="7520770" y="455978"/>
                  </a:lnTo>
                  <a:lnTo>
                    <a:pt x="7541282" y="442152"/>
                  </a:lnTo>
                  <a:lnTo>
                    <a:pt x="7555111" y="421641"/>
                  </a:lnTo>
                  <a:lnTo>
                    <a:pt x="7560183" y="396519"/>
                  </a:lnTo>
                  <a:lnTo>
                    <a:pt x="7560183" y="64528"/>
                  </a:lnTo>
                  <a:lnTo>
                    <a:pt x="7555111" y="39412"/>
                  </a:lnTo>
                  <a:lnTo>
                    <a:pt x="7541282" y="18900"/>
                  </a:lnTo>
                  <a:lnTo>
                    <a:pt x="7520770" y="5071"/>
                  </a:lnTo>
                  <a:lnTo>
                    <a:pt x="7495654" y="0"/>
                  </a:lnTo>
                  <a:close/>
                </a:path>
              </a:pathLst>
            </a:custGeom>
            <a:solidFill>
              <a:srgbClr val="FFFFFF"/>
            </a:solidFill>
          </p:spPr>
          <p:txBody>
            <a:bodyPr wrap="square" lIns="0" tIns="0" rIns="0" bIns="0" rtlCol="0"/>
            <a:lstStyle/>
            <a:p>
              <a:endParaRPr/>
            </a:p>
          </p:txBody>
        </p:sp>
        <p:sp>
          <p:nvSpPr>
            <p:cNvPr id="21" name="object 21"/>
            <p:cNvSpPr/>
            <p:nvPr/>
          </p:nvSpPr>
          <p:spPr>
            <a:xfrm>
              <a:off x="2318372" y="2377986"/>
              <a:ext cx="7560309" cy="461645"/>
            </a:xfrm>
            <a:custGeom>
              <a:avLst/>
              <a:gdLst/>
              <a:ahLst/>
              <a:cxnLst/>
              <a:rect l="l" t="t" r="r" b="b"/>
              <a:pathLst>
                <a:path w="7560309" h="461644">
                  <a:moveTo>
                    <a:pt x="7495654" y="461048"/>
                  </a:moveTo>
                  <a:lnTo>
                    <a:pt x="64528" y="461048"/>
                  </a:lnTo>
                  <a:lnTo>
                    <a:pt x="39406" y="455978"/>
                  </a:lnTo>
                  <a:lnTo>
                    <a:pt x="18896" y="442152"/>
                  </a:lnTo>
                  <a:lnTo>
                    <a:pt x="5069" y="421641"/>
                  </a:lnTo>
                  <a:lnTo>
                    <a:pt x="0" y="396519"/>
                  </a:lnTo>
                  <a:lnTo>
                    <a:pt x="0" y="64528"/>
                  </a:lnTo>
                  <a:lnTo>
                    <a:pt x="5069" y="39412"/>
                  </a:lnTo>
                  <a:lnTo>
                    <a:pt x="18896" y="18900"/>
                  </a:lnTo>
                  <a:lnTo>
                    <a:pt x="39406" y="5071"/>
                  </a:lnTo>
                  <a:lnTo>
                    <a:pt x="64528" y="0"/>
                  </a:lnTo>
                  <a:lnTo>
                    <a:pt x="7495654" y="0"/>
                  </a:lnTo>
                  <a:lnTo>
                    <a:pt x="7520770" y="5071"/>
                  </a:lnTo>
                  <a:lnTo>
                    <a:pt x="7541282" y="18900"/>
                  </a:lnTo>
                  <a:lnTo>
                    <a:pt x="7555111" y="39412"/>
                  </a:lnTo>
                  <a:lnTo>
                    <a:pt x="7560183" y="64528"/>
                  </a:lnTo>
                  <a:lnTo>
                    <a:pt x="7560183" y="396519"/>
                  </a:lnTo>
                  <a:lnTo>
                    <a:pt x="7555111" y="421641"/>
                  </a:lnTo>
                  <a:lnTo>
                    <a:pt x="7541282" y="442152"/>
                  </a:lnTo>
                  <a:lnTo>
                    <a:pt x="7520770" y="455978"/>
                  </a:lnTo>
                  <a:lnTo>
                    <a:pt x="7495654" y="461048"/>
                  </a:lnTo>
                  <a:close/>
                </a:path>
              </a:pathLst>
            </a:custGeom>
            <a:ln w="12700">
              <a:solidFill>
                <a:srgbClr val="06152F"/>
              </a:solidFill>
            </a:ln>
          </p:spPr>
          <p:txBody>
            <a:bodyPr wrap="square" lIns="0" tIns="0" rIns="0" bIns="0" rtlCol="0"/>
            <a:lstStyle/>
            <a:p>
              <a:endParaRPr/>
            </a:p>
          </p:txBody>
        </p:sp>
        <p:sp>
          <p:nvSpPr>
            <p:cNvPr id="22" name="object 22"/>
            <p:cNvSpPr/>
            <p:nvPr/>
          </p:nvSpPr>
          <p:spPr>
            <a:xfrm>
              <a:off x="2318372" y="3047885"/>
              <a:ext cx="7560309" cy="461645"/>
            </a:xfrm>
            <a:custGeom>
              <a:avLst/>
              <a:gdLst/>
              <a:ahLst/>
              <a:cxnLst/>
              <a:rect l="l" t="t" r="r" b="b"/>
              <a:pathLst>
                <a:path w="7560309" h="461645">
                  <a:moveTo>
                    <a:pt x="7495654" y="0"/>
                  </a:moveTo>
                  <a:lnTo>
                    <a:pt x="64528" y="0"/>
                  </a:lnTo>
                  <a:lnTo>
                    <a:pt x="39406" y="5071"/>
                  </a:lnTo>
                  <a:lnTo>
                    <a:pt x="18896" y="18900"/>
                  </a:lnTo>
                  <a:lnTo>
                    <a:pt x="5069" y="39412"/>
                  </a:lnTo>
                  <a:lnTo>
                    <a:pt x="0" y="64528"/>
                  </a:lnTo>
                  <a:lnTo>
                    <a:pt x="0" y="396519"/>
                  </a:lnTo>
                  <a:lnTo>
                    <a:pt x="5069" y="421641"/>
                  </a:lnTo>
                  <a:lnTo>
                    <a:pt x="18896" y="442152"/>
                  </a:lnTo>
                  <a:lnTo>
                    <a:pt x="39406" y="455978"/>
                  </a:lnTo>
                  <a:lnTo>
                    <a:pt x="64528" y="461048"/>
                  </a:lnTo>
                  <a:lnTo>
                    <a:pt x="7495654" y="461048"/>
                  </a:lnTo>
                  <a:lnTo>
                    <a:pt x="7520770" y="455978"/>
                  </a:lnTo>
                  <a:lnTo>
                    <a:pt x="7541282" y="442152"/>
                  </a:lnTo>
                  <a:lnTo>
                    <a:pt x="7555111" y="421641"/>
                  </a:lnTo>
                  <a:lnTo>
                    <a:pt x="7560183" y="396519"/>
                  </a:lnTo>
                  <a:lnTo>
                    <a:pt x="7560183" y="64528"/>
                  </a:lnTo>
                  <a:lnTo>
                    <a:pt x="7555111" y="39412"/>
                  </a:lnTo>
                  <a:lnTo>
                    <a:pt x="7541282" y="18900"/>
                  </a:lnTo>
                  <a:lnTo>
                    <a:pt x="7520770" y="5071"/>
                  </a:lnTo>
                  <a:lnTo>
                    <a:pt x="7495654" y="0"/>
                  </a:lnTo>
                  <a:close/>
                </a:path>
              </a:pathLst>
            </a:custGeom>
            <a:solidFill>
              <a:srgbClr val="5B5B5B"/>
            </a:solidFill>
          </p:spPr>
          <p:txBody>
            <a:bodyPr wrap="square" lIns="0" tIns="0" rIns="0" bIns="0" rtlCol="0"/>
            <a:lstStyle/>
            <a:p>
              <a:endParaRPr/>
            </a:p>
          </p:txBody>
        </p:sp>
        <p:sp>
          <p:nvSpPr>
            <p:cNvPr id="23" name="object 23"/>
            <p:cNvSpPr/>
            <p:nvPr/>
          </p:nvSpPr>
          <p:spPr>
            <a:xfrm>
              <a:off x="2318372" y="3047885"/>
              <a:ext cx="7560309" cy="461645"/>
            </a:xfrm>
            <a:custGeom>
              <a:avLst/>
              <a:gdLst/>
              <a:ahLst/>
              <a:cxnLst/>
              <a:rect l="l" t="t" r="r" b="b"/>
              <a:pathLst>
                <a:path w="7560309" h="461645">
                  <a:moveTo>
                    <a:pt x="7495654" y="461048"/>
                  </a:moveTo>
                  <a:lnTo>
                    <a:pt x="64528" y="461048"/>
                  </a:lnTo>
                  <a:lnTo>
                    <a:pt x="39406" y="455978"/>
                  </a:lnTo>
                  <a:lnTo>
                    <a:pt x="18896" y="442152"/>
                  </a:lnTo>
                  <a:lnTo>
                    <a:pt x="5069" y="421641"/>
                  </a:lnTo>
                  <a:lnTo>
                    <a:pt x="0" y="396519"/>
                  </a:lnTo>
                  <a:lnTo>
                    <a:pt x="0" y="64528"/>
                  </a:lnTo>
                  <a:lnTo>
                    <a:pt x="5069" y="39412"/>
                  </a:lnTo>
                  <a:lnTo>
                    <a:pt x="18896" y="18900"/>
                  </a:lnTo>
                  <a:lnTo>
                    <a:pt x="39406" y="5071"/>
                  </a:lnTo>
                  <a:lnTo>
                    <a:pt x="64528" y="0"/>
                  </a:lnTo>
                  <a:lnTo>
                    <a:pt x="7495654" y="0"/>
                  </a:lnTo>
                  <a:lnTo>
                    <a:pt x="7520770" y="5071"/>
                  </a:lnTo>
                  <a:lnTo>
                    <a:pt x="7541282" y="18900"/>
                  </a:lnTo>
                  <a:lnTo>
                    <a:pt x="7555111" y="39412"/>
                  </a:lnTo>
                  <a:lnTo>
                    <a:pt x="7560183" y="64528"/>
                  </a:lnTo>
                  <a:lnTo>
                    <a:pt x="7560183" y="396519"/>
                  </a:lnTo>
                  <a:lnTo>
                    <a:pt x="7555111" y="421641"/>
                  </a:lnTo>
                  <a:lnTo>
                    <a:pt x="7541282" y="442152"/>
                  </a:lnTo>
                  <a:lnTo>
                    <a:pt x="7520770" y="455978"/>
                  </a:lnTo>
                  <a:lnTo>
                    <a:pt x="7495654" y="461048"/>
                  </a:lnTo>
                  <a:close/>
                </a:path>
              </a:pathLst>
            </a:custGeom>
            <a:ln w="12700">
              <a:solidFill>
                <a:srgbClr val="000000"/>
              </a:solidFill>
            </a:ln>
          </p:spPr>
          <p:txBody>
            <a:bodyPr wrap="square" lIns="0" tIns="0" rIns="0" bIns="0" rtlCol="0"/>
            <a:lstStyle/>
            <a:p>
              <a:endParaRPr/>
            </a:p>
          </p:txBody>
        </p:sp>
        <p:sp>
          <p:nvSpPr>
            <p:cNvPr id="24" name="object 24"/>
            <p:cNvSpPr/>
            <p:nvPr/>
          </p:nvSpPr>
          <p:spPr>
            <a:xfrm>
              <a:off x="2313444" y="3717797"/>
              <a:ext cx="7560309" cy="461645"/>
            </a:xfrm>
            <a:custGeom>
              <a:avLst/>
              <a:gdLst/>
              <a:ahLst/>
              <a:cxnLst/>
              <a:rect l="l" t="t" r="r" b="b"/>
              <a:pathLst>
                <a:path w="7560309" h="461645">
                  <a:moveTo>
                    <a:pt x="7495654" y="0"/>
                  </a:moveTo>
                  <a:lnTo>
                    <a:pt x="64528" y="0"/>
                  </a:lnTo>
                  <a:lnTo>
                    <a:pt x="39412" y="5071"/>
                  </a:lnTo>
                  <a:lnTo>
                    <a:pt x="18900" y="18900"/>
                  </a:lnTo>
                  <a:lnTo>
                    <a:pt x="5071" y="39412"/>
                  </a:lnTo>
                  <a:lnTo>
                    <a:pt x="0" y="64528"/>
                  </a:lnTo>
                  <a:lnTo>
                    <a:pt x="0" y="396519"/>
                  </a:lnTo>
                  <a:lnTo>
                    <a:pt x="5071" y="421641"/>
                  </a:lnTo>
                  <a:lnTo>
                    <a:pt x="18900" y="442152"/>
                  </a:lnTo>
                  <a:lnTo>
                    <a:pt x="39412" y="455978"/>
                  </a:lnTo>
                  <a:lnTo>
                    <a:pt x="64528" y="461048"/>
                  </a:lnTo>
                  <a:lnTo>
                    <a:pt x="7495654" y="461048"/>
                  </a:lnTo>
                  <a:lnTo>
                    <a:pt x="7520770" y="455978"/>
                  </a:lnTo>
                  <a:lnTo>
                    <a:pt x="7541282" y="442152"/>
                  </a:lnTo>
                  <a:lnTo>
                    <a:pt x="7555111" y="421641"/>
                  </a:lnTo>
                  <a:lnTo>
                    <a:pt x="7560183" y="396519"/>
                  </a:lnTo>
                  <a:lnTo>
                    <a:pt x="7560183" y="64528"/>
                  </a:lnTo>
                  <a:lnTo>
                    <a:pt x="7555111" y="39412"/>
                  </a:lnTo>
                  <a:lnTo>
                    <a:pt x="7541282" y="18900"/>
                  </a:lnTo>
                  <a:lnTo>
                    <a:pt x="7520770" y="5071"/>
                  </a:lnTo>
                  <a:lnTo>
                    <a:pt x="7495654" y="0"/>
                  </a:lnTo>
                  <a:close/>
                </a:path>
              </a:pathLst>
            </a:custGeom>
            <a:solidFill>
              <a:srgbClr val="FFFFFF"/>
            </a:solidFill>
          </p:spPr>
          <p:txBody>
            <a:bodyPr wrap="square" lIns="0" tIns="0" rIns="0" bIns="0" rtlCol="0"/>
            <a:lstStyle/>
            <a:p>
              <a:endParaRPr/>
            </a:p>
          </p:txBody>
        </p:sp>
        <p:sp>
          <p:nvSpPr>
            <p:cNvPr id="25" name="object 25"/>
            <p:cNvSpPr/>
            <p:nvPr/>
          </p:nvSpPr>
          <p:spPr>
            <a:xfrm>
              <a:off x="2313444" y="3717797"/>
              <a:ext cx="7560309" cy="461645"/>
            </a:xfrm>
            <a:custGeom>
              <a:avLst/>
              <a:gdLst/>
              <a:ahLst/>
              <a:cxnLst/>
              <a:rect l="l" t="t" r="r" b="b"/>
              <a:pathLst>
                <a:path w="7560309" h="461645">
                  <a:moveTo>
                    <a:pt x="7495654" y="461048"/>
                  </a:moveTo>
                  <a:lnTo>
                    <a:pt x="64528" y="461048"/>
                  </a:lnTo>
                  <a:lnTo>
                    <a:pt x="39412" y="455978"/>
                  </a:lnTo>
                  <a:lnTo>
                    <a:pt x="18900" y="442152"/>
                  </a:lnTo>
                  <a:lnTo>
                    <a:pt x="5071" y="421641"/>
                  </a:lnTo>
                  <a:lnTo>
                    <a:pt x="0" y="396519"/>
                  </a:lnTo>
                  <a:lnTo>
                    <a:pt x="0" y="64528"/>
                  </a:lnTo>
                  <a:lnTo>
                    <a:pt x="5071" y="39412"/>
                  </a:lnTo>
                  <a:lnTo>
                    <a:pt x="18900" y="18900"/>
                  </a:lnTo>
                  <a:lnTo>
                    <a:pt x="39412" y="5071"/>
                  </a:lnTo>
                  <a:lnTo>
                    <a:pt x="64528" y="0"/>
                  </a:lnTo>
                  <a:lnTo>
                    <a:pt x="7495654" y="0"/>
                  </a:lnTo>
                  <a:lnTo>
                    <a:pt x="7520770" y="5071"/>
                  </a:lnTo>
                  <a:lnTo>
                    <a:pt x="7541282" y="18900"/>
                  </a:lnTo>
                  <a:lnTo>
                    <a:pt x="7555111" y="39412"/>
                  </a:lnTo>
                  <a:lnTo>
                    <a:pt x="7560183" y="64528"/>
                  </a:lnTo>
                  <a:lnTo>
                    <a:pt x="7560183" y="396519"/>
                  </a:lnTo>
                  <a:lnTo>
                    <a:pt x="7555111" y="421641"/>
                  </a:lnTo>
                  <a:lnTo>
                    <a:pt x="7541282" y="442152"/>
                  </a:lnTo>
                  <a:lnTo>
                    <a:pt x="7520770" y="455978"/>
                  </a:lnTo>
                  <a:lnTo>
                    <a:pt x="7495654" y="461048"/>
                  </a:lnTo>
                  <a:close/>
                </a:path>
              </a:pathLst>
            </a:custGeom>
            <a:ln w="12700">
              <a:solidFill>
                <a:srgbClr val="06152F"/>
              </a:solidFill>
            </a:ln>
          </p:spPr>
          <p:txBody>
            <a:bodyPr wrap="square" lIns="0" tIns="0" rIns="0" bIns="0" rtlCol="0"/>
            <a:lstStyle/>
            <a:p>
              <a:endParaRPr/>
            </a:p>
          </p:txBody>
        </p:sp>
        <p:sp>
          <p:nvSpPr>
            <p:cNvPr id="26" name="object 26"/>
            <p:cNvSpPr/>
            <p:nvPr/>
          </p:nvSpPr>
          <p:spPr>
            <a:xfrm>
              <a:off x="2317267" y="4387710"/>
              <a:ext cx="7561580" cy="461645"/>
            </a:xfrm>
            <a:custGeom>
              <a:avLst/>
              <a:gdLst/>
              <a:ahLst/>
              <a:cxnLst/>
              <a:rect l="l" t="t" r="r" b="b"/>
              <a:pathLst>
                <a:path w="7561580" h="461645">
                  <a:moveTo>
                    <a:pt x="7496759" y="0"/>
                  </a:moveTo>
                  <a:lnTo>
                    <a:pt x="64528" y="0"/>
                  </a:lnTo>
                  <a:lnTo>
                    <a:pt x="39412" y="5071"/>
                  </a:lnTo>
                  <a:lnTo>
                    <a:pt x="18900" y="18900"/>
                  </a:lnTo>
                  <a:lnTo>
                    <a:pt x="5071" y="39412"/>
                  </a:lnTo>
                  <a:lnTo>
                    <a:pt x="0" y="64528"/>
                  </a:lnTo>
                  <a:lnTo>
                    <a:pt x="0" y="396519"/>
                  </a:lnTo>
                  <a:lnTo>
                    <a:pt x="5071" y="421641"/>
                  </a:lnTo>
                  <a:lnTo>
                    <a:pt x="18900" y="442152"/>
                  </a:lnTo>
                  <a:lnTo>
                    <a:pt x="39412" y="455978"/>
                  </a:lnTo>
                  <a:lnTo>
                    <a:pt x="64528" y="461048"/>
                  </a:lnTo>
                  <a:lnTo>
                    <a:pt x="7496759" y="461048"/>
                  </a:lnTo>
                  <a:lnTo>
                    <a:pt x="7521875" y="455978"/>
                  </a:lnTo>
                  <a:lnTo>
                    <a:pt x="7542387" y="442152"/>
                  </a:lnTo>
                  <a:lnTo>
                    <a:pt x="7556216" y="421641"/>
                  </a:lnTo>
                  <a:lnTo>
                    <a:pt x="7561287" y="396519"/>
                  </a:lnTo>
                  <a:lnTo>
                    <a:pt x="7561287" y="64528"/>
                  </a:lnTo>
                  <a:lnTo>
                    <a:pt x="7556216" y="39412"/>
                  </a:lnTo>
                  <a:lnTo>
                    <a:pt x="7542387" y="18900"/>
                  </a:lnTo>
                  <a:lnTo>
                    <a:pt x="7521875" y="5071"/>
                  </a:lnTo>
                  <a:lnTo>
                    <a:pt x="7496759" y="0"/>
                  </a:lnTo>
                  <a:close/>
                </a:path>
              </a:pathLst>
            </a:custGeom>
            <a:solidFill>
              <a:srgbClr val="FFFFFF"/>
            </a:solidFill>
          </p:spPr>
          <p:txBody>
            <a:bodyPr wrap="square" lIns="0" tIns="0" rIns="0" bIns="0" rtlCol="0"/>
            <a:lstStyle/>
            <a:p>
              <a:endParaRPr/>
            </a:p>
          </p:txBody>
        </p:sp>
        <p:sp>
          <p:nvSpPr>
            <p:cNvPr id="27" name="object 27"/>
            <p:cNvSpPr/>
            <p:nvPr/>
          </p:nvSpPr>
          <p:spPr>
            <a:xfrm>
              <a:off x="2317267" y="4387710"/>
              <a:ext cx="7561580" cy="461645"/>
            </a:xfrm>
            <a:custGeom>
              <a:avLst/>
              <a:gdLst/>
              <a:ahLst/>
              <a:cxnLst/>
              <a:rect l="l" t="t" r="r" b="b"/>
              <a:pathLst>
                <a:path w="7561580" h="461645">
                  <a:moveTo>
                    <a:pt x="7496759" y="461048"/>
                  </a:moveTo>
                  <a:lnTo>
                    <a:pt x="64528" y="461048"/>
                  </a:lnTo>
                  <a:lnTo>
                    <a:pt x="39412" y="455978"/>
                  </a:lnTo>
                  <a:lnTo>
                    <a:pt x="18900" y="442152"/>
                  </a:lnTo>
                  <a:lnTo>
                    <a:pt x="5071" y="421641"/>
                  </a:lnTo>
                  <a:lnTo>
                    <a:pt x="0" y="396519"/>
                  </a:lnTo>
                  <a:lnTo>
                    <a:pt x="0" y="64528"/>
                  </a:lnTo>
                  <a:lnTo>
                    <a:pt x="5071" y="39412"/>
                  </a:lnTo>
                  <a:lnTo>
                    <a:pt x="18900" y="18900"/>
                  </a:lnTo>
                  <a:lnTo>
                    <a:pt x="39412" y="5071"/>
                  </a:lnTo>
                  <a:lnTo>
                    <a:pt x="64528" y="0"/>
                  </a:lnTo>
                  <a:lnTo>
                    <a:pt x="7496759" y="0"/>
                  </a:lnTo>
                  <a:lnTo>
                    <a:pt x="7521875" y="5071"/>
                  </a:lnTo>
                  <a:lnTo>
                    <a:pt x="7542387" y="18900"/>
                  </a:lnTo>
                  <a:lnTo>
                    <a:pt x="7556216" y="39412"/>
                  </a:lnTo>
                  <a:lnTo>
                    <a:pt x="7561287" y="64528"/>
                  </a:lnTo>
                  <a:lnTo>
                    <a:pt x="7561287" y="396519"/>
                  </a:lnTo>
                  <a:lnTo>
                    <a:pt x="7556216" y="421641"/>
                  </a:lnTo>
                  <a:lnTo>
                    <a:pt x="7542387" y="442152"/>
                  </a:lnTo>
                  <a:lnTo>
                    <a:pt x="7521875" y="455978"/>
                  </a:lnTo>
                  <a:lnTo>
                    <a:pt x="7496759" y="461048"/>
                  </a:lnTo>
                  <a:close/>
                </a:path>
              </a:pathLst>
            </a:custGeom>
            <a:ln w="12700">
              <a:solidFill>
                <a:srgbClr val="06152F"/>
              </a:solidFill>
            </a:ln>
          </p:spPr>
          <p:txBody>
            <a:bodyPr wrap="square" lIns="0" tIns="0" rIns="0" bIns="0" rtlCol="0"/>
            <a:lstStyle/>
            <a:p>
              <a:endParaRPr/>
            </a:p>
          </p:txBody>
        </p:sp>
      </p:grpSp>
      <p:sp>
        <p:nvSpPr>
          <p:cNvPr id="28" name="object 28"/>
          <p:cNvSpPr txBox="1"/>
          <p:nvPr/>
        </p:nvSpPr>
        <p:spPr>
          <a:xfrm>
            <a:off x="2476473" y="2414932"/>
            <a:ext cx="7390675" cy="2365391"/>
          </a:xfrm>
          <a:prstGeom prst="rect">
            <a:avLst/>
          </a:prstGeom>
        </p:spPr>
        <p:txBody>
          <a:bodyPr vert="horz" wrap="square" lIns="0" tIns="15875" rIns="0" bIns="0" rtlCol="0">
            <a:spAutoFit/>
          </a:bodyPr>
          <a:lstStyle/>
          <a:p>
            <a:pPr marL="16510">
              <a:lnSpc>
                <a:spcPct val="100000"/>
              </a:lnSpc>
              <a:spcBef>
                <a:spcPts val="125"/>
              </a:spcBef>
            </a:pPr>
            <a:r>
              <a:rPr sz="2000" b="1" spc="-100" dirty="0">
                <a:solidFill>
                  <a:srgbClr val="1D242C"/>
                </a:solidFill>
                <a:latin typeface="Grammarsaurus" pitchFamily="2" charset="0"/>
                <a:cs typeface="Gill Sans MT"/>
              </a:rPr>
              <a:t>Lesson 1: </a:t>
            </a:r>
            <a:r>
              <a:rPr sz="2000" spc="-100" dirty="0">
                <a:solidFill>
                  <a:srgbClr val="1D242C"/>
                </a:solidFill>
                <a:latin typeface="Grammarsaurus" pitchFamily="2" charset="0"/>
                <a:cs typeface="Gill Sans MT"/>
              </a:rPr>
              <a:t>Why are teeth </a:t>
            </a:r>
            <a:r>
              <a:rPr sz="2000" spc="-100" dirty="0" smtClean="0">
                <a:solidFill>
                  <a:srgbClr val="1D242C"/>
                </a:solidFill>
                <a:latin typeface="Grammarsaurus" pitchFamily="2" charset="0"/>
                <a:cs typeface="Gill Sans MT"/>
              </a:rPr>
              <a:t>di</a:t>
            </a:r>
            <a:r>
              <a:rPr lang="en-US" sz="2000" spc="-100" dirty="0" smtClean="0">
                <a:solidFill>
                  <a:srgbClr val="1D242C"/>
                </a:solidFill>
                <a:latin typeface="Grammarsaurus" pitchFamily="2" charset="0"/>
                <a:cs typeface="Gill Sans MT"/>
              </a:rPr>
              <a:t>ff</a:t>
            </a:r>
            <a:r>
              <a:rPr sz="2000" spc="-100" dirty="0" smtClean="0">
                <a:solidFill>
                  <a:srgbClr val="1D242C"/>
                </a:solidFill>
                <a:latin typeface="Grammarsaurus" pitchFamily="2" charset="0"/>
                <a:cs typeface="Gill Sans MT"/>
              </a:rPr>
              <a:t>erent </a:t>
            </a:r>
            <a:r>
              <a:rPr sz="2000" spc="-100" dirty="0">
                <a:solidFill>
                  <a:srgbClr val="1D242C"/>
                </a:solidFill>
                <a:latin typeface="Grammarsaurus" pitchFamily="2" charset="0"/>
                <a:cs typeface="Gill Sans MT"/>
              </a:rPr>
              <a:t>shapes?</a:t>
            </a:r>
            <a:endParaRPr sz="2000" spc="-100" dirty="0">
              <a:latin typeface="Grammarsaurus" pitchFamily="2" charset="0"/>
              <a:cs typeface="Gill Sans MT"/>
            </a:endParaRPr>
          </a:p>
          <a:p>
            <a:pPr marL="12700" marR="1543685" indent="3810">
              <a:lnSpc>
                <a:spcPct val="219800"/>
              </a:lnSpc>
              <a:spcBef>
                <a:spcPts val="800"/>
              </a:spcBef>
            </a:pPr>
            <a:r>
              <a:rPr sz="2000" b="1" spc="-100" dirty="0">
                <a:solidFill>
                  <a:srgbClr val="FFFFF9"/>
                </a:solidFill>
                <a:latin typeface="Grammarsaurus" pitchFamily="2" charset="0"/>
                <a:cs typeface="Gill Sans MT"/>
              </a:rPr>
              <a:t>Lesson 2: Which drink causes the most tooth decay? </a:t>
            </a:r>
            <a:r>
              <a:rPr sz="2000" b="1" spc="-100" dirty="0">
                <a:solidFill>
                  <a:srgbClr val="1D242C"/>
                </a:solidFill>
                <a:latin typeface="Grammarsaurus" pitchFamily="2" charset="0"/>
                <a:cs typeface="Gill Sans MT"/>
              </a:rPr>
              <a:t>Lesson 3: </a:t>
            </a:r>
            <a:r>
              <a:rPr sz="2000" spc="-100" dirty="0">
                <a:solidFill>
                  <a:srgbClr val="1D242C"/>
                </a:solidFill>
                <a:latin typeface="Grammarsaurus" pitchFamily="2" charset="0"/>
                <a:cs typeface="Gill Sans MT"/>
              </a:rPr>
              <a:t>What is the digestive system?</a:t>
            </a:r>
            <a:endParaRPr sz="2000" spc="-100" dirty="0">
              <a:latin typeface="Grammarsaurus" pitchFamily="2" charset="0"/>
              <a:cs typeface="Gill Sans MT"/>
            </a:endParaRPr>
          </a:p>
          <a:p>
            <a:pPr>
              <a:lnSpc>
                <a:spcPct val="100000"/>
              </a:lnSpc>
              <a:spcBef>
                <a:spcPts val="555"/>
              </a:spcBef>
            </a:pPr>
            <a:endParaRPr sz="1300" spc="-100" dirty="0">
              <a:latin typeface="Grammarsaurus" pitchFamily="2" charset="0"/>
              <a:cs typeface="Gill Sans MT"/>
            </a:endParaRPr>
          </a:p>
          <a:p>
            <a:pPr marL="16510">
              <a:lnSpc>
                <a:spcPct val="100000"/>
              </a:lnSpc>
            </a:pPr>
            <a:r>
              <a:rPr sz="2000" b="1" spc="-150" dirty="0">
                <a:solidFill>
                  <a:srgbClr val="1D242C"/>
                </a:solidFill>
                <a:latin typeface="Grammarsaurus" pitchFamily="2" charset="0"/>
                <a:cs typeface="Gill Sans MT"/>
              </a:rPr>
              <a:t>Lesson 4: </a:t>
            </a:r>
            <a:r>
              <a:rPr sz="2000" spc="-150" dirty="0">
                <a:solidFill>
                  <a:srgbClr val="1D242C"/>
                </a:solidFill>
                <a:latin typeface="Grammarsaurus" pitchFamily="2" charset="0"/>
                <a:cs typeface="Gill Sans MT"/>
              </a:rPr>
              <a:t>What happens to food as it travels through the digestive system?</a:t>
            </a:r>
            <a:endParaRPr sz="2000" spc="-150" dirty="0">
              <a:latin typeface="Grammarsaurus" pitchFamily="2" charset="0"/>
              <a:cs typeface="Gill Sans MT"/>
            </a:endParaRPr>
          </a:p>
        </p:txBody>
      </p:sp>
      <p:grpSp>
        <p:nvGrpSpPr>
          <p:cNvPr id="29" name="object 29"/>
          <p:cNvGrpSpPr/>
          <p:nvPr/>
        </p:nvGrpSpPr>
        <p:grpSpPr>
          <a:xfrm>
            <a:off x="2312022" y="5051259"/>
            <a:ext cx="7573009" cy="474345"/>
            <a:chOff x="2312022" y="5051259"/>
            <a:chExt cx="7573009" cy="474345"/>
          </a:xfrm>
        </p:grpSpPr>
        <p:sp>
          <p:nvSpPr>
            <p:cNvPr id="30" name="object 30"/>
            <p:cNvSpPr/>
            <p:nvPr/>
          </p:nvSpPr>
          <p:spPr>
            <a:xfrm>
              <a:off x="2318372" y="5057609"/>
              <a:ext cx="7560309" cy="461645"/>
            </a:xfrm>
            <a:custGeom>
              <a:avLst/>
              <a:gdLst/>
              <a:ahLst/>
              <a:cxnLst/>
              <a:rect l="l" t="t" r="r" b="b"/>
              <a:pathLst>
                <a:path w="7560309" h="461645">
                  <a:moveTo>
                    <a:pt x="7495654" y="0"/>
                  </a:moveTo>
                  <a:lnTo>
                    <a:pt x="64528" y="0"/>
                  </a:lnTo>
                  <a:lnTo>
                    <a:pt x="39406" y="5071"/>
                  </a:lnTo>
                  <a:lnTo>
                    <a:pt x="18896" y="18900"/>
                  </a:lnTo>
                  <a:lnTo>
                    <a:pt x="5069" y="39412"/>
                  </a:lnTo>
                  <a:lnTo>
                    <a:pt x="0" y="64528"/>
                  </a:lnTo>
                  <a:lnTo>
                    <a:pt x="0" y="396519"/>
                  </a:lnTo>
                  <a:lnTo>
                    <a:pt x="5069" y="421641"/>
                  </a:lnTo>
                  <a:lnTo>
                    <a:pt x="18896" y="442152"/>
                  </a:lnTo>
                  <a:lnTo>
                    <a:pt x="39406" y="455978"/>
                  </a:lnTo>
                  <a:lnTo>
                    <a:pt x="64528" y="461048"/>
                  </a:lnTo>
                  <a:lnTo>
                    <a:pt x="7495654" y="461048"/>
                  </a:lnTo>
                  <a:lnTo>
                    <a:pt x="7520770" y="455978"/>
                  </a:lnTo>
                  <a:lnTo>
                    <a:pt x="7541282" y="442152"/>
                  </a:lnTo>
                  <a:lnTo>
                    <a:pt x="7555111" y="421641"/>
                  </a:lnTo>
                  <a:lnTo>
                    <a:pt x="7560183" y="396519"/>
                  </a:lnTo>
                  <a:lnTo>
                    <a:pt x="7560183" y="64528"/>
                  </a:lnTo>
                  <a:lnTo>
                    <a:pt x="7555111" y="39412"/>
                  </a:lnTo>
                  <a:lnTo>
                    <a:pt x="7541282" y="18900"/>
                  </a:lnTo>
                  <a:lnTo>
                    <a:pt x="7520770" y="5071"/>
                  </a:lnTo>
                  <a:lnTo>
                    <a:pt x="7495654" y="0"/>
                  </a:lnTo>
                  <a:close/>
                </a:path>
              </a:pathLst>
            </a:custGeom>
            <a:solidFill>
              <a:srgbClr val="FFFFFF"/>
            </a:solidFill>
          </p:spPr>
          <p:txBody>
            <a:bodyPr wrap="square" lIns="0" tIns="0" rIns="0" bIns="0" rtlCol="0"/>
            <a:lstStyle/>
            <a:p>
              <a:endParaRPr/>
            </a:p>
          </p:txBody>
        </p:sp>
        <p:sp>
          <p:nvSpPr>
            <p:cNvPr id="31" name="object 31"/>
            <p:cNvSpPr/>
            <p:nvPr/>
          </p:nvSpPr>
          <p:spPr>
            <a:xfrm>
              <a:off x="2318372" y="5057609"/>
              <a:ext cx="7560309" cy="461645"/>
            </a:xfrm>
            <a:custGeom>
              <a:avLst/>
              <a:gdLst/>
              <a:ahLst/>
              <a:cxnLst/>
              <a:rect l="l" t="t" r="r" b="b"/>
              <a:pathLst>
                <a:path w="7560309" h="461645">
                  <a:moveTo>
                    <a:pt x="7495654" y="461048"/>
                  </a:moveTo>
                  <a:lnTo>
                    <a:pt x="64528" y="461048"/>
                  </a:lnTo>
                  <a:lnTo>
                    <a:pt x="39406" y="455978"/>
                  </a:lnTo>
                  <a:lnTo>
                    <a:pt x="18896" y="442152"/>
                  </a:lnTo>
                  <a:lnTo>
                    <a:pt x="5069" y="421641"/>
                  </a:lnTo>
                  <a:lnTo>
                    <a:pt x="0" y="396519"/>
                  </a:lnTo>
                  <a:lnTo>
                    <a:pt x="0" y="64528"/>
                  </a:lnTo>
                  <a:lnTo>
                    <a:pt x="5069" y="39412"/>
                  </a:lnTo>
                  <a:lnTo>
                    <a:pt x="18896" y="18900"/>
                  </a:lnTo>
                  <a:lnTo>
                    <a:pt x="39406" y="5071"/>
                  </a:lnTo>
                  <a:lnTo>
                    <a:pt x="64528" y="0"/>
                  </a:lnTo>
                  <a:lnTo>
                    <a:pt x="7495654" y="0"/>
                  </a:lnTo>
                  <a:lnTo>
                    <a:pt x="7520770" y="5071"/>
                  </a:lnTo>
                  <a:lnTo>
                    <a:pt x="7541282" y="18900"/>
                  </a:lnTo>
                  <a:lnTo>
                    <a:pt x="7555111" y="39412"/>
                  </a:lnTo>
                  <a:lnTo>
                    <a:pt x="7560183" y="64528"/>
                  </a:lnTo>
                  <a:lnTo>
                    <a:pt x="7560183" y="396519"/>
                  </a:lnTo>
                  <a:lnTo>
                    <a:pt x="7555111" y="421641"/>
                  </a:lnTo>
                  <a:lnTo>
                    <a:pt x="7541282" y="442152"/>
                  </a:lnTo>
                  <a:lnTo>
                    <a:pt x="7520770" y="455978"/>
                  </a:lnTo>
                  <a:lnTo>
                    <a:pt x="7495654" y="461048"/>
                  </a:lnTo>
                  <a:close/>
                </a:path>
              </a:pathLst>
            </a:custGeom>
            <a:ln w="12700">
              <a:solidFill>
                <a:srgbClr val="06152F"/>
              </a:solidFill>
            </a:ln>
          </p:spPr>
          <p:txBody>
            <a:bodyPr wrap="square" lIns="0" tIns="0" rIns="0" bIns="0" rtlCol="0"/>
            <a:lstStyle/>
            <a:p>
              <a:endParaRPr/>
            </a:p>
          </p:txBody>
        </p:sp>
      </p:grpSp>
      <p:sp>
        <p:nvSpPr>
          <p:cNvPr id="32" name="object 32"/>
          <p:cNvSpPr txBox="1"/>
          <p:nvPr/>
        </p:nvSpPr>
        <p:spPr>
          <a:xfrm>
            <a:off x="2480296" y="5094556"/>
            <a:ext cx="3539503" cy="323807"/>
          </a:xfrm>
          <a:prstGeom prst="rect">
            <a:avLst/>
          </a:prstGeom>
        </p:spPr>
        <p:txBody>
          <a:bodyPr vert="horz" wrap="square" lIns="0" tIns="15875" rIns="0" bIns="0" rtlCol="0">
            <a:spAutoFit/>
          </a:bodyPr>
          <a:lstStyle/>
          <a:p>
            <a:pPr marL="12700">
              <a:lnSpc>
                <a:spcPct val="100000"/>
              </a:lnSpc>
              <a:spcBef>
                <a:spcPts val="125"/>
              </a:spcBef>
            </a:pPr>
            <a:r>
              <a:rPr sz="2000" b="1" spc="-100" dirty="0">
                <a:solidFill>
                  <a:srgbClr val="1D242C"/>
                </a:solidFill>
                <a:latin typeface="Grammarsaurus" pitchFamily="2" charset="0"/>
                <a:cs typeface="Gill Sans MT"/>
              </a:rPr>
              <a:t>Lesson 5: </a:t>
            </a:r>
            <a:r>
              <a:rPr sz="2000" spc="-100" dirty="0">
                <a:solidFill>
                  <a:srgbClr val="1D242C"/>
                </a:solidFill>
                <a:latin typeface="Grammarsaurus" pitchFamily="2" charset="0"/>
                <a:cs typeface="Gill Sans MT"/>
              </a:rPr>
              <a:t>What is a food chain?</a:t>
            </a:r>
            <a:endParaRPr sz="2000" spc="-100" dirty="0">
              <a:latin typeface="Grammarsaurus" pitchFamily="2" charset="0"/>
              <a:cs typeface="Gill Sans MT"/>
            </a:endParaRPr>
          </a:p>
        </p:txBody>
      </p:sp>
      <p:grpSp>
        <p:nvGrpSpPr>
          <p:cNvPr id="33" name="object 33"/>
          <p:cNvGrpSpPr/>
          <p:nvPr/>
        </p:nvGrpSpPr>
        <p:grpSpPr>
          <a:xfrm>
            <a:off x="0" y="669095"/>
            <a:ext cx="12192000" cy="6115050"/>
            <a:chOff x="0" y="669095"/>
            <a:chExt cx="12192000" cy="6115050"/>
          </a:xfrm>
        </p:grpSpPr>
        <p:pic>
          <p:nvPicPr>
            <p:cNvPr id="34" name="object 34"/>
            <p:cNvPicPr/>
            <p:nvPr/>
          </p:nvPicPr>
          <p:blipFill>
            <a:blip r:embed="rId4" cstate="print"/>
            <a:stretch>
              <a:fillRect/>
            </a:stretch>
          </p:blipFill>
          <p:spPr>
            <a:xfrm>
              <a:off x="9206763" y="674248"/>
              <a:ext cx="2985236" cy="6104363"/>
            </a:xfrm>
            <a:prstGeom prst="rect">
              <a:avLst/>
            </a:prstGeom>
          </p:spPr>
        </p:pic>
        <p:pic>
          <p:nvPicPr>
            <p:cNvPr id="35" name="object 35"/>
            <p:cNvPicPr/>
            <p:nvPr/>
          </p:nvPicPr>
          <p:blipFill>
            <a:blip r:embed="rId5" cstate="print"/>
            <a:stretch>
              <a:fillRect/>
            </a:stretch>
          </p:blipFill>
          <p:spPr>
            <a:xfrm>
              <a:off x="0" y="669095"/>
              <a:ext cx="2784100" cy="6114672"/>
            </a:xfrm>
            <a:prstGeom prst="rect">
              <a:avLst/>
            </a:prstGeom>
          </p:spPr>
        </p:pic>
        <p:sp>
          <p:nvSpPr>
            <p:cNvPr id="36" name="object 36"/>
            <p:cNvSpPr/>
            <p:nvPr/>
          </p:nvSpPr>
          <p:spPr>
            <a:xfrm>
              <a:off x="569099" y="5018455"/>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8" y="252139"/>
                  </a:lnTo>
                  <a:lnTo>
                    <a:pt x="1362821" y="244929"/>
                  </a:lnTo>
                  <a:lnTo>
                    <a:pt x="1370031" y="234256"/>
                  </a:lnTo>
                  <a:lnTo>
                    <a:pt x="1372679" y="221221"/>
                  </a:lnTo>
                  <a:lnTo>
                    <a:pt x="1372679" y="33566"/>
                  </a:lnTo>
                  <a:lnTo>
                    <a:pt x="1370029" y="20531"/>
                  </a:lnTo>
                  <a:lnTo>
                    <a:pt x="1362816" y="9858"/>
                  </a:lnTo>
                  <a:lnTo>
                    <a:pt x="1352143" y="2647"/>
                  </a:lnTo>
                  <a:lnTo>
                    <a:pt x="1339113" y="0"/>
                  </a:lnTo>
                  <a:close/>
                </a:path>
              </a:pathLst>
            </a:custGeom>
            <a:solidFill>
              <a:srgbClr val="FFFFFF">
                <a:alpha val="92999"/>
              </a:srgbClr>
            </a:solidFill>
          </p:spPr>
          <p:txBody>
            <a:bodyPr wrap="square" lIns="0" tIns="0" rIns="0" bIns="0" rtlCol="0"/>
            <a:lstStyle/>
            <a:p>
              <a:endParaRPr/>
            </a:p>
          </p:txBody>
        </p:sp>
        <p:sp>
          <p:nvSpPr>
            <p:cNvPr id="37" name="object 37"/>
            <p:cNvSpPr/>
            <p:nvPr/>
          </p:nvSpPr>
          <p:spPr>
            <a:xfrm>
              <a:off x="569099" y="5018455"/>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8" y="252139"/>
                  </a:lnTo>
                  <a:lnTo>
                    <a:pt x="1362821" y="244929"/>
                  </a:lnTo>
                  <a:lnTo>
                    <a:pt x="1363247" y="244297"/>
                  </a:lnTo>
                  <a:lnTo>
                    <a:pt x="33553" y="244297"/>
                  </a:lnTo>
                  <a:lnTo>
                    <a:pt x="24586" y="242481"/>
                  </a:lnTo>
                  <a:lnTo>
                    <a:pt x="17254" y="237531"/>
                  </a:lnTo>
                  <a:lnTo>
                    <a:pt x="12306" y="230195"/>
                  </a:lnTo>
                  <a:lnTo>
                    <a:pt x="10490" y="221221"/>
                  </a:lnTo>
                  <a:lnTo>
                    <a:pt x="10490" y="33566"/>
                  </a:lnTo>
                  <a:lnTo>
                    <a:pt x="12306" y="24591"/>
                  </a:lnTo>
                  <a:lnTo>
                    <a:pt x="17254" y="17256"/>
                  </a:lnTo>
                  <a:lnTo>
                    <a:pt x="24586" y="12306"/>
                  </a:lnTo>
                  <a:lnTo>
                    <a:pt x="33553" y="10490"/>
                  </a:lnTo>
                  <a:lnTo>
                    <a:pt x="1363243" y="10490"/>
                  </a:lnTo>
                  <a:lnTo>
                    <a:pt x="1362816" y="9858"/>
                  </a:lnTo>
                  <a:lnTo>
                    <a:pt x="1352143" y="2647"/>
                  </a:lnTo>
                  <a:lnTo>
                    <a:pt x="1339113" y="0"/>
                  </a:lnTo>
                  <a:close/>
                </a:path>
                <a:path w="1372870" h="255270">
                  <a:moveTo>
                    <a:pt x="1363243" y="10490"/>
                  </a:moveTo>
                  <a:lnTo>
                    <a:pt x="1339113" y="10490"/>
                  </a:lnTo>
                  <a:lnTo>
                    <a:pt x="1348080" y="12306"/>
                  </a:lnTo>
                  <a:lnTo>
                    <a:pt x="1355412" y="17256"/>
                  </a:lnTo>
                  <a:lnTo>
                    <a:pt x="1360360" y="24591"/>
                  </a:lnTo>
                  <a:lnTo>
                    <a:pt x="1362176" y="33566"/>
                  </a:lnTo>
                  <a:lnTo>
                    <a:pt x="1362176" y="221221"/>
                  </a:lnTo>
                  <a:lnTo>
                    <a:pt x="1360360" y="230195"/>
                  </a:lnTo>
                  <a:lnTo>
                    <a:pt x="1355412" y="237531"/>
                  </a:lnTo>
                  <a:lnTo>
                    <a:pt x="1348080" y="242481"/>
                  </a:lnTo>
                  <a:lnTo>
                    <a:pt x="1339113" y="244297"/>
                  </a:lnTo>
                  <a:lnTo>
                    <a:pt x="1363247" y="244297"/>
                  </a:lnTo>
                  <a:lnTo>
                    <a:pt x="1370031" y="234256"/>
                  </a:lnTo>
                  <a:lnTo>
                    <a:pt x="1372679" y="221221"/>
                  </a:lnTo>
                  <a:lnTo>
                    <a:pt x="1372679" y="33566"/>
                  </a:lnTo>
                  <a:lnTo>
                    <a:pt x="1370029" y="20531"/>
                  </a:lnTo>
                  <a:lnTo>
                    <a:pt x="1363243" y="10490"/>
                  </a:lnTo>
                  <a:close/>
                </a:path>
              </a:pathLst>
            </a:custGeom>
            <a:solidFill>
              <a:srgbClr val="000000"/>
            </a:solidFill>
          </p:spPr>
          <p:txBody>
            <a:bodyPr wrap="square" lIns="0" tIns="0" rIns="0" bIns="0" rtlCol="0"/>
            <a:lstStyle/>
            <a:p>
              <a:endParaRPr/>
            </a:p>
          </p:txBody>
        </p:sp>
      </p:grpSp>
      <p:sp>
        <p:nvSpPr>
          <p:cNvPr id="38" name="object 38"/>
          <p:cNvSpPr txBox="1"/>
          <p:nvPr/>
        </p:nvSpPr>
        <p:spPr>
          <a:xfrm>
            <a:off x="737624" y="5038943"/>
            <a:ext cx="1045663" cy="178254"/>
          </a:xfrm>
          <a:prstGeom prst="rect">
            <a:avLst/>
          </a:prstGeom>
        </p:spPr>
        <p:txBody>
          <a:bodyPr vert="horz" wrap="square" lIns="0" tIns="16510" rIns="0" bIns="0" rtlCol="0">
            <a:spAutoFit/>
          </a:bodyPr>
          <a:lstStyle/>
          <a:p>
            <a:pPr algn="ctr">
              <a:lnSpc>
                <a:spcPct val="100000"/>
              </a:lnSpc>
              <a:spcBef>
                <a:spcPts val="130"/>
              </a:spcBef>
            </a:pPr>
            <a:r>
              <a:rPr sz="1050" dirty="0">
                <a:solidFill>
                  <a:srgbClr val="1D242C"/>
                </a:solidFill>
                <a:latin typeface="Grammarsaurus" pitchFamily="2" charset="0"/>
                <a:cs typeface="Gill Sans MT"/>
              </a:rPr>
              <a:t>Marie Curie</a:t>
            </a:r>
            <a:endParaRPr sz="1050">
              <a:latin typeface="Grammarsaurus" pitchFamily="2" charset="0"/>
              <a:cs typeface="Gill Sans MT"/>
            </a:endParaRPr>
          </a:p>
        </p:txBody>
      </p:sp>
      <p:grpSp>
        <p:nvGrpSpPr>
          <p:cNvPr id="39" name="object 39"/>
          <p:cNvGrpSpPr/>
          <p:nvPr/>
        </p:nvGrpSpPr>
        <p:grpSpPr>
          <a:xfrm>
            <a:off x="10112895" y="5018455"/>
            <a:ext cx="1372870" cy="255270"/>
            <a:chOff x="10112895" y="5018455"/>
            <a:chExt cx="1372870" cy="255270"/>
          </a:xfrm>
        </p:grpSpPr>
        <p:sp>
          <p:nvSpPr>
            <p:cNvPr id="40" name="object 40"/>
            <p:cNvSpPr/>
            <p:nvPr/>
          </p:nvSpPr>
          <p:spPr>
            <a:xfrm>
              <a:off x="10112895" y="5018455"/>
              <a:ext cx="1372870" cy="255270"/>
            </a:xfrm>
            <a:custGeom>
              <a:avLst/>
              <a:gdLst/>
              <a:ahLst/>
              <a:cxnLst/>
              <a:rect l="l" t="t" r="r" b="b"/>
              <a:pathLst>
                <a:path w="1372870" h="255270">
                  <a:moveTo>
                    <a:pt x="1339113" y="0"/>
                  </a:moveTo>
                  <a:lnTo>
                    <a:pt x="33553" y="0"/>
                  </a:lnTo>
                  <a:lnTo>
                    <a:pt x="20525" y="2647"/>
                  </a:lnTo>
                  <a:lnTo>
                    <a:pt x="9856" y="9858"/>
                  </a:lnTo>
                  <a:lnTo>
                    <a:pt x="2647" y="20531"/>
                  </a:lnTo>
                  <a:lnTo>
                    <a:pt x="0" y="33566"/>
                  </a:lnTo>
                  <a:lnTo>
                    <a:pt x="0" y="221221"/>
                  </a:lnTo>
                  <a:lnTo>
                    <a:pt x="2647" y="234256"/>
                  </a:lnTo>
                  <a:lnTo>
                    <a:pt x="9856" y="244929"/>
                  </a:lnTo>
                  <a:lnTo>
                    <a:pt x="20525" y="252139"/>
                  </a:lnTo>
                  <a:lnTo>
                    <a:pt x="33553" y="254787"/>
                  </a:lnTo>
                  <a:lnTo>
                    <a:pt x="1339113" y="254787"/>
                  </a:lnTo>
                  <a:lnTo>
                    <a:pt x="1352141" y="252139"/>
                  </a:lnTo>
                  <a:lnTo>
                    <a:pt x="1362810" y="244929"/>
                  </a:lnTo>
                  <a:lnTo>
                    <a:pt x="1370019" y="234256"/>
                  </a:lnTo>
                  <a:lnTo>
                    <a:pt x="1372666" y="221221"/>
                  </a:lnTo>
                  <a:lnTo>
                    <a:pt x="1372666" y="33566"/>
                  </a:lnTo>
                  <a:lnTo>
                    <a:pt x="1370019" y="20531"/>
                  </a:lnTo>
                  <a:lnTo>
                    <a:pt x="1362810" y="9858"/>
                  </a:lnTo>
                  <a:lnTo>
                    <a:pt x="1352141" y="2647"/>
                  </a:lnTo>
                  <a:lnTo>
                    <a:pt x="1339113" y="0"/>
                  </a:lnTo>
                  <a:close/>
                </a:path>
              </a:pathLst>
            </a:custGeom>
            <a:solidFill>
              <a:srgbClr val="FFFFFF">
                <a:alpha val="92999"/>
              </a:srgbClr>
            </a:solidFill>
          </p:spPr>
          <p:txBody>
            <a:bodyPr wrap="square" lIns="0" tIns="0" rIns="0" bIns="0" rtlCol="0"/>
            <a:lstStyle/>
            <a:p>
              <a:endParaRPr/>
            </a:p>
          </p:txBody>
        </p:sp>
        <p:sp>
          <p:nvSpPr>
            <p:cNvPr id="41" name="object 41"/>
            <p:cNvSpPr/>
            <p:nvPr/>
          </p:nvSpPr>
          <p:spPr>
            <a:xfrm>
              <a:off x="10112895" y="5018455"/>
              <a:ext cx="1372870" cy="255270"/>
            </a:xfrm>
            <a:custGeom>
              <a:avLst/>
              <a:gdLst/>
              <a:ahLst/>
              <a:cxnLst/>
              <a:rect l="l" t="t" r="r" b="b"/>
              <a:pathLst>
                <a:path w="1372870" h="255270">
                  <a:moveTo>
                    <a:pt x="1339113" y="0"/>
                  </a:moveTo>
                  <a:lnTo>
                    <a:pt x="33566" y="0"/>
                  </a:lnTo>
                  <a:lnTo>
                    <a:pt x="20531" y="2647"/>
                  </a:lnTo>
                  <a:lnTo>
                    <a:pt x="9858" y="9858"/>
                  </a:lnTo>
                  <a:lnTo>
                    <a:pt x="2647" y="20531"/>
                  </a:lnTo>
                  <a:lnTo>
                    <a:pt x="0" y="33566"/>
                  </a:lnTo>
                  <a:lnTo>
                    <a:pt x="0" y="221221"/>
                  </a:lnTo>
                  <a:lnTo>
                    <a:pt x="2647" y="234256"/>
                  </a:lnTo>
                  <a:lnTo>
                    <a:pt x="9858" y="244929"/>
                  </a:lnTo>
                  <a:lnTo>
                    <a:pt x="20531" y="252139"/>
                  </a:lnTo>
                  <a:lnTo>
                    <a:pt x="33566" y="254787"/>
                  </a:lnTo>
                  <a:lnTo>
                    <a:pt x="1339113" y="254787"/>
                  </a:lnTo>
                  <a:lnTo>
                    <a:pt x="1352148" y="252139"/>
                  </a:lnTo>
                  <a:lnTo>
                    <a:pt x="1362821" y="244929"/>
                  </a:lnTo>
                  <a:lnTo>
                    <a:pt x="1363247" y="244297"/>
                  </a:lnTo>
                  <a:lnTo>
                    <a:pt x="33566" y="244297"/>
                  </a:lnTo>
                  <a:lnTo>
                    <a:pt x="24591" y="242481"/>
                  </a:lnTo>
                  <a:lnTo>
                    <a:pt x="17256" y="237531"/>
                  </a:lnTo>
                  <a:lnTo>
                    <a:pt x="12306" y="230195"/>
                  </a:lnTo>
                  <a:lnTo>
                    <a:pt x="10490" y="221221"/>
                  </a:lnTo>
                  <a:lnTo>
                    <a:pt x="10490" y="33566"/>
                  </a:lnTo>
                  <a:lnTo>
                    <a:pt x="12306" y="24591"/>
                  </a:lnTo>
                  <a:lnTo>
                    <a:pt x="17256" y="17256"/>
                  </a:lnTo>
                  <a:lnTo>
                    <a:pt x="24591" y="12306"/>
                  </a:lnTo>
                  <a:lnTo>
                    <a:pt x="33566" y="10490"/>
                  </a:lnTo>
                  <a:lnTo>
                    <a:pt x="1363247" y="10490"/>
                  </a:lnTo>
                  <a:lnTo>
                    <a:pt x="1362821" y="9858"/>
                  </a:lnTo>
                  <a:lnTo>
                    <a:pt x="1352148" y="2647"/>
                  </a:lnTo>
                  <a:lnTo>
                    <a:pt x="1339113" y="0"/>
                  </a:lnTo>
                  <a:close/>
                </a:path>
                <a:path w="1372870" h="255270">
                  <a:moveTo>
                    <a:pt x="1363247" y="10490"/>
                  </a:moveTo>
                  <a:lnTo>
                    <a:pt x="1339113" y="10490"/>
                  </a:lnTo>
                  <a:lnTo>
                    <a:pt x="1348085" y="12306"/>
                  </a:lnTo>
                  <a:lnTo>
                    <a:pt x="1355417" y="17256"/>
                  </a:lnTo>
                  <a:lnTo>
                    <a:pt x="1360362" y="24591"/>
                  </a:lnTo>
                  <a:lnTo>
                    <a:pt x="1362176" y="33566"/>
                  </a:lnTo>
                  <a:lnTo>
                    <a:pt x="1362176" y="221221"/>
                  </a:lnTo>
                  <a:lnTo>
                    <a:pt x="1360362" y="230195"/>
                  </a:lnTo>
                  <a:lnTo>
                    <a:pt x="1355417" y="237531"/>
                  </a:lnTo>
                  <a:lnTo>
                    <a:pt x="1348085" y="242481"/>
                  </a:lnTo>
                  <a:lnTo>
                    <a:pt x="1339113" y="244297"/>
                  </a:lnTo>
                  <a:lnTo>
                    <a:pt x="1363247" y="244297"/>
                  </a:lnTo>
                  <a:lnTo>
                    <a:pt x="1370031" y="234256"/>
                  </a:lnTo>
                  <a:lnTo>
                    <a:pt x="1372679" y="221221"/>
                  </a:lnTo>
                  <a:lnTo>
                    <a:pt x="1372679" y="33566"/>
                  </a:lnTo>
                  <a:lnTo>
                    <a:pt x="1370031" y="20531"/>
                  </a:lnTo>
                  <a:lnTo>
                    <a:pt x="1363247" y="10490"/>
                  </a:lnTo>
                  <a:close/>
                </a:path>
              </a:pathLst>
            </a:custGeom>
            <a:solidFill>
              <a:srgbClr val="000000"/>
            </a:solidFill>
          </p:spPr>
          <p:txBody>
            <a:bodyPr wrap="square" lIns="0" tIns="0" rIns="0" bIns="0" rtlCol="0"/>
            <a:lstStyle/>
            <a:p>
              <a:endParaRPr/>
            </a:p>
          </p:txBody>
        </p:sp>
      </p:grpSp>
      <p:sp>
        <p:nvSpPr>
          <p:cNvPr id="42" name="object 42"/>
          <p:cNvSpPr txBox="1"/>
          <p:nvPr/>
        </p:nvSpPr>
        <p:spPr>
          <a:xfrm>
            <a:off x="10125048" y="5038943"/>
            <a:ext cx="1360717" cy="178254"/>
          </a:xfrm>
          <a:prstGeom prst="rect">
            <a:avLst/>
          </a:prstGeom>
        </p:spPr>
        <p:txBody>
          <a:bodyPr vert="horz" wrap="square" lIns="0" tIns="16510" rIns="0" bIns="0" rtlCol="0">
            <a:spAutoFit/>
          </a:bodyPr>
          <a:lstStyle/>
          <a:p>
            <a:pPr algn="ctr">
              <a:lnSpc>
                <a:spcPct val="100000"/>
              </a:lnSpc>
              <a:spcBef>
                <a:spcPts val="130"/>
              </a:spcBef>
            </a:pPr>
            <a:r>
              <a:rPr sz="1050" dirty="0">
                <a:solidFill>
                  <a:srgbClr val="1D242C"/>
                </a:solidFill>
                <a:latin typeface="Grammarsaurus" pitchFamily="2" charset="0"/>
                <a:cs typeface="Gill Sans MT"/>
              </a:rPr>
              <a:t>William Harvey</a:t>
            </a:r>
            <a:endParaRPr sz="1050">
              <a:latin typeface="Grammarsaurus" pitchFamily="2" charset="0"/>
              <a:cs typeface="Gill Sans MT"/>
            </a:endParaRPr>
          </a:p>
        </p:txBody>
      </p:sp>
      <p:sp>
        <p:nvSpPr>
          <p:cNvPr id="44"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a:t>
            </a:r>
            <a:endParaRPr sz="2400" dirty="0">
              <a:latin typeface="Grammarsaurus" pitchFamily="2" charset="0"/>
              <a:cs typeface="Gill Sans MT"/>
            </a:endParaRPr>
          </a:p>
        </p:txBody>
      </p:sp>
      <p:sp>
        <p:nvSpPr>
          <p:cNvPr id="45"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8358" y="156741"/>
                </a:lnTo>
                <a:lnTo>
                  <a:pt x="18677" y="205799"/>
                </a:lnTo>
                <a:lnTo>
                  <a:pt x="32973" y="253719"/>
                </a:lnTo>
                <a:lnTo>
                  <a:pt x="51160" y="300277"/>
                </a:lnTo>
                <a:lnTo>
                  <a:pt x="73151" y="345253"/>
                </a:lnTo>
                <a:lnTo>
                  <a:pt x="98861" y="388424"/>
                </a:lnTo>
                <a:lnTo>
                  <a:pt x="128201" y="429568"/>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2329548" y="2170010"/>
            <a:ext cx="7533005" cy="2814955"/>
            <a:chOff x="2329548" y="2170010"/>
            <a:chExt cx="7533005" cy="2814955"/>
          </a:xfrm>
        </p:grpSpPr>
        <p:sp>
          <p:nvSpPr>
            <p:cNvPr id="5" name="object 5"/>
            <p:cNvSpPr/>
            <p:nvPr/>
          </p:nvSpPr>
          <p:spPr>
            <a:xfrm>
              <a:off x="2335898" y="2176360"/>
              <a:ext cx="7520305" cy="2802255"/>
            </a:xfrm>
            <a:custGeom>
              <a:avLst/>
              <a:gdLst/>
              <a:ahLst/>
              <a:cxnLst/>
              <a:rect l="l" t="t" r="r" b="b"/>
              <a:pathLst>
                <a:path w="7520305" h="2802254">
                  <a:moveTo>
                    <a:pt x="7469416" y="0"/>
                  </a:moveTo>
                  <a:lnTo>
                    <a:pt x="0" y="0"/>
                  </a:lnTo>
                  <a:lnTo>
                    <a:pt x="0" y="2801937"/>
                  </a:ln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close/>
                </a:path>
              </a:pathLst>
            </a:custGeom>
            <a:solidFill>
              <a:srgbClr val="E8ECDD"/>
            </a:solidFill>
          </p:spPr>
          <p:txBody>
            <a:bodyPr wrap="square" lIns="0" tIns="0" rIns="0" bIns="0" rtlCol="0"/>
            <a:lstStyle/>
            <a:p>
              <a:endParaRPr/>
            </a:p>
          </p:txBody>
        </p:sp>
        <p:sp>
          <p:nvSpPr>
            <p:cNvPr id="6" name="object 6"/>
            <p:cNvSpPr/>
            <p:nvPr/>
          </p:nvSpPr>
          <p:spPr>
            <a:xfrm>
              <a:off x="2335898" y="2176360"/>
              <a:ext cx="7520305" cy="2802255"/>
            </a:xfrm>
            <a:custGeom>
              <a:avLst/>
              <a:gdLst/>
              <a:ahLst/>
              <a:cxnLst/>
              <a:rect l="l" t="t" r="r" b="b"/>
              <a:pathLst>
                <a:path w="7520305" h="2802254">
                  <a:moveTo>
                    <a:pt x="0" y="2801937"/>
                  </a:moveTo>
                  <a:lnTo>
                    <a:pt x="7469416" y="2801937"/>
                  </a:lnTo>
                  <a:lnTo>
                    <a:pt x="7489189" y="2797945"/>
                  </a:lnTo>
                  <a:lnTo>
                    <a:pt x="7505336" y="2787057"/>
                  </a:lnTo>
                  <a:lnTo>
                    <a:pt x="7516223" y="2770910"/>
                  </a:lnTo>
                  <a:lnTo>
                    <a:pt x="7520216" y="2751137"/>
                  </a:lnTo>
                  <a:lnTo>
                    <a:pt x="7520216" y="50800"/>
                  </a:lnTo>
                  <a:lnTo>
                    <a:pt x="7516223" y="31027"/>
                  </a:lnTo>
                  <a:lnTo>
                    <a:pt x="7505336" y="14879"/>
                  </a:lnTo>
                  <a:lnTo>
                    <a:pt x="7489189" y="3992"/>
                  </a:lnTo>
                  <a:lnTo>
                    <a:pt x="7469416" y="0"/>
                  </a:lnTo>
                  <a:lnTo>
                    <a:pt x="0" y="0"/>
                  </a:lnTo>
                  <a:lnTo>
                    <a:pt x="0" y="2801937"/>
                  </a:lnTo>
                  <a:close/>
                </a:path>
              </a:pathLst>
            </a:custGeom>
            <a:ln w="12700">
              <a:solidFill>
                <a:srgbClr val="221F1F"/>
              </a:solidFill>
            </a:ln>
          </p:spPr>
          <p:txBody>
            <a:bodyPr wrap="square" lIns="0" tIns="0" rIns="0" bIns="0" rtlCol="0"/>
            <a:lstStyle/>
            <a:p>
              <a:endParaRPr/>
            </a:p>
          </p:txBody>
        </p:sp>
      </p:grpSp>
      <p:sp>
        <p:nvSpPr>
          <p:cNvPr id="7" name="object 7"/>
          <p:cNvSpPr txBox="1"/>
          <p:nvPr/>
        </p:nvSpPr>
        <p:spPr>
          <a:xfrm>
            <a:off x="3276600" y="3177801"/>
            <a:ext cx="5638324" cy="708399"/>
          </a:xfrm>
          <a:prstGeom prst="rect">
            <a:avLst/>
          </a:prstGeom>
        </p:spPr>
        <p:txBody>
          <a:bodyPr vert="horz" wrap="square" lIns="0" tIns="12700" rIns="0" bIns="0" rtlCol="0">
            <a:spAutoFit/>
          </a:bodyPr>
          <a:lstStyle/>
          <a:p>
            <a:pPr marL="1416685" marR="928369" indent="-477520">
              <a:lnSpc>
                <a:spcPct val="112500"/>
              </a:lnSpc>
              <a:spcBef>
                <a:spcPts val="100"/>
              </a:spcBef>
            </a:pPr>
            <a:r>
              <a:rPr sz="2000" spc="-100" dirty="0">
                <a:solidFill>
                  <a:srgbClr val="1D242C"/>
                </a:solidFill>
                <a:latin typeface="Grammarsaurus" pitchFamily="2" charset="0"/>
                <a:cs typeface="Gill Sans MT"/>
              </a:rPr>
              <a:t>Write down your prediction on your investigation 1 worksheet.</a:t>
            </a:r>
            <a:endParaRPr sz="2000" spc="-100" dirty="0">
              <a:latin typeface="Grammarsaurus" pitchFamily="2" charset="0"/>
              <a:cs typeface="Gill Sans MT"/>
            </a:endParaRPr>
          </a:p>
        </p:txBody>
      </p:sp>
      <p:pic>
        <p:nvPicPr>
          <p:cNvPr id="23" name="object 23"/>
          <p:cNvPicPr/>
          <p:nvPr/>
        </p:nvPicPr>
        <p:blipFill>
          <a:blip r:embed="rId2" cstate="print"/>
          <a:stretch>
            <a:fillRect/>
          </a:stretch>
        </p:blipFill>
        <p:spPr>
          <a:xfrm>
            <a:off x="8662746" y="1684896"/>
            <a:ext cx="2795168" cy="3695700"/>
          </a:xfrm>
          <a:prstGeom prst="rect">
            <a:avLst/>
          </a:prstGeom>
        </p:spPr>
      </p:pic>
      <p:sp>
        <p:nvSpPr>
          <p:cNvPr id="24" name="object 24"/>
          <p:cNvSpPr/>
          <p:nvPr/>
        </p:nvSpPr>
        <p:spPr>
          <a:xfrm>
            <a:off x="8662733" y="1684896"/>
            <a:ext cx="2795270" cy="3695700"/>
          </a:xfrm>
          <a:custGeom>
            <a:avLst/>
            <a:gdLst/>
            <a:ahLst/>
            <a:cxnLst/>
            <a:rect l="l" t="t" r="r" b="b"/>
            <a:pathLst>
              <a:path w="2795270" h="3695700">
                <a:moveTo>
                  <a:pt x="2795193" y="3695700"/>
                </a:moveTo>
                <a:lnTo>
                  <a:pt x="0" y="3695700"/>
                </a:lnTo>
                <a:lnTo>
                  <a:pt x="0" y="0"/>
                </a:lnTo>
                <a:lnTo>
                  <a:pt x="2795193" y="0"/>
                </a:lnTo>
                <a:lnTo>
                  <a:pt x="2795193" y="3695700"/>
                </a:lnTo>
                <a:close/>
              </a:path>
            </a:pathLst>
          </a:custGeom>
          <a:ln w="12700">
            <a:solidFill>
              <a:srgbClr val="1D242C"/>
            </a:solidFill>
          </a:ln>
        </p:spPr>
        <p:txBody>
          <a:bodyPr wrap="square" lIns="0" tIns="0" rIns="0" bIns="0" rtlCol="0"/>
          <a:lstStyle/>
          <a:p>
            <a:endParaRPr/>
          </a:p>
        </p:txBody>
      </p:sp>
      <p:sp>
        <p:nvSpPr>
          <p:cNvPr id="26" name="object 26"/>
          <p:cNvSpPr/>
          <p:nvPr/>
        </p:nvSpPr>
        <p:spPr>
          <a:xfrm>
            <a:off x="11267753" y="451332"/>
            <a:ext cx="365760" cy="327660"/>
          </a:xfrm>
          <a:custGeom>
            <a:avLst/>
            <a:gdLst/>
            <a:ahLst/>
            <a:cxnLst/>
            <a:rect l="l" t="t" r="r" b="b"/>
            <a:pathLst>
              <a:path w="365759" h="327659">
                <a:moveTo>
                  <a:pt x="253736" y="0"/>
                </a:moveTo>
                <a:lnTo>
                  <a:pt x="111674" y="0"/>
                </a:lnTo>
                <a:lnTo>
                  <a:pt x="101083" y="1412"/>
                </a:lnTo>
                <a:lnTo>
                  <a:pt x="5438" y="143357"/>
                </a:lnTo>
                <a:lnTo>
                  <a:pt x="0" y="163690"/>
                </a:lnTo>
                <a:lnTo>
                  <a:pt x="1359" y="174143"/>
                </a:lnTo>
                <a:lnTo>
                  <a:pt x="76469" y="307047"/>
                </a:lnTo>
                <a:lnTo>
                  <a:pt x="111674" y="327380"/>
                </a:lnTo>
                <a:lnTo>
                  <a:pt x="253736" y="327380"/>
                </a:lnTo>
                <a:lnTo>
                  <a:pt x="288953" y="307047"/>
                </a:lnTo>
                <a:lnTo>
                  <a:pt x="359984" y="184023"/>
                </a:lnTo>
                <a:lnTo>
                  <a:pt x="365413" y="163690"/>
                </a:lnTo>
                <a:lnTo>
                  <a:pt x="364056" y="153237"/>
                </a:lnTo>
                <a:lnTo>
                  <a:pt x="288953" y="20332"/>
                </a:lnTo>
                <a:lnTo>
                  <a:pt x="253736" y="0"/>
                </a:lnTo>
                <a:close/>
              </a:path>
            </a:pathLst>
          </a:custGeom>
          <a:solidFill>
            <a:srgbClr val="FFFFFF"/>
          </a:solidFill>
        </p:spPr>
        <p:txBody>
          <a:bodyPr wrap="square" lIns="0" tIns="0" rIns="0" bIns="0" rtlCol="0"/>
          <a:lstStyle/>
          <a:p>
            <a:endParaRPr/>
          </a:p>
        </p:txBody>
      </p:sp>
      <p:sp>
        <p:nvSpPr>
          <p:cNvPr id="27" name="object 27"/>
          <p:cNvSpPr/>
          <p:nvPr/>
        </p:nvSpPr>
        <p:spPr>
          <a:xfrm>
            <a:off x="11258239" y="441845"/>
            <a:ext cx="384810" cy="346710"/>
          </a:xfrm>
          <a:custGeom>
            <a:avLst/>
            <a:gdLst/>
            <a:ahLst/>
            <a:cxnLst/>
            <a:rect l="l" t="t" r="r" b="b"/>
            <a:pathLst>
              <a:path w="384809" h="346709">
                <a:moveTo>
                  <a:pt x="263251" y="0"/>
                </a:moveTo>
                <a:lnTo>
                  <a:pt x="121189" y="0"/>
                </a:lnTo>
                <a:lnTo>
                  <a:pt x="108102" y="1736"/>
                </a:lnTo>
                <a:lnTo>
                  <a:pt x="77755" y="25082"/>
                </a:lnTo>
                <a:lnTo>
                  <a:pt x="6724" y="148094"/>
                </a:lnTo>
                <a:lnTo>
                  <a:pt x="0" y="173186"/>
                </a:lnTo>
                <a:lnTo>
                  <a:pt x="1681" y="186063"/>
                </a:lnTo>
                <a:lnTo>
                  <a:pt x="77755" y="321297"/>
                </a:lnTo>
                <a:lnTo>
                  <a:pt x="108102" y="344632"/>
                </a:lnTo>
                <a:lnTo>
                  <a:pt x="121189" y="346367"/>
                </a:lnTo>
                <a:lnTo>
                  <a:pt x="263251" y="346367"/>
                </a:lnTo>
                <a:lnTo>
                  <a:pt x="276339" y="344632"/>
                </a:lnTo>
                <a:lnTo>
                  <a:pt x="288331" y="339651"/>
                </a:lnTo>
                <a:lnTo>
                  <a:pt x="298642" y="331761"/>
                </a:lnTo>
                <a:lnTo>
                  <a:pt x="302009" y="327380"/>
                </a:lnTo>
                <a:lnTo>
                  <a:pt x="121189" y="327380"/>
                </a:lnTo>
                <a:lnTo>
                  <a:pt x="113063" y="326297"/>
                </a:lnTo>
                <a:lnTo>
                  <a:pt x="23171" y="188772"/>
                </a:lnTo>
                <a:lnTo>
                  <a:pt x="19000" y="173186"/>
                </a:lnTo>
                <a:lnTo>
                  <a:pt x="20042" y="165168"/>
                </a:lnTo>
                <a:lnTo>
                  <a:pt x="94189" y="34569"/>
                </a:lnTo>
                <a:lnTo>
                  <a:pt x="121189" y="18986"/>
                </a:lnTo>
                <a:lnTo>
                  <a:pt x="302000" y="18986"/>
                </a:lnTo>
                <a:lnTo>
                  <a:pt x="298642" y="14616"/>
                </a:lnTo>
                <a:lnTo>
                  <a:pt x="288331" y="6721"/>
                </a:lnTo>
                <a:lnTo>
                  <a:pt x="276339" y="1736"/>
                </a:lnTo>
                <a:lnTo>
                  <a:pt x="263251" y="0"/>
                </a:lnTo>
                <a:close/>
              </a:path>
              <a:path w="384809" h="346709">
                <a:moveTo>
                  <a:pt x="302000" y="18986"/>
                </a:moveTo>
                <a:lnTo>
                  <a:pt x="263251" y="18986"/>
                </a:lnTo>
                <a:lnTo>
                  <a:pt x="271371" y="20069"/>
                </a:lnTo>
                <a:lnTo>
                  <a:pt x="278826" y="23172"/>
                </a:lnTo>
                <a:lnTo>
                  <a:pt x="361283" y="157594"/>
                </a:lnTo>
                <a:lnTo>
                  <a:pt x="365435" y="173186"/>
                </a:lnTo>
                <a:lnTo>
                  <a:pt x="364397" y="181191"/>
                </a:lnTo>
                <a:lnTo>
                  <a:pt x="290239" y="311797"/>
                </a:lnTo>
                <a:lnTo>
                  <a:pt x="263251" y="327380"/>
                </a:lnTo>
                <a:lnTo>
                  <a:pt x="302009" y="327380"/>
                </a:lnTo>
                <a:lnTo>
                  <a:pt x="306685" y="321297"/>
                </a:lnTo>
                <a:lnTo>
                  <a:pt x="377717" y="198259"/>
                </a:lnTo>
                <a:lnTo>
                  <a:pt x="382760" y="186063"/>
                </a:lnTo>
                <a:lnTo>
                  <a:pt x="384441" y="173186"/>
                </a:lnTo>
                <a:lnTo>
                  <a:pt x="382760" y="160304"/>
                </a:lnTo>
                <a:lnTo>
                  <a:pt x="377717" y="148094"/>
                </a:lnTo>
                <a:lnTo>
                  <a:pt x="306685" y="25082"/>
                </a:lnTo>
                <a:lnTo>
                  <a:pt x="302000" y="18986"/>
                </a:lnTo>
                <a:close/>
              </a:path>
            </a:pathLst>
          </a:custGeom>
          <a:solidFill>
            <a:srgbClr val="AE4666"/>
          </a:solidFill>
        </p:spPr>
        <p:txBody>
          <a:bodyPr wrap="square" lIns="0" tIns="0" rIns="0" bIns="0" rtlCol="0"/>
          <a:lstStyle/>
          <a:p>
            <a:endParaRPr/>
          </a:p>
        </p:txBody>
      </p:sp>
      <p:pic>
        <p:nvPicPr>
          <p:cNvPr id="28" name="object 28"/>
          <p:cNvPicPr/>
          <p:nvPr/>
        </p:nvPicPr>
        <p:blipFill>
          <a:blip r:embed="rId3" cstate="print"/>
          <a:stretch>
            <a:fillRect/>
          </a:stretch>
        </p:blipFill>
        <p:spPr>
          <a:xfrm>
            <a:off x="11348110" y="506425"/>
            <a:ext cx="206960" cy="205739"/>
          </a:xfrm>
          <a:prstGeom prst="rect">
            <a:avLst/>
          </a:prstGeom>
        </p:spPr>
      </p:pic>
      <p:grpSp>
        <p:nvGrpSpPr>
          <p:cNvPr id="30" name="object 30"/>
          <p:cNvGrpSpPr/>
          <p:nvPr/>
        </p:nvGrpSpPr>
        <p:grpSpPr>
          <a:xfrm>
            <a:off x="4314253" y="144297"/>
            <a:ext cx="3563620" cy="771525"/>
            <a:chOff x="4314253" y="144297"/>
            <a:chExt cx="3563620" cy="771525"/>
          </a:xfrm>
        </p:grpSpPr>
        <p:sp>
          <p:nvSpPr>
            <p:cNvPr id="31" name="object 31"/>
            <p:cNvSpPr/>
            <p:nvPr/>
          </p:nvSpPr>
          <p:spPr>
            <a:xfrm>
              <a:off x="4322228" y="152273"/>
              <a:ext cx="3547745" cy="755650"/>
            </a:xfrm>
            <a:custGeom>
              <a:avLst/>
              <a:gdLst/>
              <a:ahLst/>
              <a:cxnLst/>
              <a:rect l="l" t="t" r="r" b="b"/>
              <a:pathLst>
                <a:path w="3547745" h="755650">
                  <a:moveTo>
                    <a:pt x="3508502" y="0"/>
                  </a:moveTo>
                  <a:lnTo>
                    <a:pt x="39039" y="0"/>
                  </a:lnTo>
                  <a:lnTo>
                    <a:pt x="23847" y="3069"/>
                  </a:lnTo>
                  <a:lnTo>
                    <a:pt x="11437" y="11437"/>
                  </a:lnTo>
                  <a:lnTo>
                    <a:pt x="3069" y="23847"/>
                  </a:lnTo>
                  <a:lnTo>
                    <a:pt x="0" y="39039"/>
                  </a:lnTo>
                  <a:lnTo>
                    <a:pt x="0" y="716102"/>
                  </a:lnTo>
                  <a:lnTo>
                    <a:pt x="3069" y="731299"/>
                  </a:lnTo>
                  <a:lnTo>
                    <a:pt x="11437" y="743708"/>
                  </a:lnTo>
                  <a:lnTo>
                    <a:pt x="23847" y="752074"/>
                  </a:lnTo>
                  <a:lnTo>
                    <a:pt x="39039" y="755141"/>
                  </a:lnTo>
                  <a:lnTo>
                    <a:pt x="3508502" y="755141"/>
                  </a:lnTo>
                  <a:lnTo>
                    <a:pt x="3523694" y="752074"/>
                  </a:lnTo>
                  <a:lnTo>
                    <a:pt x="3536103" y="743708"/>
                  </a:lnTo>
                  <a:lnTo>
                    <a:pt x="3544472" y="731299"/>
                  </a:lnTo>
                  <a:lnTo>
                    <a:pt x="3547541" y="716102"/>
                  </a:lnTo>
                  <a:lnTo>
                    <a:pt x="3547541" y="39039"/>
                  </a:lnTo>
                  <a:lnTo>
                    <a:pt x="3544472" y="23847"/>
                  </a:lnTo>
                  <a:lnTo>
                    <a:pt x="3536103" y="11437"/>
                  </a:lnTo>
                  <a:lnTo>
                    <a:pt x="3523694" y="3069"/>
                  </a:lnTo>
                  <a:lnTo>
                    <a:pt x="3508502" y="0"/>
                  </a:lnTo>
                  <a:close/>
                </a:path>
              </a:pathLst>
            </a:custGeom>
            <a:solidFill>
              <a:srgbClr val="E8ECDD"/>
            </a:solidFill>
          </p:spPr>
          <p:txBody>
            <a:bodyPr wrap="square" lIns="0" tIns="0" rIns="0" bIns="0" rtlCol="0"/>
            <a:lstStyle/>
            <a:p>
              <a:endParaRPr/>
            </a:p>
          </p:txBody>
        </p:sp>
        <p:sp>
          <p:nvSpPr>
            <p:cNvPr id="32" name="object 32"/>
            <p:cNvSpPr/>
            <p:nvPr/>
          </p:nvSpPr>
          <p:spPr>
            <a:xfrm>
              <a:off x="4322228" y="152273"/>
              <a:ext cx="3547745" cy="755650"/>
            </a:xfrm>
            <a:custGeom>
              <a:avLst/>
              <a:gdLst/>
              <a:ahLst/>
              <a:cxnLst/>
              <a:rect l="l" t="t" r="r" b="b"/>
              <a:pathLst>
                <a:path w="3547745" h="755650">
                  <a:moveTo>
                    <a:pt x="3508502" y="755141"/>
                  </a:moveTo>
                  <a:lnTo>
                    <a:pt x="39039" y="755141"/>
                  </a:lnTo>
                  <a:lnTo>
                    <a:pt x="23847" y="752074"/>
                  </a:lnTo>
                  <a:lnTo>
                    <a:pt x="11437" y="743708"/>
                  </a:lnTo>
                  <a:lnTo>
                    <a:pt x="3069" y="731299"/>
                  </a:lnTo>
                  <a:lnTo>
                    <a:pt x="0" y="716102"/>
                  </a:lnTo>
                  <a:lnTo>
                    <a:pt x="0" y="39039"/>
                  </a:lnTo>
                  <a:lnTo>
                    <a:pt x="3069" y="23847"/>
                  </a:lnTo>
                  <a:lnTo>
                    <a:pt x="11437" y="11437"/>
                  </a:lnTo>
                  <a:lnTo>
                    <a:pt x="23847" y="3069"/>
                  </a:lnTo>
                  <a:lnTo>
                    <a:pt x="39039" y="0"/>
                  </a:lnTo>
                  <a:lnTo>
                    <a:pt x="3508502" y="0"/>
                  </a:lnTo>
                  <a:lnTo>
                    <a:pt x="3523694" y="3069"/>
                  </a:lnTo>
                  <a:lnTo>
                    <a:pt x="3536103" y="11437"/>
                  </a:lnTo>
                  <a:lnTo>
                    <a:pt x="3544472" y="23847"/>
                  </a:lnTo>
                  <a:lnTo>
                    <a:pt x="3547541" y="39039"/>
                  </a:lnTo>
                  <a:lnTo>
                    <a:pt x="3547541" y="716102"/>
                  </a:lnTo>
                  <a:lnTo>
                    <a:pt x="3544472" y="731299"/>
                  </a:lnTo>
                  <a:lnTo>
                    <a:pt x="3536103" y="743708"/>
                  </a:lnTo>
                  <a:lnTo>
                    <a:pt x="3523694" y="752074"/>
                  </a:lnTo>
                  <a:lnTo>
                    <a:pt x="3508502" y="755141"/>
                  </a:lnTo>
                  <a:close/>
                </a:path>
              </a:pathLst>
            </a:custGeom>
            <a:ln w="15951">
              <a:solidFill>
                <a:srgbClr val="221F1F"/>
              </a:solidFill>
            </a:ln>
          </p:spPr>
          <p:txBody>
            <a:bodyPr wrap="square" lIns="0" tIns="0" rIns="0" bIns="0" rtlCol="0"/>
            <a:lstStyle/>
            <a:p>
              <a:endParaRPr/>
            </a:p>
          </p:txBody>
        </p:sp>
      </p:grpSp>
      <p:sp>
        <p:nvSpPr>
          <p:cNvPr id="33" name="object 33"/>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Investigation 1</a:t>
            </a:r>
          </a:p>
        </p:txBody>
      </p:sp>
      <p:grpSp>
        <p:nvGrpSpPr>
          <p:cNvPr id="35" name="Групувати 34"/>
          <p:cNvGrpSpPr/>
          <p:nvPr/>
        </p:nvGrpSpPr>
        <p:grpSpPr>
          <a:xfrm>
            <a:off x="457795" y="1579460"/>
            <a:ext cx="2996565" cy="4087495"/>
            <a:chOff x="457795" y="1579460"/>
            <a:chExt cx="2996565" cy="4087495"/>
          </a:xfrm>
        </p:grpSpPr>
        <p:grpSp>
          <p:nvGrpSpPr>
            <p:cNvPr id="36" name="object 8"/>
            <p:cNvGrpSpPr/>
            <p:nvPr/>
          </p:nvGrpSpPr>
          <p:grpSpPr>
            <a:xfrm>
              <a:off x="457795" y="1579460"/>
              <a:ext cx="2996565" cy="4087495"/>
              <a:chOff x="457795" y="1579460"/>
              <a:chExt cx="2996565" cy="4087495"/>
            </a:xfrm>
          </p:grpSpPr>
          <p:pic>
            <p:nvPicPr>
              <p:cNvPr id="49" name="object 9"/>
              <p:cNvPicPr/>
              <p:nvPr/>
            </p:nvPicPr>
            <p:blipFill>
              <a:blip r:embed="rId4" cstate="print"/>
              <a:stretch>
                <a:fillRect/>
              </a:stretch>
            </p:blipFill>
            <p:spPr>
              <a:xfrm>
                <a:off x="457795" y="1579460"/>
                <a:ext cx="2996184" cy="4087366"/>
              </a:xfrm>
              <a:prstGeom prst="rect">
                <a:avLst/>
              </a:prstGeom>
            </p:spPr>
          </p:pic>
          <p:sp>
            <p:nvSpPr>
              <p:cNvPr id="50" name="object 10"/>
              <p:cNvSpPr/>
              <p:nvPr/>
            </p:nvSpPr>
            <p:spPr>
              <a:xfrm>
                <a:off x="734072" y="1684896"/>
                <a:ext cx="2616835" cy="3700779"/>
              </a:xfrm>
              <a:custGeom>
                <a:avLst/>
                <a:gdLst/>
                <a:ahLst/>
                <a:cxnLst/>
                <a:rect l="l" t="t" r="r" b="b"/>
                <a:pathLst>
                  <a:path w="2616835" h="3700779">
                    <a:moveTo>
                      <a:pt x="2616314" y="0"/>
                    </a:moveTo>
                    <a:lnTo>
                      <a:pt x="0" y="0"/>
                    </a:lnTo>
                    <a:lnTo>
                      <a:pt x="0" y="3700208"/>
                    </a:lnTo>
                    <a:lnTo>
                      <a:pt x="2616314" y="3700208"/>
                    </a:lnTo>
                    <a:lnTo>
                      <a:pt x="2616314" y="0"/>
                    </a:lnTo>
                    <a:close/>
                  </a:path>
                </a:pathLst>
              </a:custGeom>
              <a:solidFill>
                <a:srgbClr val="FFFFFF"/>
              </a:solidFill>
            </p:spPr>
            <p:txBody>
              <a:bodyPr wrap="square" lIns="0" tIns="0" rIns="0" bIns="0" rtlCol="0"/>
              <a:lstStyle/>
              <a:p>
                <a:endParaRPr/>
              </a:p>
            </p:txBody>
          </p:sp>
        </p:grpSp>
        <p:sp>
          <p:nvSpPr>
            <p:cNvPr id="37" name="object 11"/>
            <p:cNvSpPr txBox="1"/>
            <p:nvPr/>
          </p:nvSpPr>
          <p:spPr>
            <a:xfrm>
              <a:off x="1847672" y="5263036"/>
              <a:ext cx="483870" cy="55785"/>
            </a:xfrm>
            <a:prstGeom prst="rect">
              <a:avLst/>
            </a:prstGeom>
          </p:spPr>
          <p:txBody>
            <a:bodyPr vert="horz" wrap="square" lIns="0" tIns="17145" rIns="0" bIns="0" rtlCol="0">
              <a:spAutoFit/>
            </a:bodyPr>
            <a:lstStyle/>
            <a:p>
              <a:pPr marL="12700">
                <a:lnSpc>
                  <a:spcPct val="100000"/>
                </a:lnSpc>
                <a:spcBef>
                  <a:spcPts val="135"/>
                </a:spcBef>
              </a:pPr>
              <a:r>
                <a:rPr sz="250" b="1" spc="-10" dirty="0">
                  <a:solidFill>
                    <a:srgbClr val="231F20"/>
                  </a:solidFill>
                  <a:latin typeface="Grammarsaurus" pitchFamily="2" charset="0"/>
                  <a:cs typeface="Gill Sans MT"/>
                </a:rPr>
                <a:t>www.grammarsaurus.co.uk</a:t>
              </a:r>
              <a:endParaRPr sz="250" dirty="0">
                <a:latin typeface="Grammarsaurus" pitchFamily="2" charset="0"/>
                <a:cs typeface="Gill Sans MT"/>
              </a:endParaRPr>
            </a:p>
          </p:txBody>
        </p:sp>
        <p:grpSp>
          <p:nvGrpSpPr>
            <p:cNvPr id="38" name="object 12"/>
            <p:cNvGrpSpPr/>
            <p:nvPr/>
          </p:nvGrpSpPr>
          <p:grpSpPr>
            <a:xfrm>
              <a:off x="896693" y="1831022"/>
              <a:ext cx="2284730" cy="3506470"/>
              <a:chOff x="896693" y="1831022"/>
              <a:chExt cx="2284730" cy="3506470"/>
            </a:xfrm>
          </p:grpSpPr>
          <p:pic>
            <p:nvPicPr>
              <p:cNvPr id="46" name="object 13"/>
              <p:cNvPicPr/>
              <p:nvPr/>
            </p:nvPicPr>
            <p:blipFill>
              <a:blip r:embed="rId5" cstate="print"/>
              <a:stretch>
                <a:fillRect/>
              </a:stretch>
            </p:blipFill>
            <p:spPr>
              <a:xfrm>
                <a:off x="1774761" y="5269370"/>
                <a:ext cx="67844" cy="68109"/>
              </a:xfrm>
              <a:prstGeom prst="rect">
                <a:avLst/>
              </a:prstGeom>
            </p:spPr>
          </p:pic>
          <p:sp>
            <p:nvSpPr>
              <p:cNvPr id="47" name="object 14"/>
              <p:cNvSpPr/>
              <p:nvPr/>
            </p:nvSpPr>
            <p:spPr>
              <a:xfrm>
                <a:off x="898916" y="1833245"/>
                <a:ext cx="1480820" cy="118110"/>
              </a:xfrm>
              <a:custGeom>
                <a:avLst/>
                <a:gdLst/>
                <a:ahLst/>
                <a:cxnLst/>
                <a:rect l="l" t="t" r="r" b="b"/>
                <a:pathLst>
                  <a:path w="1480820" h="118110">
                    <a:moveTo>
                      <a:pt x="0" y="0"/>
                    </a:moveTo>
                    <a:lnTo>
                      <a:pt x="1480286" y="0"/>
                    </a:lnTo>
                    <a:lnTo>
                      <a:pt x="1480286"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48" name="object 15"/>
              <p:cNvSpPr/>
              <p:nvPr/>
            </p:nvSpPr>
            <p:spPr>
              <a:xfrm>
                <a:off x="898916" y="1950910"/>
                <a:ext cx="2280285" cy="385445"/>
              </a:xfrm>
              <a:custGeom>
                <a:avLst/>
                <a:gdLst/>
                <a:ahLst/>
                <a:cxnLst/>
                <a:rect l="l" t="t" r="r" b="b"/>
                <a:pathLst>
                  <a:path w="2280285" h="385444">
                    <a:moveTo>
                      <a:pt x="0" y="0"/>
                    </a:moveTo>
                    <a:lnTo>
                      <a:pt x="2279878" y="0"/>
                    </a:lnTo>
                    <a:lnTo>
                      <a:pt x="2279878" y="384822"/>
                    </a:lnTo>
                    <a:lnTo>
                      <a:pt x="0" y="384822"/>
                    </a:lnTo>
                    <a:lnTo>
                      <a:pt x="0" y="0"/>
                    </a:lnTo>
                    <a:close/>
                  </a:path>
                </a:pathLst>
              </a:custGeom>
              <a:ln w="4394">
                <a:solidFill>
                  <a:srgbClr val="231F20"/>
                </a:solidFill>
              </a:ln>
            </p:spPr>
            <p:txBody>
              <a:bodyPr wrap="square" lIns="0" tIns="0" rIns="0" bIns="0" rtlCol="0"/>
              <a:lstStyle/>
              <a:p>
                <a:endParaRPr/>
              </a:p>
            </p:txBody>
          </p:sp>
        </p:grpSp>
        <p:sp>
          <p:nvSpPr>
            <p:cNvPr id="39" name="object 16"/>
            <p:cNvSpPr txBox="1"/>
            <p:nvPr/>
          </p:nvSpPr>
          <p:spPr>
            <a:xfrm>
              <a:off x="895649" y="1837794"/>
              <a:ext cx="1480820" cy="89768"/>
            </a:xfrm>
            <a:prstGeom prst="rect">
              <a:avLst/>
            </a:prstGeom>
            <a:noFill/>
          </p:spPr>
          <p:txBody>
            <a:bodyPr vert="horz" wrap="square" lIns="0" tIns="20320" rIns="0" bIns="0" rtlCol="0">
              <a:spAutoFit/>
            </a:bodyPr>
            <a:lstStyle/>
            <a:p>
              <a:pPr marL="74930">
                <a:lnSpc>
                  <a:spcPct val="100000"/>
                </a:lnSpc>
                <a:spcBef>
                  <a:spcPts val="160"/>
                </a:spcBef>
              </a:pPr>
              <a:r>
                <a:rPr sz="450" b="1" dirty="0">
                  <a:solidFill>
                    <a:srgbClr val="1D252C"/>
                  </a:solidFill>
                  <a:latin typeface="Grammarsaurus" pitchFamily="2" charset="0"/>
                  <a:cs typeface="Gill Sans MT"/>
                </a:rPr>
                <a:t>Measure – </a:t>
              </a:r>
              <a:r>
                <a:rPr sz="450" dirty="0">
                  <a:solidFill>
                    <a:srgbClr val="1D252C"/>
                  </a:solidFill>
                  <a:latin typeface="Grammarsaurus" pitchFamily="2" charset="0"/>
                  <a:cs typeface="Gill Sans MT"/>
                </a:rPr>
                <a:t>(How are we going to record our results?)</a:t>
              </a:r>
              <a:endParaRPr sz="450" dirty="0">
                <a:latin typeface="Grammarsaurus" pitchFamily="2" charset="0"/>
                <a:cs typeface="Gill Sans MT"/>
              </a:endParaRPr>
            </a:p>
          </p:txBody>
        </p:sp>
        <p:grpSp>
          <p:nvGrpSpPr>
            <p:cNvPr id="40" name="object 17"/>
            <p:cNvGrpSpPr/>
            <p:nvPr/>
          </p:nvGrpSpPr>
          <p:grpSpPr>
            <a:xfrm>
              <a:off x="896693" y="2433497"/>
              <a:ext cx="2284730" cy="447040"/>
              <a:chOff x="896693" y="2433497"/>
              <a:chExt cx="2284730" cy="447040"/>
            </a:xfrm>
          </p:grpSpPr>
          <p:sp>
            <p:nvSpPr>
              <p:cNvPr id="44" name="object 18"/>
              <p:cNvSpPr/>
              <p:nvPr/>
            </p:nvSpPr>
            <p:spPr>
              <a:xfrm>
                <a:off x="898916" y="2435720"/>
                <a:ext cx="428625" cy="118110"/>
              </a:xfrm>
              <a:custGeom>
                <a:avLst/>
                <a:gdLst/>
                <a:ahLst/>
                <a:cxnLst/>
                <a:rect l="l" t="t" r="r" b="b"/>
                <a:pathLst>
                  <a:path w="428625" h="118110">
                    <a:moveTo>
                      <a:pt x="0" y="0"/>
                    </a:moveTo>
                    <a:lnTo>
                      <a:pt x="428142" y="0"/>
                    </a:lnTo>
                    <a:lnTo>
                      <a:pt x="428142" y="117665"/>
                    </a:lnTo>
                    <a:lnTo>
                      <a:pt x="0" y="117665"/>
                    </a:lnTo>
                    <a:lnTo>
                      <a:pt x="0" y="0"/>
                    </a:lnTo>
                    <a:close/>
                  </a:path>
                </a:pathLst>
              </a:custGeom>
              <a:solidFill>
                <a:srgbClr val="E7EBDC"/>
              </a:solidFill>
              <a:ln w="4394">
                <a:solidFill>
                  <a:srgbClr val="091830"/>
                </a:solidFill>
              </a:ln>
            </p:spPr>
            <p:txBody>
              <a:bodyPr wrap="square" lIns="0" tIns="0" rIns="0" bIns="0" rtlCol="0"/>
              <a:lstStyle/>
              <a:p>
                <a:endParaRPr/>
              </a:p>
            </p:txBody>
          </p:sp>
          <p:sp>
            <p:nvSpPr>
              <p:cNvPr id="45" name="object 19"/>
              <p:cNvSpPr/>
              <p:nvPr/>
            </p:nvSpPr>
            <p:spPr>
              <a:xfrm>
                <a:off x="898916" y="2553385"/>
                <a:ext cx="2280285" cy="325120"/>
              </a:xfrm>
              <a:custGeom>
                <a:avLst/>
                <a:gdLst/>
                <a:ahLst/>
                <a:cxnLst/>
                <a:rect l="l" t="t" r="r" b="b"/>
                <a:pathLst>
                  <a:path w="2280285" h="325119">
                    <a:moveTo>
                      <a:pt x="0" y="0"/>
                    </a:moveTo>
                    <a:lnTo>
                      <a:pt x="2279878" y="0"/>
                    </a:lnTo>
                    <a:lnTo>
                      <a:pt x="2279878" y="324637"/>
                    </a:lnTo>
                    <a:lnTo>
                      <a:pt x="0" y="324637"/>
                    </a:lnTo>
                    <a:lnTo>
                      <a:pt x="0" y="0"/>
                    </a:lnTo>
                    <a:close/>
                  </a:path>
                </a:pathLst>
              </a:custGeom>
              <a:ln w="4394">
                <a:solidFill>
                  <a:srgbClr val="231F20"/>
                </a:solidFill>
              </a:ln>
            </p:spPr>
            <p:txBody>
              <a:bodyPr wrap="square" lIns="0" tIns="0" rIns="0" bIns="0" rtlCol="0"/>
              <a:lstStyle/>
              <a:p>
                <a:endParaRPr/>
              </a:p>
            </p:txBody>
          </p:sp>
        </p:grpSp>
        <p:sp>
          <p:nvSpPr>
            <p:cNvPr id="41" name="object 20"/>
            <p:cNvSpPr txBox="1"/>
            <p:nvPr/>
          </p:nvSpPr>
          <p:spPr>
            <a:xfrm>
              <a:off x="896823" y="2442971"/>
              <a:ext cx="428625" cy="89768"/>
            </a:xfrm>
            <a:prstGeom prst="rect">
              <a:avLst/>
            </a:prstGeom>
            <a:noFill/>
          </p:spPr>
          <p:txBody>
            <a:bodyPr vert="horz" wrap="square" lIns="0" tIns="20320" rIns="0" bIns="0" rtlCol="0">
              <a:spAutoFit/>
            </a:bodyPr>
            <a:lstStyle/>
            <a:p>
              <a:pPr marL="74930">
                <a:lnSpc>
                  <a:spcPct val="100000"/>
                </a:lnSpc>
                <a:spcBef>
                  <a:spcPts val="160"/>
                </a:spcBef>
              </a:pPr>
              <a:r>
                <a:rPr sz="450" b="1" dirty="0">
                  <a:solidFill>
                    <a:srgbClr val="1D252C"/>
                  </a:solidFill>
                  <a:latin typeface="Grammarsaurus" pitchFamily="2" charset="0"/>
                  <a:cs typeface="Gill Sans MT"/>
                </a:rPr>
                <a:t>Prediction</a:t>
              </a:r>
              <a:endParaRPr sz="450" dirty="0">
                <a:latin typeface="Grammarsaurus" pitchFamily="2" charset="0"/>
                <a:cs typeface="Gill Sans MT"/>
              </a:endParaRPr>
            </a:p>
          </p:txBody>
        </p:sp>
        <p:sp>
          <p:nvSpPr>
            <p:cNvPr id="42" name="object 22"/>
            <p:cNvSpPr/>
            <p:nvPr/>
          </p:nvSpPr>
          <p:spPr>
            <a:xfrm>
              <a:off x="734161" y="1684883"/>
              <a:ext cx="2616835" cy="3700779"/>
            </a:xfrm>
            <a:custGeom>
              <a:avLst/>
              <a:gdLst/>
              <a:ahLst/>
              <a:cxnLst/>
              <a:rect l="l" t="t" r="r" b="b"/>
              <a:pathLst>
                <a:path w="2616835" h="3700779">
                  <a:moveTo>
                    <a:pt x="0" y="0"/>
                  </a:moveTo>
                  <a:lnTo>
                    <a:pt x="2616314" y="0"/>
                  </a:lnTo>
                  <a:lnTo>
                    <a:pt x="2616314" y="3700208"/>
                  </a:lnTo>
                  <a:lnTo>
                    <a:pt x="0" y="3700208"/>
                  </a:lnTo>
                  <a:lnTo>
                    <a:pt x="0" y="0"/>
                  </a:lnTo>
                  <a:close/>
                </a:path>
              </a:pathLst>
            </a:custGeom>
            <a:ln w="5600">
              <a:solidFill>
                <a:srgbClr val="06152F"/>
              </a:solidFill>
            </a:ln>
          </p:spPr>
          <p:txBody>
            <a:bodyPr wrap="square" lIns="0" tIns="0" rIns="0" bIns="0" rtlCol="0"/>
            <a:lstStyle/>
            <a:p>
              <a:endParaRPr/>
            </a:p>
          </p:txBody>
        </p:sp>
        <p:sp>
          <p:nvSpPr>
            <p:cNvPr id="43" name="object 25"/>
            <p:cNvSpPr/>
            <p:nvPr/>
          </p:nvSpPr>
          <p:spPr>
            <a:xfrm>
              <a:off x="850900" y="2405065"/>
              <a:ext cx="2387600" cy="504824"/>
            </a:xfrm>
            <a:custGeom>
              <a:avLst/>
              <a:gdLst/>
              <a:ahLst/>
              <a:cxnLst/>
              <a:rect l="l" t="t" r="r" b="b"/>
              <a:pathLst>
                <a:path w="2387600" h="587375">
                  <a:moveTo>
                    <a:pt x="2362200" y="587019"/>
                  </a:moveTo>
                  <a:lnTo>
                    <a:pt x="25400" y="587019"/>
                  </a:lnTo>
                  <a:lnTo>
                    <a:pt x="15516" y="585024"/>
                  </a:lnTo>
                  <a:lnTo>
                    <a:pt x="7442" y="579581"/>
                  </a:lnTo>
                  <a:lnTo>
                    <a:pt x="1997" y="571508"/>
                  </a:lnTo>
                  <a:lnTo>
                    <a:pt x="0" y="561619"/>
                  </a:lnTo>
                  <a:lnTo>
                    <a:pt x="0" y="25399"/>
                  </a:lnTo>
                  <a:lnTo>
                    <a:pt x="1997" y="15516"/>
                  </a:lnTo>
                  <a:lnTo>
                    <a:pt x="7442" y="7442"/>
                  </a:lnTo>
                  <a:lnTo>
                    <a:pt x="15516" y="1997"/>
                  </a:lnTo>
                  <a:lnTo>
                    <a:pt x="25400" y="0"/>
                  </a:lnTo>
                  <a:lnTo>
                    <a:pt x="2362200" y="0"/>
                  </a:lnTo>
                  <a:lnTo>
                    <a:pt x="2372083" y="1997"/>
                  </a:lnTo>
                  <a:lnTo>
                    <a:pt x="2380157" y="7442"/>
                  </a:lnTo>
                  <a:lnTo>
                    <a:pt x="2385602" y="15516"/>
                  </a:lnTo>
                  <a:lnTo>
                    <a:pt x="2387600" y="25399"/>
                  </a:lnTo>
                  <a:lnTo>
                    <a:pt x="2387600" y="561619"/>
                  </a:lnTo>
                  <a:lnTo>
                    <a:pt x="2385602" y="571508"/>
                  </a:lnTo>
                  <a:lnTo>
                    <a:pt x="2380157" y="579581"/>
                  </a:lnTo>
                  <a:lnTo>
                    <a:pt x="2372083" y="585024"/>
                  </a:lnTo>
                  <a:lnTo>
                    <a:pt x="2362200" y="587019"/>
                  </a:lnTo>
                  <a:close/>
                </a:path>
              </a:pathLst>
            </a:custGeom>
            <a:ln w="25400">
              <a:solidFill>
                <a:srgbClr val="69C6C2"/>
              </a:solidFill>
            </a:ln>
          </p:spPr>
          <p:txBody>
            <a:bodyPr wrap="square" lIns="0" tIns="0" rIns="0" bIns="0" rtlCol="0"/>
            <a:lstStyle/>
            <a:p>
              <a:endParaRPr/>
            </a:p>
          </p:txBody>
        </p:sp>
      </p:grpSp>
      <p:sp>
        <p:nvSpPr>
          <p:cNvPr id="51"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52"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29</a:t>
            </a:r>
            <a:endParaRPr sz="2400" dirty="0">
              <a:latin typeface="Grammarsaurus" pitchFamily="2" charset="0"/>
              <a:cs typeface="Gill Sans MT"/>
            </a:endParaRPr>
          </a:p>
        </p:txBody>
      </p:sp>
      <p:sp>
        <p:nvSpPr>
          <p:cNvPr id="53"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8358" y="156741"/>
                </a:lnTo>
                <a:lnTo>
                  <a:pt x="18677" y="205799"/>
                </a:lnTo>
                <a:lnTo>
                  <a:pt x="32973" y="253719"/>
                </a:lnTo>
                <a:lnTo>
                  <a:pt x="51160" y="300277"/>
                </a:lnTo>
                <a:lnTo>
                  <a:pt x="73151" y="345253"/>
                </a:lnTo>
                <a:lnTo>
                  <a:pt x="98861" y="388424"/>
                </a:lnTo>
                <a:lnTo>
                  <a:pt x="128201" y="429568"/>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sp>
        <p:nvSpPr>
          <p:cNvPr id="3"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sz="2400" b="1" dirty="0">
                <a:latin typeface="Grammarsaurus" pitchFamily="2" charset="0"/>
                <a:cs typeface="Gill Sans MT"/>
              </a:rPr>
              <a:t>30</a:t>
            </a:r>
            <a:endParaRPr sz="2400" dirty="0">
              <a:latin typeface="Grammarsaurus" pitchFamily="2" charset="0"/>
              <a:cs typeface="Gill Sans MT"/>
            </a:endParaRPr>
          </a:p>
        </p:txBody>
      </p:sp>
      <p:grpSp>
        <p:nvGrpSpPr>
          <p:cNvPr id="4" name="object 4"/>
          <p:cNvGrpSpPr/>
          <p:nvPr/>
        </p:nvGrpSpPr>
        <p:grpSpPr>
          <a:xfrm>
            <a:off x="0" y="1066495"/>
            <a:ext cx="8467090" cy="5766435"/>
            <a:chOff x="0" y="1066495"/>
            <a:chExt cx="8467090" cy="5766435"/>
          </a:xfrm>
        </p:grpSpPr>
        <p:sp>
          <p:nvSpPr>
            <p:cNvPr id="5" name="object 5"/>
            <p:cNvSpPr/>
            <p:nvPr/>
          </p:nvSpPr>
          <p:spPr>
            <a:xfrm>
              <a:off x="1193800" y="2152916"/>
              <a:ext cx="7266940" cy="2592070"/>
            </a:xfrm>
            <a:custGeom>
              <a:avLst/>
              <a:gdLst/>
              <a:ahLst/>
              <a:cxnLst/>
              <a:rect l="l" t="t" r="r" b="b"/>
              <a:pathLst>
                <a:path w="7266940" h="2592070">
                  <a:moveTo>
                    <a:pt x="7215517" y="0"/>
                  </a:moveTo>
                  <a:lnTo>
                    <a:pt x="0" y="0"/>
                  </a:lnTo>
                  <a:lnTo>
                    <a:pt x="0" y="2591536"/>
                  </a:lnTo>
                  <a:lnTo>
                    <a:pt x="7215517" y="2591536"/>
                  </a:lnTo>
                  <a:lnTo>
                    <a:pt x="7235290" y="2587544"/>
                  </a:lnTo>
                  <a:lnTo>
                    <a:pt x="7251438" y="2576656"/>
                  </a:lnTo>
                  <a:lnTo>
                    <a:pt x="7262325" y="2560509"/>
                  </a:lnTo>
                  <a:lnTo>
                    <a:pt x="7266317" y="2540736"/>
                  </a:lnTo>
                  <a:lnTo>
                    <a:pt x="7266317" y="50800"/>
                  </a:lnTo>
                  <a:lnTo>
                    <a:pt x="7262325" y="31027"/>
                  </a:lnTo>
                  <a:lnTo>
                    <a:pt x="7251438" y="14879"/>
                  </a:lnTo>
                  <a:lnTo>
                    <a:pt x="7235290" y="3992"/>
                  </a:lnTo>
                  <a:lnTo>
                    <a:pt x="7215517" y="0"/>
                  </a:lnTo>
                  <a:close/>
                </a:path>
              </a:pathLst>
            </a:custGeom>
            <a:solidFill>
              <a:srgbClr val="E8ECDD"/>
            </a:solidFill>
          </p:spPr>
          <p:txBody>
            <a:bodyPr wrap="square" lIns="0" tIns="0" rIns="0" bIns="0" rtlCol="0"/>
            <a:lstStyle/>
            <a:p>
              <a:endParaRPr/>
            </a:p>
          </p:txBody>
        </p:sp>
        <p:sp>
          <p:nvSpPr>
            <p:cNvPr id="6" name="object 6"/>
            <p:cNvSpPr/>
            <p:nvPr/>
          </p:nvSpPr>
          <p:spPr>
            <a:xfrm>
              <a:off x="1193800" y="2152916"/>
              <a:ext cx="7266940" cy="2592070"/>
            </a:xfrm>
            <a:custGeom>
              <a:avLst/>
              <a:gdLst/>
              <a:ahLst/>
              <a:cxnLst/>
              <a:rect l="l" t="t" r="r" b="b"/>
              <a:pathLst>
                <a:path w="7266940" h="2592070">
                  <a:moveTo>
                    <a:pt x="0" y="2591536"/>
                  </a:moveTo>
                  <a:lnTo>
                    <a:pt x="7215517" y="2591536"/>
                  </a:lnTo>
                  <a:lnTo>
                    <a:pt x="7235290" y="2587544"/>
                  </a:lnTo>
                  <a:lnTo>
                    <a:pt x="7251438" y="2576656"/>
                  </a:lnTo>
                  <a:lnTo>
                    <a:pt x="7262325" y="2560509"/>
                  </a:lnTo>
                  <a:lnTo>
                    <a:pt x="7266317" y="2540736"/>
                  </a:lnTo>
                  <a:lnTo>
                    <a:pt x="7266317" y="50800"/>
                  </a:lnTo>
                  <a:lnTo>
                    <a:pt x="7262325" y="31027"/>
                  </a:lnTo>
                  <a:lnTo>
                    <a:pt x="7251438" y="14879"/>
                  </a:lnTo>
                  <a:lnTo>
                    <a:pt x="7235290" y="3992"/>
                  </a:lnTo>
                  <a:lnTo>
                    <a:pt x="7215517" y="0"/>
                  </a:lnTo>
                  <a:lnTo>
                    <a:pt x="0" y="0"/>
                  </a:lnTo>
                  <a:lnTo>
                    <a:pt x="0" y="2591536"/>
                  </a:lnTo>
                  <a:close/>
                </a:path>
              </a:pathLst>
            </a:custGeom>
            <a:ln w="12700">
              <a:solidFill>
                <a:srgbClr val="221F1F"/>
              </a:solidFill>
            </a:ln>
          </p:spPr>
          <p:txBody>
            <a:bodyPr wrap="square" lIns="0" tIns="0" rIns="0" bIns="0" rtlCol="0"/>
            <a:lstStyle/>
            <a:p>
              <a:endParaRPr/>
            </a:p>
          </p:txBody>
        </p:sp>
        <p:pic>
          <p:nvPicPr>
            <p:cNvPr id="7" name="object 7"/>
            <p:cNvPicPr/>
            <p:nvPr/>
          </p:nvPicPr>
          <p:blipFill>
            <a:blip r:embed="rId2" cstate="print"/>
            <a:stretch>
              <a:fillRect/>
            </a:stretch>
          </p:blipFill>
          <p:spPr>
            <a:xfrm>
              <a:off x="0" y="1066495"/>
              <a:ext cx="2392551" cy="5765861"/>
            </a:xfrm>
            <a:prstGeom prst="rect">
              <a:avLst/>
            </a:prstGeom>
          </p:spPr>
        </p:pic>
      </p:grpSp>
      <p:sp>
        <p:nvSpPr>
          <p:cNvPr id="8" name="object 8"/>
          <p:cNvSpPr txBox="1"/>
          <p:nvPr/>
        </p:nvSpPr>
        <p:spPr>
          <a:xfrm>
            <a:off x="2284809" y="2498028"/>
            <a:ext cx="4177514" cy="1776961"/>
          </a:xfrm>
          <a:prstGeom prst="rect">
            <a:avLst/>
          </a:prstGeom>
        </p:spPr>
        <p:txBody>
          <a:bodyPr vert="horz" wrap="square" lIns="0" tIns="12700" rIns="0" bIns="0" rtlCol="0">
            <a:spAutoFit/>
          </a:bodyPr>
          <a:lstStyle/>
          <a:p>
            <a:pPr marL="12700" marR="5080">
              <a:lnSpc>
                <a:spcPct val="112500"/>
              </a:lnSpc>
              <a:spcBef>
                <a:spcPts val="100"/>
              </a:spcBef>
            </a:pPr>
            <a:r>
              <a:rPr sz="1900" spc="-100" dirty="0">
                <a:solidFill>
                  <a:srgbClr val="1D242C"/>
                </a:solidFill>
                <a:latin typeface="Grammarsaurus" pitchFamily="2" charset="0"/>
                <a:cs typeface="Gill Sans MT"/>
              </a:rPr>
              <a:t>It’s time to set up your experiment to answer our investigation question: Which drink causes the most tooth decay?</a:t>
            </a:r>
            <a:endParaRPr sz="1900" spc="-100" dirty="0">
              <a:latin typeface="Grammarsaurus" pitchFamily="2" charset="0"/>
              <a:cs typeface="Gill Sans MT"/>
            </a:endParaRPr>
          </a:p>
          <a:p>
            <a:pPr marL="12700" marR="166370">
              <a:lnSpc>
                <a:spcPct val="112500"/>
              </a:lnSpc>
              <a:spcBef>
                <a:spcPts val="1000"/>
              </a:spcBef>
            </a:pPr>
            <a:r>
              <a:rPr sz="1900" spc="-100" dirty="0">
                <a:solidFill>
                  <a:srgbClr val="1D242C"/>
                </a:solidFill>
                <a:latin typeface="Grammarsaurus" pitchFamily="2" charset="0"/>
                <a:cs typeface="Gill Sans MT"/>
              </a:rPr>
              <a:t>You will be recording your observations on your investigation 2 worksheet.</a:t>
            </a:r>
            <a:endParaRPr sz="1900" spc="-100" dirty="0">
              <a:latin typeface="Grammarsaurus" pitchFamily="2" charset="0"/>
              <a:cs typeface="Gill Sans MT"/>
            </a:endParaRPr>
          </a:p>
        </p:txBody>
      </p:sp>
      <p:grpSp>
        <p:nvGrpSpPr>
          <p:cNvPr id="9" name="object 9"/>
          <p:cNvGrpSpPr/>
          <p:nvPr/>
        </p:nvGrpSpPr>
        <p:grpSpPr>
          <a:xfrm>
            <a:off x="6008204" y="1347812"/>
            <a:ext cx="6105525" cy="4776470"/>
            <a:chOff x="6008204" y="1347812"/>
            <a:chExt cx="6105525" cy="4776470"/>
          </a:xfrm>
        </p:grpSpPr>
        <p:pic>
          <p:nvPicPr>
            <p:cNvPr id="10" name="object 10"/>
            <p:cNvPicPr/>
            <p:nvPr/>
          </p:nvPicPr>
          <p:blipFill>
            <a:blip r:embed="rId3" cstate="print"/>
            <a:stretch>
              <a:fillRect/>
            </a:stretch>
          </p:blipFill>
          <p:spPr>
            <a:xfrm>
              <a:off x="6008204" y="1347812"/>
              <a:ext cx="6105144" cy="4776213"/>
            </a:xfrm>
            <a:prstGeom prst="rect">
              <a:avLst/>
            </a:prstGeom>
          </p:spPr>
        </p:pic>
        <p:sp>
          <p:nvSpPr>
            <p:cNvPr id="11" name="object 11"/>
            <p:cNvSpPr/>
            <p:nvPr/>
          </p:nvSpPr>
          <p:spPr>
            <a:xfrm>
              <a:off x="6277927" y="1447787"/>
              <a:ext cx="5734050" cy="4406265"/>
            </a:xfrm>
            <a:custGeom>
              <a:avLst/>
              <a:gdLst/>
              <a:ahLst/>
              <a:cxnLst/>
              <a:rect l="l" t="t" r="r" b="b"/>
              <a:pathLst>
                <a:path w="5734050" h="4406265">
                  <a:moveTo>
                    <a:pt x="497725" y="0"/>
                  </a:moveTo>
                  <a:lnTo>
                    <a:pt x="0" y="3702316"/>
                  </a:lnTo>
                  <a:lnTo>
                    <a:pt x="5236094" y="4406239"/>
                  </a:lnTo>
                  <a:lnTo>
                    <a:pt x="5733808" y="703922"/>
                  </a:lnTo>
                  <a:lnTo>
                    <a:pt x="497725" y="0"/>
                  </a:lnTo>
                  <a:close/>
                </a:path>
              </a:pathLst>
            </a:custGeom>
            <a:solidFill>
              <a:srgbClr val="FFFFFF"/>
            </a:solidFill>
          </p:spPr>
          <p:txBody>
            <a:bodyPr wrap="square" lIns="0" tIns="0" rIns="0" bIns="0" rtlCol="0"/>
            <a:lstStyle/>
            <a:p>
              <a:endParaRPr/>
            </a:p>
          </p:txBody>
        </p:sp>
      </p:grpSp>
      <p:sp>
        <p:nvSpPr>
          <p:cNvPr id="12" name="object 12"/>
          <p:cNvSpPr txBox="1"/>
          <p:nvPr/>
        </p:nvSpPr>
        <p:spPr>
          <a:xfrm rot="420000">
            <a:off x="8535008" y="1895022"/>
            <a:ext cx="1665116" cy="205184"/>
          </a:xfrm>
          <a:prstGeom prst="rect">
            <a:avLst/>
          </a:prstGeom>
        </p:spPr>
        <p:txBody>
          <a:bodyPr vert="horz" wrap="square" lIns="0" tIns="0" rIns="0" bIns="0" rtlCol="0">
            <a:spAutoFit/>
          </a:bodyPr>
          <a:lstStyle/>
          <a:p>
            <a:pPr>
              <a:lnSpc>
                <a:spcPts val="1550"/>
              </a:lnSpc>
            </a:pPr>
            <a:r>
              <a:rPr sz="2325" b="1" spc="-52" baseline="5376" dirty="0">
                <a:solidFill>
                  <a:srgbClr val="19231D"/>
                </a:solidFill>
                <a:latin typeface="Grammarsaurus" pitchFamily="2" charset="0"/>
                <a:cs typeface="Gill Sans MT"/>
              </a:rPr>
              <a:t>Obse</a:t>
            </a:r>
            <a:r>
              <a:rPr sz="2325" b="1" spc="-52" baseline="3584" dirty="0">
                <a:solidFill>
                  <a:srgbClr val="19231D"/>
                </a:solidFill>
                <a:latin typeface="Grammarsaurus" pitchFamily="2" charset="0"/>
                <a:cs typeface="Gill Sans MT"/>
              </a:rPr>
              <a:t>rva</a:t>
            </a:r>
            <a:r>
              <a:rPr sz="2325" b="1" spc="-52" baseline="1792" dirty="0">
                <a:solidFill>
                  <a:srgbClr val="19231D"/>
                </a:solidFill>
                <a:latin typeface="Grammarsaurus" pitchFamily="2" charset="0"/>
                <a:cs typeface="Gill Sans MT"/>
              </a:rPr>
              <a:t>tion</a:t>
            </a:r>
            <a:r>
              <a:rPr sz="2325" b="1" spc="-60" baseline="1792" dirty="0">
                <a:solidFill>
                  <a:srgbClr val="19231D"/>
                </a:solidFill>
                <a:latin typeface="Grammarsaurus" pitchFamily="2" charset="0"/>
                <a:cs typeface="Gill Sans MT"/>
              </a:rPr>
              <a:t> </a:t>
            </a:r>
            <a:r>
              <a:rPr sz="2325" b="1" spc="-30" baseline="1792" dirty="0">
                <a:solidFill>
                  <a:srgbClr val="19231D"/>
                </a:solidFill>
                <a:latin typeface="Grammarsaurus" pitchFamily="2" charset="0"/>
                <a:cs typeface="Gill Sans MT"/>
              </a:rPr>
              <a:t>sh</a:t>
            </a:r>
            <a:r>
              <a:rPr sz="1550" b="1" spc="-20" dirty="0">
                <a:solidFill>
                  <a:srgbClr val="19231D"/>
                </a:solidFill>
                <a:latin typeface="Grammarsaurus" pitchFamily="2" charset="0"/>
                <a:cs typeface="Gill Sans MT"/>
              </a:rPr>
              <a:t>eet</a:t>
            </a:r>
            <a:endParaRPr sz="1550" dirty="0">
              <a:latin typeface="Grammarsaurus" pitchFamily="2" charset="0"/>
              <a:cs typeface="Gill Sans MT"/>
            </a:endParaRPr>
          </a:p>
        </p:txBody>
      </p:sp>
      <p:sp>
        <p:nvSpPr>
          <p:cNvPr id="13" name="object 13"/>
          <p:cNvSpPr txBox="1"/>
          <p:nvPr/>
        </p:nvSpPr>
        <p:spPr>
          <a:xfrm rot="420000">
            <a:off x="8229942" y="2133418"/>
            <a:ext cx="2203122" cy="89768"/>
          </a:xfrm>
          <a:prstGeom prst="rect">
            <a:avLst/>
          </a:prstGeom>
        </p:spPr>
        <p:txBody>
          <a:bodyPr vert="horz" wrap="square" lIns="0" tIns="0" rIns="0" bIns="0" rtlCol="0">
            <a:spAutoFit/>
          </a:bodyPr>
          <a:lstStyle/>
          <a:p>
            <a:pPr>
              <a:lnSpc>
                <a:spcPts val="690"/>
              </a:lnSpc>
            </a:pPr>
            <a:r>
              <a:rPr sz="1050" spc="-75" baseline="15873" dirty="0">
                <a:solidFill>
                  <a:srgbClr val="1D252C"/>
                </a:solidFill>
                <a:latin typeface="Grammarsaurus" pitchFamily="2" charset="0"/>
                <a:cs typeface="Gill Sans MT"/>
              </a:rPr>
              <a:t>S</a:t>
            </a:r>
            <a:r>
              <a:rPr sz="1050" spc="-75" baseline="11904" dirty="0">
                <a:solidFill>
                  <a:srgbClr val="1D252C"/>
                </a:solidFill>
                <a:latin typeface="Grammarsaurus" pitchFamily="2" charset="0"/>
                <a:cs typeface="Gill Sans MT"/>
              </a:rPr>
              <a:t>cience</a:t>
            </a:r>
            <a:r>
              <a:rPr sz="1050" spc="-22" baseline="11904" dirty="0">
                <a:solidFill>
                  <a:srgbClr val="1D252C"/>
                </a:solidFill>
                <a:latin typeface="Grammarsaurus" pitchFamily="2" charset="0"/>
                <a:cs typeface="Gill Sans MT"/>
              </a:rPr>
              <a:t> </a:t>
            </a:r>
            <a:r>
              <a:rPr sz="1050" spc="-67" baseline="11904" dirty="0">
                <a:solidFill>
                  <a:srgbClr val="1D252C"/>
                </a:solidFill>
                <a:latin typeface="Grammarsaurus" pitchFamily="2" charset="0"/>
                <a:cs typeface="Gill Sans MT"/>
              </a:rPr>
              <a:t>question</a:t>
            </a:r>
            <a:r>
              <a:rPr sz="1050" spc="-22" baseline="11904" dirty="0">
                <a:solidFill>
                  <a:srgbClr val="1D252C"/>
                </a:solidFill>
                <a:latin typeface="Grammarsaurus" pitchFamily="2" charset="0"/>
                <a:cs typeface="Gill Sans MT"/>
              </a:rPr>
              <a:t> </a:t>
            </a:r>
            <a:r>
              <a:rPr sz="1050" spc="-112" baseline="11904" dirty="0">
                <a:solidFill>
                  <a:srgbClr val="1D252C"/>
                </a:solidFill>
                <a:latin typeface="Grammarsaurus" pitchFamily="2" charset="0"/>
                <a:cs typeface="Gill Sans MT"/>
              </a:rPr>
              <a:t>-</a:t>
            </a:r>
            <a:r>
              <a:rPr sz="1050" spc="-15" baseline="11904" dirty="0">
                <a:solidFill>
                  <a:srgbClr val="1D252C"/>
                </a:solidFill>
                <a:latin typeface="Grammarsaurus" pitchFamily="2" charset="0"/>
                <a:cs typeface="Gill Sans MT"/>
              </a:rPr>
              <a:t> </a:t>
            </a:r>
            <a:r>
              <a:rPr sz="1050" spc="-60" baseline="7936" dirty="0">
                <a:solidFill>
                  <a:srgbClr val="1D252C"/>
                </a:solidFill>
                <a:latin typeface="Grammarsaurus" pitchFamily="2" charset="0"/>
                <a:cs typeface="Gill Sans MT"/>
              </a:rPr>
              <a:t>which</a:t>
            </a:r>
            <a:r>
              <a:rPr sz="1050" spc="-22" baseline="7936" dirty="0">
                <a:solidFill>
                  <a:srgbClr val="1D252C"/>
                </a:solidFill>
                <a:latin typeface="Grammarsaurus" pitchFamily="2" charset="0"/>
                <a:cs typeface="Gill Sans MT"/>
              </a:rPr>
              <a:t> </a:t>
            </a:r>
            <a:r>
              <a:rPr sz="1050" spc="-52" baseline="7936" dirty="0">
                <a:solidFill>
                  <a:srgbClr val="1D252C"/>
                </a:solidFill>
                <a:latin typeface="Grammarsaurus" pitchFamily="2" charset="0"/>
                <a:cs typeface="Gill Sans MT"/>
              </a:rPr>
              <a:t>drink</a:t>
            </a:r>
            <a:r>
              <a:rPr sz="1050" spc="-22" baseline="7936" dirty="0">
                <a:solidFill>
                  <a:srgbClr val="1D252C"/>
                </a:solidFill>
                <a:latin typeface="Grammarsaurus" pitchFamily="2" charset="0"/>
                <a:cs typeface="Gill Sans MT"/>
              </a:rPr>
              <a:t> </a:t>
            </a:r>
            <a:r>
              <a:rPr sz="1050" spc="-60" baseline="7936" dirty="0">
                <a:solidFill>
                  <a:srgbClr val="1D252C"/>
                </a:solidFill>
                <a:latin typeface="Grammarsaurus" pitchFamily="2" charset="0"/>
                <a:cs typeface="Gill Sans MT"/>
              </a:rPr>
              <a:t>cau</a:t>
            </a:r>
            <a:r>
              <a:rPr sz="1050" spc="-60" baseline="3968" dirty="0">
                <a:solidFill>
                  <a:srgbClr val="1D252C"/>
                </a:solidFill>
                <a:latin typeface="Grammarsaurus" pitchFamily="2" charset="0"/>
                <a:cs typeface="Gill Sans MT"/>
              </a:rPr>
              <a:t>ses</a:t>
            </a:r>
            <a:r>
              <a:rPr sz="1050" spc="-15" baseline="3968" dirty="0">
                <a:solidFill>
                  <a:srgbClr val="1D252C"/>
                </a:solidFill>
                <a:latin typeface="Grammarsaurus" pitchFamily="2" charset="0"/>
                <a:cs typeface="Gill Sans MT"/>
              </a:rPr>
              <a:t> </a:t>
            </a:r>
            <a:r>
              <a:rPr sz="1050" spc="-60" baseline="3968" dirty="0">
                <a:solidFill>
                  <a:srgbClr val="1D252C"/>
                </a:solidFill>
                <a:latin typeface="Grammarsaurus" pitchFamily="2" charset="0"/>
                <a:cs typeface="Gill Sans MT"/>
              </a:rPr>
              <a:t>the</a:t>
            </a:r>
            <a:r>
              <a:rPr sz="1050" spc="-22" baseline="3968" dirty="0">
                <a:solidFill>
                  <a:srgbClr val="1D252C"/>
                </a:solidFill>
                <a:latin typeface="Grammarsaurus" pitchFamily="2" charset="0"/>
                <a:cs typeface="Gill Sans MT"/>
              </a:rPr>
              <a:t> </a:t>
            </a:r>
            <a:r>
              <a:rPr sz="1050" spc="-75" baseline="3968" dirty="0">
                <a:solidFill>
                  <a:srgbClr val="1D252C"/>
                </a:solidFill>
                <a:latin typeface="Grammarsaurus" pitchFamily="2" charset="0"/>
                <a:cs typeface="Gill Sans MT"/>
              </a:rPr>
              <a:t>most</a:t>
            </a:r>
            <a:r>
              <a:rPr sz="1050" spc="-15" baseline="3968" dirty="0">
                <a:solidFill>
                  <a:srgbClr val="1D252C"/>
                </a:solidFill>
                <a:latin typeface="Grammarsaurus" pitchFamily="2" charset="0"/>
                <a:cs typeface="Gill Sans MT"/>
              </a:rPr>
              <a:t> </a:t>
            </a:r>
            <a:r>
              <a:rPr sz="1050" spc="-75" baseline="3968" dirty="0">
                <a:solidFill>
                  <a:srgbClr val="1D252C"/>
                </a:solidFill>
                <a:latin typeface="Grammarsaurus" pitchFamily="2" charset="0"/>
                <a:cs typeface="Gill Sans MT"/>
              </a:rPr>
              <a:t>tooth</a:t>
            </a:r>
            <a:r>
              <a:rPr sz="1050" spc="-22" baseline="3968" dirty="0">
                <a:solidFill>
                  <a:srgbClr val="1D252C"/>
                </a:solidFill>
                <a:latin typeface="Grammarsaurus" pitchFamily="2" charset="0"/>
                <a:cs typeface="Gill Sans MT"/>
              </a:rPr>
              <a:t> </a:t>
            </a:r>
            <a:r>
              <a:rPr sz="700" spc="-10" dirty="0">
                <a:solidFill>
                  <a:srgbClr val="1D252C"/>
                </a:solidFill>
                <a:latin typeface="Grammarsaurus" pitchFamily="2" charset="0"/>
                <a:cs typeface="Gill Sans MT"/>
              </a:rPr>
              <a:t>decay?</a:t>
            </a:r>
            <a:endParaRPr sz="700" dirty="0">
              <a:latin typeface="Grammarsaurus" pitchFamily="2" charset="0"/>
              <a:cs typeface="Gill Sans MT"/>
            </a:endParaRPr>
          </a:p>
        </p:txBody>
      </p:sp>
      <p:sp>
        <p:nvSpPr>
          <p:cNvPr id="14" name="object 14"/>
          <p:cNvSpPr txBox="1"/>
          <p:nvPr/>
        </p:nvSpPr>
        <p:spPr>
          <a:xfrm rot="420000">
            <a:off x="8619959" y="5385141"/>
            <a:ext cx="815042" cy="51296"/>
          </a:xfrm>
          <a:prstGeom prst="rect">
            <a:avLst/>
          </a:prstGeom>
        </p:spPr>
        <p:txBody>
          <a:bodyPr vert="horz" wrap="square" lIns="0" tIns="0" rIns="0" bIns="0" rtlCol="0">
            <a:spAutoFit/>
          </a:bodyPr>
          <a:lstStyle/>
          <a:p>
            <a:pPr>
              <a:lnSpc>
                <a:spcPts val="405"/>
              </a:lnSpc>
            </a:pPr>
            <a:r>
              <a:rPr sz="450" b="1" dirty="0">
                <a:solidFill>
                  <a:srgbClr val="43536B"/>
                </a:solidFill>
                <a:latin typeface="Grammarsaurus" pitchFamily="2" charset="0"/>
                <a:cs typeface="Gill Sans MT"/>
              </a:rPr>
              <a:t>www.grammarsaurus.co.uk</a:t>
            </a:r>
            <a:endParaRPr sz="450" dirty="0">
              <a:latin typeface="Grammarsaurus" pitchFamily="2" charset="0"/>
              <a:cs typeface="Gill Sans MT"/>
            </a:endParaRPr>
          </a:p>
        </p:txBody>
      </p:sp>
      <p:grpSp>
        <p:nvGrpSpPr>
          <p:cNvPr id="15" name="object 15"/>
          <p:cNvGrpSpPr/>
          <p:nvPr/>
        </p:nvGrpSpPr>
        <p:grpSpPr>
          <a:xfrm>
            <a:off x="6456870" y="1961058"/>
            <a:ext cx="5336540" cy="3674745"/>
            <a:chOff x="6456870" y="1961058"/>
            <a:chExt cx="5336540" cy="3674745"/>
          </a:xfrm>
        </p:grpSpPr>
        <p:pic>
          <p:nvPicPr>
            <p:cNvPr id="16" name="object 16"/>
            <p:cNvPicPr/>
            <p:nvPr/>
          </p:nvPicPr>
          <p:blipFill>
            <a:blip r:embed="rId4" cstate="print"/>
            <a:stretch>
              <a:fillRect/>
            </a:stretch>
          </p:blipFill>
          <p:spPr>
            <a:xfrm>
              <a:off x="8505660" y="5291761"/>
              <a:ext cx="108946" cy="109281"/>
            </a:xfrm>
            <a:prstGeom prst="rect">
              <a:avLst/>
            </a:prstGeom>
          </p:spPr>
        </p:pic>
        <p:sp>
          <p:nvSpPr>
            <p:cNvPr id="17" name="object 17"/>
            <p:cNvSpPr/>
            <p:nvPr/>
          </p:nvSpPr>
          <p:spPr>
            <a:xfrm>
              <a:off x="6823469" y="1964233"/>
              <a:ext cx="1272540" cy="468630"/>
            </a:xfrm>
            <a:custGeom>
              <a:avLst/>
              <a:gdLst/>
              <a:ahLst/>
              <a:cxnLst/>
              <a:rect l="l" t="t" r="r" b="b"/>
              <a:pathLst>
                <a:path w="1272540" h="468630">
                  <a:moveTo>
                    <a:pt x="40703" y="0"/>
                  </a:moveTo>
                  <a:lnTo>
                    <a:pt x="0" y="302742"/>
                  </a:lnTo>
                  <a:lnTo>
                    <a:pt x="1231455" y="468287"/>
                  </a:lnTo>
                  <a:lnTo>
                    <a:pt x="1272159" y="165544"/>
                  </a:lnTo>
                  <a:lnTo>
                    <a:pt x="40703" y="0"/>
                  </a:lnTo>
                  <a:close/>
                </a:path>
              </a:pathLst>
            </a:custGeom>
            <a:solidFill>
              <a:srgbClr val="FFFFFF"/>
            </a:solidFill>
          </p:spPr>
          <p:txBody>
            <a:bodyPr wrap="square" lIns="0" tIns="0" rIns="0" bIns="0" rtlCol="0"/>
            <a:lstStyle/>
            <a:p>
              <a:endParaRPr/>
            </a:p>
          </p:txBody>
        </p:sp>
        <p:sp>
          <p:nvSpPr>
            <p:cNvPr id="18" name="object 18"/>
            <p:cNvSpPr/>
            <p:nvPr/>
          </p:nvSpPr>
          <p:spPr>
            <a:xfrm>
              <a:off x="6823469" y="1964233"/>
              <a:ext cx="1272540" cy="468630"/>
            </a:xfrm>
            <a:custGeom>
              <a:avLst/>
              <a:gdLst/>
              <a:ahLst/>
              <a:cxnLst/>
              <a:rect l="l" t="t" r="r" b="b"/>
              <a:pathLst>
                <a:path w="1272540" h="468630">
                  <a:moveTo>
                    <a:pt x="1231455" y="468287"/>
                  </a:moveTo>
                  <a:lnTo>
                    <a:pt x="0" y="302742"/>
                  </a:lnTo>
                  <a:lnTo>
                    <a:pt x="40703" y="0"/>
                  </a:lnTo>
                  <a:lnTo>
                    <a:pt x="1272159" y="165544"/>
                  </a:lnTo>
                  <a:lnTo>
                    <a:pt x="1231455" y="468287"/>
                  </a:lnTo>
                </a:path>
              </a:pathLst>
            </a:custGeom>
            <a:ln w="6273">
              <a:solidFill>
                <a:srgbClr val="1D252C"/>
              </a:solidFill>
            </a:ln>
          </p:spPr>
          <p:txBody>
            <a:bodyPr wrap="square" lIns="0" tIns="0" rIns="0" bIns="0" rtlCol="0"/>
            <a:lstStyle/>
            <a:p>
              <a:endParaRPr/>
            </a:p>
          </p:txBody>
        </p:sp>
        <p:sp>
          <p:nvSpPr>
            <p:cNvPr id="19" name="object 19"/>
            <p:cNvSpPr/>
            <p:nvPr/>
          </p:nvSpPr>
          <p:spPr>
            <a:xfrm>
              <a:off x="6732613" y="2266962"/>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20" name="object 20"/>
            <p:cNvSpPr/>
            <p:nvPr/>
          </p:nvSpPr>
          <p:spPr>
            <a:xfrm>
              <a:off x="6732613" y="2266962"/>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21" name="object 21"/>
            <p:cNvSpPr/>
            <p:nvPr/>
          </p:nvSpPr>
          <p:spPr>
            <a:xfrm>
              <a:off x="6641757" y="2942793"/>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22" name="object 22"/>
            <p:cNvSpPr/>
            <p:nvPr/>
          </p:nvSpPr>
          <p:spPr>
            <a:xfrm>
              <a:off x="6641757" y="2942793"/>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23" name="object 23"/>
            <p:cNvSpPr/>
            <p:nvPr/>
          </p:nvSpPr>
          <p:spPr>
            <a:xfrm>
              <a:off x="6550901" y="3618649"/>
              <a:ext cx="1322705" cy="841375"/>
            </a:xfrm>
            <a:custGeom>
              <a:avLst/>
              <a:gdLst/>
              <a:ahLst/>
              <a:cxnLst/>
              <a:rect l="l" t="t" r="r" b="b"/>
              <a:pathLst>
                <a:path w="1322704" h="841375">
                  <a:moveTo>
                    <a:pt x="90855" y="0"/>
                  </a:moveTo>
                  <a:lnTo>
                    <a:pt x="0" y="675830"/>
                  </a:lnTo>
                  <a:lnTo>
                    <a:pt x="1231455" y="841375"/>
                  </a:lnTo>
                  <a:lnTo>
                    <a:pt x="1322311" y="165544"/>
                  </a:lnTo>
                  <a:lnTo>
                    <a:pt x="90855" y="0"/>
                  </a:lnTo>
                  <a:close/>
                </a:path>
              </a:pathLst>
            </a:custGeom>
            <a:solidFill>
              <a:srgbClr val="FFFFFF"/>
            </a:solidFill>
          </p:spPr>
          <p:txBody>
            <a:bodyPr wrap="square" lIns="0" tIns="0" rIns="0" bIns="0" rtlCol="0"/>
            <a:lstStyle/>
            <a:p>
              <a:endParaRPr/>
            </a:p>
          </p:txBody>
        </p:sp>
        <p:sp>
          <p:nvSpPr>
            <p:cNvPr id="24" name="object 24"/>
            <p:cNvSpPr/>
            <p:nvPr/>
          </p:nvSpPr>
          <p:spPr>
            <a:xfrm>
              <a:off x="6550901" y="3618649"/>
              <a:ext cx="1322705" cy="841375"/>
            </a:xfrm>
            <a:custGeom>
              <a:avLst/>
              <a:gdLst/>
              <a:ahLst/>
              <a:cxnLst/>
              <a:rect l="l" t="t" r="r" b="b"/>
              <a:pathLst>
                <a:path w="1322704" h="841375">
                  <a:moveTo>
                    <a:pt x="1231455" y="841375"/>
                  </a:moveTo>
                  <a:lnTo>
                    <a:pt x="0" y="675830"/>
                  </a:lnTo>
                  <a:lnTo>
                    <a:pt x="90855" y="0"/>
                  </a:lnTo>
                  <a:lnTo>
                    <a:pt x="1322311" y="165544"/>
                  </a:lnTo>
                  <a:lnTo>
                    <a:pt x="1231455" y="841375"/>
                  </a:lnTo>
                </a:path>
              </a:pathLst>
            </a:custGeom>
            <a:ln w="6273">
              <a:solidFill>
                <a:srgbClr val="1D252C"/>
              </a:solidFill>
            </a:ln>
          </p:spPr>
          <p:txBody>
            <a:bodyPr wrap="square" lIns="0" tIns="0" rIns="0" bIns="0" rtlCol="0"/>
            <a:lstStyle/>
            <a:p>
              <a:endParaRPr/>
            </a:p>
          </p:txBody>
        </p:sp>
        <p:sp>
          <p:nvSpPr>
            <p:cNvPr id="25" name="object 25"/>
            <p:cNvSpPr/>
            <p:nvPr/>
          </p:nvSpPr>
          <p:spPr>
            <a:xfrm>
              <a:off x="6460045" y="4294466"/>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26" name="object 26"/>
            <p:cNvSpPr/>
            <p:nvPr/>
          </p:nvSpPr>
          <p:spPr>
            <a:xfrm>
              <a:off x="6460045" y="4294466"/>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27" name="object 27"/>
            <p:cNvSpPr/>
            <p:nvPr/>
          </p:nvSpPr>
          <p:spPr>
            <a:xfrm>
              <a:off x="8054911" y="2129777"/>
              <a:ext cx="1272540" cy="468630"/>
            </a:xfrm>
            <a:custGeom>
              <a:avLst/>
              <a:gdLst/>
              <a:ahLst/>
              <a:cxnLst/>
              <a:rect l="l" t="t" r="r" b="b"/>
              <a:pathLst>
                <a:path w="1272540" h="468630">
                  <a:moveTo>
                    <a:pt x="40703" y="0"/>
                  </a:moveTo>
                  <a:lnTo>
                    <a:pt x="0" y="302742"/>
                  </a:lnTo>
                  <a:lnTo>
                    <a:pt x="1231455" y="468287"/>
                  </a:lnTo>
                  <a:lnTo>
                    <a:pt x="1272159" y="165544"/>
                  </a:lnTo>
                  <a:lnTo>
                    <a:pt x="40703" y="0"/>
                  </a:lnTo>
                  <a:close/>
                </a:path>
              </a:pathLst>
            </a:custGeom>
            <a:solidFill>
              <a:srgbClr val="FFFFFF"/>
            </a:solidFill>
          </p:spPr>
          <p:txBody>
            <a:bodyPr wrap="square" lIns="0" tIns="0" rIns="0" bIns="0" rtlCol="0"/>
            <a:lstStyle/>
            <a:p>
              <a:endParaRPr/>
            </a:p>
          </p:txBody>
        </p:sp>
        <p:sp>
          <p:nvSpPr>
            <p:cNvPr id="28" name="object 28"/>
            <p:cNvSpPr/>
            <p:nvPr/>
          </p:nvSpPr>
          <p:spPr>
            <a:xfrm>
              <a:off x="8054911" y="2129777"/>
              <a:ext cx="1272540" cy="468630"/>
            </a:xfrm>
            <a:custGeom>
              <a:avLst/>
              <a:gdLst/>
              <a:ahLst/>
              <a:cxnLst/>
              <a:rect l="l" t="t" r="r" b="b"/>
              <a:pathLst>
                <a:path w="1272540" h="468630">
                  <a:moveTo>
                    <a:pt x="1231455" y="468287"/>
                  </a:moveTo>
                  <a:lnTo>
                    <a:pt x="0" y="302742"/>
                  </a:lnTo>
                  <a:lnTo>
                    <a:pt x="40703" y="0"/>
                  </a:lnTo>
                  <a:lnTo>
                    <a:pt x="1272159" y="165544"/>
                  </a:lnTo>
                  <a:lnTo>
                    <a:pt x="1231455" y="468287"/>
                  </a:lnTo>
                </a:path>
              </a:pathLst>
            </a:custGeom>
            <a:ln w="6273">
              <a:solidFill>
                <a:srgbClr val="1D252C"/>
              </a:solidFill>
            </a:ln>
          </p:spPr>
          <p:txBody>
            <a:bodyPr wrap="square" lIns="0" tIns="0" rIns="0" bIns="0" rtlCol="0"/>
            <a:lstStyle/>
            <a:p>
              <a:endParaRPr/>
            </a:p>
          </p:txBody>
        </p:sp>
        <p:sp>
          <p:nvSpPr>
            <p:cNvPr id="29" name="object 29"/>
            <p:cNvSpPr/>
            <p:nvPr/>
          </p:nvSpPr>
          <p:spPr>
            <a:xfrm>
              <a:off x="7964055" y="2432520"/>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30" name="object 30"/>
            <p:cNvSpPr/>
            <p:nvPr/>
          </p:nvSpPr>
          <p:spPr>
            <a:xfrm>
              <a:off x="7964055" y="2432520"/>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31" name="object 31"/>
            <p:cNvSpPr/>
            <p:nvPr/>
          </p:nvSpPr>
          <p:spPr>
            <a:xfrm>
              <a:off x="7873200" y="3108350"/>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32" name="object 32"/>
            <p:cNvSpPr/>
            <p:nvPr/>
          </p:nvSpPr>
          <p:spPr>
            <a:xfrm>
              <a:off x="7873200" y="3108350"/>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33" name="object 33"/>
            <p:cNvSpPr/>
            <p:nvPr/>
          </p:nvSpPr>
          <p:spPr>
            <a:xfrm>
              <a:off x="7782344" y="3784193"/>
              <a:ext cx="1322705" cy="841375"/>
            </a:xfrm>
            <a:custGeom>
              <a:avLst/>
              <a:gdLst/>
              <a:ahLst/>
              <a:cxnLst/>
              <a:rect l="l" t="t" r="r" b="b"/>
              <a:pathLst>
                <a:path w="1322704" h="841375">
                  <a:moveTo>
                    <a:pt x="90855" y="0"/>
                  </a:moveTo>
                  <a:lnTo>
                    <a:pt x="0" y="675830"/>
                  </a:lnTo>
                  <a:lnTo>
                    <a:pt x="1231455" y="841375"/>
                  </a:lnTo>
                  <a:lnTo>
                    <a:pt x="1322311" y="165544"/>
                  </a:lnTo>
                  <a:lnTo>
                    <a:pt x="90855" y="0"/>
                  </a:lnTo>
                  <a:close/>
                </a:path>
              </a:pathLst>
            </a:custGeom>
            <a:solidFill>
              <a:srgbClr val="FFFFFF"/>
            </a:solidFill>
          </p:spPr>
          <p:txBody>
            <a:bodyPr wrap="square" lIns="0" tIns="0" rIns="0" bIns="0" rtlCol="0"/>
            <a:lstStyle/>
            <a:p>
              <a:endParaRPr/>
            </a:p>
          </p:txBody>
        </p:sp>
        <p:sp>
          <p:nvSpPr>
            <p:cNvPr id="34" name="object 34"/>
            <p:cNvSpPr/>
            <p:nvPr/>
          </p:nvSpPr>
          <p:spPr>
            <a:xfrm>
              <a:off x="7782344" y="3784193"/>
              <a:ext cx="1322705" cy="841375"/>
            </a:xfrm>
            <a:custGeom>
              <a:avLst/>
              <a:gdLst/>
              <a:ahLst/>
              <a:cxnLst/>
              <a:rect l="l" t="t" r="r" b="b"/>
              <a:pathLst>
                <a:path w="1322704" h="841375">
                  <a:moveTo>
                    <a:pt x="1231455" y="841375"/>
                  </a:moveTo>
                  <a:lnTo>
                    <a:pt x="0" y="675830"/>
                  </a:lnTo>
                  <a:lnTo>
                    <a:pt x="90855" y="0"/>
                  </a:lnTo>
                  <a:lnTo>
                    <a:pt x="1322311" y="165544"/>
                  </a:lnTo>
                  <a:lnTo>
                    <a:pt x="1231455" y="841375"/>
                  </a:lnTo>
                </a:path>
              </a:pathLst>
            </a:custGeom>
            <a:ln w="6273">
              <a:solidFill>
                <a:srgbClr val="1D252C"/>
              </a:solidFill>
            </a:ln>
          </p:spPr>
          <p:txBody>
            <a:bodyPr wrap="square" lIns="0" tIns="0" rIns="0" bIns="0" rtlCol="0"/>
            <a:lstStyle/>
            <a:p>
              <a:endParaRPr/>
            </a:p>
          </p:txBody>
        </p:sp>
        <p:sp>
          <p:nvSpPr>
            <p:cNvPr id="35" name="object 35"/>
            <p:cNvSpPr/>
            <p:nvPr/>
          </p:nvSpPr>
          <p:spPr>
            <a:xfrm>
              <a:off x="7691488" y="4460024"/>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36" name="object 36"/>
            <p:cNvSpPr/>
            <p:nvPr/>
          </p:nvSpPr>
          <p:spPr>
            <a:xfrm>
              <a:off x="7691488" y="4460024"/>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37" name="object 37"/>
            <p:cNvSpPr/>
            <p:nvPr/>
          </p:nvSpPr>
          <p:spPr>
            <a:xfrm>
              <a:off x="9286367" y="2295334"/>
              <a:ext cx="1272540" cy="468630"/>
            </a:xfrm>
            <a:custGeom>
              <a:avLst/>
              <a:gdLst/>
              <a:ahLst/>
              <a:cxnLst/>
              <a:rect l="l" t="t" r="r" b="b"/>
              <a:pathLst>
                <a:path w="1272540" h="468630">
                  <a:moveTo>
                    <a:pt x="40703" y="0"/>
                  </a:moveTo>
                  <a:lnTo>
                    <a:pt x="0" y="302742"/>
                  </a:lnTo>
                  <a:lnTo>
                    <a:pt x="1231455" y="468287"/>
                  </a:lnTo>
                  <a:lnTo>
                    <a:pt x="1272159" y="165544"/>
                  </a:lnTo>
                  <a:lnTo>
                    <a:pt x="40703" y="0"/>
                  </a:lnTo>
                  <a:close/>
                </a:path>
              </a:pathLst>
            </a:custGeom>
            <a:solidFill>
              <a:srgbClr val="FFFFFF"/>
            </a:solidFill>
          </p:spPr>
          <p:txBody>
            <a:bodyPr wrap="square" lIns="0" tIns="0" rIns="0" bIns="0" rtlCol="0"/>
            <a:lstStyle/>
            <a:p>
              <a:endParaRPr/>
            </a:p>
          </p:txBody>
        </p:sp>
        <p:sp>
          <p:nvSpPr>
            <p:cNvPr id="38" name="object 38"/>
            <p:cNvSpPr/>
            <p:nvPr/>
          </p:nvSpPr>
          <p:spPr>
            <a:xfrm>
              <a:off x="9286367" y="2295334"/>
              <a:ext cx="1272540" cy="468630"/>
            </a:xfrm>
            <a:custGeom>
              <a:avLst/>
              <a:gdLst/>
              <a:ahLst/>
              <a:cxnLst/>
              <a:rect l="l" t="t" r="r" b="b"/>
              <a:pathLst>
                <a:path w="1272540" h="468630">
                  <a:moveTo>
                    <a:pt x="1231455" y="468287"/>
                  </a:moveTo>
                  <a:lnTo>
                    <a:pt x="0" y="302742"/>
                  </a:lnTo>
                  <a:lnTo>
                    <a:pt x="40703" y="0"/>
                  </a:lnTo>
                  <a:lnTo>
                    <a:pt x="1272159" y="165544"/>
                  </a:lnTo>
                  <a:lnTo>
                    <a:pt x="1231455" y="468287"/>
                  </a:lnTo>
                </a:path>
              </a:pathLst>
            </a:custGeom>
            <a:ln w="6273">
              <a:solidFill>
                <a:srgbClr val="1D252C"/>
              </a:solidFill>
            </a:ln>
          </p:spPr>
          <p:txBody>
            <a:bodyPr wrap="square" lIns="0" tIns="0" rIns="0" bIns="0" rtlCol="0"/>
            <a:lstStyle/>
            <a:p>
              <a:endParaRPr/>
            </a:p>
          </p:txBody>
        </p:sp>
        <p:sp>
          <p:nvSpPr>
            <p:cNvPr id="39" name="object 39"/>
            <p:cNvSpPr/>
            <p:nvPr/>
          </p:nvSpPr>
          <p:spPr>
            <a:xfrm>
              <a:off x="9195511" y="2598064"/>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40" name="object 40"/>
            <p:cNvSpPr/>
            <p:nvPr/>
          </p:nvSpPr>
          <p:spPr>
            <a:xfrm>
              <a:off x="9195511" y="2598064"/>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41" name="object 41"/>
            <p:cNvSpPr/>
            <p:nvPr/>
          </p:nvSpPr>
          <p:spPr>
            <a:xfrm>
              <a:off x="9104655" y="3273895"/>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42" name="object 42"/>
            <p:cNvSpPr/>
            <p:nvPr/>
          </p:nvSpPr>
          <p:spPr>
            <a:xfrm>
              <a:off x="9104655" y="3273895"/>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43" name="object 43"/>
            <p:cNvSpPr/>
            <p:nvPr/>
          </p:nvSpPr>
          <p:spPr>
            <a:xfrm>
              <a:off x="9013799" y="3949750"/>
              <a:ext cx="1322705" cy="841375"/>
            </a:xfrm>
            <a:custGeom>
              <a:avLst/>
              <a:gdLst/>
              <a:ahLst/>
              <a:cxnLst/>
              <a:rect l="l" t="t" r="r" b="b"/>
              <a:pathLst>
                <a:path w="1322704" h="841375">
                  <a:moveTo>
                    <a:pt x="90855" y="0"/>
                  </a:moveTo>
                  <a:lnTo>
                    <a:pt x="0" y="675830"/>
                  </a:lnTo>
                  <a:lnTo>
                    <a:pt x="1231455" y="841375"/>
                  </a:lnTo>
                  <a:lnTo>
                    <a:pt x="1322311" y="165544"/>
                  </a:lnTo>
                  <a:lnTo>
                    <a:pt x="90855" y="0"/>
                  </a:lnTo>
                  <a:close/>
                </a:path>
              </a:pathLst>
            </a:custGeom>
            <a:solidFill>
              <a:srgbClr val="FFFFFF"/>
            </a:solidFill>
          </p:spPr>
          <p:txBody>
            <a:bodyPr wrap="square" lIns="0" tIns="0" rIns="0" bIns="0" rtlCol="0"/>
            <a:lstStyle/>
            <a:p>
              <a:endParaRPr/>
            </a:p>
          </p:txBody>
        </p:sp>
        <p:sp>
          <p:nvSpPr>
            <p:cNvPr id="44" name="object 44"/>
            <p:cNvSpPr/>
            <p:nvPr/>
          </p:nvSpPr>
          <p:spPr>
            <a:xfrm>
              <a:off x="9013799" y="3949750"/>
              <a:ext cx="1322705" cy="841375"/>
            </a:xfrm>
            <a:custGeom>
              <a:avLst/>
              <a:gdLst/>
              <a:ahLst/>
              <a:cxnLst/>
              <a:rect l="l" t="t" r="r" b="b"/>
              <a:pathLst>
                <a:path w="1322704" h="841375">
                  <a:moveTo>
                    <a:pt x="1231455" y="841375"/>
                  </a:moveTo>
                  <a:lnTo>
                    <a:pt x="0" y="675830"/>
                  </a:lnTo>
                  <a:lnTo>
                    <a:pt x="90855" y="0"/>
                  </a:lnTo>
                  <a:lnTo>
                    <a:pt x="1322311" y="165544"/>
                  </a:lnTo>
                  <a:lnTo>
                    <a:pt x="1231455" y="841375"/>
                  </a:lnTo>
                </a:path>
              </a:pathLst>
            </a:custGeom>
            <a:ln w="6273">
              <a:solidFill>
                <a:srgbClr val="1D252C"/>
              </a:solidFill>
            </a:ln>
          </p:spPr>
          <p:txBody>
            <a:bodyPr wrap="square" lIns="0" tIns="0" rIns="0" bIns="0" rtlCol="0"/>
            <a:lstStyle/>
            <a:p>
              <a:endParaRPr/>
            </a:p>
          </p:txBody>
        </p:sp>
        <p:sp>
          <p:nvSpPr>
            <p:cNvPr id="45" name="object 45"/>
            <p:cNvSpPr/>
            <p:nvPr/>
          </p:nvSpPr>
          <p:spPr>
            <a:xfrm>
              <a:off x="8922943" y="4625568"/>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46" name="object 46"/>
            <p:cNvSpPr/>
            <p:nvPr/>
          </p:nvSpPr>
          <p:spPr>
            <a:xfrm>
              <a:off x="8922943" y="4625568"/>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47" name="object 47"/>
            <p:cNvSpPr/>
            <p:nvPr/>
          </p:nvSpPr>
          <p:spPr>
            <a:xfrm>
              <a:off x="10517822" y="2460879"/>
              <a:ext cx="1272540" cy="468630"/>
            </a:xfrm>
            <a:custGeom>
              <a:avLst/>
              <a:gdLst/>
              <a:ahLst/>
              <a:cxnLst/>
              <a:rect l="l" t="t" r="r" b="b"/>
              <a:pathLst>
                <a:path w="1272540" h="468630">
                  <a:moveTo>
                    <a:pt x="40703" y="0"/>
                  </a:moveTo>
                  <a:lnTo>
                    <a:pt x="0" y="302742"/>
                  </a:lnTo>
                  <a:lnTo>
                    <a:pt x="1231455" y="468287"/>
                  </a:lnTo>
                  <a:lnTo>
                    <a:pt x="1272159" y="165544"/>
                  </a:lnTo>
                  <a:lnTo>
                    <a:pt x="40703" y="0"/>
                  </a:lnTo>
                  <a:close/>
                </a:path>
              </a:pathLst>
            </a:custGeom>
            <a:solidFill>
              <a:srgbClr val="FFFFFF"/>
            </a:solidFill>
          </p:spPr>
          <p:txBody>
            <a:bodyPr wrap="square" lIns="0" tIns="0" rIns="0" bIns="0" rtlCol="0"/>
            <a:lstStyle/>
            <a:p>
              <a:endParaRPr/>
            </a:p>
          </p:txBody>
        </p:sp>
        <p:sp>
          <p:nvSpPr>
            <p:cNvPr id="48" name="object 48"/>
            <p:cNvSpPr/>
            <p:nvPr/>
          </p:nvSpPr>
          <p:spPr>
            <a:xfrm>
              <a:off x="10517822" y="2460879"/>
              <a:ext cx="1272540" cy="468630"/>
            </a:xfrm>
            <a:custGeom>
              <a:avLst/>
              <a:gdLst/>
              <a:ahLst/>
              <a:cxnLst/>
              <a:rect l="l" t="t" r="r" b="b"/>
              <a:pathLst>
                <a:path w="1272540" h="468630">
                  <a:moveTo>
                    <a:pt x="1231455" y="468287"/>
                  </a:moveTo>
                  <a:lnTo>
                    <a:pt x="0" y="302742"/>
                  </a:lnTo>
                  <a:lnTo>
                    <a:pt x="40703" y="0"/>
                  </a:lnTo>
                  <a:lnTo>
                    <a:pt x="1272159" y="165544"/>
                  </a:lnTo>
                  <a:lnTo>
                    <a:pt x="1231455" y="468287"/>
                  </a:lnTo>
                </a:path>
              </a:pathLst>
            </a:custGeom>
            <a:ln w="6273">
              <a:solidFill>
                <a:srgbClr val="1D252C"/>
              </a:solidFill>
            </a:ln>
          </p:spPr>
          <p:txBody>
            <a:bodyPr wrap="square" lIns="0" tIns="0" rIns="0" bIns="0" rtlCol="0"/>
            <a:lstStyle/>
            <a:p>
              <a:endParaRPr/>
            </a:p>
          </p:txBody>
        </p:sp>
        <p:sp>
          <p:nvSpPr>
            <p:cNvPr id="49" name="object 49"/>
            <p:cNvSpPr/>
            <p:nvPr/>
          </p:nvSpPr>
          <p:spPr>
            <a:xfrm>
              <a:off x="10426966" y="2763621"/>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50" name="object 50"/>
            <p:cNvSpPr/>
            <p:nvPr/>
          </p:nvSpPr>
          <p:spPr>
            <a:xfrm>
              <a:off x="10426966" y="2763621"/>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51" name="object 51"/>
            <p:cNvSpPr/>
            <p:nvPr/>
          </p:nvSpPr>
          <p:spPr>
            <a:xfrm>
              <a:off x="10336111" y="3439452"/>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52" name="object 52"/>
            <p:cNvSpPr/>
            <p:nvPr/>
          </p:nvSpPr>
          <p:spPr>
            <a:xfrm>
              <a:off x="10336111" y="3439452"/>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sp>
          <p:nvSpPr>
            <p:cNvPr id="53" name="object 53"/>
            <p:cNvSpPr/>
            <p:nvPr/>
          </p:nvSpPr>
          <p:spPr>
            <a:xfrm>
              <a:off x="10245255" y="4115295"/>
              <a:ext cx="1322705" cy="841375"/>
            </a:xfrm>
            <a:custGeom>
              <a:avLst/>
              <a:gdLst/>
              <a:ahLst/>
              <a:cxnLst/>
              <a:rect l="l" t="t" r="r" b="b"/>
              <a:pathLst>
                <a:path w="1322704" h="841375">
                  <a:moveTo>
                    <a:pt x="90855" y="0"/>
                  </a:moveTo>
                  <a:lnTo>
                    <a:pt x="0" y="675830"/>
                  </a:lnTo>
                  <a:lnTo>
                    <a:pt x="1231455" y="841375"/>
                  </a:lnTo>
                  <a:lnTo>
                    <a:pt x="1322311" y="165544"/>
                  </a:lnTo>
                  <a:lnTo>
                    <a:pt x="90855" y="0"/>
                  </a:lnTo>
                  <a:close/>
                </a:path>
              </a:pathLst>
            </a:custGeom>
            <a:solidFill>
              <a:srgbClr val="FFFFFF"/>
            </a:solidFill>
          </p:spPr>
          <p:txBody>
            <a:bodyPr wrap="square" lIns="0" tIns="0" rIns="0" bIns="0" rtlCol="0"/>
            <a:lstStyle/>
            <a:p>
              <a:endParaRPr/>
            </a:p>
          </p:txBody>
        </p:sp>
        <p:sp>
          <p:nvSpPr>
            <p:cNvPr id="54" name="object 54"/>
            <p:cNvSpPr/>
            <p:nvPr/>
          </p:nvSpPr>
          <p:spPr>
            <a:xfrm>
              <a:off x="10245255" y="4115295"/>
              <a:ext cx="1322705" cy="841375"/>
            </a:xfrm>
            <a:custGeom>
              <a:avLst/>
              <a:gdLst/>
              <a:ahLst/>
              <a:cxnLst/>
              <a:rect l="l" t="t" r="r" b="b"/>
              <a:pathLst>
                <a:path w="1322704" h="841375">
                  <a:moveTo>
                    <a:pt x="1231455" y="841375"/>
                  </a:moveTo>
                  <a:lnTo>
                    <a:pt x="0" y="675830"/>
                  </a:lnTo>
                  <a:lnTo>
                    <a:pt x="90855" y="0"/>
                  </a:lnTo>
                  <a:lnTo>
                    <a:pt x="1322311" y="165544"/>
                  </a:lnTo>
                  <a:lnTo>
                    <a:pt x="1231455" y="841375"/>
                  </a:lnTo>
                </a:path>
              </a:pathLst>
            </a:custGeom>
            <a:ln w="6273">
              <a:solidFill>
                <a:srgbClr val="1D252C"/>
              </a:solidFill>
            </a:ln>
          </p:spPr>
          <p:txBody>
            <a:bodyPr wrap="square" lIns="0" tIns="0" rIns="0" bIns="0" rtlCol="0"/>
            <a:lstStyle/>
            <a:p>
              <a:endParaRPr/>
            </a:p>
          </p:txBody>
        </p:sp>
        <p:sp>
          <p:nvSpPr>
            <p:cNvPr id="55" name="object 55"/>
            <p:cNvSpPr/>
            <p:nvPr/>
          </p:nvSpPr>
          <p:spPr>
            <a:xfrm>
              <a:off x="10154399" y="4791122"/>
              <a:ext cx="1322705" cy="842010"/>
            </a:xfrm>
            <a:custGeom>
              <a:avLst/>
              <a:gdLst/>
              <a:ahLst/>
              <a:cxnLst/>
              <a:rect l="l" t="t" r="r" b="b"/>
              <a:pathLst>
                <a:path w="1322704" h="842010">
                  <a:moveTo>
                    <a:pt x="90855" y="0"/>
                  </a:moveTo>
                  <a:lnTo>
                    <a:pt x="0" y="675843"/>
                  </a:lnTo>
                  <a:lnTo>
                    <a:pt x="1231455" y="841387"/>
                  </a:lnTo>
                  <a:lnTo>
                    <a:pt x="1322311" y="165557"/>
                  </a:lnTo>
                  <a:lnTo>
                    <a:pt x="90855" y="0"/>
                  </a:lnTo>
                  <a:close/>
                </a:path>
              </a:pathLst>
            </a:custGeom>
            <a:solidFill>
              <a:srgbClr val="FFFFFF"/>
            </a:solidFill>
          </p:spPr>
          <p:txBody>
            <a:bodyPr wrap="square" lIns="0" tIns="0" rIns="0" bIns="0" rtlCol="0"/>
            <a:lstStyle/>
            <a:p>
              <a:endParaRPr/>
            </a:p>
          </p:txBody>
        </p:sp>
        <p:sp>
          <p:nvSpPr>
            <p:cNvPr id="56" name="object 56"/>
            <p:cNvSpPr/>
            <p:nvPr/>
          </p:nvSpPr>
          <p:spPr>
            <a:xfrm>
              <a:off x="10154399" y="4791122"/>
              <a:ext cx="1322705" cy="842010"/>
            </a:xfrm>
            <a:custGeom>
              <a:avLst/>
              <a:gdLst/>
              <a:ahLst/>
              <a:cxnLst/>
              <a:rect l="l" t="t" r="r" b="b"/>
              <a:pathLst>
                <a:path w="1322704" h="842010">
                  <a:moveTo>
                    <a:pt x="1231455" y="841387"/>
                  </a:moveTo>
                  <a:lnTo>
                    <a:pt x="0" y="675843"/>
                  </a:lnTo>
                  <a:lnTo>
                    <a:pt x="90855" y="0"/>
                  </a:lnTo>
                  <a:lnTo>
                    <a:pt x="1322311" y="165557"/>
                  </a:lnTo>
                  <a:lnTo>
                    <a:pt x="1231455" y="841387"/>
                  </a:lnTo>
                </a:path>
              </a:pathLst>
            </a:custGeom>
            <a:ln w="6273">
              <a:solidFill>
                <a:srgbClr val="1D252C"/>
              </a:solidFill>
            </a:ln>
          </p:spPr>
          <p:txBody>
            <a:bodyPr wrap="square" lIns="0" tIns="0" rIns="0" bIns="0" rtlCol="0"/>
            <a:lstStyle/>
            <a:p>
              <a:endParaRPr/>
            </a:p>
          </p:txBody>
        </p:sp>
      </p:grpSp>
      <p:sp>
        <p:nvSpPr>
          <p:cNvPr id="57" name="object 57"/>
          <p:cNvSpPr txBox="1"/>
          <p:nvPr/>
        </p:nvSpPr>
        <p:spPr>
          <a:xfrm rot="420000">
            <a:off x="7193949" y="2141540"/>
            <a:ext cx="521609" cy="89768"/>
          </a:xfrm>
          <a:prstGeom prst="rect">
            <a:avLst/>
          </a:prstGeom>
        </p:spPr>
        <p:txBody>
          <a:bodyPr vert="horz" wrap="square" lIns="0" tIns="0" rIns="0" bIns="0" rtlCol="0">
            <a:spAutoFit/>
          </a:bodyPr>
          <a:lstStyle/>
          <a:p>
            <a:pPr>
              <a:lnSpc>
                <a:spcPts val="665"/>
              </a:lnSpc>
            </a:pPr>
            <a:r>
              <a:rPr sz="1050" spc="-67" baseline="3968" dirty="0">
                <a:solidFill>
                  <a:srgbClr val="1D252C"/>
                </a:solidFill>
                <a:latin typeface="Grammarsaurus" pitchFamily="2" charset="0"/>
                <a:cs typeface="Gill Sans MT"/>
              </a:rPr>
              <a:t>T</a:t>
            </a:r>
            <a:r>
              <a:rPr sz="700" spc="-45" dirty="0">
                <a:solidFill>
                  <a:srgbClr val="1D252C"/>
                </a:solidFill>
                <a:latin typeface="Grammarsaurus" pitchFamily="2" charset="0"/>
                <a:cs typeface="Gill Sans MT"/>
              </a:rPr>
              <a:t>ype</a:t>
            </a:r>
            <a:r>
              <a:rPr sz="700" spc="5" dirty="0">
                <a:solidFill>
                  <a:srgbClr val="1D252C"/>
                </a:solidFill>
                <a:latin typeface="Grammarsaurus" pitchFamily="2" charset="0"/>
                <a:cs typeface="Gill Sans MT"/>
              </a:rPr>
              <a:t> </a:t>
            </a:r>
            <a:r>
              <a:rPr sz="700" dirty="0">
                <a:solidFill>
                  <a:srgbClr val="1D252C"/>
                </a:solidFill>
                <a:latin typeface="Grammarsaurus" pitchFamily="2" charset="0"/>
                <a:cs typeface="Gill Sans MT"/>
              </a:rPr>
              <a:t>of</a:t>
            </a:r>
            <a:r>
              <a:rPr sz="700" spc="5" dirty="0">
                <a:solidFill>
                  <a:srgbClr val="1D252C"/>
                </a:solidFill>
                <a:latin typeface="Grammarsaurus" pitchFamily="2" charset="0"/>
                <a:cs typeface="Gill Sans MT"/>
              </a:rPr>
              <a:t> </a:t>
            </a:r>
            <a:r>
              <a:rPr sz="700" spc="-10" dirty="0">
                <a:solidFill>
                  <a:srgbClr val="1D252C"/>
                </a:solidFill>
                <a:latin typeface="Grammarsaurus" pitchFamily="2" charset="0"/>
                <a:cs typeface="Gill Sans MT"/>
              </a:rPr>
              <a:t>drink</a:t>
            </a:r>
            <a:endParaRPr sz="700" dirty="0">
              <a:latin typeface="Grammarsaurus" pitchFamily="2" charset="0"/>
              <a:cs typeface="Gill Sans MT"/>
            </a:endParaRPr>
          </a:p>
        </p:txBody>
      </p:sp>
      <p:sp>
        <p:nvSpPr>
          <p:cNvPr id="58" name="object 58"/>
          <p:cNvSpPr txBox="1"/>
          <p:nvPr/>
        </p:nvSpPr>
        <p:spPr>
          <a:xfrm rot="420000">
            <a:off x="8197675" y="2293863"/>
            <a:ext cx="770160" cy="89768"/>
          </a:xfrm>
          <a:prstGeom prst="rect">
            <a:avLst/>
          </a:prstGeom>
        </p:spPr>
        <p:txBody>
          <a:bodyPr vert="horz" wrap="square" lIns="0" tIns="0" rIns="0" bIns="0" rtlCol="0">
            <a:spAutoFit/>
          </a:bodyPr>
          <a:lstStyle/>
          <a:p>
            <a:pPr>
              <a:lnSpc>
                <a:spcPts val="685"/>
              </a:lnSpc>
            </a:pPr>
            <a:r>
              <a:rPr sz="1050" spc="-37" baseline="3968" dirty="0">
                <a:solidFill>
                  <a:srgbClr val="1D252C"/>
                </a:solidFill>
                <a:latin typeface="Grammarsaurus" pitchFamily="2" charset="0"/>
                <a:cs typeface="Gill Sans MT"/>
              </a:rPr>
              <a:t>Observation</a:t>
            </a:r>
            <a:r>
              <a:rPr sz="1050" spc="-7" baseline="3968" dirty="0">
                <a:solidFill>
                  <a:srgbClr val="1D252C"/>
                </a:solidFill>
                <a:latin typeface="Grammarsaurus" pitchFamily="2" charset="0"/>
                <a:cs typeface="Gill Sans MT"/>
              </a:rPr>
              <a:t> </a:t>
            </a:r>
            <a:r>
              <a:rPr sz="700" dirty="0">
                <a:solidFill>
                  <a:srgbClr val="1D252C"/>
                </a:solidFill>
                <a:latin typeface="Grammarsaurus" pitchFamily="2" charset="0"/>
                <a:cs typeface="Gill Sans MT"/>
              </a:rPr>
              <a:t>on </a:t>
            </a:r>
            <a:r>
              <a:rPr sz="700" spc="-25" dirty="0">
                <a:solidFill>
                  <a:srgbClr val="1D252C"/>
                </a:solidFill>
                <a:latin typeface="Grammarsaurus" pitchFamily="2" charset="0"/>
                <a:cs typeface="Gill Sans MT"/>
              </a:rPr>
              <a:t>day</a:t>
            </a:r>
            <a:endParaRPr sz="700">
              <a:latin typeface="Grammarsaurus" pitchFamily="2" charset="0"/>
              <a:cs typeface="Gill Sans MT"/>
            </a:endParaRPr>
          </a:p>
        </p:txBody>
      </p:sp>
      <p:sp>
        <p:nvSpPr>
          <p:cNvPr id="59" name="object 59"/>
          <p:cNvSpPr/>
          <p:nvPr/>
        </p:nvSpPr>
        <p:spPr>
          <a:xfrm>
            <a:off x="8960552" y="2421718"/>
            <a:ext cx="175895" cy="21590"/>
          </a:xfrm>
          <a:custGeom>
            <a:avLst/>
            <a:gdLst/>
            <a:ahLst/>
            <a:cxnLst/>
            <a:rect l="l" t="t" r="r" b="b"/>
            <a:pathLst>
              <a:path w="175895" h="21589">
                <a:moveTo>
                  <a:pt x="0" y="0"/>
                </a:moveTo>
                <a:lnTo>
                  <a:pt x="175563" y="21556"/>
                </a:lnTo>
              </a:path>
            </a:pathLst>
          </a:custGeom>
          <a:ln w="4831">
            <a:solidFill>
              <a:srgbClr val="1C242B"/>
            </a:solidFill>
          </a:ln>
        </p:spPr>
        <p:txBody>
          <a:bodyPr wrap="square" lIns="0" tIns="0" rIns="0" bIns="0" rtlCol="0"/>
          <a:lstStyle/>
          <a:p>
            <a:endParaRPr/>
          </a:p>
        </p:txBody>
      </p:sp>
      <p:sp>
        <p:nvSpPr>
          <p:cNvPr id="60" name="object 60"/>
          <p:cNvSpPr txBox="1"/>
          <p:nvPr/>
        </p:nvSpPr>
        <p:spPr>
          <a:xfrm rot="420000">
            <a:off x="9429141" y="2459415"/>
            <a:ext cx="770160" cy="89768"/>
          </a:xfrm>
          <a:prstGeom prst="rect">
            <a:avLst/>
          </a:prstGeom>
        </p:spPr>
        <p:txBody>
          <a:bodyPr vert="horz" wrap="square" lIns="0" tIns="0" rIns="0" bIns="0" rtlCol="0">
            <a:spAutoFit/>
          </a:bodyPr>
          <a:lstStyle/>
          <a:p>
            <a:pPr>
              <a:lnSpc>
                <a:spcPts val="685"/>
              </a:lnSpc>
            </a:pPr>
            <a:r>
              <a:rPr sz="1050" spc="-37" baseline="3968" dirty="0">
                <a:solidFill>
                  <a:srgbClr val="1D252C"/>
                </a:solidFill>
                <a:latin typeface="Grammarsaurus" pitchFamily="2" charset="0"/>
                <a:cs typeface="Gill Sans MT"/>
              </a:rPr>
              <a:t>Observation</a:t>
            </a:r>
            <a:r>
              <a:rPr sz="1050" spc="-7" baseline="3968" dirty="0">
                <a:solidFill>
                  <a:srgbClr val="1D252C"/>
                </a:solidFill>
                <a:latin typeface="Grammarsaurus" pitchFamily="2" charset="0"/>
                <a:cs typeface="Gill Sans MT"/>
              </a:rPr>
              <a:t> </a:t>
            </a:r>
            <a:r>
              <a:rPr sz="700" dirty="0">
                <a:solidFill>
                  <a:srgbClr val="1D252C"/>
                </a:solidFill>
                <a:latin typeface="Grammarsaurus" pitchFamily="2" charset="0"/>
                <a:cs typeface="Gill Sans MT"/>
              </a:rPr>
              <a:t>on </a:t>
            </a:r>
            <a:r>
              <a:rPr sz="700" spc="-25" dirty="0">
                <a:solidFill>
                  <a:srgbClr val="1D252C"/>
                </a:solidFill>
                <a:latin typeface="Grammarsaurus" pitchFamily="2" charset="0"/>
                <a:cs typeface="Gill Sans MT"/>
              </a:rPr>
              <a:t>day</a:t>
            </a:r>
            <a:endParaRPr sz="700">
              <a:latin typeface="Grammarsaurus" pitchFamily="2" charset="0"/>
              <a:cs typeface="Gill Sans MT"/>
            </a:endParaRPr>
          </a:p>
        </p:txBody>
      </p:sp>
      <p:sp>
        <p:nvSpPr>
          <p:cNvPr id="61" name="object 61"/>
          <p:cNvSpPr/>
          <p:nvPr/>
        </p:nvSpPr>
        <p:spPr>
          <a:xfrm>
            <a:off x="10192018" y="2587270"/>
            <a:ext cx="175895" cy="21590"/>
          </a:xfrm>
          <a:custGeom>
            <a:avLst/>
            <a:gdLst/>
            <a:ahLst/>
            <a:cxnLst/>
            <a:rect l="l" t="t" r="r" b="b"/>
            <a:pathLst>
              <a:path w="175895" h="21589">
                <a:moveTo>
                  <a:pt x="0" y="0"/>
                </a:moveTo>
                <a:lnTo>
                  <a:pt x="175563" y="21556"/>
                </a:lnTo>
              </a:path>
            </a:pathLst>
          </a:custGeom>
          <a:ln w="4831">
            <a:solidFill>
              <a:srgbClr val="1C242B"/>
            </a:solidFill>
          </a:ln>
        </p:spPr>
        <p:txBody>
          <a:bodyPr wrap="square" lIns="0" tIns="0" rIns="0" bIns="0" rtlCol="0"/>
          <a:lstStyle/>
          <a:p>
            <a:endParaRPr/>
          </a:p>
        </p:txBody>
      </p:sp>
      <p:sp>
        <p:nvSpPr>
          <p:cNvPr id="62" name="object 62"/>
          <p:cNvSpPr txBox="1"/>
          <p:nvPr/>
        </p:nvSpPr>
        <p:spPr>
          <a:xfrm rot="420000">
            <a:off x="10849145" y="2638271"/>
            <a:ext cx="598036" cy="89768"/>
          </a:xfrm>
          <a:prstGeom prst="rect">
            <a:avLst/>
          </a:prstGeom>
        </p:spPr>
        <p:txBody>
          <a:bodyPr vert="horz" wrap="square" lIns="0" tIns="0" rIns="0" bIns="0" rtlCol="0">
            <a:spAutoFit/>
          </a:bodyPr>
          <a:lstStyle/>
          <a:p>
            <a:pPr>
              <a:lnSpc>
                <a:spcPts val="675"/>
              </a:lnSpc>
            </a:pPr>
            <a:r>
              <a:rPr sz="1050" spc="-15" baseline="3968" dirty="0">
                <a:solidFill>
                  <a:srgbClr val="1D252C"/>
                </a:solidFill>
                <a:latin typeface="Grammarsaurus" pitchFamily="2" charset="0"/>
                <a:cs typeface="Gill Sans MT"/>
              </a:rPr>
              <a:t>After</a:t>
            </a:r>
            <a:r>
              <a:rPr sz="1050" spc="-44" baseline="3968" dirty="0">
                <a:solidFill>
                  <a:srgbClr val="1D252C"/>
                </a:solidFill>
                <a:latin typeface="Grammarsaurus" pitchFamily="2" charset="0"/>
                <a:cs typeface="Gill Sans MT"/>
              </a:rPr>
              <a:t> </a:t>
            </a:r>
            <a:r>
              <a:rPr sz="700" spc="-20" dirty="0">
                <a:solidFill>
                  <a:srgbClr val="1D252C"/>
                </a:solidFill>
                <a:latin typeface="Grammarsaurus" pitchFamily="2" charset="0"/>
                <a:cs typeface="Gill Sans MT"/>
              </a:rPr>
              <a:t>one</a:t>
            </a:r>
            <a:r>
              <a:rPr sz="700" spc="-30" dirty="0">
                <a:solidFill>
                  <a:srgbClr val="1D252C"/>
                </a:solidFill>
                <a:latin typeface="Grammarsaurus" pitchFamily="2" charset="0"/>
                <a:cs typeface="Gill Sans MT"/>
              </a:rPr>
              <a:t> week</a:t>
            </a:r>
            <a:endParaRPr sz="700">
              <a:latin typeface="Grammarsaurus" pitchFamily="2" charset="0"/>
              <a:cs typeface="Gill Sans MT"/>
            </a:endParaRPr>
          </a:p>
        </p:txBody>
      </p:sp>
      <p:grpSp>
        <p:nvGrpSpPr>
          <p:cNvPr id="63" name="object 63"/>
          <p:cNvGrpSpPr/>
          <p:nvPr/>
        </p:nvGrpSpPr>
        <p:grpSpPr>
          <a:xfrm>
            <a:off x="6275082" y="441845"/>
            <a:ext cx="5739765" cy="5415280"/>
            <a:chOff x="6275082" y="441845"/>
            <a:chExt cx="5739765" cy="5415280"/>
          </a:xfrm>
        </p:grpSpPr>
        <p:sp>
          <p:nvSpPr>
            <p:cNvPr id="64" name="object 64"/>
            <p:cNvSpPr/>
            <p:nvPr/>
          </p:nvSpPr>
          <p:spPr>
            <a:xfrm>
              <a:off x="6277940" y="1447927"/>
              <a:ext cx="5734050" cy="4406265"/>
            </a:xfrm>
            <a:custGeom>
              <a:avLst/>
              <a:gdLst/>
              <a:ahLst/>
              <a:cxnLst/>
              <a:rect l="l" t="t" r="r" b="b"/>
              <a:pathLst>
                <a:path w="5734050" h="4406265">
                  <a:moveTo>
                    <a:pt x="5733808" y="703910"/>
                  </a:moveTo>
                  <a:lnTo>
                    <a:pt x="5236095" y="4406214"/>
                  </a:lnTo>
                  <a:lnTo>
                    <a:pt x="0" y="3702291"/>
                  </a:lnTo>
                  <a:lnTo>
                    <a:pt x="497713" y="0"/>
                  </a:lnTo>
                  <a:lnTo>
                    <a:pt x="5733808" y="703910"/>
                  </a:lnTo>
                  <a:close/>
                </a:path>
              </a:pathLst>
            </a:custGeom>
            <a:ln w="5600">
              <a:solidFill>
                <a:srgbClr val="06152F"/>
              </a:solidFill>
            </a:ln>
          </p:spPr>
          <p:txBody>
            <a:bodyPr wrap="square" lIns="0" tIns="0" rIns="0" bIns="0" rtlCol="0"/>
            <a:lstStyle/>
            <a:p>
              <a:endParaRPr/>
            </a:p>
          </p:txBody>
        </p:sp>
        <p:sp>
          <p:nvSpPr>
            <p:cNvPr id="65" name="object 65"/>
            <p:cNvSpPr/>
            <p:nvPr/>
          </p:nvSpPr>
          <p:spPr>
            <a:xfrm>
              <a:off x="11267754" y="451332"/>
              <a:ext cx="365760" cy="327660"/>
            </a:xfrm>
            <a:custGeom>
              <a:avLst/>
              <a:gdLst/>
              <a:ahLst/>
              <a:cxnLst/>
              <a:rect l="l" t="t" r="r" b="b"/>
              <a:pathLst>
                <a:path w="365759" h="327659">
                  <a:moveTo>
                    <a:pt x="253736" y="0"/>
                  </a:moveTo>
                  <a:lnTo>
                    <a:pt x="111674" y="0"/>
                  </a:lnTo>
                  <a:lnTo>
                    <a:pt x="101083" y="1412"/>
                  </a:lnTo>
                  <a:lnTo>
                    <a:pt x="5438" y="143357"/>
                  </a:lnTo>
                  <a:lnTo>
                    <a:pt x="0" y="163690"/>
                  </a:lnTo>
                  <a:lnTo>
                    <a:pt x="1359" y="174143"/>
                  </a:lnTo>
                  <a:lnTo>
                    <a:pt x="76469" y="307047"/>
                  </a:lnTo>
                  <a:lnTo>
                    <a:pt x="111674" y="327380"/>
                  </a:lnTo>
                  <a:lnTo>
                    <a:pt x="253736" y="327380"/>
                  </a:lnTo>
                  <a:lnTo>
                    <a:pt x="288953" y="307047"/>
                  </a:lnTo>
                  <a:lnTo>
                    <a:pt x="359984" y="184023"/>
                  </a:lnTo>
                  <a:lnTo>
                    <a:pt x="365413" y="163690"/>
                  </a:lnTo>
                  <a:lnTo>
                    <a:pt x="364056" y="153237"/>
                  </a:lnTo>
                  <a:lnTo>
                    <a:pt x="288953" y="20332"/>
                  </a:lnTo>
                  <a:lnTo>
                    <a:pt x="253736" y="0"/>
                  </a:lnTo>
                  <a:close/>
                </a:path>
              </a:pathLst>
            </a:custGeom>
            <a:solidFill>
              <a:srgbClr val="FFFFFF"/>
            </a:solidFill>
          </p:spPr>
          <p:txBody>
            <a:bodyPr wrap="square" lIns="0" tIns="0" rIns="0" bIns="0" rtlCol="0"/>
            <a:lstStyle/>
            <a:p>
              <a:endParaRPr/>
            </a:p>
          </p:txBody>
        </p:sp>
        <p:sp>
          <p:nvSpPr>
            <p:cNvPr id="66" name="object 66"/>
            <p:cNvSpPr/>
            <p:nvPr/>
          </p:nvSpPr>
          <p:spPr>
            <a:xfrm>
              <a:off x="11258239" y="441845"/>
              <a:ext cx="384810" cy="346710"/>
            </a:xfrm>
            <a:custGeom>
              <a:avLst/>
              <a:gdLst/>
              <a:ahLst/>
              <a:cxnLst/>
              <a:rect l="l" t="t" r="r" b="b"/>
              <a:pathLst>
                <a:path w="384809" h="346709">
                  <a:moveTo>
                    <a:pt x="263251" y="0"/>
                  </a:moveTo>
                  <a:lnTo>
                    <a:pt x="121189" y="0"/>
                  </a:lnTo>
                  <a:lnTo>
                    <a:pt x="108102" y="1736"/>
                  </a:lnTo>
                  <a:lnTo>
                    <a:pt x="77755" y="25082"/>
                  </a:lnTo>
                  <a:lnTo>
                    <a:pt x="6724" y="148094"/>
                  </a:lnTo>
                  <a:lnTo>
                    <a:pt x="0" y="173186"/>
                  </a:lnTo>
                  <a:lnTo>
                    <a:pt x="1681" y="186063"/>
                  </a:lnTo>
                  <a:lnTo>
                    <a:pt x="77755" y="321297"/>
                  </a:lnTo>
                  <a:lnTo>
                    <a:pt x="108102" y="344632"/>
                  </a:lnTo>
                  <a:lnTo>
                    <a:pt x="121189" y="346367"/>
                  </a:lnTo>
                  <a:lnTo>
                    <a:pt x="263251" y="346367"/>
                  </a:lnTo>
                  <a:lnTo>
                    <a:pt x="276339" y="344632"/>
                  </a:lnTo>
                  <a:lnTo>
                    <a:pt x="288331" y="339651"/>
                  </a:lnTo>
                  <a:lnTo>
                    <a:pt x="298642" y="331761"/>
                  </a:lnTo>
                  <a:lnTo>
                    <a:pt x="302009" y="327380"/>
                  </a:lnTo>
                  <a:lnTo>
                    <a:pt x="121189" y="327380"/>
                  </a:lnTo>
                  <a:lnTo>
                    <a:pt x="113063" y="326297"/>
                  </a:lnTo>
                  <a:lnTo>
                    <a:pt x="23171" y="188772"/>
                  </a:lnTo>
                  <a:lnTo>
                    <a:pt x="19000" y="173186"/>
                  </a:lnTo>
                  <a:lnTo>
                    <a:pt x="20042" y="165168"/>
                  </a:lnTo>
                  <a:lnTo>
                    <a:pt x="94189" y="34569"/>
                  </a:lnTo>
                  <a:lnTo>
                    <a:pt x="121189" y="18986"/>
                  </a:lnTo>
                  <a:lnTo>
                    <a:pt x="302000" y="18986"/>
                  </a:lnTo>
                  <a:lnTo>
                    <a:pt x="298642" y="14616"/>
                  </a:lnTo>
                  <a:lnTo>
                    <a:pt x="288331" y="6721"/>
                  </a:lnTo>
                  <a:lnTo>
                    <a:pt x="276339" y="1736"/>
                  </a:lnTo>
                  <a:lnTo>
                    <a:pt x="263251" y="0"/>
                  </a:lnTo>
                  <a:close/>
                </a:path>
                <a:path w="384809" h="346709">
                  <a:moveTo>
                    <a:pt x="302000" y="18986"/>
                  </a:moveTo>
                  <a:lnTo>
                    <a:pt x="263251" y="18986"/>
                  </a:lnTo>
                  <a:lnTo>
                    <a:pt x="271371" y="20069"/>
                  </a:lnTo>
                  <a:lnTo>
                    <a:pt x="278826" y="23172"/>
                  </a:lnTo>
                  <a:lnTo>
                    <a:pt x="361283" y="157594"/>
                  </a:lnTo>
                  <a:lnTo>
                    <a:pt x="365435" y="173186"/>
                  </a:lnTo>
                  <a:lnTo>
                    <a:pt x="364397" y="181191"/>
                  </a:lnTo>
                  <a:lnTo>
                    <a:pt x="290239" y="311797"/>
                  </a:lnTo>
                  <a:lnTo>
                    <a:pt x="263251" y="327380"/>
                  </a:lnTo>
                  <a:lnTo>
                    <a:pt x="302009" y="327380"/>
                  </a:lnTo>
                  <a:lnTo>
                    <a:pt x="306685" y="321297"/>
                  </a:lnTo>
                  <a:lnTo>
                    <a:pt x="377717" y="198259"/>
                  </a:lnTo>
                  <a:lnTo>
                    <a:pt x="382760" y="186063"/>
                  </a:lnTo>
                  <a:lnTo>
                    <a:pt x="384441" y="173186"/>
                  </a:lnTo>
                  <a:lnTo>
                    <a:pt x="382760" y="160304"/>
                  </a:lnTo>
                  <a:lnTo>
                    <a:pt x="377717" y="148094"/>
                  </a:lnTo>
                  <a:lnTo>
                    <a:pt x="306685" y="25082"/>
                  </a:lnTo>
                  <a:lnTo>
                    <a:pt x="302000" y="18986"/>
                  </a:lnTo>
                  <a:close/>
                </a:path>
              </a:pathLst>
            </a:custGeom>
            <a:solidFill>
              <a:srgbClr val="AE4666"/>
            </a:solidFill>
          </p:spPr>
          <p:txBody>
            <a:bodyPr wrap="square" lIns="0" tIns="0" rIns="0" bIns="0" rtlCol="0"/>
            <a:lstStyle/>
            <a:p>
              <a:endParaRPr/>
            </a:p>
          </p:txBody>
        </p:sp>
        <p:pic>
          <p:nvPicPr>
            <p:cNvPr id="67" name="object 67"/>
            <p:cNvPicPr/>
            <p:nvPr/>
          </p:nvPicPr>
          <p:blipFill>
            <a:blip r:embed="rId5" cstate="print"/>
            <a:stretch>
              <a:fillRect/>
            </a:stretch>
          </p:blipFill>
          <p:spPr>
            <a:xfrm>
              <a:off x="11348110" y="506425"/>
              <a:ext cx="206960" cy="205739"/>
            </a:xfrm>
            <a:prstGeom prst="rect">
              <a:avLst/>
            </a:prstGeom>
          </p:spPr>
        </p:pic>
      </p:grpSp>
      <p:grpSp>
        <p:nvGrpSpPr>
          <p:cNvPr id="69" name="object 69"/>
          <p:cNvGrpSpPr/>
          <p:nvPr/>
        </p:nvGrpSpPr>
        <p:grpSpPr>
          <a:xfrm>
            <a:off x="10360437" y="445706"/>
            <a:ext cx="384810" cy="346710"/>
            <a:chOff x="10360437" y="445706"/>
            <a:chExt cx="384810" cy="346710"/>
          </a:xfrm>
        </p:grpSpPr>
        <p:sp>
          <p:nvSpPr>
            <p:cNvPr id="70" name="object 70"/>
            <p:cNvSpPr/>
            <p:nvPr/>
          </p:nvSpPr>
          <p:spPr>
            <a:xfrm>
              <a:off x="10369940" y="455206"/>
              <a:ext cx="365760" cy="327660"/>
            </a:xfrm>
            <a:custGeom>
              <a:avLst/>
              <a:gdLst/>
              <a:ahLst/>
              <a:cxnLst/>
              <a:rect l="l" t="t" r="r" b="b"/>
              <a:pathLst>
                <a:path w="365759" h="327659">
                  <a:moveTo>
                    <a:pt x="253749" y="0"/>
                  </a:moveTo>
                  <a:lnTo>
                    <a:pt x="111686" y="0"/>
                  </a:lnTo>
                  <a:lnTo>
                    <a:pt x="101089" y="1412"/>
                  </a:lnTo>
                  <a:lnTo>
                    <a:pt x="5438" y="143357"/>
                  </a:lnTo>
                  <a:lnTo>
                    <a:pt x="0" y="163685"/>
                  </a:lnTo>
                  <a:lnTo>
                    <a:pt x="1359" y="174138"/>
                  </a:lnTo>
                  <a:lnTo>
                    <a:pt x="76469" y="307035"/>
                  </a:lnTo>
                  <a:lnTo>
                    <a:pt x="111686" y="327380"/>
                  </a:lnTo>
                  <a:lnTo>
                    <a:pt x="253749" y="327380"/>
                  </a:lnTo>
                  <a:lnTo>
                    <a:pt x="288953" y="307035"/>
                  </a:lnTo>
                  <a:lnTo>
                    <a:pt x="359997" y="184023"/>
                  </a:lnTo>
                  <a:lnTo>
                    <a:pt x="365426" y="163685"/>
                  </a:lnTo>
                  <a:lnTo>
                    <a:pt x="364069" y="153235"/>
                  </a:lnTo>
                  <a:lnTo>
                    <a:pt x="288953" y="20320"/>
                  </a:lnTo>
                  <a:lnTo>
                    <a:pt x="253749" y="0"/>
                  </a:lnTo>
                  <a:close/>
                </a:path>
              </a:pathLst>
            </a:custGeom>
            <a:solidFill>
              <a:srgbClr val="FFFFFF"/>
            </a:solidFill>
          </p:spPr>
          <p:txBody>
            <a:bodyPr wrap="square" lIns="0" tIns="0" rIns="0" bIns="0" rtlCol="0"/>
            <a:lstStyle/>
            <a:p>
              <a:endParaRPr/>
            </a:p>
          </p:txBody>
        </p:sp>
        <p:sp>
          <p:nvSpPr>
            <p:cNvPr id="71" name="object 71"/>
            <p:cNvSpPr/>
            <p:nvPr/>
          </p:nvSpPr>
          <p:spPr>
            <a:xfrm>
              <a:off x="10360437" y="445706"/>
              <a:ext cx="384810" cy="346710"/>
            </a:xfrm>
            <a:custGeom>
              <a:avLst/>
              <a:gdLst/>
              <a:ahLst/>
              <a:cxnLst/>
              <a:rect l="l" t="t" r="r" b="b"/>
              <a:pathLst>
                <a:path w="384809" h="346709">
                  <a:moveTo>
                    <a:pt x="263251" y="0"/>
                  </a:moveTo>
                  <a:lnTo>
                    <a:pt x="121189" y="0"/>
                  </a:lnTo>
                  <a:lnTo>
                    <a:pt x="108102" y="1736"/>
                  </a:lnTo>
                  <a:lnTo>
                    <a:pt x="77755" y="25082"/>
                  </a:lnTo>
                  <a:lnTo>
                    <a:pt x="6724" y="148107"/>
                  </a:lnTo>
                  <a:lnTo>
                    <a:pt x="0" y="173189"/>
                  </a:lnTo>
                  <a:lnTo>
                    <a:pt x="1681" y="186069"/>
                  </a:lnTo>
                  <a:lnTo>
                    <a:pt x="77755" y="321297"/>
                  </a:lnTo>
                  <a:lnTo>
                    <a:pt x="108102" y="344632"/>
                  </a:lnTo>
                  <a:lnTo>
                    <a:pt x="121189" y="346367"/>
                  </a:lnTo>
                  <a:lnTo>
                    <a:pt x="263251" y="346367"/>
                  </a:lnTo>
                  <a:lnTo>
                    <a:pt x="276339" y="344632"/>
                  </a:lnTo>
                  <a:lnTo>
                    <a:pt x="288332" y="339651"/>
                  </a:lnTo>
                  <a:lnTo>
                    <a:pt x="298647" y="331761"/>
                  </a:lnTo>
                  <a:lnTo>
                    <a:pt x="302018" y="327380"/>
                  </a:lnTo>
                  <a:lnTo>
                    <a:pt x="121189" y="327380"/>
                  </a:lnTo>
                  <a:lnTo>
                    <a:pt x="113070" y="326299"/>
                  </a:lnTo>
                  <a:lnTo>
                    <a:pt x="23171" y="188772"/>
                  </a:lnTo>
                  <a:lnTo>
                    <a:pt x="18999" y="173189"/>
                  </a:lnTo>
                  <a:lnTo>
                    <a:pt x="20042" y="165175"/>
                  </a:lnTo>
                  <a:lnTo>
                    <a:pt x="94189" y="34582"/>
                  </a:lnTo>
                  <a:lnTo>
                    <a:pt x="121189" y="18986"/>
                  </a:lnTo>
                  <a:lnTo>
                    <a:pt x="302009" y="18986"/>
                  </a:lnTo>
                  <a:lnTo>
                    <a:pt x="298647" y="14616"/>
                  </a:lnTo>
                  <a:lnTo>
                    <a:pt x="288332" y="6721"/>
                  </a:lnTo>
                  <a:lnTo>
                    <a:pt x="276339" y="1736"/>
                  </a:lnTo>
                  <a:lnTo>
                    <a:pt x="263251" y="0"/>
                  </a:lnTo>
                  <a:close/>
                </a:path>
                <a:path w="384809" h="346709">
                  <a:moveTo>
                    <a:pt x="302009" y="18986"/>
                  </a:moveTo>
                  <a:lnTo>
                    <a:pt x="263251" y="18986"/>
                  </a:lnTo>
                  <a:lnTo>
                    <a:pt x="271371" y="20071"/>
                  </a:lnTo>
                  <a:lnTo>
                    <a:pt x="278828" y="23179"/>
                  </a:lnTo>
                  <a:lnTo>
                    <a:pt x="361283" y="157594"/>
                  </a:lnTo>
                  <a:lnTo>
                    <a:pt x="365435" y="173189"/>
                  </a:lnTo>
                  <a:lnTo>
                    <a:pt x="364397" y="181199"/>
                  </a:lnTo>
                  <a:lnTo>
                    <a:pt x="290252" y="311810"/>
                  </a:lnTo>
                  <a:lnTo>
                    <a:pt x="263251" y="327380"/>
                  </a:lnTo>
                  <a:lnTo>
                    <a:pt x="302018" y="327380"/>
                  </a:lnTo>
                  <a:lnTo>
                    <a:pt x="306698" y="321297"/>
                  </a:lnTo>
                  <a:lnTo>
                    <a:pt x="377729" y="198272"/>
                  </a:lnTo>
                  <a:lnTo>
                    <a:pt x="382766" y="186069"/>
                  </a:lnTo>
                  <a:lnTo>
                    <a:pt x="384444" y="173189"/>
                  </a:lnTo>
                  <a:lnTo>
                    <a:pt x="382766" y="160310"/>
                  </a:lnTo>
                  <a:lnTo>
                    <a:pt x="377729" y="148107"/>
                  </a:lnTo>
                  <a:lnTo>
                    <a:pt x="306698" y="25082"/>
                  </a:lnTo>
                  <a:lnTo>
                    <a:pt x="302009" y="18986"/>
                  </a:lnTo>
                  <a:close/>
                </a:path>
              </a:pathLst>
            </a:custGeom>
            <a:solidFill>
              <a:srgbClr val="24BBA7"/>
            </a:solidFill>
          </p:spPr>
          <p:txBody>
            <a:bodyPr wrap="square" lIns="0" tIns="0" rIns="0" bIns="0" rtlCol="0"/>
            <a:lstStyle/>
            <a:p>
              <a:endParaRPr/>
            </a:p>
          </p:txBody>
        </p:sp>
        <p:pic>
          <p:nvPicPr>
            <p:cNvPr id="72" name="object 72"/>
            <p:cNvPicPr/>
            <p:nvPr/>
          </p:nvPicPr>
          <p:blipFill>
            <a:blip r:embed="rId6" cstate="print"/>
            <a:stretch>
              <a:fillRect/>
            </a:stretch>
          </p:blipFill>
          <p:spPr>
            <a:xfrm>
              <a:off x="10441609" y="533488"/>
              <a:ext cx="239953" cy="197192"/>
            </a:xfrm>
            <a:prstGeom prst="rect">
              <a:avLst/>
            </a:prstGeom>
          </p:spPr>
        </p:pic>
      </p:grpSp>
      <p:sp>
        <p:nvSpPr>
          <p:cNvPr id="73" name="object 73"/>
          <p:cNvSpPr txBox="1"/>
          <p:nvPr/>
        </p:nvSpPr>
        <p:spPr>
          <a:xfrm>
            <a:off x="10084594" y="795604"/>
            <a:ext cx="964406" cy="135935"/>
          </a:xfrm>
          <a:prstGeom prst="rect">
            <a:avLst/>
          </a:prstGeom>
        </p:spPr>
        <p:txBody>
          <a:bodyPr vert="horz" wrap="square" lIns="0" tIns="12700" rIns="0" bIns="0" rtlCol="0">
            <a:spAutoFit/>
          </a:bodyPr>
          <a:lstStyle/>
          <a:p>
            <a:pPr marL="12700" algn="ctr">
              <a:lnSpc>
                <a:spcPct val="100000"/>
              </a:lnSpc>
              <a:spcBef>
                <a:spcPts val="100"/>
              </a:spcBef>
            </a:pPr>
            <a:r>
              <a:rPr sz="800" b="1" dirty="0">
                <a:solidFill>
                  <a:srgbClr val="24BBA7"/>
                </a:solidFill>
                <a:latin typeface="Grammarsaurus" pitchFamily="2" charset="0"/>
                <a:cs typeface="Gill Sans MT"/>
              </a:rPr>
              <a:t>Making predictions</a:t>
            </a:r>
            <a:endParaRPr sz="800" dirty="0">
              <a:latin typeface="Grammarsaurus" pitchFamily="2" charset="0"/>
              <a:cs typeface="Gill Sans MT"/>
            </a:endParaRPr>
          </a:p>
        </p:txBody>
      </p:sp>
      <p:grpSp>
        <p:nvGrpSpPr>
          <p:cNvPr id="74" name="object 74"/>
          <p:cNvGrpSpPr/>
          <p:nvPr/>
        </p:nvGrpSpPr>
        <p:grpSpPr>
          <a:xfrm>
            <a:off x="4314253" y="144297"/>
            <a:ext cx="3563620" cy="771525"/>
            <a:chOff x="4314253" y="144297"/>
            <a:chExt cx="3563620" cy="771525"/>
          </a:xfrm>
        </p:grpSpPr>
        <p:sp>
          <p:nvSpPr>
            <p:cNvPr id="75" name="object 75"/>
            <p:cNvSpPr/>
            <p:nvPr/>
          </p:nvSpPr>
          <p:spPr>
            <a:xfrm>
              <a:off x="4322228" y="152273"/>
              <a:ext cx="3547745" cy="755650"/>
            </a:xfrm>
            <a:custGeom>
              <a:avLst/>
              <a:gdLst/>
              <a:ahLst/>
              <a:cxnLst/>
              <a:rect l="l" t="t" r="r" b="b"/>
              <a:pathLst>
                <a:path w="3547745" h="755650">
                  <a:moveTo>
                    <a:pt x="3508502" y="0"/>
                  </a:moveTo>
                  <a:lnTo>
                    <a:pt x="39039" y="0"/>
                  </a:lnTo>
                  <a:lnTo>
                    <a:pt x="23847" y="3069"/>
                  </a:lnTo>
                  <a:lnTo>
                    <a:pt x="11437" y="11437"/>
                  </a:lnTo>
                  <a:lnTo>
                    <a:pt x="3069" y="23847"/>
                  </a:lnTo>
                  <a:lnTo>
                    <a:pt x="0" y="39039"/>
                  </a:lnTo>
                  <a:lnTo>
                    <a:pt x="0" y="716102"/>
                  </a:lnTo>
                  <a:lnTo>
                    <a:pt x="3069" y="731299"/>
                  </a:lnTo>
                  <a:lnTo>
                    <a:pt x="11437" y="743708"/>
                  </a:lnTo>
                  <a:lnTo>
                    <a:pt x="23847" y="752074"/>
                  </a:lnTo>
                  <a:lnTo>
                    <a:pt x="39039" y="755141"/>
                  </a:lnTo>
                  <a:lnTo>
                    <a:pt x="3508502" y="755141"/>
                  </a:lnTo>
                  <a:lnTo>
                    <a:pt x="3523694" y="752074"/>
                  </a:lnTo>
                  <a:lnTo>
                    <a:pt x="3536103" y="743708"/>
                  </a:lnTo>
                  <a:lnTo>
                    <a:pt x="3544472" y="731299"/>
                  </a:lnTo>
                  <a:lnTo>
                    <a:pt x="3547541" y="716102"/>
                  </a:lnTo>
                  <a:lnTo>
                    <a:pt x="3547541" y="39039"/>
                  </a:lnTo>
                  <a:lnTo>
                    <a:pt x="3544472" y="23847"/>
                  </a:lnTo>
                  <a:lnTo>
                    <a:pt x="3536103" y="11437"/>
                  </a:lnTo>
                  <a:lnTo>
                    <a:pt x="3523694" y="3069"/>
                  </a:lnTo>
                  <a:lnTo>
                    <a:pt x="3508502" y="0"/>
                  </a:lnTo>
                  <a:close/>
                </a:path>
              </a:pathLst>
            </a:custGeom>
            <a:solidFill>
              <a:srgbClr val="E8ECDD"/>
            </a:solidFill>
          </p:spPr>
          <p:txBody>
            <a:bodyPr wrap="square" lIns="0" tIns="0" rIns="0" bIns="0" rtlCol="0"/>
            <a:lstStyle/>
            <a:p>
              <a:endParaRPr/>
            </a:p>
          </p:txBody>
        </p:sp>
        <p:sp>
          <p:nvSpPr>
            <p:cNvPr id="76" name="object 76"/>
            <p:cNvSpPr/>
            <p:nvPr/>
          </p:nvSpPr>
          <p:spPr>
            <a:xfrm>
              <a:off x="4322228" y="152273"/>
              <a:ext cx="3547745" cy="755650"/>
            </a:xfrm>
            <a:custGeom>
              <a:avLst/>
              <a:gdLst/>
              <a:ahLst/>
              <a:cxnLst/>
              <a:rect l="l" t="t" r="r" b="b"/>
              <a:pathLst>
                <a:path w="3547745" h="755650">
                  <a:moveTo>
                    <a:pt x="3508502" y="755141"/>
                  </a:moveTo>
                  <a:lnTo>
                    <a:pt x="39039" y="755141"/>
                  </a:lnTo>
                  <a:lnTo>
                    <a:pt x="23847" y="752074"/>
                  </a:lnTo>
                  <a:lnTo>
                    <a:pt x="11437" y="743708"/>
                  </a:lnTo>
                  <a:lnTo>
                    <a:pt x="3069" y="731299"/>
                  </a:lnTo>
                  <a:lnTo>
                    <a:pt x="0" y="716102"/>
                  </a:lnTo>
                  <a:lnTo>
                    <a:pt x="0" y="39039"/>
                  </a:lnTo>
                  <a:lnTo>
                    <a:pt x="3069" y="23847"/>
                  </a:lnTo>
                  <a:lnTo>
                    <a:pt x="11437" y="11437"/>
                  </a:lnTo>
                  <a:lnTo>
                    <a:pt x="23847" y="3069"/>
                  </a:lnTo>
                  <a:lnTo>
                    <a:pt x="39039" y="0"/>
                  </a:lnTo>
                  <a:lnTo>
                    <a:pt x="3508502" y="0"/>
                  </a:lnTo>
                  <a:lnTo>
                    <a:pt x="3523694" y="3069"/>
                  </a:lnTo>
                  <a:lnTo>
                    <a:pt x="3536103" y="11437"/>
                  </a:lnTo>
                  <a:lnTo>
                    <a:pt x="3544472" y="23847"/>
                  </a:lnTo>
                  <a:lnTo>
                    <a:pt x="3547541" y="39039"/>
                  </a:lnTo>
                  <a:lnTo>
                    <a:pt x="3547541" y="716102"/>
                  </a:lnTo>
                  <a:lnTo>
                    <a:pt x="3544472" y="731299"/>
                  </a:lnTo>
                  <a:lnTo>
                    <a:pt x="3536103" y="743708"/>
                  </a:lnTo>
                  <a:lnTo>
                    <a:pt x="3523694" y="752074"/>
                  </a:lnTo>
                  <a:lnTo>
                    <a:pt x="3508502" y="755141"/>
                  </a:lnTo>
                  <a:close/>
                </a:path>
              </a:pathLst>
            </a:custGeom>
            <a:ln w="15951">
              <a:solidFill>
                <a:srgbClr val="221F1F"/>
              </a:solidFill>
            </a:ln>
          </p:spPr>
          <p:txBody>
            <a:bodyPr wrap="square" lIns="0" tIns="0" rIns="0" bIns="0" rtlCol="0"/>
            <a:lstStyle/>
            <a:p>
              <a:endParaRPr/>
            </a:p>
          </p:txBody>
        </p:sp>
      </p:grpSp>
      <p:sp>
        <p:nvSpPr>
          <p:cNvPr id="77" name="object 77"/>
          <p:cNvSpPr txBox="1">
            <a:spLocks noGrp="1"/>
          </p:cNvSpPr>
          <p:nvPr>
            <p:ph type="title"/>
          </p:nvPr>
        </p:nvSpPr>
        <p:spPr>
          <a:xfrm>
            <a:off x="4612982" y="209486"/>
            <a:ext cx="3078506" cy="582211"/>
          </a:xfrm>
          <a:prstGeom prst="rect">
            <a:avLst/>
          </a:prstGeom>
        </p:spPr>
        <p:txBody>
          <a:bodyPr vert="horz" wrap="square" lIns="0" tIns="12700" rIns="0" bIns="0" rtlCol="0">
            <a:spAutoFit/>
          </a:bodyPr>
          <a:lstStyle/>
          <a:p>
            <a:pPr marL="17780">
              <a:lnSpc>
                <a:spcPct val="100000"/>
              </a:lnSpc>
              <a:spcBef>
                <a:spcPts val="100"/>
              </a:spcBef>
            </a:pPr>
            <a:r>
              <a:rPr spc="-100" dirty="0">
                <a:latin typeface="Grammarsaurus" pitchFamily="2" charset="0"/>
              </a:rPr>
              <a:t>Investigation 2</a:t>
            </a:r>
          </a:p>
        </p:txBody>
      </p:sp>
      <p:sp>
        <p:nvSpPr>
          <p:cNvPr id="79" name="object 20"/>
          <p:cNvSpPr txBox="1"/>
          <p:nvPr/>
        </p:nvSpPr>
        <p:spPr>
          <a:xfrm>
            <a:off x="11104105" y="776541"/>
            <a:ext cx="688975" cy="135935"/>
          </a:xfrm>
          <a:prstGeom prst="rect">
            <a:avLst/>
          </a:prstGeom>
        </p:spPr>
        <p:txBody>
          <a:bodyPr vert="horz" wrap="square" lIns="0" tIns="12700" rIns="0" bIns="0" rtlCol="0">
            <a:spAutoFit/>
          </a:bodyPr>
          <a:lstStyle/>
          <a:p>
            <a:pPr marL="12700">
              <a:lnSpc>
                <a:spcPct val="100000"/>
              </a:lnSpc>
              <a:spcBef>
                <a:spcPts val="100"/>
              </a:spcBef>
            </a:pPr>
            <a:r>
              <a:rPr sz="800" b="1" spc="-50" dirty="0">
                <a:solidFill>
                  <a:srgbClr val="AE4666"/>
                </a:solidFill>
                <a:latin typeface="Grammarsaurus" pitchFamily="2" charset="0"/>
                <a:cs typeface="Gill Sans MT"/>
              </a:rPr>
              <a:t>Setting</a:t>
            </a:r>
            <a:r>
              <a:rPr sz="800" b="1" spc="-20"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up</a:t>
            </a:r>
            <a:r>
              <a:rPr sz="800" b="1" spc="-15" dirty="0">
                <a:solidFill>
                  <a:srgbClr val="AE4666"/>
                </a:solidFill>
                <a:latin typeface="Grammarsaurus" pitchFamily="2" charset="0"/>
                <a:cs typeface="Gill Sans MT"/>
              </a:rPr>
              <a:t> </a:t>
            </a:r>
            <a:r>
              <a:rPr sz="800" b="1" spc="-30" dirty="0">
                <a:solidFill>
                  <a:srgbClr val="AE4666"/>
                </a:solidFill>
                <a:latin typeface="Grammarsaurus" pitchFamily="2" charset="0"/>
                <a:cs typeface="Gill Sans MT"/>
              </a:rPr>
              <a:t>tests</a:t>
            </a:r>
            <a:endParaRPr sz="800" dirty="0">
              <a:latin typeface="Grammarsaurus" pitchFamily="2" charset="0"/>
              <a:cs typeface="Gill Sans MT"/>
            </a:endParaRPr>
          </a:p>
        </p:txBody>
      </p:sp>
      <p:sp>
        <p:nvSpPr>
          <p:cNvPr id="80"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7"/>
                </a:lnTo>
                <a:lnTo>
                  <a:pt x="692" y="27927"/>
                </a:lnTo>
                <a:lnTo>
                  <a:pt x="177" y="41940"/>
                </a:lnTo>
                <a:lnTo>
                  <a:pt x="0" y="56095"/>
                </a:lnTo>
                <a:lnTo>
                  <a:pt x="2018" y="104695"/>
                </a:lnTo>
                <a:lnTo>
                  <a:pt x="8358" y="156741"/>
                </a:lnTo>
                <a:lnTo>
                  <a:pt x="18676" y="205799"/>
                </a:lnTo>
                <a:lnTo>
                  <a:pt x="32972" y="253719"/>
                </a:lnTo>
                <a:lnTo>
                  <a:pt x="51158" y="300277"/>
                </a:lnTo>
                <a:lnTo>
                  <a:pt x="73148" y="345253"/>
                </a:lnTo>
                <a:lnTo>
                  <a:pt x="98855" y="388424"/>
                </a:lnTo>
                <a:lnTo>
                  <a:pt x="128192" y="429568"/>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3444735" y="144018"/>
            <a:ext cx="5302885" cy="772160"/>
            <a:chOff x="3444735" y="144018"/>
            <a:chExt cx="5302885" cy="772160"/>
          </a:xfrm>
        </p:grpSpPr>
        <p:sp>
          <p:nvSpPr>
            <p:cNvPr id="5" name="object 5"/>
            <p:cNvSpPr/>
            <p:nvPr/>
          </p:nvSpPr>
          <p:spPr>
            <a:xfrm>
              <a:off x="3452990" y="152273"/>
              <a:ext cx="5286375" cy="755650"/>
            </a:xfrm>
            <a:custGeom>
              <a:avLst/>
              <a:gdLst/>
              <a:ahLst/>
              <a:cxnLst/>
              <a:rect l="l" t="t" r="r" b="b"/>
              <a:pathLst>
                <a:path w="5286375" h="755650">
                  <a:moveTo>
                    <a:pt x="5246979"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5246979" y="755141"/>
                  </a:lnTo>
                  <a:lnTo>
                    <a:pt x="5262177" y="752074"/>
                  </a:lnTo>
                  <a:lnTo>
                    <a:pt x="5274586" y="743708"/>
                  </a:lnTo>
                  <a:lnTo>
                    <a:pt x="5282951" y="731299"/>
                  </a:lnTo>
                  <a:lnTo>
                    <a:pt x="5286019" y="716102"/>
                  </a:lnTo>
                  <a:lnTo>
                    <a:pt x="5286019" y="39039"/>
                  </a:lnTo>
                  <a:lnTo>
                    <a:pt x="5282951" y="23847"/>
                  </a:lnTo>
                  <a:lnTo>
                    <a:pt x="5274586" y="11437"/>
                  </a:lnTo>
                  <a:lnTo>
                    <a:pt x="5262177" y="3069"/>
                  </a:lnTo>
                  <a:lnTo>
                    <a:pt x="5246979" y="0"/>
                  </a:lnTo>
                  <a:close/>
                </a:path>
              </a:pathLst>
            </a:custGeom>
            <a:solidFill>
              <a:srgbClr val="E8ECDD"/>
            </a:solidFill>
          </p:spPr>
          <p:txBody>
            <a:bodyPr wrap="square" lIns="0" tIns="0" rIns="0" bIns="0" rtlCol="0"/>
            <a:lstStyle/>
            <a:p>
              <a:endParaRPr/>
            </a:p>
          </p:txBody>
        </p:sp>
        <p:sp>
          <p:nvSpPr>
            <p:cNvPr id="6" name="object 6"/>
            <p:cNvSpPr/>
            <p:nvPr/>
          </p:nvSpPr>
          <p:spPr>
            <a:xfrm>
              <a:off x="3452990" y="152273"/>
              <a:ext cx="5286375" cy="755650"/>
            </a:xfrm>
            <a:custGeom>
              <a:avLst/>
              <a:gdLst/>
              <a:ahLst/>
              <a:cxnLst/>
              <a:rect l="l" t="t" r="r" b="b"/>
              <a:pathLst>
                <a:path w="5286375" h="755650">
                  <a:moveTo>
                    <a:pt x="5246979"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5246979" y="0"/>
                  </a:lnTo>
                  <a:lnTo>
                    <a:pt x="5262177" y="3069"/>
                  </a:lnTo>
                  <a:lnTo>
                    <a:pt x="5274586" y="11437"/>
                  </a:lnTo>
                  <a:lnTo>
                    <a:pt x="5282951" y="23847"/>
                  </a:lnTo>
                  <a:lnTo>
                    <a:pt x="5286019" y="39039"/>
                  </a:lnTo>
                  <a:lnTo>
                    <a:pt x="5286019" y="716102"/>
                  </a:lnTo>
                  <a:lnTo>
                    <a:pt x="5282951" y="731299"/>
                  </a:lnTo>
                  <a:lnTo>
                    <a:pt x="5274586" y="743708"/>
                  </a:lnTo>
                  <a:lnTo>
                    <a:pt x="5262177" y="752074"/>
                  </a:lnTo>
                  <a:lnTo>
                    <a:pt x="5246979"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xfrm>
            <a:off x="3683000" y="209486"/>
            <a:ext cx="4946027" cy="582211"/>
          </a:xfrm>
          <a:prstGeom prst="rect">
            <a:avLst/>
          </a:prstGeom>
        </p:spPr>
        <p:txBody>
          <a:bodyPr vert="horz" wrap="square" lIns="0" tIns="12700" rIns="0" bIns="0" rtlCol="0">
            <a:spAutoFit/>
          </a:bodyPr>
          <a:lstStyle/>
          <a:p>
            <a:pPr marL="12700">
              <a:lnSpc>
                <a:spcPct val="100000"/>
              </a:lnSpc>
              <a:spcBef>
                <a:spcPts val="100"/>
              </a:spcBef>
            </a:pPr>
            <a:r>
              <a:rPr spc="-100" dirty="0">
                <a:latin typeface="Grammarsaurus" pitchFamily="2" charset="0"/>
              </a:rPr>
              <a:t>What did you find out?</a:t>
            </a:r>
          </a:p>
        </p:txBody>
      </p:sp>
      <p:grpSp>
        <p:nvGrpSpPr>
          <p:cNvPr id="8" name="object 8"/>
          <p:cNvGrpSpPr/>
          <p:nvPr/>
        </p:nvGrpSpPr>
        <p:grpSpPr>
          <a:xfrm>
            <a:off x="1293279" y="1235062"/>
            <a:ext cx="9605645" cy="1779905"/>
            <a:chOff x="1293279" y="1235062"/>
            <a:chExt cx="9605645" cy="1779905"/>
          </a:xfrm>
        </p:grpSpPr>
        <p:sp>
          <p:nvSpPr>
            <p:cNvPr id="9" name="object 9"/>
            <p:cNvSpPr/>
            <p:nvPr/>
          </p:nvSpPr>
          <p:spPr>
            <a:xfrm>
              <a:off x="1299629" y="1241412"/>
              <a:ext cx="9592945" cy="1767205"/>
            </a:xfrm>
            <a:custGeom>
              <a:avLst/>
              <a:gdLst/>
              <a:ahLst/>
              <a:cxnLst/>
              <a:rect l="l" t="t" r="r" b="b"/>
              <a:pathLst>
                <a:path w="9592945" h="1767205">
                  <a:moveTo>
                    <a:pt x="9463189" y="0"/>
                  </a:moveTo>
                  <a:lnTo>
                    <a:pt x="129552" y="0"/>
                  </a:lnTo>
                  <a:lnTo>
                    <a:pt x="79124" y="10178"/>
                  </a:lnTo>
                  <a:lnTo>
                    <a:pt x="37944" y="37938"/>
                  </a:lnTo>
                  <a:lnTo>
                    <a:pt x="10180" y="79113"/>
                  </a:lnTo>
                  <a:lnTo>
                    <a:pt x="0" y="129539"/>
                  </a:lnTo>
                  <a:lnTo>
                    <a:pt x="0" y="1637334"/>
                  </a:lnTo>
                  <a:lnTo>
                    <a:pt x="10180" y="1687763"/>
                  </a:lnTo>
                  <a:lnTo>
                    <a:pt x="37944" y="1728943"/>
                  </a:lnTo>
                  <a:lnTo>
                    <a:pt x="79124" y="1756706"/>
                  </a:lnTo>
                  <a:lnTo>
                    <a:pt x="129552" y="1766887"/>
                  </a:lnTo>
                  <a:lnTo>
                    <a:pt x="9463189" y="1766887"/>
                  </a:lnTo>
                  <a:lnTo>
                    <a:pt x="9513610" y="1756706"/>
                  </a:lnTo>
                  <a:lnTo>
                    <a:pt x="9554786" y="1728943"/>
                  </a:lnTo>
                  <a:lnTo>
                    <a:pt x="9582548" y="1687763"/>
                  </a:lnTo>
                  <a:lnTo>
                    <a:pt x="9592729" y="1637334"/>
                  </a:lnTo>
                  <a:lnTo>
                    <a:pt x="9592729" y="129539"/>
                  </a:lnTo>
                  <a:lnTo>
                    <a:pt x="9582548" y="79113"/>
                  </a:lnTo>
                  <a:lnTo>
                    <a:pt x="9554786" y="37938"/>
                  </a:lnTo>
                  <a:lnTo>
                    <a:pt x="9513610" y="10178"/>
                  </a:lnTo>
                  <a:lnTo>
                    <a:pt x="9463189" y="0"/>
                  </a:lnTo>
                  <a:close/>
                </a:path>
              </a:pathLst>
            </a:custGeom>
            <a:solidFill>
              <a:srgbClr val="E8ECDD"/>
            </a:solidFill>
          </p:spPr>
          <p:txBody>
            <a:bodyPr wrap="square" lIns="0" tIns="0" rIns="0" bIns="0" rtlCol="0"/>
            <a:lstStyle/>
            <a:p>
              <a:endParaRPr/>
            </a:p>
          </p:txBody>
        </p:sp>
        <p:sp>
          <p:nvSpPr>
            <p:cNvPr id="10" name="object 10"/>
            <p:cNvSpPr/>
            <p:nvPr/>
          </p:nvSpPr>
          <p:spPr>
            <a:xfrm>
              <a:off x="1299629" y="1241412"/>
              <a:ext cx="9592945" cy="1767205"/>
            </a:xfrm>
            <a:custGeom>
              <a:avLst/>
              <a:gdLst/>
              <a:ahLst/>
              <a:cxnLst/>
              <a:rect l="l" t="t" r="r" b="b"/>
              <a:pathLst>
                <a:path w="9592945" h="1767205">
                  <a:moveTo>
                    <a:pt x="129552" y="1766887"/>
                  </a:moveTo>
                  <a:lnTo>
                    <a:pt x="9463189" y="1766887"/>
                  </a:lnTo>
                  <a:lnTo>
                    <a:pt x="9513610" y="1756706"/>
                  </a:lnTo>
                  <a:lnTo>
                    <a:pt x="9554786" y="1728943"/>
                  </a:lnTo>
                  <a:lnTo>
                    <a:pt x="9582548" y="1687763"/>
                  </a:lnTo>
                  <a:lnTo>
                    <a:pt x="9592729" y="1637334"/>
                  </a:lnTo>
                  <a:lnTo>
                    <a:pt x="9592729" y="129539"/>
                  </a:lnTo>
                  <a:lnTo>
                    <a:pt x="9582548" y="79113"/>
                  </a:lnTo>
                  <a:lnTo>
                    <a:pt x="9554786" y="37938"/>
                  </a:lnTo>
                  <a:lnTo>
                    <a:pt x="9513610" y="10178"/>
                  </a:lnTo>
                  <a:lnTo>
                    <a:pt x="9463189" y="0"/>
                  </a:lnTo>
                  <a:lnTo>
                    <a:pt x="129552" y="0"/>
                  </a:lnTo>
                  <a:lnTo>
                    <a:pt x="79124" y="10178"/>
                  </a:lnTo>
                  <a:lnTo>
                    <a:pt x="37944" y="37938"/>
                  </a:lnTo>
                  <a:lnTo>
                    <a:pt x="10180" y="79113"/>
                  </a:lnTo>
                  <a:lnTo>
                    <a:pt x="0" y="129539"/>
                  </a:lnTo>
                  <a:lnTo>
                    <a:pt x="0" y="1637334"/>
                  </a:lnTo>
                  <a:lnTo>
                    <a:pt x="10180" y="1687763"/>
                  </a:lnTo>
                  <a:lnTo>
                    <a:pt x="37944" y="1728943"/>
                  </a:lnTo>
                  <a:lnTo>
                    <a:pt x="79124" y="1756706"/>
                  </a:lnTo>
                  <a:lnTo>
                    <a:pt x="129552" y="1766887"/>
                  </a:lnTo>
                  <a:close/>
                </a:path>
              </a:pathLst>
            </a:custGeom>
            <a:ln w="12700">
              <a:solidFill>
                <a:srgbClr val="221F1F"/>
              </a:solidFill>
            </a:ln>
          </p:spPr>
          <p:txBody>
            <a:bodyPr wrap="square" lIns="0" tIns="0" rIns="0" bIns="0" rtlCol="0"/>
            <a:lstStyle/>
            <a:p>
              <a:endParaRPr/>
            </a:p>
          </p:txBody>
        </p:sp>
      </p:grpSp>
      <p:sp>
        <p:nvSpPr>
          <p:cNvPr id="11" name="object 11"/>
          <p:cNvSpPr txBox="1"/>
          <p:nvPr/>
        </p:nvSpPr>
        <p:spPr>
          <a:xfrm>
            <a:off x="1448193" y="1325232"/>
            <a:ext cx="9296400" cy="1449115"/>
          </a:xfrm>
          <a:prstGeom prst="rect">
            <a:avLst/>
          </a:prstGeom>
        </p:spPr>
        <p:txBody>
          <a:bodyPr vert="horz" wrap="square" lIns="0" tIns="63500" rIns="0" bIns="0" rtlCol="0">
            <a:spAutoFit/>
          </a:bodyPr>
          <a:lstStyle/>
          <a:p>
            <a:pPr algn="ctr">
              <a:lnSpc>
                <a:spcPct val="100000"/>
              </a:lnSpc>
              <a:spcBef>
                <a:spcPts val="500"/>
              </a:spcBef>
            </a:pPr>
            <a:r>
              <a:rPr sz="2000" spc="-100" dirty="0">
                <a:solidFill>
                  <a:srgbClr val="1D242C"/>
                </a:solidFill>
                <a:latin typeface="Grammarsaurus" pitchFamily="2" charset="0"/>
                <a:cs typeface="Gill Sans MT"/>
              </a:rPr>
              <a:t>Look at your observation sheet. Discuss the following questions with your learning partner.</a:t>
            </a:r>
            <a:endParaRPr sz="2000" spc="-100" dirty="0">
              <a:latin typeface="Grammarsaurus" pitchFamily="2" charset="0"/>
              <a:cs typeface="Gill Sans MT"/>
            </a:endParaRPr>
          </a:p>
          <a:p>
            <a:pPr algn="ctr">
              <a:lnSpc>
                <a:spcPct val="100000"/>
              </a:lnSpc>
              <a:spcBef>
                <a:spcPts val="400"/>
              </a:spcBef>
            </a:pPr>
            <a:r>
              <a:rPr sz="2000" spc="-100" dirty="0">
                <a:solidFill>
                  <a:srgbClr val="1D242C"/>
                </a:solidFill>
                <a:latin typeface="Grammarsaurus" pitchFamily="2" charset="0"/>
                <a:cs typeface="Gill Sans MT"/>
              </a:rPr>
              <a:t>Can you answer the science question: Which drink causes the most tooth decay?</a:t>
            </a:r>
            <a:endParaRPr sz="2000" spc="-100" dirty="0">
              <a:latin typeface="Grammarsaurus" pitchFamily="2" charset="0"/>
              <a:cs typeface="Gill Sans MT"/>
            </a:endParaRPr>
          </a:p>
          <a:p>
            <a:pPr algn="ctr">
              <a:lnSpc>
                <a:spcPct val="100000"/>
              </a:lnSpc>
              <a:spcBef>
                <a:spcPts val="400"/>
              </a:spcBef>
            </a:pPr>
            <a:r>
              <a:rPr sz="2000" spc="-100" dirty="0">
                <a:solidFill>
                  <a:srgbClr val="1D242C"/>
                </a:solidFill>
                <a:latin typeface="Grammarsaurus" pitchFamily="2" charset="0"/>
                <a:cs typeface="Gill Sans MT"/>
              </a:rPr>
              <a:t>Can you explain why certain drinks cause tooth decay?</a:t>
            </a:r>
            <a:endParaRPr sz="2000" spc="-100" dirty="0">
              <a:latin typeface="Grammarsaurus" pitchFamily="2" charset="0"/>
              <a:cs typeface="Gill Sans MT"/>
            </a:endParaRPr>
          </a:p>
          <a:p>
            <a:pPr algn="ctr">
              <a:lnSpc>
                <a:spcPct val="100000"/>
              </a:lnSpc>
              <a:spcBef>
                <a:spcPts val="400"/>
              </a:spcBef>
            </a:pPr>
            <a:r>
              <a:rPr sz="2000" spc="-100" dirty="0">
                <a:solidFill>
                  <a:srgbClr val="1D242C"/>
                </a:solidFill>
                <a:latin typeface="Grammarsaurus" pitchFamily="2" charset="0"/>
                <a:cs typeface="Gill Sans MT"/>
              </a:rPr>
              <a:t>Be ready to share your feedback with the class.</a:t>
            </a:r>
            <a:endParaRPr sz="2000" spc="-100" dirty="0">
              <a:latin typeface="Grammarsaurus" pitchFamily="2" charset="0"/>
              <a:cs typeface="Gill Sans MT"/>
            </a:endParaRPr>
          </a:p>
        </p:txBody>
      </p:sp>
      <p:sp>
        <p:nvSpPr>
          <p:cNvPr id="12" name="object 12"/>
          <p:cNvSpPr txBox="1"/>
          <p:nvPr/>
        </p:nvSpPr>
        <p:spPr>
          <a:xfrm>
            <a:off x="3562996" y="3858628"/>
            <a:ext cx="5352403" cy="1674817"/>
          </a:xfrm>
          <a:prstGeom prst="rect">
            <a:avLst/>
          </a:prstGeom>
        </p:spPr>
        <p:txBody>
          <a:bodyPr vert="horz" wrap="square" lIns="0" tIns="12700" rIns="0" bIns="0" rtlCol="0">
            <a:spAutoFit/>
          </a:bodyPr>
          <a:lstStyle/>
          <a:p>
            <a:pPr marR="5080" algn="ctr">
              <a:lnSpc>
                <a:spcPct val="108300"/>
              </a:lnSpc>
              <a:spcBef>
                <a:spcPts val="100"/>
              </a:spcBef>
            </a:pPr>
            <a:r>
              <a:rPr sz="2000" spc="-50" dirty="0">
                <a:solidFill>
                  <a:srgbClr val="1D242C"/>
                </a:solidFill>
                <a:latin typeface="Grammarsaurus" pitchFamily="2" charset="0"/>
                <a:cs typeface="Gill Sans MT"/>
              </a:rPr>
              <a:t>Use the following sentence starters to help you. </a:t>
            </a:r>
            <a:r>
              <a:rPr sz="2000" b="1" spc="-50" dirty="0">
                <a:solidFill>
                  <a:srgbClr val="1D242C"/>
                </a:solidFill>
                <a:latin typeface="Grammarsaurus" pitchFamily="2" charset="0"/>
                <a:cs typeface="Gill Sans MT"/>
              </a:rPr>
              <a:t>“The drink that had the greatest effect was…” “I know this because</a:t>
            </a:r>
            <a:r>
              <a:rPr sz="2000" b="1" spc="-50" dirty="0" smtClean="0">
                <a:solidFill>
                  <a:srgbClr val="1D242C"/>
                </a:solidFill>
                <a:latin typeface="Grammarsaurus" pitchFamily="2" charset="0"/>
                <a:cs typeface="Gill Sans MT"/>
              </a:rPr>
              <a:t>…”</a:t>
            </a:r>
            <a:endParaRPr lang="en-US" sz="2000" b="1" spc="-50" dirty="0" smtClean="0">
              <a:solidFill>
                <a:srgbClr val="1D242C"/>
              </a:solidFill>
              <a:latin typeface="Grammarsaurus" pitchFamily="2" charset="0"/>
              <a:cs typeface="Gill Sans MT"/>
            </a:endParaRPr>
          </a:p>
          <a:p>
            <a:pPr marL="1044000" marR="1042035" algn="ctr">
              <a:lnSpc>
                <a:spcPct val="108300"/>
              </a:lnSpc>
            </a:pPr>
            <a:r>
              <a:rPr sz="2000" b="1" spc="-50" dirty="0" smtClean="0">
                <a:solidFill>
                  <a:srgbClr val="1D242C"/>
                </a:solidFill>
                <a:latin typeface="Grammarsaurus" pitchFamily="2" charset="0"/>
                <a:cs typeface="Gill Sans MT"/>
              </a:rPr>
              <a:t>“</a:t>
            </a:r>
            <a:r>
              <a:rPr sz="2000" b="1" spc="-50" dirty="0">
                <a:solidFill>
                  <a:srgbClr val="1D242C"/>
                </a:solidFill>
                <a:latin typeface="Grammarsaurus" pitchFamily="2" charset="0"/>
                <a:cs typeface="Gill Sans MT"/>
              </a:rPr>
              <a:t>This shows that…” </a:t>
            </a:r>
            <a:endParaRPr lang="en-US" sz="2000" b="1" spc="-50" dirty="0" smtClean="0">
              <a:solidFill>
                <a:srgbClr val="1D242C"/>
              </a:solidFill>
              <a:latin typeface="Grammarsaurus" pitchFamily="2" charset="0"/>
              <a:cs typeface="Gill Sans MT"/>
            </a:endParaRPr>
          </a:p>
          <a:p>
            <a:pPr marL="1080000" marR="1042035" algn="ctr">
              <a:lnSpc>
                <a:spcPct val="108300"/>
              </a:lnSpc>
            </a:pPr>
            <a:r>
              <a:rPr sz="2000" b="1" spc="-50" dirty="0" smtClean="0">
                <a:solidFill>
                  <a:srgbClr val="1D242C"/>
                </a:solidFill>
                <a:latin typeface="Grammarsaurus" pitchFamily="2" charset="0"/>
                <a:cs typeface="Gill Sans MT"/>
              </a:rPr>
              <a:t>“</a:t>
            </a:r>
            <a:r>
              <a:rPr sz="2000" b="1" spc="-50" dirty="0">
                <a:solidFill>
                  <a:srgbClr val="1D242C"/>
                </a:solidFill>
                <a:latin typeface="Grammarsaurus" pitchFamily="2" charset="0"/>
                <a:cs typeface="Gill Sans MT"/>
              </a:rPr>
              <a:t>The results tell me that…”</a:t>
            </a:r>
            <a:endParaRPr sz="2000" spc="-50" dirty="0">
              <a:latin typeface="Grammarsaurus" pitchFamily="2" charset="0"/>
              <a:cs typeface="Gill Sans MT"/>
            </a:endParaRPr>
          </a:p>
        </p:txBody>
      </p:sp>
      <p:grpSp>
        <p:nvGrpSpPr>
          <p:cNvPr id="13" name="object 13"/>
          <p:cNvGrpSpPr/>
          <p:nvPr/>
        </p:nvGrpSpPr>
        <p:grpSpPr>
          <a:xfrm>
            <a:off x="192290" y="480783"/>
            <a:ext cx="11380470" cy="6355080"/>
            <a:chOff x="192290" y="480783"/>
            <a:chExt cx="11380470" cy="6355080"/>
          </a:xfrm>
        </p:grpSpPr>
        <p:pic>
          <p:nvPicPr>
            <p:cNvPr id="14" name="object 14"/>
            <p:cNvPicPr/>
            <p:nvPr/>
          </p:nvPicPr>
          <p:blipFill>
            <a:blip r:embed="rId2" cstate="print"/>
            <a:stretch>
              <a:fillRect/>
            </a:stretch>
          </p:blipFill>
          <p:spPr>
            <a:xfrm>
              <a:off x="192290" y="1858888"/>
              <a:ext cx="2214702" cy="4976848"/>
            </a:xfrm>
            <a:prstGeom prst="rect">
              <a:avLst/>
            </a:prstGeom>
          </p:spPr>
        </p:pic>
        <p:sp>
          <p:nvSpPr>
            <p:cNvPr id="15" name="object 15"/>
            <p:cNvSpPr/>
            <p:nvPr/>
          </p:nvSpPr>
          <p:spPr>
            <a:xfrm>
              <a:off x="11197748" y="490283"/>
              <a:ext cx="365760" cy="327660"/>
            </a:xfrm>
            <a:custGeom>
              <a:avLst/>
              <a:gdLst/>
              <a:ahLst/>
              <a:cxnLst/>
              <a:rect l="l" t="t" r="r" b="b"/>
              <a:pathLst>
                <a:path w="365759" h="327659">
                  <a:moveTo>
                    <a:pt x="253739" y="0"/>
                  </a:moveTo>
                  <a:lnTo>
                    <a:pt x="111677" y="0"/>
                  </a:lnTo>
                  <a:lnTo>
                    <a:pt x="101079" y="1412"/>
                  </a:lnTo>
                  <a:lnTo>
                    <a:pt x="5429" y="143357"/>
                  </a:lnTo>
                  <a:lnTo>
                    <a:pt x="0" y="163695"/>
                  </a:lnTo>
                  <a:lnTo>
                    <a:pt x="1357" y="174145"/>
                  </a:lnTo>
                  <a:lnTo>
                    <a:pt x="76460" y="307047"/>
                  </a:lnTo>
                  <a:lnTo>
                    <a:pt x="111677" y="327393"/>
                  </a:lnTo>
                  <a:lnTo>
                    <a:pt x="253739" y="327393"/>
                  </a:lnTo>
                  <a:lnTo>
                    <a:pt x="288944" y="307047"/>
                  </a:lnTo>
                  <a:lnTo>
                    <a:pt x="359987" y="184022"/>
                  </a:lnTo>
                  <a:lnTo>
                    <a:pt x="365417" y="163695"/>
                  </a:lnTo>
                  <a:lnTo>
                    <a:pt x="364059" y="153242"/>
                  </a:lnTo>
                  <a:lnTo>
                    <a:pt x="288944" y="20332"/>
                  </a:lnTo>
                  <a:lnTo>
                    <a:pt x="253739" y="0"/>
                  </a:lnTo>
                  <a:close/>
                </a:path>
              </a:pathLst>
            </a:custGeom>
            <a:solidFill>
              <a:srgbClr val="FFFFFF"/>
            </a:solidFill>
          </p:spPr>
          <p:txBody>
            <a:bodyPr wrap="square" lIns="0" tIns="0" rIns="0" bIns="0" rtlCol="0"/>
            <a:lstStyle/>
            <a:p>
              <a:endParaRPr/>
            </a:p>
          </p:txBody>
        </p:sp>
        <p:sp>
          <p:nvSpPr>
            <p:cNvPr id="16" name="object 16"/>
            <p:cNvSpPr/>
            <p:nvPr/>
          </p:nvSpPr>
          <p:spPr>
            <a:xfrm>
              <a:off x="11188236" y="480783"/>
              <a:ext cx="384810" cy="346710"/>
            </a:xfrm>
            <a:custGeom>
              <a:avLst/>
              <a:gdLst/>
              <a:ahLst/>
              <a:cxnLst/>
              <a:rect l="l" t="t" r="r" b="b"/>
              <a:pathLst>
                <a:path w="384809" h="346709">
                  <a:moveTo>
                    <a:pt x="263251" y="0"/>
                  </a:moveTo>
                  <a:lnTo>
                    <a:pt x="121189" y="0"/>
                  </a:lnTo>
                  <a:lnTo>
                    <a:pt x="108102" y="1736"/>
                  </a:lnTo>
                  <a:lnTo>
                    <a:pt x="77755" y="25082"/>
                  </a:lnTo>
                  <a:lnTo>
                    <a:pt x="6724" y="148107"/>
                  </a:lnTo>
                  <a:lnTo>
                    <a:pt x="0" y="173188"/>
                  </a:lnTo>
                  <a:lnTo>
                    <a:pt x="1681" y="186063"/>
                  </a:lnTo>
                  <a:lnTo>
                    <a:pt x="77755" y="321297"/>
                  </a:lnTo>
                  <a:lnTo>
                    <a:pt x="108102" y="344632"/>
                  </a:lnTo>
                  <a:lnTo>
                    <a:pt x="121189" y="346367"/>
                  </a:lnTo>
                  <a:lnTo>
                    <a:pt x="263251" y="346367"/>
                  </a:lnTo>
                  <a:lnTo>
                    <a:pt x="276339" y="344632"/>
                  </a:lnTo>
                  <a:lnTo>
                    <a:pt x="288332" y="339651"/>
                  </a:lnTo>
                  <a:lnTo>
                    <a:pt x="298647" y="331761"/>
                  </a:lnTo>
                  <a:lnTo>
                    <a:pt x="302018" y="327380"/>
                  </a:lnTo>
                  <a:lnTo>
                    <a:pt x="121189" y="327380"/>
                  </a:lnTo>
                  <a:lnTo>
                    <a:pt x="113068" y="326297"/>
                  </a:lnTo>
                  <a:lnTo>
                    <a:pt x="23171" y="188772"/>
                  </a:lnTo>
                  <a:lnTo>
                    <a:pt x="19009" y="173188"/>
                  </a:lnTo>
                  <a:lnTo>
                    <a:pt x="20049" y="165168"/>
                  </a:lnTo>
                  <a:lnTo>
                    <a:pt x="94189" y="34582"/>
                  </a:lnTo>
                  <a:lnTo>
                    <a:pt x="121189" y="18986"/>
                  </a:lnTo>
                  <a:lnTo>
                    <a:pt x="302009" y="18986"/>
                  </a:lnTo>
                  <a:lnTo>
                    <a:pt x="298647" y="14616"/>
                  </a:lnTo>
                  <a:lnTo>
                    <a:pt x="288332" y="6721"/>
                  </a:lnTo>
                  <a:lnTo>
                    <a:pt x="276339" y="1736"/>
                  </a:lnTo>
                  <a:lnTo>
                    <a:pt x="263251" y="0"/>
                  </a:lnTo>
                  <a:close/>
                </a:path>
                <a:path w="384809" h="346709">
                  <a:moveTo>
                    <a:pt x="302009" y="18986"/>
                  </a:moveTo>
                  <a:lnTo>
                    <a:pt x="263251" y="18986"/>
                  </a:lnTo>
                  <a:lnTo>
                    <a:pt x="271373" y="20069"/>
                  </a:lnTo>
                  <a:lnTo>
                    <a:pt x="278833" y="23174"/>
                  </a:lnTo>
                  <a:lnTo>
                    <a:pt x="361283" y="157594"/>
                  </a:lnTo>
                  <a:lnTo>
                    <a:pt x="365444" y="173188"/>
                  </a:lnTo>
                  <a:lnTo>
                    <a:pt x="364405" y="181191"/>
                  </a:lnTo>
                  <a:lnTo>
                    <a:pt x="290252" y="311797"/>
                  </a:lnTo>
                  <a:lnTo>
                    <a:pt x="263251" y="327380"/>
                  </a:lnTo>
                  <a:lnTo>
                    <a:pt x="302018" y="327380"/>
                  </a:lnTo>
                  <a:lnTo>
                    <a:pt x="306698" y="321297"/>
                  </a:lnTo>
                  <a:lnTo>
                    <a:pt x="377729" y="198259"/>
                  </a:lnTo>
                  <a:lnTo>
                    <a:pt x="382766" y="186063"/>
                  </a:lnTo>
                  <a:lnTo>
                    <a:pt x="384444" y="173188"/>
                  </a:lnTo>
                  <a:lnTo>
                    <a:pt x="382766" y="160310"/>
                  </a:lnTo>
                  <a:lnTo>
                    <a:pt x="377729" y="148107"/>
                  </a:lnTo>
                  <a:lnTo>
                    <a:pt x="306698" y="25082"/>
                  </a:lnTo>
                  <a:lnTo>
                    <a:pt x="302009" y="18986"/>
                  </a:lnTo>
                  <a:close/>
                </a:path>
              </a:pathLst>
            </a:custGeom>
            <a:solidFill>
              <a:srgbClr val="E182A4"/>
            </a:solidFill>
          </p:spPr>
          <p:txBody>
            <a:bodyPr wrap="square" lIns="0" tIns="0" rIns="0" bIns="0" rtlCol="0"/>
            <a:lstStyle/>
            <a:p>
              <a:endParaRPr/>
            </a:p>
          </p:txBody>
        </p:sp>
        <p:pic>
          <p:nvPicPr>
            <p:cNvPr id="17" name="object 17"/>
            <p:cNvPicPr/>
            <p:nvPr/>
          </p:nvPicPr>
          <p:blipFill>
            <a:blip r:embed="rId3" cstate="print"/>
            <a:stretch>
              <a:fillRect/>
            </a:stretch>
          </p:blipFill>
          <p:spPr>
            <a:xfrm>
              <a:off x="11271630" y="562851"/>
              <a:ext cx="229997" cy="181724"/>
            </a:xfrm>
            <a:prstGeom prst="rect">
              <a:avLst/>
            </a:prstGeom>
          </p:spPr>
        </p:pic>
      </p:grpSp>
      <p:sp>
        <p:nvSpPr>
          <p:cNvPr id="18" name="object 18"/>
          <p:cNvSpPr txBox="1"/>
          <p:nvPr/>
        </p:nvSpPr>
        <p:spPr>
          <a:xfrm>
            <a:off x="10987088" y="824153"/>
            <a:ext cx="785812" cy="325120"/>
          </a:xfrm>
          <a:prstGeom prst="rect">
            <a:avLst/>
          </a:prstGeom>
        </p:spPr>
        <p:txBody>
          <a:bodyPr vert="horz" wrap="square" lIns="0" tIns="45720" rIns="0" bIns="0" rtlCol="0">
            <a:spAutoFit/>
          </a:bodyPr>
          <a:lstStyle/>
          <a:p>
            <a:pPr marL="12700" marR="5080" indent="3810" algn="ctr">
              <a:lnSpc>
                <a:spcPct val="72900"/>
              </a:lnSpc>
              <a:spcBef>
                <a:spcPts val="360"/>
              </a:spcBef>
            </a:pPr>
            <a:r>
              <a:rPr sz="800" b="1" dirty="0">
                <a:solidFill>
                  <a:srgbClr val="E182A4"/>
                </a:solidFill>
                <a:latin typeface="Grammarsaurus" pitchFamily="2" charset="0"/>
                <a:cs typeface="Gill Sans MT"/>
              </a:rPr>
              <a:t>Interpreting &amp; communicating results</a:t>
            </a:r>
            <a:endParaRPr sz="800" dirty="0">
              <a:latin typeface="Grammarsaurus" pitchFamily="2" charset="0"/>
              <a:cs typeface="Gill Sans MT"/>
            </a:endParaRPr>
          </a:p>
        </p:txBody>
      </p:sp>
      <p:pic>
        <p:nvPicPr>
          <p:cNvPr id="19" name="object 19"/>
          <p:cNvPicPr/>
          <p:nvPr/>
        </p:nvPicPr>
        <p:blipFill>
          <a:blip r:embed="rId4" cstate="print"/>
          <a:stretch>
            <a:fillRect/>
          </a:stretch>
        </p:blipFill>
        <p:spPr>
          <a:xfrm>
            <a:off x="9679571" y="1804343"/>
            <a:ext cx="2248458" cy="5052741"/>
          </a:xfrm>
          <a:prstGeom prst="rect">
            <a:avLst/>
          </a:prstGeom>
        </p:spPr>
      </p:pic>
      <p:sp>
        <p:nvSpPr>
          <p:cNvPr id="21"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31</a:t>
            </a:r>
            <a:endParaRPr sz="2400" dirty="0">
              <a:latin typeface="Grammarsaurus" pitchFamily="2" charset="0"/>
              <a:cs typeface="Gill Sans MT"/>
            </a:endParaRPr>
          </a:p>
        </p:txBody>
      </p:sp>
      <p:sp>
        <p:nvSpPr>
          <p:cNvPr id="22"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95" y="0"/>
            <a:ext cx="12191517" cy="6857999"/>
          </a:xfrm>
          <a:prstGeom prst="rect">
            <a:avLst/>
          </a:prstGeom>
        </p:spPr>
      </p:pic>
      <p:grpSp>
        <p:nvGrpSpPr>
          <p:cNvPr id="3" name="object 3"/>
          <p:cNvGrpSpPr/>
          <p:nvPr/>
        </p:nvGrpSpPr>
        <p:grpSpPr>
          <a:xfrm>
            <a:off x="495" y="0"/>
            <a:ext cx="12192000" cy="6858000"/>
            <a:chOff x="495" y="0"/>
            <a:chExt cx="12192000" cy="6858000"/>
          </a:xfrm>
        </p:grpSpPr>
        <p:sp>
          <p:nvSpPr>
            <p:cNvPr id="4" name="object 4"/>
            <p:cNvSpPr/>
            <p:nvPr/>
          </p:nvSpPr>
          <p:spPr>
            <a:xfrm>
              <a:off x="246849" y="312035"/>
              <a:ext cx="11699875" cy="6234430"/>
            </a:xfrm>
            <a:custGeom>
              <a:avLst/>
              <a:gdLst/>
              <a:ahLst/>
              <a:cxnLst/>
              <a:rect l="l" t="t" r="r" b="b"/>
              <a:pathLst>
                <a:path w="11699875" h="6234430">
                  <a:moveTo>
                    <a:pt x="11476748" y="0"/>
                  </a:moveTo>
                  <a:lnTo>
                    <a:pt x="222516" y="0"/>
                  </a:lnTo>
                  <a:lnTo>
                    <a:pt x="177673" y="4520"/>
                  </a:lnTo>
                  <a:lnTo>
                    <a:pt x="135906" y="17485"/>
                  </a:lnTo>
                  <a:lnTo>
                    <a:pt x="98108" y="38000"/>
                  </a:lnTo>
                  <a:lnTo>
                    <a:pt x="65176" y="65171"/>
                  </a:lnTo>
                  <a:lnTo>
                    <a:pt x="38004" y="98103"/>
                  </a:lnTo>
                  <a:lnTo>
                    <a:pt x="17487" y="135900"/>
                  </a:lnTo>
                  <a:lnTo>
                    <a:pt x="4521" y="177670"/>
                  </a:lnTo>
                  <a:lnTo>
                    <a:pt x="0" y="222516"/>
                  </a:lnTo>
                  <a:lnTo>
                    <a:pt x="0" y="6011418"/>
                  </a:lnTo>
                  <a:lnTo>
                    <a:pt x="4521" y="6056260"/>
                  </a:lnTo>
                  <a:lnTo>
                    <a:pt x="17487" y="6098028"/>
                  </a:lnTo>
                  <a:lnTo>
                    <a:pt x="38004" y="6135825"/>
                  </a:lnTo>
                  <a:lnTo>
                    <a:pt x="65176" y="6168758"/>
                  </a:lnTo>
                  <a:lnTo>
                    <a:pt x="98108" y="6195930"/>
                  </a:lnTo>
                  <a:lnTo>
                    <a:pt x="135906" y="6216447"/>
                  </a:lnTo>
                  <a:lnTo>
                    <a:pt x="177673" y="6229413"/>
                  </a:lnTo>
                  <a:lnTo>
                    <a:pt x="222516" y="6233934"/>
                  </a:lnTo>
                  <a:lnTo>
                    <a:pt x="11476748" y="6233934"/>
                  </a:lnTo>
                  <a:lnTo>
                    <a:pt x="11521595" y="6229413"/>
                  </a:lnTo>
                  <a:lnTo>
                    <a:pt x="11563364" y="6216447"/>
                  </a:lnTo>
                  <a:lnTo>
                    <a:pt x="11601162" y="6195930"/>
                  </a:lnTo>
                  <a:lnTo>
                    <a:pt x="11634093" y="6168758"/>
                  </a:lnTo>
                  <a:lnTo>
                    <a:pt x="11661264" y="6135825"/>
                  </a:lnTo>
                  <a:lnTo>
                    <a:pt x="11681779" y="6098028"/>
                  </a:lnTo>
                  <a:lnTo>
                    <a:pt x="11694744" y="6056260"/>
                  </a:lnTo>
                  <a:lnTo>
                    <a:pt x="11699265" y="6011418"/>
                  </a:lnTo>
                  <a:lnTo>
                    <a:pt x="11699265" y="222516"/>
                  </a:lnTo>
                  <a:lnTo>
                    <a:pt x="11694744" y="177670"/>
                  </a:lnTo>
                  <a:lnTo>
                    <a:pt x="11681779" y="135900"/>
                  </a:lnTo>
                  <a:lnTo>
                    <a:pt x="11661264" y="98103"/>
                  </a:lnTo>
                  <a:lnTo>
                    <a:pt x="11634093" y="65171"/>
                  </a:lnTo>
                  <a:lnTo>
                    <a:pt x="11601162" y="38000"/>
                  </a:lnTo>
                  <a:lnTo>
                    <a:pt x="11563364" y="17485"/>
                  </a:lnTo>
                  <a:lnTo>
                    <a:pt x="11521595" y="4520"/>
                  </a:lnTo>
                  <a:lnTo>
                    <a:pt x="11476748" y="0"/>
                  </a:lnTo>
                  <a:close/>
                </a:path>
              </a:pathLst>
            </a:custGeom>
            <a:solidFill>
              <a:srgbClr val="FFFFFF"/>
            </a:solidFill>
          </p:spPr>
          <p:txBody>
            <a:bodyPr wrap="square" lIns="0" tIns="0" rIns="0" bIns="0" rtlCol="0"/>
            <a:lstStyle/>
            <a:p>
              <a:endParaRPr/>
            </a:p>
          </p:txBody>
        </p:sp>
        <p:sp>
          <p:nvSpPr>
            <p:cNvPr id="5" name="object 5"/>
            <p:cNvSpPr/>
            <p:nvPr/>
          </p:nvSpPr>
          <p:spPr>
            <a:xfrm>
              <a:off x="246849" y="312035"/>
              <a:ext cx="11699875" cy="6234430"/>
            </a:xfrm>
            <a:custGeom>
              <a:avLst/>
              <a:gdLst/>
              <a:ahLst/>
              <a:cxnLst/>
              <a:rect l="l" t="t" r="r" b="b"/>
              <a:pathLst>
                <a:path w="11699875" h="6234430">
                  <a:moveTo>
                    <a:pt x="11476748" y="6233934"/>
                  </a:moveTo>
                  <a:lnTo>
                    <a:pt x="222516" y="6233934"/>
                  </a:lnTo>
                  <a:lnTo>
                    <a:pt x="177673" y="6229413"/>
                  </a:lnTo>
                  <a:lnTo>
                    <a:pt x="135906" y="6216447"/>
                  </a:lnTo>
                  <a:lnTo>
                    <a:pt x="98108" y="6195930"/>
                  </a:lnTo>
                  <a:lnTo>
                    <a:pt x="65176" y="6168758"/>
                  </a:lnTo>
                  <a:lnTo>
                    <a:pt x="38004" y="6135825"/>
                  </a:lnTo>
                  <a:lnTo>
                    <a:pt x="17487" y="6098028"/>
                  </a:lnTo>
                  <a:lnTo>
                    <a:pt x="4521" y="6056260"/>
                  </a:lnTo>
                  <a:lnTo>
                    <a:pt x="0" y="6011418"/>
                  </a:lnTo>
                  <a:lnTo>
                    <a:pt x="0" y="222516"/>
                  </a:lnTo>
                  <a:lnTo>
                    <a:pt x="4521" y="177670"/>
                  </a:lnTo>
                  <a:lnTo>
                    <a:pt x="17487" y="135900"/>
                  </a:lnTo>
                  <a:lnTo>
                    <a:pt x="38004" y="98103"/>
                  </a:lnTo>
                  <a:lnTo>
                    <a:pt x="65176" y="65171"/>
                  </a:lnTo>
                  <a:lnTo>
                    <a:pt x="98108" y="38000"/>
                  </a:lnTo>
                  <a:lnTo>
                    <a:pt x="135906" y="17485"/>
                  </a:lnTo>
                  <a:lnTo>
                    <a:pt x="177673" y="4520"/>
                  </a:lnTo>
                  <a:lnTo>
                    <a:pt x="222516" y="0"/>
                  </a:lnTo>
                  <a:lnTo>
                    <a:pt x="11476748" y="0"/>
                  </a:lnTo>
                  <a:lnTo>
                    <a:pt x="11521595" y="4520"/>
                  </a:lnTo>
                  <a:lnTo>
                    <a:pt x="11563364" y="17485"/>
                  </a:lnTo>
                  <a:lnTo>
                    <a:pt x="11601162" y="38000"/>
                  </a:lnTo>
                  <a:lnTo>
                    <a:pt x="11634093" y="65171"/>
                  </a:lnTo>
                  <a:lnTo>
                    <a:pt x="11661264" y="98103"/>
                  </a:lnTo>
                  <a:lnTo>
                    <a:pt x="11681779" y="135900"/>
                  </a:lnTo>
                  <a:lnTo>
                    <a:pt x="11694744" y="177670"/>
                  </a:lnTo>
                  <a:lnTo>
                    <a:pt x="11699265" y="222516"/>
                  </a:lnTo>
                  <a:lnTo>
                    <a:pt x="11699265" y="6011418"/>
                  </a:lnTo>
                  <a:lnTo>
                    <a:pt x="11694744" y="6056260"/>
                  </a:lnTo>
                  <a:lnTo>
                    <a:pt x="11681779" y="6098028"/>
                  </a:lnTo>
                  <a:lnTo>
                    <a:pt x="11661264" y="6135825"/>
                  </a:lnTo>
                  <a:lnTo>
                    <a:pt x="11634093" y="6168758"/>
                  </a:lnTo>
                  <a:lnTo>
                    <a:pt x="11601162" y="6195930"/>
                  </a:lnTo>
                  <a:lnTo>
                    <a:pt x="11563364" y="6216447"/>
                  </a:lnTo>
                  <a:lnTo>
                    <a:pt x="11521595" y="6229413"/>
                  </a:lnTo>
                  <a:lnTo>
                    <a:pt x="11476748" y="6233934"/>
                  </a:lnTo>
                  <a:close/>
                </a:path>
              </a:pathLst>
            </a:custGeom>
            <a:ln w="12700">
              <a:solidFill>
                <a:srgbClr val="06152F"/>
              </a:solidFill>
            </a:ln>
          </p:spPr>
          <p:txBody>
            <a:bodyPr wrap="square" lIns="0" tIns="0" rIns="0" bIns="0" rtlCol="0"/>
            <a:lstStyle/>
            <a:p>
              <a:endParaRPr/>
            </a:p>
          </p:txBody>
        </p:sp>
        <p:pic>
          <p:nvPicPr>
            <p:cNvPr id="6" name="object 6"/>
            <p:cNvPicPr/>
            <p:nvPr/>
          </p:nvPicPr>
          <p:blipFill>
            <a:blip r:embed="rId2" cstate="print"/>
            <a:stretch>
              <a:fillRect/>
            </a:stretch>
          </p:blipFill>
          <p:spPr>
            <a:xfrm>
              <a:off x="495" y="0"/>
              <a:ext cx="12191517" cy="6857999"/>
            </a:xfrm>
            <a:prstGeom prst="rect">
              <a:avLst/>
            </a:prstGeom>
          </p:spPr>
        </p:pic>
        <p:sp>
          <p:nvSpPr>
            <p:cNvPr id="7" name="object 7"/>
            <p:cNvSpPr/>
            <p:nvPr/>
          </p:nvSpPr>
          <p:spPr>
            <a:xfrm>
              <a:off x="246862" y="312035"/>
              <a:ext cx="11699875" cy="6234430"/>
            </a:xfrm>
            <a:custGeom>
              <a:avLst/>
              <a:gdLst/>
              <a:ahLst/>
              <a:cxnLst/>
              <a:rect l="l" t="t" r="r" b="b"/>
              <a:pathLst>
                <a:path w="11699875" h="6234430">
                  <a:moveTo>
                    <a:pt x="11476736" y="0"/>
                  </a:moveTo>
                  <a:lnTo>
                    <a:pt x="222503" y="0"/>
                  </a:lnTo>
                  <a:lnTo>
                    <a:pt x="177661" y="4520"/>
                  </a:lnTo>
                  <a:lnTo>
                    <a:pt x="135895" y="17485"/>
                  </a:lnTo>
                  <a:lnTo>
                    <a:pt x="98100" y="38000"/>
                  </a:lnTo>
                  <a:lnTo>
                    <a:pt x="65170" y="65171"/>
                  </a:lnTo>
                  <a:lnTo>
                    <a:pt x="38000" y="98103"/>
                  </a:lnTo>
                  <a:lnTo>
                    <a:pt x="17485" y="135900"/>
                  </a:lnTo>
                  <a:lnTo>
                    <a:pt x="4520" y="177670"/>
                  </a:lnTo>
                  <a:lnTo>
                    <a:pt x="0" y="222516"/>
                  </a:lnTo>
                  <a:lnTo>
                    <a:pt x="0" y="6011418"/>
                  </a:lnTo>
                  <a:lnTo>
                    <a:pt x="4520" y="6056260"/>
                  </a:lnTo>
                  <a:lnTo>
                    <a:pt x="17485" y="6098028"/>
                  </a:lnTo>
                  <a:lnTo>
                    <a:pt x="38000" y="6135825"/>
                  </a:lnTo>
                  <a:lnTo>
                    <a:pt x="65170" y="6168758"/>
                  </a:lnTo>
                  <a:lnTo>
                    <a:pt x="98100" y="6195930"/>
                  </a:lnTo>
                  <a:lnTo>
                    <a:pt x="135895" y="6216447"/>
                  </a:lnTo>
                  <a:lnTo>
                    <a:pt x="177661" y="6229413"/>
                  </a:lnTo>
                  <a:lnTo>
                    <a:pt x="222503" y="6233934"/>
                  </a:lnTo>
                  <a:lnTo>
                    <a:pt x="11476736" y="6233934"/>
                  </a:lnTo>
                  <a:lnTo>
                    <a:pt x="11521582" y="6229413"/>
                  </a:lnTo>
                  <a:lnTo>
                    <a:pt x="11563351" y="6216447"/>
                  </a:lnTo>
                  <a:lnTo>
                    <a:pt x="11601149" y="6195930"/>
                  </a:lnTo>
                  <a:lnTo>
                    <a:pt x="11634081" y="6168758"/>
                  </a:lnTo>
                  <a:lnTo>
                    <a:pt x="11661251" y="6135825"/>
                  </a:lnTo>
                  <a:lnTo>
                    <a:pt x="11681766" y="6098028"/>
                  </a:lnTo>
                  <a:lnTo>
                    <a:pt x="11694732" y="6056260"/>
                  </a:lnTo>
                  <a:lnTo>
                    <a:pt x="11699252" y="6011418"/>
                  </a:lnTo>
                  <a:lnTo>
                    <a:pt x="11699252" y="222516"/>
                  </a:lnTo>
                  <a:lnTo>
                    <a:pt x="11694732" y="177670"/>
                  </a:lnTo>
                  <a:lnTo>
                    <a:pt x="11681766" y="135900"/>
                  </a:lnTo>
                  <a:lnTo>
                    <a:pt x="11661251" y="98103"/>
                  </a:lnTo>
                  <a:lnTo>
                    <a:pt x="11634081" y="65171"/>
                  </a:lnTo>
                  <a:lnTo>
                    <a:pt x="11601149" y="38000"/>
                  </a:lnTo>
                  <a:lnTo>
                    <a:pt x="11563351" y="17485"/>
                  </a:lnTo>
                  <a:lnTo>
                    <a:pt x="11521582" y="4520"/>
                  </a:lnTo>
                  <a:lnTo>
                    <a:pt x="11476736" y="0"/>
                  </a:lnTo>
                  <a:close/>
                </a:path>
              </a:pathLst>
            </a:custGeom>
            <a:solidFill>
              <a:srgbClr val="FFFFFF"/>
            </a:solidFill>
          </p:spPr>
          <p:txBody>
            <a:bodyPr wrap="square" lIns="0" tIns="0" rIns="0" bIns="0" rtlCol="0"/>
            <a:lstStyle/>
            <a:p>
              <a:endParaRPr/>
            </a:p>
          </p:txBody>
        </p:sp>
        <p:sp>
          <p:nvSpPr>
            <p:cNvPr id="8" name="object 8"/>
            <p:cNvSpPr/>
            <p:nvPr/>
          </p:nvSpPr>
          <p:spPr>
            <a:xfrm>
              <a:off x="246862" y="312035"/>
              <a:ext cx="11699875" cy="6234430"/>
            </a:xfrm>
            <a:custGeom>
              <a:avLst/>
              <a:gdLst/>
              <a:ahLst/>
              <a:cxnLst/>
              <a:rect l="l" t="t" r="r" b="b"/>
              <a:pathLst>
                <a:path w="11699875" h="6234430">
                  <a:moveTo>
                    <a:pt x="11476736" y="6233934"/>
                  </a:moveTo>
                  <a:lnTo>
                    <a:pt x="222503" y="6233934"/>
                  </a:lnTo>
                  <a:lnTo>
                    <a:pt x="177661" y="6229413"/>
                  </a:lnTo>
                  <a:lnTo>
                    <a:pt x="135895" y="6216447"/>
                  </a:lnTo>
                  <a:lnTo>
                    <a:pt x="98100" y="6195930"/>
                  </a:lnTo>
                  <a:lnTo>
                    <a:pt x="65170" y="6168758"/>
                  </a:lnTo>
                  <a:lnTo>
                    <a:pt x="38000" y="6135825"/>
                  </a:lnTo>
                  <a:lnTo>
                    <a:pt x="17485" y="6098028"/>
                  </a:lnTo>
                  <a:lnTo>
                    <a:pt x="4520" y="6056260"/>
                  </a:lnTo>
                  <a:lnTo>
                    <a:pt x="0" y="6011418"/>
                  </a:lnTo>
                  <a:lnTo>
                    <a:pt x="0" y="222516"/>
                  </a:lnTo>
                  <a:lnTo>
                    <a:pt x="4520" y="177670"/>
                  </a:lnTo>
                  <a:lnTo>
                    <a:pt x="17485" y="135900"/>
                  </a:lnTo>
                  <a:lnTo>
                    <a:pt x="38000" y="98103"/>
                  </a:lnTo>
                  <a:lnTo>
                    <a:pt x="65170" y="65171"/>
                  </a:lnTo>
                  <a:lnTo>
                    <a:pt x="98100" y="38000"/>
                  </a:lnTo>
                  <a:lnTo>
                    <a:pt x="135895" y="17485"/>
                  </a:lnTo>
                  <a:lnTo>
                    <a:pt x="177661" y="4520"/>
                  </a:lnTo>
                  <a:lnTo>
                    <a:pt x="222503" y="0"/>
                  </a:lnTo>
                  <a:lnTo>
                    <a:pt x="11476736" y="0"/>
                  </a:lnTo>
                  <a:lnTo>
                    <a:pt x="11521582" y="4520"/>
                  </a:lnTo>
                  <a:lnTo>
                    <a:pt x="11563351" y="17485"/>
                  </a:lnTo>
                  <a:lnTo>
                    <a:pt x="11601149" y="38000"/>
                  </a:lnTo>
                  <a:lnTo>
                    <a:pt x="11634081" y="65171"/>
                  </a:lnTo>
                  <a:lnTo>
                    <a:pt x="11661251" y="98103"/>
                  </a:lnTo>
                  <a:lnTo>
                    <a:pt x="11681766" y="135900"/>
                  </a:lnTo>
                  <a:lnTo>
                    <a:pt x="11694732" y="177670"/>
                  </a:lnTo>
                  <a:lnTo>
                    <a:pt x="11699252" y="222516"/>
                  </a:lnTo>
                  <a:lnTo>
                    <a:pt x="11699252" y="6011418"/>
                  </a:lnTo>
                  <a:lnTo>
                    <a:pt x="11694732" y="6056260"/>
                  </a:lnTo>
                  <a:lnTo>
                    <a:pt x="11681766" y="6098028"/>
                  </a:lnTo>
                  <a:lnTo>
                    <a:pt x="11661251" y="6135825"/>
                  </a:lnTo>
                  <a:lnTo>
                    <a:pt x="11634081" y="6168758"/>
                  </a:lnTo>
                  <a:lnTo>
                    <a:pt x="11601149" y="6195930"/>
                  </a:lnTo>
                  <a:lnTo>
                    <a:pt x="11563351" y="6216447"/>
                  </a:lnTo>
                  <a:lnTo>
                    <a:pt x="11521582" y="6229413"/>
                  </a:lnTo>
                  <a:lnTo>
                    <a:pt x="11476736" y="6233934"/>
                  </a:lnTo>
                  <a:close/>
                </a:path>
              </a:pathLst>
            </a:custGeom>
            <a:ln w="12700">
              <a:solidFill>
                <a:srgbClr val="06152F"/>
              </a:solidFill>
            </a:ln>
          </p:spPr>
          <p:txBody>
            <a:bodyPr wrap="square" lIns="0" tIns="0" rIns="0" bIns="0" rtlCol="0"/>
            <a:lstStyle/>
            <a:p>
              <a:endParaRPr/>
            </a:p>
          </p:txBody>
        </p:sp>
        <p:sp>
          <p:nvSpPr>
            <p:cNvPr id="9" name="object 9"/>
            <p:cNvSpPr/>
            <p:nvPr/>
          </p:nvSpPr>
          <p:spPr>
            <a:xfrm>
              <a:off x="4975110" y="6394508"/>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E8ECDD"/>
            </a:solidFill>
          </p:spPr>
          <p:txBody>
            <a:bodyPr wrap="square" lIns="0" tIns="0" rIns="0" bIns="0" rtlCol="0"/>
            <a:lstStyle/>
            <a:p>
              <a:endParaRPr/>
            </a:p>
          </p:txBody>
        </p:sp>
        <p:sp>
          <p:nvSpPr>
            <p:cNvPr id="10" name="object 10"/>
            <p:cNvSpPr/>
            <p:nvPr/>
          </p:nvSpPr>
          <p:spPr>
            <a:xfrm>
              <a:off x="4975110" y="6394508"/>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221F1F"/>
              </a:solidFill>
            </a:ln>
          </p:spPr>
          <p:txBody>
            <a:bodyPr wrap="square" lIns="0" tIns="0" rIns="0" bIns="0" rtlCol="0"/>
            <a:lstStyle/>
            <a:p>
              <a:endParaRPr/>
            </a:p>
          </p:txBody>
        </p:sp>
        <p:pic>
          <p:nvPicPr>
            <p:cNvPr id="11" name="object 11"/>
            <p:cNvPicPr/>
            <p:nvPr/>
          </p:nvPicPr>
          <p:blipFill>
            <a:blip r:embed="rId3" cstate="print"/>
            <a:stretch>
              <a:fillRect/>
            </a:stretch>
          </p:blipFill>
          <p:spPr>
            <a:xfrm>
              <a:off x="5060225" y="6434772"/>
              <a:ext cx="270797" cy="270793"/>
            </a:xfrm>
            <a:prstGeom prst="rect">
              <a:avLst/>
            </a:prstGeom>
          </p:spPr>
        </p:pic>
        <p:sp>
          <p:nvSpPr>
            <p:cNvPr id="12" name="object 12"/>
            <p:cNvSpPr/>
            <p:nvPr/>
          </p:nvSpPr>
          <p:spPr>
            <a:xfrm>
              <a:off x="11640934" y="0"/>
              <a:ext cx="551180" cy="660400"/>
            </a:xfrm>
            <a:custGeom>
              <a:avLst/>
              <a:gdLst/>
              <a:ahLst/>
              <a:cxnLst/>
              <a:rect l="l" t="t" r="r" b="b"/>
              <a:pathLst>
                <a:path w="551179" h="660400">
                  <a:moveTo>
                    <a:pt x="551065" y="0"/>
                  </a:moveTo>
                  <a:lnTo>
                    <a:pt x="2706" y="0"/>
                  </a:lnTo>
                  <a:lnTo>
                    <a:pt x="1543" y="13990"/>
                  </a:lnTo>
                  <a:lnTo>
                    <a:pt x="682" y="28235"/>
                  </a:lnTo>
                  <a:lnTo>
                    <a:pt x="169" y="42237"/>
                  </a:lnTo>
                  <a:lnTo>
                    <a:pt x="0" y="56095"/>
                  </a:lnTo>
                  <a:lnTo>
                    <a:pt x="1944" y="104952"/>
                  </a:lnTo>
                  <a:lnTo>
                    <a:pt x="7686" y="152782"/>
                  </a:lnTo>
                  <a:lnTo>
                    <a:pt x="17085" y="199431"/>
                  </a:lnTo>
                  <a:lnTo>
                    <a:pt x="30002" y="244747"/>
                  </a:lnTo>
                  <a:lnTo>
                    <a:pt x="46296" y="288575"/>
                  </a:lnTo>
                  <a:lnTo>
                    <a:pt x="65829" y="330764"/>
                  </a:lnTo>
                  <a:lnTo>
                    <a:pt x="88460" y="371160"/>
                  </a:lnTo>
                  <a:lnTo>
                    <a:pt x="114051" y="409609"/>
                  </a:lnTo>
                  <a:lnTo>
                    <a:pt x="142461" y="445959"/>
                  </a:lnTo>
                  <a:lnTo>
                    <a:pt x="173551" y="480056"/>
                  </a:lnTo>
                  <a:lnTo>
                    <a:pt x="207181" y="511747"/>
                  </a:lnTo>
                  <a:lnTo>
                    <a:pt x="243211" y="540880"/>
                  </a:lnTo>
                  <a:lnTo>
                    <a:pt x="281503" y="567300"/>
                  </a:lnTo>
                  <a:lnTo>
                    <a:pt x="321916" y="590854"/>
                  </a:lnTo>
                  <a:lnTo>
                    <a:pt x="364310" y="611390"/>
                  </a:lnTo>
                  <a:lnTo>
                    <a:pt x="408547" y="628755"/>
                  </a:lnTo>
                  <a:lnTo>
                    <a:pt x="454486" y="642794"/>
                  </a:lnTo>
                  <a:lnTo>
                    <a:pt x="501988" y="653355"/>
                  </a:lnTo>
                  <a:lnTo>
                    <a:pt x="551065" y="660311"/>
                  </a:lnTo>
                  <a:lnTo>
                    <a:pt x="551065" y="0"/>
                  </a:lnTo>
                  <a:close/>
                </a:path>
              </a:pathLst>
            </a:custGeom>
            <a:solidFill>
              <a:srgbClr val="E8ECDD"/>
            </a:solidFill>
          </p:spPr>
          <p:txBody>
            <a:bodyPr wrap="square" lIns="0" tIns="0" rIns="0" bIns="0" rtlCol="0"/>
            <a:lstStyle/>
            <a:p>
              <a:endParaRPr/>
            </a:p>
          </p:txBody>
        </p:sp>
        <p:sp>
          <p:nvSpPr>
            <p:cNvPr id="13" name="object 13"/>
            <p:cNvSpPr/>
            <p:nvPr/>
          </p:nvSpPr>
          <p:spPr>
            <a:xfrm>
              <a:off x="11634584" y="0"/>
              <a:ext cx="557530" cy="666750"/>
            </a:xfrm>
            <a:custGeom>
              <a:avLst/>
              <a:gdLst/>
              <a:ahLst/>
              <a:cxnLst/>
              <a:rect l="l" t="t" r="r" b="b"/>
              <a:pathLst>
                <a:path w="557529" h="666750">
                  <a:moveTo>
                    <a:pt x="15430" y="0"/>
                  </a:moveTo>
                  <a:lnTo>
                    <a:pt x="2694" y="0"/>
                  </a:lnTo>
                  <a:lnTo>
                    <a:pt x="1564" y="13542"/>
                  </a:lnTo>
                  <a:lnTo>
                    <a:pt x="692" y="27932"/>
                  </a:lnTo>
                  <a:lnTo>
                    <a:pt x="177" y="41940"/>
                  </a:lnTo>
                  <a:lnTo>
                    <a:pt x="0" y="56095"/>
                  </a:lnTo>
                  <a:lnTo>
                    <a:pt x="2018" y="104697"/>
                  </a:lnTo>
                  <a:lnTo>
                    <a:pt x="8358" y="156741"/>
                  </a:lnTo>
                  <a:lnTo>
                    <a:pt x="18676" y="205799"/>
                  </a:lnTo>
                  <a:lnTo>
                    <a:pt x="32972" y="253719"/>
                  </a:lnTo>
                  <a:lnTo>
                    <a:pt x="51158" y="300277"/>
                  </a:lnTo>
                  <a:lnTo>
                    <a:pt x="73148" y="345253"/>
                  </a:lnTo>
                  <a:lnTo>
                    <a:pt x="98855" y="388424"/>
                  </a:lnTo>
                  <a:lnTo>
                    <a:pt x="128192" y="429568"/>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7059" y="666673"/>
                  </a:lnTo>
                  <a:lnTo>
                    <a:pt x="557415" y="666673"/>
                  </a:lnTo>
                  <a:lnTo>
                    <a:pt x="557415" y="653903"/>
                  </a:lnTo>
                  <a:lnTo>
                    <a:pt x="510129" y="647192"/>
                  </a:lnTo>
                  <a:lnTo>
                    <a:pt x="463618" y="636829"/>
                  </a:lnTo>
                  <a:lnTo>
                    <a:pt x="418528" y="623032"/>
                  </a:lnTo>
                  <a:lnTo>
                    <a:pt x="375009" y="605949"/>
                  </a:lnTo>
                  <a:lnTo>
                    <a:pt x="333211" y="585728"/>
                  </a:lnTo>
                  <a:lnTo>
                    <a:pt x="293283" y="562518"/>
                  </a:lnTo>
                  <a:lnTo>
                    <a:pt x="255376" y="536466"/>
                  </a:lnTo>
                  <a:lnTo>
                    <a:pt x="219640" y="507721"/>
                  </a:lnTo>
                  <a:lnTo>
                    <a:pt x="186224" y="476430"/>
                  </a:lnTo>
                  <a:lnTo>
                    <a:pt x="155279" y="442741"/>
                  </a:lnTo>
                  <a:lnTo>
                    <a:pt x="126955" y="406804"/>
                  </a:lnTo>
                  <a:lnTo>
                    <a:pt x="101401" y="368765"/>
                  </a:lnTo>
                  <a:lnTo>
                    <a:pt x="78768" y="328773"/>
                  </a:lnTo>
                  <a:lnTo>
                    <a:pt x="59205" y="286976"/>
                  </a:lnTo>
                  <a:lnTo>
                    <a:pt x="42863" y="243522"/>
                  </a:lnTo>
                  <a:lnTo>
                    <a:pt x="29891" y="198558"/>
                  </a:lnTo>
                  <a:lnTo>
                    <a:pt x="20440" y="152234"/>
                  </a:lnTo>
                  <a:lnTo>
                    <a:pt x="14660" y="104697"/>
                  </a:lnTo>
                  <a:lnTo>
                    <a:pt x="12700" y="56095"/>
                  </a:lnTo>
                  <a:lnTo>
                    <a:pt x="12880" y="42081"/>
                  </a:lnTo>
                  <a:lnTo>
                    <a:pt x="13410" y="27932"/>
                  </a:lnTo>
                  <a:lnTo>
                    <a:pt x="14269" y="13897"/>
                  </a:lnTo>
                  <a:lnTo>
                    <a:pt x="15430" y="0"/>
                  </a:lnTo>
                  <a:close/>
                </a:path>
              </a:pathLst>
            </a:custGeom>
            <a:solidFill>
              <a:srgbClr val="000000"/>
            </a:solidFill>
          </p:spPr>
          <p:txBody>
            <a:bodyPr wrap="square" lIns="0" tIns="0" rIns="0" bIns="0" rtlCol="0"/>
            <a:lstStyle/>
            <a:p>
              <a:endParaRPr/>
            </a:p>
          </p:txBody>
        </p:sp>
      </p:grpSp>
      <p:pic>
        <p:nvPicPr>
          <p:cNvPr id="15" name="object 15"/>
          <p:cNvPicPr/>
          <p:nvPr/>
        </p:nvPicPr>
        <p:blipFill>
          <a:blip r:embed="rId4" cstate="print"/>
          <a:stretch>
            <a:fillRect/>
          </a:stretch>
        </p:blipFill>
        <p:spPr>
          <a:xfrm>
            <a:off x="8109763" y="3362947"/>
            <a:ext cx="2805074" cy="3495052"/>
          </a:xfrm>
          <a:prstGeom prst="rect">
            <a:avLst/>
          </a:prstGeom>
        </p:spPr>
      </p:pic>
      <p:sp>
        <p:nvSpPr>
          <p:cNvPr id="16" name="object 16"/>
          <p:cNvSpPr/>
          <p:nvPr/>
        </p:nvSpPr>
        <p:spPr>
          <a:xfrm>
            <a:off x="7264400" y="1644090"/>
            <a:ext cx="4495800" cy="1923414"/>
          </a:xfrm>
          <a:custGeom>
            <a:avLst/>
            <a:gdLst/>
            <a:ahLst/>
            <a:cxnLst/>
            <a:rect l="l" t="t" r="r" b="b"/>
            <a:pathLst>
              <a:path w="4495800" h="1923414">
                <a:moveTo>
                  <a:pt x="4495800" y="1282039"/>
                </a:moveTo>
                <a:lnTo>
                  <a:pt x="2247900" y="1282039"/>
                </a:lnTo>
                <a:lnTo>
                  <a:pt x="0" y="1282039"/>
                </a:lnTo>
                <a:lnTo>
                  <a:pt x="0" y="1602549"/>
                </a:lnTo>
                <a:lnTo>
                  <a:pt x="0" y="1923046"/>
                </a:lnTo>
                <a:lnTo>
                  <a:pt x="2247900" y="1923046"/>
                </a:lnTo>
                <a:lnTo>
                  <a:pt x="4495800" y="1923046"/>
                </a:lnTo>
                <a:lnTo>
                  <a:pt x="4495800" y="1602549"/>
                </a:lnTo>
                <a:lnTo>
                  <a:pt x="4495800" y="1282039"/>
                </a:lnTo>
                <a:close/>
              </a:path>
              <a:path w="4495800" h="1923414">
                <a:moveTo>
                  <a:pt x="4495800" y="961542"/>
                </a:moveTo>
                <a:lnTo>
                  <a:pt x="2247900" y="961542"/>
                </a:lnTo>
                <a:lnTo>
                  <a:pt x="0" y="961542"/>
                </a:lnTo>
                <a:lnTo>
                  <a:pt x="0" y="1282026"/>
                </a:lnTo>
                <a:lnTo>
                  <a:pt x="2247900" y="1282026"/>
                </a:lnTo>
                <a:lnTo>
                  <a:pt x="4495800" y="1282026"/>
                </a:lnTo>
                <a:lnTo>
                  <a:pt x="4495800" y="961542"/>
                </a:lnTo>
                <a:close/>
              </a:path>
              <a:path w="4495800" h="1923414">
                <a:moveTo>
                  <a:pt x="4495800" y="320509"/>
                </a:moveTo>
                <a:lnTo>
                  <a:pt x="2247900" y="320509"/>
                </a:lnTo>
                <a:lnTo>
                  <a:pt x="0" y="320509"/>
                </a:lnTo>
                <a:lnTo>
                  <a:pt x="0" y="641019"/>
                </a:lnTo>
                <a:lnTo>
                  <a:pt x="0" y="961529"/>
                </a:lnTo>
                <a:lnTo>
                  <a:pt x="2247900" y="961529"/>
                </a:lnTo>
                <a:lnTo>
                  <a:pt x="4495800" y="961529"/>
                </a:lnTo>
                <a:lnTo>
                  <a:pt x="4495800" y="641019"/>
                </a:lnTo>
                <a:lnTo>
                  <a:pt x="4495800" y="320509"/>
                </a:lnTo>
                <a:close/>
              </a:path>
              <a:path w="4495800" h="1923414">
                <a:moveTo>
                  <a:pt x="4495800" y="0"/>
                </a:moveTo>
                <a:lnTo>
                  <a:pt x="2247900" y="0"/>
                </a:lnTo>
                <a:lnTo>
                  <a:pt x="0" y="0"/>
                </a:lnTo>
                <a:lnTo>
                  <a:pt x="0" y="320497"/>
                </a:lnTo>
                <a:lnTo>
                  <a:pt x="2247900" y="320497"/>
                </a:lnTo>
                <a:lnTo>
                  <a:pt x="4495800" y="320497"/>
                </a:lnTo>
                <a:lnTo>
                  <a:pt x="4495800" y="0"/>
                </a:lnTo>
                <a:close/>
              </a:path>
            </a:pathLst>
          </a:custGeom>
          <a:solidFill>
            <a:srgbClr val="FFFFFF"/>
          </a:solidFill>
        </p:spPr>
        <p:txBody>
          <a:bodyPr wrap="square" lIns="0" tIns="0" rIns="0" bIns="0" rtlCol="0"/>
          <a:lstStyle/>
          <a:p>
            <a:endParaRPr/>
          </a:p>
        </p:txBody>
      </p:sp>
      <p:sp>
        <p:nvSpPr>
          <p:cNvPr id="18" name="object 18"/>
          <p:cNvSpPr txBox="1"/>
          <p:nvPr/>
        </p:nvSpPr>
        <p:spPr>
          <a:xfrm>
            <a:off x="7302742" y="1340185"/>
            <a:ext cx="4419600" cy="208390"/>
          </a:xfrm>
          <a:prstGeom prst="rect">
            <a:avLst/>
          </a:prstGeom>
        </p:spPr>
        <p:txBody>
          <a:bodyPr vert="horz" wrap="square" lIns="0" tIns="15875" rIns="0" bIns="0" rtlCol="0">
            <a:spAutoFit/>
          </a:bodyPr>
          <a:lstStyle/>
          <a:p>
            <a:pPr marL="12700">
              <a:lnSpc>
                <a:spcPct val="100000"/>
              </a:lnSpc>
              <a:spcBef>
                <a:spcPts val="125"/>
              </a:spcBef>
            </a:pPr>
            <a:r>
              <a:rPr sz="1250" spc="-50" dirty="0">
                <a:solidFill>
                  <a:srgbClr val="1D242C"/>
                </a:solidFill>
                <a:latin typeface="Grammarsaurus" pitchFamily="2" charset="0"/>
                <a:cs typeface="Gill Sans MT"/>
              </a:rPr>
              <a:t>A table to show the amount of sugar in grams per 100 ml of liquid</a:t>
            </a:r>
            <a:endParaRPr sz="1250" spc="-50" dirty="0">
              <a:latin typeface="Grammarsaurus" pitchFamily="2" charset="0"/>
              <a:cs typeface="Gill Sans MT"/>
            </a:endParaRPr>
          </a:p>
        </p:txBody>
      </p:sp>
      <p:grpSp>
        <p:nvGrpSpPr>
          <p:cNvPr id="19" name="object 19"/>
          <p:cNvGrpSpPr/>
          <p:nvPr/>
        </p:nvGrpSpPr>
        <p:grpSpPr>
          <a:xfrm>
            <a:off x="4670069" y="144018"/>
            <a:ext cx="2853055" cy="772160"/>
            <a:chOff x="4670069" y="144018"/>
            <a:chExt cx="2853055" cy="772160"/>
          </a:xfrm>
        </p:grpSpPr>
        <p:sp>
          <p:nvSpPr>
            <p:cNvPr id="20" name="object 20"/>
            <p:cNvSpPr/>
            <p:nvPr/>
          </p:nvSpPr>
          <p:spPr>
            <a:xfrm>
              <a:off x="4678324" y="152273"/>
              <a:ext cx="2836545" cy="755650"/>
            </a:xfrm>
            <a:custGeom>
              <a:avLst/>
              <a:gdLst/>
              <a:ahLst/>
              <a:cxnLst/>
              <a:rect l="l" t="t" r="r" b="b"/>
              <a:pathLst>
                <a:path w="2836545" h="755650">
                  <a:moveTo>
                    <a:pt x="2797289" y="0"/>
                  </a:moveTo>
                  <a:lnTo>
                    <a:pt x="39027" y="0"/>
                  </a:lnTo>
                  <a:lnTo>
                    <a:pt x="23836" y="3069"/>
                  </a:lnTo>
                  <a:lnTo>
                    <a:pt x="11431" y="11437"/>
                  </a:lnTo>
                  <a:lnTo>
                    <a:pt x="3067" y="23847"/>
                  </a:lnTo>
                  <a:lnTo>
                    <a:pt x="0" y="39039"/>
                  </a:lnTo>
                  <a:lnTo>
                    <a:pt x="0" y="716102"/>
                  </a:lnTo>
                  <a:lnTo>
                    <a:pt x="3067" y="731299"/>
                  </a:lnTo>
                  <a:lnTo>
                    <a:pt x="11431" y="743708"/>
                  </a:lnTo>
                  <a:lnTo>
                    <a:pt x="23836" y="752074"/>
                  </a:lnTo>
                  <a:lnTo>
                    <a:pt x="39027" y="755141"/>
                  </a:lnTo>
                  <a:lnTo>
                    <a:pt x="2797289" y="755141"/>
                  </a:lnTo>
                  <a:lnTo>
                    <a:pt x="2812486" y="752074"/>
                  </a:lnTo>
                  <a:lnTo>
                    <a:pt x="2824895" y="743708"/>
                  </a:lnTo>
                  <a:lnTo>
                    <a:pt x="2833261" y="731299"/>
                  </a:lnTo>
                  <a:lnTo>
                    <a:pt x="2836329" y="716102"/>
                  </a:lnTo>
                  <a:lnTo>
                    <a:pt x="2836329" y="39039"/>
                  </a:lnTo>
                  <a:lnTo>
                    <a:pt x="2833261" y="23847"/>
                  </a:lnTo>
                  <a:lnTo>
                    <a:pt x="2824895" y="11437"/>
                  </a:lnTo>
                  <a:lnTo>
                    <a:pt x="2812486" y="3069"/>
                  </a:lnTo>
                  <a:lnTo>
                    <a:pt x="2797289" y="0"/>
                  </a:lnTo>
                  <a:close/>
                </a:path>
              </a:pathLst>
            </a:custGeom>
            <a:solidFill>
              <a:srgbClr val="E8ECDD"/>
            </a:solidFill>
          </p:spPr>
          <p:txBody>
            <a:bodyPr wrap="square" lIns="0" tIns="0" rIns="0" bIns="0" rtlCol="0"/>
            <a:lstStyle/>
            <a:p>
              <a:endParaRPr/>
            </a:p>
          </p:txBody>
        </p:sp>
        <p:sp>
          <p:nvSpPr>
            <p:cNvPr id="21" name="object 21"/>
            <p:cNvSpPr/>
            <p:nvPr/>
          </p:nvSpPr>
          <p:spPr>
            <a:xfrm>
              <a:off x="4678324" y="152273"/>
              <a:ext cx="2836545" cy="755650"/>
            </a:xfrm>
            <a:custGeom>
              <a:avLst/>
              <a:gdLst/>
              <a:ahLst/>
              <a:cxnLst/>
              <a:rect l="l" t="t" r="r" b="b"/>
              <a:pathLst>
                <a:path w="2836545" h="755650">
                  <a:moveTo>
                    <a:pt x="2797289" y="755141"/>
                  </a:moveTo>
                  <a:lnTo>
                    <a:pt x="39027" y="755141"/>
                  </a:lnTo>
                  <a:lnTo>
                    <a:pt x="23836" y="752074"/>
                  </a:lnTo>
                  <a:lnTo>
                    <a:pt x="11431" y="743708"/>
                  </a:lnTo>
                  <a:lnTo>
                    <a:pt x="3067" y="731299"/>
                  </a:lnTo>
                  <a:lnTo>
                    <a:pt x="0" y="716102"/>
                  </a:lnTo>
                  <a:lnTo>
                    <a:pt x="0" y="39039"/>
                  </a:lnTo>
                  <a:lnTo>
                    <a:pt x="3067" y="23847"/>
                  </a:lnTo>
                  <a:lnTo>
                    <a:pt x="11431" y="11437"/>
                  </a:lnTo>
                  <a:lnTo>
                    <a:pt x="23836" y="3069"/>
                  </a:lnTo>
                  <a:lnTo>
                    <a:pt x="39027" y="0"/>
                  </a:lnTo>
                  <a:lnTo>
                    <a:pt x="2797289" y="0"/>
                  </a:lnTo>
                  <a:lnTo>
                    <a:pt x="2812486" y="3069"/>
                  </a:lnTo>
                  <a:lnTo>
                    <a:pt x="2824895" y="11437"/>
                  </a:lnTo>
                  <a:lnTo>
                    <a:pt x="2833261" y="23847"/>
                  </a:lnTo>
                  <a:lnTo>
                    <a:pt x="2836329" y="39039"/>
                  </a:lnTo>
                  <a:lnTo>
                    <a:pt x="2836329" y="716102"/>
                  </a:lnTo>
                  <a:lnTo>
                    <a:pt x="2833261" y="731299"/>
                  </a:lnTo>
                  <a:lnTo>
                    <a:pt x="2824895" y="743708"/>
                  </a:lnTo>
                  <a:lnTo>
                    <a:pt x="2812486" y="752074"/>
                  </a:lnTo>
                  <a:lnTo>
                    <a:pt x="2797289" y="755141"/>
                  </a:lnTo>
                  <a:close/>
                </a:path>
              </a:pathLst>
            </a:custGeom>
            <a:ln w="15951">
              <a:solidFill>
                <a:srgbClr val="221F1F"/>
              </a:solidFill>
            </a:ln>
          </p:spPr>
          <p:txBody>
            <a:bodyPr wrap="square" lIns="0" tIns="0" rIns="0" bIns="0" rtlCol="0"/>
            <a:lstStyle/>
            <a:p>
              <a:endParaRPr/>
            </a:p>
          </p:txBody>
        </p:sp>
      </p:grpSp>
      <p:sp>
        <p:nvSpPr>
          <p:cNvPr id="22" name="object 22"/>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Challenge</a:t>
            </a:r>
          </a:p>
        </p:txBody>
      </p:sp>
      <p:grpSp>
        <p:nvGrpSpPr>
          <p:cNvPr id="23" name="object 23"/>
          <p:cNvGrpSpPr/>
          <p:nvPr/>
        </p:nvGrpSpPr>
        <p:grpSpPr>
          <a:xfrm>
            <a:off x="477554" y="1395450"/>
            <a:ext cx="6577330" cy="3020695"/>
            <a:chOff x="477554" y="1395450"/>
            <a:chExt cx="6577330" cy="3020695"/>
          </a:xfrm>
        </p:grpSpPr>
        <p:sp>
          <p:nvSpPr>
            <p:cNvPr id="24" name="object 24"/>
            <p:cNvSpPr/>
            <p:nvPr/>
          </p:nvSpPr>
          <p:spPr>
            <a:xfrm>
              <a:off x="483904" y="1401800"/>
              <a:ext cx="6564630" cy="3007995"/>
            </a:xfrm>
            <a:custGeom>
              <a:avLst/>
              <a:gdLst/>
              <a:ahLst/>
              <a:cxnLst/>
              <a:rect l="l" t="t" r="r" b="b"/>
              <a:pathLst>
                <a:path w="6564630" h="3007995">
                  <a:moveTo>
                    <a:pt x="6434975" y="0"/>
                  </a:moveTo>
                  <a:lnTo>
                    <a:pt x="129552" y="0"/>
                  </a:lnTo>
                  <a:lnTo>
                    <a:pt x="79124" y="10180"/>
                  </a:lnTo>
                  <a:lnTo>
                    <a:pt x="37944" y="37944"/>
                  </a:lnTo>
                  <a:lnTo>
                    <a:pt x="10180" y="79124"/>
                  </a:lnTo>
                  <a:lnTo>
                    <a:pt x="0" y="129552"/>
                  </a:lnTo>
                  <a:lnTo>
                    <a:pt x="0" y="2878429"/>
                  </a:lnTo>
                  <a:lnTo>
                    <a:pt x="10180" y="2928850"/>
                  </a:lnTo>
                  <a:lnTo>
                    <a:pt x="37944" y="2970026"/>
                  </a:lnTo>
                  <a:lnTo>
                    <a:pt x="79124" y="2997789"/>
                  </a:lnTo>
                  <a:lnTo>
                    <a:pt x="129552" y="3007969"/>
                  </a:lnTo>
                  <a:lnTo>
                    <a:pt x="6434975" y="3007969"/>
                  </a:lnTo>
                  <a:lnTo>
                    <a:pt x="6485404" y="2997789"/>
                  </a:lnTo>
                  <a:lnTo>
                    <a:pt x="6526583" y="2970026"/>
                  </a:lnTo>
                  <a:lnTo>
                    <a:pt x="6554347" y="2928850"/>
                  </a:lnTo>
                  <a:lnTo>
                    <a:pt x="6564528" y="2878429"/>
                  </a:lnTo>
                  <a:lnTo>
                    <a:pt x="6564528" y="129552"/>
                  </a:lnTo>
                  <a:lnTo>
                    <a:pt x="6554347" y="79124"/>
                  </a:lnTo>
                  <a:lnTo>
                    <a:pt x="6526583" y="37944"/>
                  </a:lnTo>
                  <a:lnTo>
                    <a:pt x="6485404" y="10180"/>
                  </a:lnTo>
                  <a:lnTo>
                    <a:pt x="6434975" y="0"/>
                  </a:lnTo>
                  <a:close/>
                </a:path>
              </a:pathLst>
            </a:custGeom>
            <a:solidFill>
              <a:srgbClr val="E8ECDD"/>
            </a:solidFill>
          </p:spPr>
          <p:txBody>
            <a:bodyPr wrap="square" lIns="0" tIns="0" rIns="0" bIns="0" rtlCol="0"/>
            <a:lstStyle/>
            <a:p>
              <a:endParaRPr/>
            </a:p>
          </p:txBody>
        </p:sp>
        <p:sp>
          <p:nvSpPr>
            <p:cNvPr id="25" name="object 25"/>
            <p:cNvSpPr/>
            <p:nvPr/>
          </p:nvSpPr>
          <p:spPr>
            <a:xfrm>
              <a:off x="483904" y="1401800"/>
              <a:ext cx="6564630" cy="3007995"/>
            </a:xfrm>
            <a:custGeom>
              <a:avLst/>
              <a:gdLst/>
              <a:ahLst/>
              <a:cxnLst/>
              <a:rect l="l" t="t" r="r" b="b"/>
              <a:pathLst>
                <a:path w="6564630" h="3007995">
                  <a:moveTo>
                    <a:pt x="129552" y="3007969"/>
                  </a:moveTo>
                  <a:lnTo>
                    <a:pt x="6434975" y="3007969"/>
                  </a:lnTo>
                  <a:lnTo>
                    <a:pt x="6485404" y="2997789"/>
                  </a:lnTo>
                  <a:lnTo>
                    <a:pt x="6526583" y="2970026"/>
                  </a:lnTo>
                  <a:lnTo>
                    <a:pt x="6554347" y="2928850"/>
                  </a:lnTo>
                  <a:lnTo>
                    <a:pt x="6564528" y="2878429"/>
                  </a:lnTo>
                  <a:lnTo>
                    <a:pt x="6564528" y="129552"/>
                  </a:lnTo>
                  <a:lnTo>
                    <a:pt x="6554347" y="79124"/>
                  </a:lnTo>
                  <a:lnTo>
                    <a:pt x="6526583" y="37944"/>
                  </a:lnTo>
                  <a:lnTo>
                    <a:pt x="6485404" y="10180"/>
                  </a:lnTo>
                  <a:lnTo>
                    <a:pt x="6434975" y="0"/>
                  </a:lnTo>
                  <a:lnTo>
                    <a:pt x="129552" y="0"/>
                  </a:lnTo>
                  <a:lnTo>
                    <a:pt x="79124" y="10180"/>
                  </a:lnTo>
                  <a:lnTo>
                    <a:pt x="37944" y="37944"/>
                  </a:lnTo>
                  <a:lnTo>
                    <a:pt x="10180" y="79124"/>
                  </a:lnTo>
                  <a:lnTo>
                    <a:pt x="0" y="129552"/>
                  </a:lnTo>
                  <a:lnTo>
                    <a:pt x="0" y="2878429"/>
                  </a:lnTo>
                  <a:lnTo>
                    <a:pt x="10180" y="2928850"/>
                  </a:lnTo>
                  <a:lnTo>
                    <a:pt x="37944" y="2970026"/>
                  </a:lnTo>
                  <a:lnTo>
                    <a:pt x="79124" y="2997789"/>
                  </a:lnTo>
                  <a:lnTo>
                    <a:pt x="129552" y="3007969"/>
                  </a:lnTo>
                  <a:close/>
                </a:path>
              </a:pathLst>
            </a:custGeom>
            <a:ln w="12700">
              <a:solidFill>
                <a:srgbClr val="221F1F"/>
              </a:solidFill>
            </a:ln>
          </p:spPr>
          <p:txBody>
            <a:bodyPr wrap="square" lIns="0" tIns="0" rIns="0" bIns="0" rtlCol="0"/>
            <a:lstStyle/>
            <a:p>
              <a:endParaRPr/>
            </a:p>
          </p:txBody>
        </p:sp>
      </p:grpSp>
      <p:sp>
        <p:nvSpPr>
          <p:cNvPr id="26" name="object 26"/>
          <p:cNvSpPr txBox="1"/>
          <p:nvPr/>
        </p:nvSpPr>
        <p:spPr>
          <a:xfrm>
            <a:off x="763313" y="1559166"/>
            <a:ext cx="7177053" cy="4168385"/>
          </a:xfrm>
          <a:prstGeom prst="rect">
            <a:avLst/>
          </a:prstGeom>
        </p:spPr>
        <p:txBody>
          <a:bodyPr vert="horz" wrap="square" lIns="0" tIns="43180" rIns="0" bIns="0" rtlCol="0">
            <a:spAutoFit/>
          </a:bodyPr>
          <a:lstStyle/>
          <a:p>
            <a:pPr marL="12700" marR="1145540">
              <a:lnSpc>
                <a:spcPts val="2200"/>
              </a:lnSpc>
              <a:spcBef>
                <a:spcPts val="340"/>
              </a:spcBef>
            </a:pPr>
            <a:r>
              <a:rPr sz="2000" spc="-100" dirty="0">
                <a:solidFill>
                  <a:srgbClr val="1D242C"/>
                </a:solidFill>
                <a:latin typeface="Grammarsaurus" pitchFamily="2" charset="0"/>
                <a:cs typeface="Gill Sans MT"/>
              </a:rPr>
              <a:t>Lance has researched how much sugar there is per 100 ml in certain drinks. You will see a table of his results on this slide.</a:t>
            </a:r>
            <a:endParaRPr sz="2000" spc="-100" dirty="0">
              <a:latin typeface="Grammarsaurus" pitchFamily="2" charset="0"/>
              <a:cs typeface="Gill Sans MT"/>
            </a:endParaRPr>
          </a:p>
          <a:p>
            <a:pPr marL="12700" marR="1270635">
              <a:lnSpc>
                <a:spcPts val="2200"/>
              </a:lnSpc>
              <a:spcBef>
                <a:spcPts val="600"/>
              </a:spcBef>
            </a:pPr>
            <a:r>
              <a:rPr sz="2000" spc="-100" dirty="0">
                <a:solidFill>
                  <a:srgbClr val="1D242C"/>
                </a:solidFill>
                <a:latin typeface="Grammarsaurus" pitchFamily="2" charset="0"/>
                <a:cs typeface="Gill Sans MT"/>
              </a:rPr>
              <a:t>Based on the information, discuss the following questions with your learning partner.</a:t>
            </a:r>
            <a:endParaRPr sz="2000" spc="-100" dirty="0">
              <a:latin typeface="Grammarsaurus" pitchFamily="2" charset="0"/>
              <a:cs typeface="Gill Sans MT"/>
            </a:endParaRPr>
          </a:p>
          <a:p>
            <a:pPr marL="12700" marR="1182370">
              <a:lnSpc>
                <a:spcPts val="2800"/>
              </a:lnSpc>
              <a:spcBef>
                <a:spcPts val="120"/>
              </a:spcBef>
            </a:pPr>
            <a:r>
              <a:rPr sz="2000" spc="-100" dirty="0">
                <a:solidFill>
                  <a:srgbClr val="1D242C"/>
                </a:solidFill>
                <a:latin typeface="Grammarsaurus" pitchFamily="2" charset="0"/>
                <a:cs typeface="Gill Sans MT"/>
              </a:rPr>
              <a:t>Which drink may cause the most tooth decay, and why? Which drink would cause the least tooth decay, and why? Be ready to share your feedback with the class.</a:t>
            </a:r>
            <a:endParaRPr sz="2000" spc="-100" dirty="0">
              <a:latin typeface="Grammarsaurus" pitchFamily="2" charset="0"/>
              <a:cs typeface="Gill Sans MT"/>
            </a:endParaRPr>
          </a:p>
          <a:p>
            <a:pPr>
              <a:lnSpc>
                <a:spcPct val="100000"/>
              </a:lnSpc>
              <a:spcBef>
                <a:spcPts val="2185"/>
              </a:spcBef>
            </a:pPr>
            <a:endParaRPr sz="2000" spc="-100" dirty="0">
              <a:latin typeface="Grammarsaurus" pitchFamily="2" charset="0"/>
              <a:cs typeface="Gill Sans MT"/>
            </a:endParaRPr>
          </a:p>
          <a:p>
            <a:pPr marL="12700">
              <a:lnSpc>
                <a:spcPct val="100000"/>
              </a:lnSpc>
              <a:spcBef>
                <a:spcPts val="5"/>
              </a:spcBef>
            </a:pPr>
            <a:r>
              <a:rPr sz="2000" spc="-100" dirty="0">
                <a:solidFill>
                  <a:srgbClr val="1D242C"/>
                </a:solidFill>
                <a:latin typeface="Grammarsaurus" pitchFamily="2" charset="0"/>
                <a:cs typeface="Gill Sans MT"/>
              </a:rPr>
              <a:t>Use the following sentence starters to help you.</a:t>
            </a:r>
            <a:endParaRPr sz="2000" spc="-100" dirty="0">
              <a:latin typeface="Grammarsaurus" pitchFamily="2" charset="0"/>
              <a:cs typeface="Gill Sans MT"/>
            </a:endParaRPr>
          </a:p>
          <a:p>
            <a:pPr marL="12700" marR="5080">
              <a:lnSpc>
                <a:spcPct val="108300"/>
              </a:lnSpc>
            </a:pPr>
            <a:r>
              <a:rPr sz="2000" b="1" spc="-100" dirty="0">
                <a:solidFill>
                  <a:srgbClr val="1D242C"/>
                </a:solidFill>
                <a:latin typeface="Grammarsaurus" pitchFamily="2" charset="0"/>
                <a:cs typeface="Gill Sans MT"/>
              </a:rPr>
              <a:t>“The drink that may cause the most tooth decay is…because…” “The drink that would cause the least tooth decay is…because…”</a:t>
            </a:r>
            <a:endParaRPr sz="2000" spc="-100" dirty="0">
              <a:latin typeface="Grammarsaurus" pitchFamily="2" charset="0"/>
              <a:cs typeface="Gill Sans MT"/>
            </a:endParaRPr>
          </a:p>
        </p:txBody>
      </p:sp>
      <p:graphicFrame>
        <p:nvGraphicFramePr>
          <p:cNvPr id="17" name="object 17"/>
          <p:cNvGraphicFramePr>
            <a:graphicFrameLocks noGrp="1"/>
          </p:cNvGraphicFramePr>
          <p:nvPr>
            <p:extLst>
              <p:ext uri="{D42A27DB-BD31-4B8C-83A1-F6EECF244321}">
                <p14:modId xmlns:p14="http://schemas.microsoft.com/office/powerpoint/2010/main" val="2003828833"/>
              </p:ext>
            </p:extLst>
          </p:nvPr>
        </p:nvGraphicFramePr>
        <p:xfrm>
          <a:off x="7258050" y="1637741"/>
          <a:ext cx="4495800" cy="1920240"/>
        </p:xfrm>
        <a:graphic>
          <a:graphicData uri="http://schemas.openxmlformats.org/drawingml/2006/table">
            <a:tbl>
              <a:tblPr firstRow="1" bandRow="1">
                <a:tableStyleId>{2D5ABB26-0587-4C30-8999-92F81FD0307C}</a:tableStyleId>
              </a:tblPr>
              <a:tblGrid>
                <a:gridCol w="2247900">
                  <a:extLst>
                    <a:ext uri="{9D8B030D-6E8A-4147-A177-3AD203B41FA5}">
                      <a16:colId xmlns:a16="http://schemas.microsoft.com/office/drawing/2014/main" val="20000"/>
                    </a:ext>
                  </a:extLst>
                </a:gridCol>
                <a:gridCol w="2247900">
                  <a:extLst>
                    <a:ext uri="{9D8B030D-6E8A-4147-A177-3AD203B41FA5}">
                      <a16:colId xmlns:a16="http://schemas.microsoft.com/office/drawing/2014/main" val="20001"/>
                    </a:ext>
                  </a:extLst>
                </a:gridCol>
              </a:tblGrid>
              <a:tr h="320040">
                <a:tc>
                  <a:txBody>
                    <a:bodyPr/>
                    <a:lstStyle/>
                    <a:p>
                      <a:pPr algn="ctr">
                        <a:lnSpc>
                          <a:spcPct val="100000"/>
                        </a:lnSpc>
                        <a:spcBef>
                          <a:spcPts val="335"/>
                        </a:spcBef>
                      </a:pPr>
                      <a:r>
                        <a:rPr sz="1250" spc="0" dirty="0">
                          <a:solidFill>
                            <a:srgbClr val="1D242C"/>
                          </a:solidFill>
                          <a:latin typeface="Grammarsaurus" pitchFamily="2" charset="0"/>
                          <a:cs typeface="Gill Sans MT"/>
                        </a:rPr>
                        <a:t>drink</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gn="ctr">
                        <a:lnSpc>
                          <a:spcPct val="100000"/>
                        </a:lnSpc>
                        <a:spcBef>
                          <a:spcPts val="335"/>
                        </a:spcBef>
                      </a:pPr>
                      <a:r>
                        <a:rPr sz="1250" spc="0" dirty="0">
                          <a:solidFill>
                            <a:srgbClr val="1D242C"/>
                          </a:solidFill>
                          <a:latin typeface="Grammarsaurus" pitchFamily="2" charset="0"/>
                          <a:cs typeface="Gill Sans MT"/>
                        </a:rPr>
                        <a:t>Amount of sugar per 100 ml</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0"/>
                  </a:ext>
                </a:extLst>
              </a:tr>
              <a:tr h="320040">
                <a:tc>
                  <a:txBody>
                    <a:bodyPr/>
                    <a:lstStyle/>
                    <a:p>
                      <a:pPr algn="ctr">
                        <a:lnSpc>
                          <a:spcPct val="100000"/>
                        </a:lnSpc>
                        <a:spcBef>
                          <a:spcPts val="335"/>
                        </a:spcBef>
                      </a:pPr>
                      <a:r>
                        <a:rPr sz="1250" spc="0" dirty="0">
                          <a:solidFill>
                            <a:srgbClr val="1D242C"/>
                          </a:solidFill>
                          <a:latin typeface="Grammarsaurus" pitchFamily="2" charset="0"/>
                          <a:cs typeface="Gill Sans MT"/>
                        </a:rPr>
                        <a:t>water</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gn="ctr">
                        <a:lnSpc>
                          <a:spcPct val="100000"/>
                        </a:lnSpc>
                        <a:spcBef>
                          <a:spcPts val="335"/>
                        </a:spcBef>
                      </a:pPr>
                      <a:r>
                        <a:rPr sz="1250" spc="0" dirty="0">
                          <a:solidFill>
                            <a:srgbClr val="1D242C"/>
                          </a:solidFill>
                          <a:latin typeface="Grammarsaurus" pitchFamily="2" charset="0"/>
                          <a:cs typeface="Gill Sans MT"/>
                        </a:rPr>
                        <a:t>0 g</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1"/>
                  </a:ext>
                </a:extLst>
              </a:tr>
              <a:tr h="320040">
                <a:tc>
                  <a:txBody>
                    <a:bodyPr/>
                    <a:lstStyle/>
                    <a:p>
                      <a:pPr algn="ctr">
                        <a:lnSpc>
                          <a:spcPct val="100000"/>
                        </a:lnSpc>
                        <a:spcBef>
                          <a:spcPts val="335"/>
                        </a:spcBef>
                      </a:pPr>
                      <a:r>
                        <a:rPr sz="1250" spc="0" dirty="0">
                          <a:solidFill>
                            <a:srgbClr val="1D242C"/>
                          </a:solidFill>
                          <a:latin typeface="Grammarsaurus" pitchFamily="2" charset="0"/>
                          <a:cs typeface="Gill Sans MT"/>
                        </a:rPr>
                        <a:t>milk (whole milk)</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452755">
                        <a:lnSpc>
                          <a:spcPct val="100000"/>
                        </a:lnSpc>
                        <a:spcBef>
                          <a:spcPts val="335"/>
                        </a:spcBef>
                      </a:pPr>
                      <a:r>
                        <a:rPr sz="1250" spc="0" dirty="0">
                          <a:solidFill>
                            <a:srgbClr val="1D242C"/>
                          </a:solidFill>
                          <a:latin typeface="Grammarsaurus" pitchFamily="2" charset="0"/>
                          <a:cs typeface="Gill Sans MT"/>
                        </a:rPr>
                        <a:t>4.7 g (natural sugar)</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2"/>
                  </a:ext>
                </a:extLst>
              </a:tr>
              <a:tr h="320040">
                <a:tc>
                  <a:txBody>
                    <a:bodyPr/>
                    <a:lstStyle/>
                    <a:p>
                      <a:pPr algn="ctr">
                        <a:lnSpc>
                          <a:spcPct val="100000"/>
                        </a:lnSpc>
                        <a:spcBef>
                          <a:spcPts val="335"/>
                        </a:spcBef>
                      </a:pPr>
                      <a:r>
                        <a:rPr sz="1250" spc="0" dirty="0">
                          <a:solidFill>
                            <a:srgbClr val="1D242C"/>
                          </a:solidFill>
                          <a:latin typeface="Grammarsaurus" pitchFamily="2" charset="0"/>
                          <a:cs typeface="Gill Sans MT"/>
                        </a:rPr>
                        <a:t>coke</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909319">
                        <a:lnSpc>
                          <a:spcPct val="100000"/>
                        </a:lnSpc>
                        <a:spcBef>
                          <a:spcPts val="335"/>
                        </a:spcBef>
                      </a:pPr>
                      <a:r>
                        <a:rPr sz="1250" spc="0" dirty="0">
                          <a:solidFill>
                            <a:srgbClr val="1D242C"/>
                          </a:solidFill>
                          <a:latin typeface="Grammarsaurus" pitchFamily="2" charset="0"/>
                          <a:cs typeface="Gill Sans MT"/>
                        </a:rPr>
                        <a:t>10.6 g</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3"/>
                  </a:ext>
                </a:extLst>
              </a:tr>
              <a:tr h="320040">
                <a:tc>
                  <a:txBody>
                    <a:bodyPr/>
                    <a:lstStyle/>
                    <a:p>
                      <a:pPr algn="ctr">
                        <a:lnSpc>
                          <a:spcPct val="100000"/>
                        </a:lnSpc>
                        <a:spcBef>
                          <a:spcPts val="335"/>
                        </a:spcBef>
                      </a:pPr>
                      <a:r>
                        <a:rPr sz="1250" spc="0" dirty="0">
                          <a:solidFill>
                            <a:srgbClr val="1D242C"/>
                          </a:solidFill>
                          <a:latin typeface="Grammarsaurus" pitchFamily="2" charset="0"/>
                          <a:cs typeface="Gill Sans MT"/>
                        </a:rPr>
                        <a:t>lemonade</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909319">
                        <a:lnSpc>
                          <a:spcPct val="100000"/>
                        </a:lnSpc>
                        <a:spcBef>
                          <a:spcPts val="335"/>
                        </a:spcBef>
                      </a:pPr>
                      <a:r>
                        <a:rPr sz="1250" spc="0" dirty="0">
                          <a:solidFill>
                            <a:srgbClr val="1D242C"/>
                          </a:solidFill>
                          <a:latin typeface="Grammarsaurus" pitchFamily="2" charset="0"/>
                          <a:cs typeface="Gill Sans MT"/>
                        </a:rPr>
                        <a:t>10.6 g</a:t>
                      </a:r>
                      <a:endParaRPr sz="1250" spc="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4"/>
                  </a:ext>
                </a:extLst>
              </a:tr>
              <a:tr h="320040">
                <a:tc>
                  <a:txBody>
                    <a:bodyPr/>
                    <a:lstStyle/>
                    <a:p>
                      <a:pPr algn="ctr">
                        <a:lnSpc>
                          <a:spcPct val="100000"/>
                        </a:lnSpc>
                        <a:spcBef>
                          <a:spcPts val="335"/>
                        </a:spcBef>
                      </a:pPr>
                      <a:r>
                        <a:rPr sz="1250" spc="0" dirty="0">
                          <a:solidFill>
                            <a:srgbClr val="1D242C"/>
                          </a:solidFill>
                          <a:latin typeface="Grammarsaurus" pitchFamily="2" charset="0"/>
                          <a:cs typeface="Gill Sans MT"/>
                        </a:rPr>
                        <a:t>blackcurrant squash</a:t>
                      </a:r>
                      <a:endParaRPr sz="1250" spc="0" dirty="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438150">
                        <a:lnSpc>
                          <a:spcPct val="100000"/>
                        </a:lnSpc>
                        <a:spcBef>
                          <a:spcPts val="335"/>
                        </a:spcBef>
                      </a:pPr>
                      <a:r>
                        <a:rPr sz="1250" spc="0" dirty="0">
                          <a:solidFill>
                            <a:srgbClr val="1D242C"/>
                          </a:solidFill>
                          <a:latin typeface="Grammarsaurus" pitchFamily="2" charset="0"/>
                          <a:cs typeface="Gill Sans MT"/>
                        </a:rPr>
                        <a:t>0.2 g ( when diluted)</a:t>
                      </a:r>
                      <a:endParaRPr sz="1250" spc="0" dirty="0">
                        <a:latin typeface="Grammarsaurus" pitchFamily="2" charset="0"/>
                        <a:cs typeface="Gill Sans MT"/>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5"/>
                  </a:ext>
                </a:extLst>
              </a:tr>
            </a:tbl>
          </a:graphicData>
        </a:graphic>
      </p:graphicFrame>
      <p:sp>
        <p:nvSpPr>
          <p:cNvPr id="28"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32</a:t>
            </a:r>
            <a:endParaRPr sz="2400" dirty="0">
              <a:latin typeface="Grammarsaurus" pitchFamily="2" charset="0"/>
              <a:cs typeface="Gill Sans MT"/>
            </a:endParaRPr>
          </a:p>
        </p:txBody>
      </p:sp>
      <p:sp>
        <p:nvSpPr>
          <p:cNvPr id="29"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95" y="0"/>
            <a:ext cx="12191517" cy="6857999"/>
          </a:xfrm>
          <a:prstGeom prst="rect">
            <a:avLst/>
          </a:prstGeom>
        </p:spPr>
      </p:pic>
      <p:grpSp>
        <p:nvGrpSpPr>
          <p:cNvPr id="3" name="object 3"/>
          <p:cNvGrpSpPr/>
          <p:nvPr/>
        </p:nvGrpSpPr>
        <p:grpSpPr>
          <a:xfrm>
            <a:off x="495" y="0"/>
            <a:ext cx="12192000" cy="6858000"/>
            <a:chOff x="495" y="0"/>
            <a:chExt cx="12192000" cy="6858000"/>
          </a:xfrm>
        </p:grpSpPr>
        <p:sp>
          <p:nvSpPr>
            <p:cNvPr id="4" name="object 4"/>
            <p:cNvSpPr/>
            <p:nvPr/>
          </p:nvSpPr>
          <p:spPr>
            <a:xfrm>
              <a:off x="246849" y="312035"/>
              <a:ext cx="11699875" cy="6234430"/>
            </a:xfrm>
            <a:custGeom>
              <a:avLst/>
              <a:gdLst/>
              <a:ahLst/>
              <a:cxnLst/>
              <a:rect l="l" t="t" r="r" b="b"/>
              <a:pathLst>
                <a:path w="11699875" h="6234430">
                  <a:moveTo>
                    <a:pt x="11476748" y="0"/>
                  </a:moveTo>
                  <a:lnTo>
                    <a:pt x="222516" y="0"/>
                  </a:lnTo>
                  <a:lnTo>
                    <a:pt x="177673" y="4520"/>
                  </a:lnTo>
                  <a:lnTo>
                    <a:pt x="135906" y="17485"/>
                  </a:lnTo>
                  <a:lnTo>
                    <a:pt x="98108" y="38000"/>
                  </a:lnTo>
                  <a:lnTo>
                    <a:pt x="65176" y="65171"/>
                  </a:lnTo>
                  <a:lnTo>
                    <a:pt x="38004" y="98103"/>
                  </a:lnTo>
                  <a:lnTo>
                    <a:pt x="17487" y="135900"/>
                  </a:lnTo>
                  <a:lnTo>
                    <a:pt x="4521" y="177670"/>
                  </a:lnTo>
                  <a:lnTo>
                    <a:pt x="0" y="222516"/>
                  </a:lnTo>
                  <a:lnTo>
                    <a:pt x="0" y="6011418"/>
                  </a:lnTo>
                  <a:lnTo>
                    <a:pt x="4521" y="6056260"/>
                  </a:lnTo>
                  <a:lnTo>
                    <a:pt x="17487" y="6098028"/>
                  </a:lnTo>
                  <a:lnTo>
                    <a:pt x="38004" y="6135825"/>
                  </a:lnTo>
                  <a:lnTo>
                    <a:pt x="65176" y="6168758"/>
                  </a:lnTo>
                  <a:lnTo>
                    <a:pt x="98108" y="6195930"/>
                  </a:lnTo>
                  <a:lnTo>
                    <a:pt x="135906" y="6216447"/>
                  </a:lnTo>
                  <a:lnTo>
                    <a:pt x="177673" y="6229413"/>
                  </a:lnTo>
                  <a:lnTo>
                    <a:pt x="222516" y="6233934"/>
                  </a:lnTo>
                  <a:lnTo>
                    <a:pt x="11476748" y="6233934"/>
                  </a:lnTo>
                  <a:lnTo>
                    <a:pt x="11521595" y="6229413"/>
                  </a:lnTo>
                  <a:lnTo>
                    <a:pt x="11563364" y="6216447"/>
                  </a:lnTo>
                  <a:lnTo>
                    <a:pt x="11601162" y="6195930"/>
                  </a:lnTo>
                  <a:lnTo>
                    <a:pt x="11634093" y="6168758"/>
                  </a:lnTo>
                  <a:lnTo>
                    <a:pt x="11661264" y="6135825"/>
                  </a:lnTo>
                  <a:lnTo>
                    <a:pt x="11681779" y="6098028"/>
                  </a:lnTo>
                  <a:lnTo>
                    <a:pt x="11694744" y="6056260"/>
                  </a:lnTo>
                  <a:lnTo>
                    <a:pt x="11699265" y="6011418"/>
                  </a:lnTo>
                  <a:lnTo>
                    <a:pt x="11699265" y="222516"/>
                  </a:lnTo>
                  <a:lnTo>
                    <a:pt x="11694744" y="177670"/>
                  </a:lnTo>
                  <a:lnTo>
                    <a:pt x="11681779" y="135900"/>
                  </a:lnTo>
                  <a:lnTo>
                    <a:pt x="11661264" y="98103"/>
                  </a:lnTo>
                  <a:lnTo>
                    <a:pt x="11634093" y="65171"/>
                  </a:lnTo>
                  <a:lnTo>
                    <a:pt x="11601162" y="38000"/>
                  </a:lnTo>
                  <a:lnTo>
                    <a:pt x="11563364" y="17485"/>
                  </a:lnTo>
                  <a:lnTo>
                    <a:pt x="11521595" y="4520"/>
                  </a:lnTo>
                  <a:lnTo>
                    <a:pt x="11476748" y="0"/>
                  </a:lnTo>
                  <a:close/>
                </a:path>
              </a:pathLst>
            </a:custGeom>
            <a:solidFill>
              <a:srgbClr val="FFFFFF"/>
            </a:solidFill>
          </p:spPr>
          <p:txBody>
            <a:bodyPr wrap="square" lIns="0" tIns="0" rIns="0" bIns="0" rtlCol="0"/>
            <a:lstStyle/>
            <a:p>
              <a:endParaRPr/>
            </a:p>
          </p:txBody>
        </p:sp>
        <p:sp>
          <p:nvSpPr>
            <p:cNvPr id="5" name="object 5"/>
            <p:cNvSpPr/>
            <p:nvPr/>
          </p:nvSpPr>
          <p:spPr>
            <a:xfrm>
              <a:off x="246849" y="312035"/>
              <a:ext cx="11699875" cy="6234430"/>
            </a:xfrm>
            <a:custGeom>
              <a:avLst/>
              <a:gdLst/>
              <a:ahLst/>
              <a:cxnLst/>
              <a:rect l="l" t="t" r="r" b="b"/>
              <a:pathLst>
                <a:path w="11699875" h="6234430">
                  <a:moveTo>
                    <a:pt x="11476748" y="6233934"/>
                  </a:moveTo>
                  <a:lnTo>
                    <a:pt x="222516" y="6233934"/>
                  </a:lnTo>
                  <a:lnTo>
                    <a:pt x="177673" y="6229413"/>
                  </a:lnTo>
                  <a:lnTo>
                    <a:pt x="135906" y="6216447"/>
                  </a:lnTo>
                  <a:lnTo>
                    <a:pt x="98108" y="6195930"/>
                  </a:lnTo>
                  <a:lnTo>
                    <a:pt x="65176" y="6168758"/>
                  </a:lnTo>
                  <a:lnTo>
                    <a:pt x="38004" y="6135825"/>
                  </a:lnTo>
                  <a:lnTo>
                    <a:pt x="17487" y="6098028"/>
                  </a:lnTo>
                  <a:lnTo>
                    <a:pt x="4521" y="6056260"/>
                  </a:lnTo>
                  <a:lnTo>
                    <a:pt x="0" y="6011418"/>
                  </a:lnTo>
                  <a:lnTo>
                    <a:pt x="0" y="222516"/>
                  </a:lnTo>
                  <a:lnTo>
                    <a:pt x="4521" y="177670"/>
                  </a:lnTo>
                  <a:lnTo>
                    <a:pt x="17487" y="135900"/>
                  </a:lnTo>
                  <a:lnTo>
                    <a:pt x="38004" y="98103"/>
                  </a:lnTo>
                  <a:lnTo>
                    <a:pt x="65176" y="65171"/>
                  </a:lnTo>
                  <a:lnTo>
                    <a:pt x="98108" y="38000"/>
                  </a:lnTo>
                  <a:lnTo>
                    <a:pt x="135906" y="17485"/>
                  </a:lnTo>
                  <a:lnTo>
                    <a:pt x="177673" y="4520"/>
                  </a:lnTo>
                  <a:lnTo>
                    <a:pt x="222516" y="0"/>
                  </a:lnTo>
                  <a:lnTo>
                    <a:pt x="11476748" y="0"/>
                  </a:lnTo>
                  <a:lnTo>
                    <a:pt x="11521595" y="4520"/>
                  </a:lnTo>
                  <a:lnTo>
                    <a:pt x="11563364" y="17485"/>
                  </a:lnTo>
                  <a:lnTo>
                    <a:pt x="11601162" y="38000"/>
                  </a:lnTo>
                  <a:lnTo>
                    <a:pt x="11634093" y="65171"/>
                  </a:lnTo>
                  <a:lnTo>
                    <a:pt x="11661264" y="98103"/>
                  </a:lnTo>
                  <a:lnTo>
                    <a:pt x="11681779" y="135900"/>
                  </a:lnTo>
                  <a:lnTo>
                    <a:pt x="11694744" y="177670"/>
                  </a:lnTo>
                  <a:lnTo>
                    <a:pt x="11699265" y="222516"/>
                  </a:lnTo>
                  <a:lnTo>
                    <a:pt x="11699265" y="6011418"/>
                  </a:lnTo>
                  <a:lnTo>
                    <a:pt x="11694744" y="6056260"/>
                  </a:lnTo>
                  <a:lnTo>
                    <a:pt x="11681779" y="6098028"/>
                  </a:lnTo>
                  <a:lnTo>
                    <a:pt x="11661264" y="6135825"/>
                  </a:lnTo>
                  <a:lnTo>
                    <a:pt x="11634093" y="6168758"/>
                  </a:lnTo>
                  <a:lnTo>
                    <a:pt x="11601162" y="6195930"/>
                  </a:lnTo>
                  <a:lnTo>
                    <a:pt x="11563364" y="6216447"/>
                  </a:lnTo>
                  <a:lnTo>
                    <a:pt x="11521595" y="6229413"/>
                  </a:lnTo>
                  <a:lnTo>
                    <a:pt x="11476748" y="6233934"/>
                  </a:lnTo>
                  <a:close/>
                </a:path>
              </a:pathLst>
            </a:custGeom>
            <a:ln w="12700">
              <a:solidFill>
                <a:srgbClr val="06152F"/>
              </a:solidFill>
            </a:ln>
          </p:spPr>
          <p:txBody>
            <a:bodyPr wrap="square" lIns="0" tIns="0" rIns="0" bIns="0" rtlCol="0"/>
            <a:lstStyle/>
            <a:p>
              <a:endParaRPr/>
            </a:p>
          </p:txBody>
        </p:sp>
        <p:pic>
          <p:nvPicPr>
            <p:cNvPr id="6" name="object 6"/>
            <p:cNvPicPr/>
            <p:nvPr/>
          </p:nvPicPr>
          <p:blipFill>
            <a:blip r:embed="rId2" cstate="print"/>
            <a:stretch>
              <a:fillRect/>
            </a:stretch>
          </p:blipFill>
          <p:spPr>
            <a:xfrm>
              <a:off x="495" y="0"/>
              <a:ext cx="12191517" cy="6857999"/>
            </a:xfrm>
            <a:prstGeom prst="rect">
              <a:avLst/>
            </a:prstGeom>
          </p:spPr>
        </p:pic>
        <p:sp>
          <p:nvSpPr>
            <p:cNvPr id="7" name="object 7"/>
            <p:cNvSpPr/>
            <p:nvPr/>
          </p:nvSpPr>
          <p:spPr>
            <a:xfrm>
              <a:off x="246862" y="312035"/>
              <a:ext cx="11699875" cy="6234430"/>
            </a:xfrm>
            <a:custGeom>
              <a:avLst/>
              <a:gdLst/>
              <a:ahLst/>
              <a:cxnLst/>
              <a:rect l="l" t="t" r="r" b="b"/>
              <a:pathLst>
                <a:path w="11699875" h="6234430">
                  <a:moveTo>
                    <a:pt x="11476736" y="0"/>
                  </a:moveTo>
                  <a:lnTo>
                    <a:pt x="222503" y="0"/>
                  </a:lnTo>
                  <a:lnTo>
                    <a:pt x="177661" y="4520"/>
                  </a:lnTo>
                  <a:lnTo>
                    <a:pt x="135895" y="17485"/>
                  </a:lnTo>
                  <a:lnTo>
                    <a:pt x="98100" y="38000"/>
                  </a:lnTo>
                  <a:lnTo>
                    <a:pt x="65170" y="65171"/>
                  </a:lnTo>
                  <a:lnTo>
                    <a:pt x="38000" y="98103"/>
                  </a:lnTo>
                  <a:lnTo>
                    <a:pt x="17485" y="135900"/>
                  </a:lnTo>
                  <a:lnTo>
                    <a:pt x="4520" y="177670"/>
                  </a:lnTo>
                  <a:lnTo>
                    <a:pt x="0" y="222516"/>
                  </a:lnTo>
                  <a:lnTo>
                    <a:pt x="0" y="6011418"/>
                  </a:lnTo>
                  <a:lnTo>
                    <a:pt x="4520" y="6056260"/>
                  </a:lnTo>
                  <a:lnTo>
                    <a:pt x="17485" y="6098028"/>
                  </a:lnTo>
                  <a:lnTo>
                    <a:pt x="38000" y="6135825"/>
                  </a:lnTo>
                  <a:lnTo>
                    <a:pt x="65170" y="6168758"/>
                  </a:lnTo>
                  <a:lnTo>
                    <a:pt x="98100" y="6195930"/>
                  </a:lnTo>
                  <a:lnTo>
                    <a:pt x="135895" y="6216447"/>
                  </a:lnTo>
                  <a:lnTo>
                    <a:pt x="177661" y="6229413"/>
                  </a:lnTo>
                  <a:lnTo>
                    <a:pt x="222503" y="6233934"/>
                  </a:lnTo>
                  <a:lnTo>
                    <a:pt x="11476736" y="6233934"/>
                  </a:lnTo>
                  <a:lnTo>
                    <a:pt x="11521582" y="6229413"/>
                  </a:lnTo>
                  <a:lnTo>
                    <a:pt x="11563351" y="6216447"/>
                  </a:lnTo>
                  <a:lnTo>
                    <a:pt x="11601149" y="6195930"/>
                  </a:lnTo>
                  <a:lnTo>
                    <a:pt x="11634081" y="6168758"/>
                  </a:lnTo>
                  <a:lnTo>
                    <a:pt x="11661251" y="6135825"/>
                  </a:lnTo>
                  <a:lnTo>
                    <a:pt x="11681766" y="6098028"/>
                  </a:lnTo>
                  <a:lnTo>
                    <a:pt x="11694732" y="6056260"/>
                  </a:lnTo>
                  <a:lnTo>
                    <a:pt x="11699252" y="6011418"/>
                  </a:lnTo>
                  <a:lnTo>
                    <a:pt x="11699252" y="222516"/>
                  </a:lnTo>
                  <a:lnTo>
                    <a:pt x="11694732" y="177670"/>
                  </a:lnTo>
                  <a:lnTo>
                    <a:pt x="11681766" y="135900"/>
                  </a:lnTo>
                  <a:lnTo>
                    <a:pt x="11661251" y="98103"/>
                  </a:lnTo>
                  <a:lnTo>
                    <a:pt x="11634081" y="65171"/>
                  </a:lnTo>
                  <a:lnTo>
                    <a:pt x="11601149" y="38000"/>
                  </a:lnTo>
                  <a:lnTo>
                    <a:pt x="11563351" y="17485"/>
                  </a:lnTo>
                  <a:lnTo>
                    <a:pt x="11521582" y="4520"/>
                  </a:lnTo>
                  <a:lnTo>
                    <a:pt x="11476736" y="0"/>
                  </a:lnTo>
                  <a:close/>
                </a:path>
              </a:pathLst>
            </a:custGeom>
            <a:solidFill>
              <a:srgbClr val="FFFFFF"/>
            </a:solidFill>
          </p:spPr>
          <p:txBody>
            <a:bodyPr wrap="square" lIns="0" tIns="0" rIns="0" bIns="0" rtlCol="0"/>
            <a:lstStyle/>
            <a:p>
              <a:endParaRPr/>
            </a:p>
          </p:txBody>
        </p:sp>
        <p:sp>
          <p:nvSpPr>
            <p:cNvPr id="8" name="object 8"/>
            <p:cNvSpPr/>
            <p:nvPr/>
          </p:nvSpPr>
          <p:spPr>
            <a:xfrm>
              <a:off x="246862" y="312035"/>
              <a:ext cx="11699875" cy="6234430"/>
            </a:xfrm>
            <a:custGeom>
              <a:avLst/>
              <a:gdLst/>
              <a:ahLst/>
              <a:cxnLst/>
              <a:rect l="l" t="t" r="r" b="b"/>
              <a:pathLst>
                <a:path w="11699875" h="6234430">
                  <a:moveTo>
                    <a:pt x="11476736" y="6233934"/>
                  </a:moveTo>
                  <a:lnTo>
                    <a:pt x="222503" y="6233934"/>
                  </a:lnTo>
                  <a:lnTo>
                    <a:pt x="177661" y="6229413"/>
                  </a:lnTo>
                  <a:lnTo>
                    <a:pt x="135895" y="6216447"/>
                  </a:lnTo>
                  <a:lnTo>
                    <a:pt x="98100" y="6195930"/>
                  </a:lnTo>
                  <a:lnTo>
                    <a:pt x="65170" y="6168758"/>
                  </a:lnTo>
                  <a:lnTo>
                    <a:pt x="38000" y="6135825"/>
                  </a:lnTo>
                  <a:lnTo>
                    <a:pt x="17485" y="6098028"/>
                  </a:lnTo>
                  <a:lnTo>
                    <a:pt x="4520" y="6056260"/>
                  </a:lnTo>
                  <a:lnTo>
                    <a:pt x="0" y="6011418"/>
                  </a:lnTo>
                  <a:lnTo>
                    <a:pt x="0" y="222516"/>
                  </a:lnTo>
                  <a:lnTo>
                    <a:pt x="4520" y="177670"/>
                  </a:lnTo>
                  <a:lnTo>
                    <a:pt x="17485" y="135900"/>
                  </a:lnTo>
                  <a:lnTo>
                    <a:pt x="38000" y="98103"/>
                  </a:lnTo>
                  <a:lnTo>
                    <a:pt x="65170" y="65171"/>
                  </a:lnTo>
                  <a:lnTo>
                    <a:pt x="98100" y="38000"/>
                  </a:lnTo>
                  <a:lnTo>
                    <a:pt x="135895" y="17485"/>
                  </a:lnTo>
                  <a:lnTo>
                    <a:pt x="177661" y="4520"/>
                  </a:lnTo>
                  <a:lnTo>
                    <a:pt x="222503" y="0"/>
                  </a:lnTo>
                  <a:lnTo>
                    <a:pt x="11476736" y="0"/>
                  </a:lnTo>
                  <a:lnTo>
                    <a:pt x="11521582" y="4520"/>
                  </a:lnTo>
                  <a:lnTo>
                    <a:pt x="11563351" y="17485"/>
                  </a:lnTo>
                  <a:lnTo>
                    <a:pt x="11601149" y="38000"/>
                  </a:lnTo>
                  <a:lnTo>
                    <a:pt x="11634081" y="65171"/>
                  </a:lnTo>
                  <a:lnTo>
                    <a:pt x="11661251" y="98103"/>
                  </a:lnTo>
                  <a:lnTo>
                    <a:pt x="11681766" y="135900"/>
                  </a:lnTo>
                  <a:lnTo>
                    <a:pt x="11694732" y="177670"/>
                  </a:lnTo>
                  <a:lnTo>
                    <a:pt x="11699252" y="222516"/>
                  </a:lnTo>
                  <a:lnTo>
                    <a:pt x="11699252" y="6011418"/>
                  </a:lnTo>
                  <a:lnTo>
                    <a:pt x="11694732" y="6056260"/>
                  </a:lnTo>
                  <a:lnTo>
                    <a:pt x="11681766" y="6098028"/>
                  </a:lnTo>
                  <a:lnTo>
                    <a:pt x="11661251" y="6135825"/>
                  </a:lnTo>
                  <a:lnTo>
                    <a:pt x="11634081" y="6168758"/>
                  </a:lnTo>
                  <a:lnTo>
                    <a:pt x="11601149" y="6195930"/>
                  </a:lnTo>
                  <a:lnTo>
                    <a:pt x="11563351" y="6216447"/>
                  </a:lnTo>
                  <a:lnTo>
                    <a:pt x="11521582" y="6229413"/>
                  </a:lnTo>
                  <a:lnTo>
                    <a:pt x="11476736" y="6233934"/>
                  </a:lnTo>
                  <a:close/>
                </a:path>
              </a:pathLst>
            </a:custGeom>
            <a:ln w="12700">
              <a:solidFill>
                <a:srgbClr val="06152F"/>
              </a:solidFill>
            </a:ln>
          </p:spPr>
          <p:txBody>
            <a:bodyPr wrap="square" lIns="0" tIns="0" rIns="0" bIns="0" rtlCol="0"/>
            <a:lstStyle/>
            <a:p>
              <a:endParaRPr/>
            </a:p>
          </p:txBody>
        </p:sp>
        <p:sp>
          <p:nvSpPr>
            <p:cNvPr id="9" name="object 9"/>
            <p:cNvSpPr/>
            <p:nvPr/>
          </p:nvSpPr>
          <p:spPr>
            <a:xfrm>
              <a:off x="4975110" y="6394508"/>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0" y="341002"/>
                  </a:lnTo>
                  <a:lnTo>
                    <a:pt x="2207515" y="315226"/>
                  </a:lnTo>
                  <a:lnTo>
                    <a:pt x="2233290" y="277077"/>
                  </a:lnTo>
                  <a:lnTo>
                    <a:pt x="2242756" y="230492"/>
                  </a:lnTo>
                  <a:lnTo>
                    <a:pt x="2242756" y="119976"/>
                  </a:lnTo>
                  <a:lnTo>
                    <a:pt x="2233290" y="73391"/>
                  </a:lnTo>
                  <a:lnTo>
                    <a:pt x="2207515" y="35242"/>
                  </a:lnTo>
                  <a:lnTo>
                    <a:pt x="2169370" y="9466"/>
                  </a:lnTo>
                  <a:lnTo>
                    <a:pt x="2122792" y="0"/>
                  </a:lnTo>
                  <a:close/>
                </a:path>
              </a:pathLst>
            </a:custGeom>
            <a:solidFill>
              <a:srgbClr val="E8ECDD"/>
            </a:solidFill>
          </p:spPr>
          <p:txBody>
            <a:bodyPr wrap="square" lIns="0" tIns="0" rIns="0" bIns="0" rtlCol="0"/>
            <a:lstStyle/>
            <a:p>
              <a:endParaRPr/>
            </a:p>
          </p:txBody>
        </p:sp>
        <p:sp>
          <p:nvSpPr>
            <p:cNvPr id="10" name="object 10"/>
            <p:cNvSpPr/>
            <p:nvPr/>
          </p:nvSpPr>
          <p:spPr>
            <a:xfrm>
              <a:off x="4975110" y="6394508"/>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0" y="9466"/>
                  </a:lnTo>
                  <a:lnTo>
                    <a:pt x="2207515" y="35242"/>
                  </a:lnTo>
                  <a:lnTo>
                    <a:pt x="2233290" y="73391"/>
                  </a:lnTo>
                  <a:lnTo>
                    <a:pt x="2242756" y="119976"/>
                  </a:lnTo>
                  <a:lnTo>
                    <a:pt x="2242756" y="230492"/>
                  </a:lnTo>
                  <a:lnTo>
                    <a:pt x="2233290" y="277077"/>
                  </a:lnTo>
                  <a:lnTo>
                    <a:pt x="2207515" y="315226"/>
                  </a:lnTo>
                  <a:lnTo>
                    <a:pt x="2169370" y="341002"/>
                  </a:lnTo>
                  <a:lnTo>
                    <a:pt x="2122792" y="350469"/>
                  </a:lnTo>
                  <a:close/>
                </a:path>
              </a:pathLst>
            </a:custGeom>
            <a:ln w="12700">
              <a:solidFill>
                <a:srgbClr val="221F1F"/>
              </a:solidFill>
            </a:ln>
          </p:spPr>
          <p:txBody>
            <a:bodyPr wrap="square" lIns="0" tIns="0" rIns="0" bIns="0" rtlCol="0"/>
            <a:lstStyle/>
            <a:p>
              <a:endParaRPr/>
            </a:p>
          </p:txBody>
        </p:sp>
        <p:pic>
          <p:nvPicPr>
            <p:cNvPr id="11" name="object 11"/>
            <p:cNvPicPr/>
            <p:nvPr/>
          </p:nvPicPr>
          <p:blipFill>
            <a:blip r:embed="rId3" cstate="print"/>
            <a:stretch>
              <a:fillRect/>
            </a:stretch>
          </p:blipFill>
          <p:spPr>
            <a:xfrm>
              <a:off x="5060225" y="6434772"/>
              <a:ext cx="270797" cy="270793"/>
            </a:xfrm>
            <a:prstGeom prst="rect">
              <a:avLst/>
            </a:prstGeom>
          </p:spPr>
        </p:pic>
        <p:sp>
          <p:nvSpPr>
            <p:cNvPr id="12" name="object 12"/>
            <p:cNvSpPr/>
            <p:nvPr/>
          </p:nvSpPr>
          <p:spPr>
            <a:xfrm>
              <a:off x="11640921" y="0"/>
              <a:ext cx="551180" cy="660400"/>
            </a:xfrm>
            <a:custGeom>
              <a:avLst/>
              <a:gdLst/>
              <a:ahLst/>
              <a:cxnLst/>
              <a:rect l="l" t="t" r="r" b="b"/>
              <a:pathLst>
                <a:path w="551179" h="660400">
                  <a:moveTo>
                    <a:pt x="551078" y="0"/>
                  </a:moveTo>
                  <a:lnTo>
                    <a:pt x="2706" y="0"/>
                  </a:lnTo>
                  <a:lnTo>
                    <a:pt x="1543" y="14004"/>
                  </a:lnTo>
                  <a:lnTo>
                    <a:pt x="682" y="28254"/>
                  </a:lnTo>
                  <a:lnTo>
                    <a:pt x="169" y="42251"/>
                  </a:lnTo>
                  <a:lnTo>
                    <a:pt x="0" y="56095"/>
                  </a:lnTo>
                  <a:lnTo>
                    <a:pt x="1944" y="104952"/>
                  </a:lnTo>
                  <a:lnTo>
                    <a:pt x="7686" y="152782"/>
                  </a:lnTo>
                  <a:lnTo>
                    <a:pt x="17085" y="199431"/>
                  </a:lnTo>
                  <a:lnTo>
                    <a:pt x="30002" y="244747"/>
                  </a:lnTo>
                  <a:lnTo>
                    <a:pt x="46296" y="288575"/>
                  </a:lnTo>
                  <a:lnTo>
                    <a:pt x="65829" y="330764"/>
                  </a:lnTo>
                  <a:lnTo>
                    <a:pt x="88460" y="371160"/>
                  </a:lnTo>
                  <a:lnTo>
                    <a:pt x="114051" y="409609"/>
                  </a:lnTo>
                  <a:lnTo>
                    <a:pt x="142461" y="445959"/>
                  </a:lnTo>
                  <a:lnTo>
                    <a:pt x="173551" y="480056"/>
                  </a:lnTo>
                  <a:lnTo>
                    <a:pt x="207181" y="511747"/>
                  </a:lnTo>
                  <a:lnTo>
                    <a:pt x="243211" y="540880"/>
                  </a:lnTo>
                  <a:lnTo>
                    <a:pt x="281503" y="567300"/>
                  </a:lnTo>
                  <a:lnTo>
                    <a:pt x="321916" y="590854"/>
                  </a:lnTo>
                  <a:lnTo>
                    <a:pt x="364310" y="611390"/>
                  </a:lnTo>
                  <a:lnTo>
                    <a:pt x="408547" y="628755"/>
                  </a:lnTo>
                  <a:lnTo>
                    <a:pt x="454486" y="642794"/>
                  </a:lnTo>
                  <a:lnTo>
                    <a:pt x="501988" y="653355"/>
                  </a:lnTo>
                  <a:lnTo>
                    <a:pt x="551078" y="660311"/>
                  </a:lnTo>
                  <a:lnTo>
                    <a:pt x="551078" y="0"/>
                  </a:lnTo>
                  <a:close/>
                </a:path>
              </a:pathLst>
            </a:custGeom>
            <a:solidFill>
              <a:srgbClr val="E8ECDD"/>
            </a:solidFill>
          </p:spPr>
          <p:txBody>
            <a:bodyPr wrap="square" lIns="0" tIns="0" rIns="0" bIns="0" rtlCol="0"/>
            <a:lstStyle/>
            <a:p>
              <a:endParaRPr/>
            </a:p>
          </p:txBody>
        </p:sp>
        <p:sp>
          <p:nvSpPr>
            <p:cNvPr id="13" name="object 13"/>
            <p:cNvSpPr/>
            <p:nvPr/>
          </p:nvSpPr>
          <p:spPr>
            <a:xfrm>
              <a:off x="11634571" y="0"/>
              <a:ext cx="557530" cy="666750"/>
            </a:xfrm>
            <a:custGeom>
              <a:avLst/>
              <a:gdLst/>
              <a:ahLst/>
              <a:cxnLst/>
              <a:rect l="l" t="t" r="r" b="b"/>
              <a:pathLst>
                <a:path w="557529" h="666750">
                  <a:moveTo>
                    <a:pt x="15430" y="0"/>
                  </a:moveTo>
                  <a:lnTo>
                    <a:pt x="2694" y="0"/>
                  </a:lnTo>
                  <a:lnTo>
                    <a:pt x="1569" y="13537"/>
                  </a:lnTo>
                  <a:lnTo>
                    <a:pt x="696" y="27927"/>
                  </a:lnTo>
                  <a:lnTo>
                    <a:pt x="179" y="41940"/>
                  </a:lnTo>
                  <a:lnTo>
                    <a:pt x="0" y="56095"/>
                  </a:lnTo>
                  <a:lnTo>
                    <a:pt x="2018" y="104695"/>
                  </a:lnTo>
                  <a:lnTo>
                    <a:pt x="2104" y="106766"/>
                  </a:lnTo>
                  <a:lnTo>
                    <a:pt x="8360" y="156741"/>
                  </a:lnTo>
                  <a:lnTo>
                    <a:pt x="18680" y="205799"/>
                  </a:lnTo>
                  <a:lnTo>
                    <a:pt x="32977" y="253719"/>
                  </a:lnTo>
                  <a:lnTo>
                    <a:pt x="51165" y="300277"/>
                  </a:lnTo>
                  <a:lnTo>
                    <a:pt x="73157" y="345253"/>
                  </a:lnTo>
                  <a:lnTo>
                    <a:pt x="98866" y="388424"/>
                  </a:lnTo>
                  <a:lnTo>
                    <a:pt x="128204" y="429568"/>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428" y="666673"/>
                  </a:lnTo>
                  <a:lnTo>
                    <a:pt x="557428" y="653905"/>
                  </a:lnTo>
                  <a:lnTo>
                    <a:pt x="510131" y="647192"/>
                  </a:lnTo>
                  <a:lnTo>
                    <a:pt x="463621" y="636828"/>
                  </a:lnTo>
                  <a:lnTo>
                    <a:pt x="418533" y="623031"/>
                  </a:lnTo>
                  <a:lnTo>
                    <a:pt x="375014" y="605947"/>
                  </a:lnTo>
                  <a:lnTo>
                    <a:pt x="333216" y="585726"/>
                  </a:lnTo>
                  <a:lnTo>
                    <a:pt x="293289" y="562515"/>
                  </a:lnTo>
                  <a:lnTo>
                    <a:pt x="255382" y="536463"/>
                  </a:lnTo>
                  <a:lnTo>
                    <a:pt x="219645" y="507717"/>
                  </a:lnTo>
                  <a:lnTo>
                    <a:pt x="186229" y="476425"/>
                  </a:lnTo>
                  <a:lnTo>
                    <a:pt x="155284" y="442736"/>
                  </a:lnTo>
                  <a:lnTo>
                    <a:pt x="126959" y="406798"/>
                  </a:lnTo>
                  <a:lnTo>
                    <a:pt x="101404" y="368759"/>
                  </a:lnTo>
                  <a:lnTo>
                    <a:pt x="78770" y="328767"/>
                  </a:lnTo>
                  <a:lnTo>
                    <a:pt x="59207" y="286970"/>
                  </a:lnTo>
                  <a:lnTo>
                    <a:pt x="42864" y="243517"/>
                  </a:lnTo>
                  <a:lnTo>
                    <a:pt x="29892" y="198554"/>
                  </a:lnTo>
                  <a:lnTo>
                    <a:pt x="20441" y="152231"/>
                  </a:lnTo>
                  <a:lnTo>
                    <a:pt x="14660" y="104695"/>
                  </a:lnTo>
                  <a:lnTo>
                    <a:pt x="12700" y="56095"/>
                  </a:lnTo>
                  <a:lnTo>
                    <a:pt x="12880" y="42079"/>
                  </a:lnTo>
                  <a:lnTo>
                    <a:pt x="13410" y="27927"/>
                  </a:lnTo>
                  <a:lnTo>
                    <a:pt x="14269" y="13897"/>
                  </a:lnTo>
                  <a:lnTo>
                    <a:pt x="15430" y="0"/>
                  </a:lnTo>
                  <a:close/>
                </a:path>
              </a:pathLst>
            </a:custGeom>
            <a:solidFill>
              <a:srgbClr val="000000"/>
            </a:solidFill>
          </p:spPr>
          <p:txBody>
            <a:bodyPr wrap="square" lIns="0" tIns="0" rIns="0" bIns="0" rtlCol="0"/>
            <a:lstStyle/>
            <a:p>
              <a:endParaRPr/>
            </a:p>
          </p:txBody>
        </p:sp>
      </p:grpSp>
      <p:sp>
        <p:nvSpPr>
          <p:cNvPr id="15" name="object 15"/>
          <p:cNvSpPr txBox="1"/>
          <p:nvPr/>
        </p:nvSpPr>
        <p:spPr>
          <a:xfrm>
            <a:off x="938265" y="1069606"/>
            <a:ext cx="4895215" cy="320601"/>
          </a:xfrm>
          <a:prstGeom prst="rect">
            <a:avLst/>
          </a:prstGeom>
        </p:spPr>
        <p:txBody>
          <a:bodyPr vert="horz" wrap="square" lIns="0" tIns="12700" rIns="0" bIns="0" rtlCol="0">
            <a:spAutoFit/>
          </a:bodyPr>
          <a:lstStyle/>
          <a:p>
            <a:pPr marL="12700">
              <a:lnSpc>
                <a:spcPct val="100000"/>
              </a:lnSpc>
              <a:spcBef>
                <a:spcPts val="100"/>
              </a:spcBef>
            </a:pPr>
            <a:r>
              <a:rPr sz="2000" spc="-100" dirty="0">
                <a:solidFill>
                  <a:srgbClr val="69C6C2"/>
                </a:solidFill>
                <a:latin typeface="Grammarsaurus" pitchFamily="2" charset="0"/>
                <a:cs typeface="Gill Sans MT"/>
              </a:rPr>
              <a:t>Coke and lemonade may cause the most tooth</a:t>
            </a:r>
            <a:endParaRPr sz="2000" spc="-100" dirty="0">
              <a:latin typeface="Grammarsaurus" pitchFamily="2" charset="0"/>
              <a:cs typeface="Gill Sans MT"/>
            </a:endParaRPr>
          </a:p>
        </p:txBody>
      </p:sp>
      <p:sp>
        <p:nvSpPr>
          <p:cNvPr id="16" name="object 16"/>
          <p:cNvSpPr txBox="1"/>
          <p:nvPr/>
        </p:nvSpPr>
        <p:spPr>
          <a:xfrm>
            <a:off x="889001" y="1374406"/>
            <a:ext cx="4889500" cy="1453218"/>
          </a:xfrm>
          <a:prstGeom prst="rect">
            <a:avLst/>
          </a:prstGeom>
        </p:spPr>
        <p:txBody>
          <a:bodyPr vert="horz" wrap="square" lIns="0" tIns="12700" rIns="0" bIns="0" rtlCol="0">
            <a:spAutoFit/>
          </a:bodyPr>
          <a:lstStyle/>
          <a:p>
            <a:pPr marL="12700" marR="5080" indent="-635" algn="ctr">
              <a:lnSpc>
                <a:spcPct val="116700"/>
              </a:lnSpc>
              <a:spcBef>
                <a:spcPts val="100"/>
              </a:spcBef>
              <a:tabLst>
                <a:tab pos="1071245" algn="l"/>
              </a:tabLst>
            </a:pPr>
            <a:r>
              <a:rPr sz="2000" spc="-100" dirty="0">
                <a:solidFill>
                  <a:srgbClr val="69C6C2"/>
                </a:solidFill>
                <a:latin typeface="Grammarsaurus" pitchFamily="2" charset="0"/>
                <a:cs typeface="Gill Sans MT"/>
              </a:rPr>
              <a:t>decay	because they have the </a:t>
            </a:r>
            <a:r>
              <a:rPr sz="2000" b="1" spc="-100" dirty="0">
                <a:solidFill>
                  <a:srgbClr val="69C6C2"/>
                </a:solidFill>
                <a:latin typeface="Grammarsaurus" pitchFamily="2" charset="0"/>
                <a:cs typeface="Gill Sans MT"/>
              </a:rPr>
              <a:t>highest amount of sugar per 100 ml </a:t>
            </a:r>
            <a:r>
              <a:rPr sz="2000" spc="-100" dirty="0">
                <a:solidFill>
                  <a:srgbClr val="69C6C2"/>
                </a:solidFill>
                <a:latin typeface="Grammarsaurus" pitchFamily="2" charset="0"/>
                <a:cs typeface="Gill Sans MT"/>
              </a:rPr>
              <a:t>(about </a:t>
            </a:r>
            <a:r>
              <a:rPr sz="2000" b="1" spc="-100" dirty="0">
                <a:solidFill>
                  <a:srgbClr val="69C6C2"/>
                </a:solidFill>
                <a:latin typeface="Grammarsaurus" pitchFamily="2" charset="0"/>
                <a:cs typeface="Gill Sans MT"/>
              </a:rPr>
              <a:t>10.6 g</a:t>
            </a:r>
            <a:r>
              <a:rPr sz="2000" spc="-100" dirty="0">
                <a:solidFill>
                  <a:srgbClr val="69C6C2"/>
                </a:solidFill>
                <a:latin typeface="Grammarsaurus" pitchFamily="2" charset="0"/>
                <a:cs typeface="Gill Sans MT"/>
              </a:rPr>
              <a:t>), and the bacteria in plaque use that sugar to produce acids that damage enamel.</a:t>
            </a:r>
            <a:endParaRPr sz="2000" spc="-100" dirty="0">
              <a:latin typeface="Grammarsaurus" pitchFamily="2" charset="0"/>
              <a:cs typeface="Gill Sans MT"/>
            </a:endParaRPr>
          </a:p>
        </p:txBody>
      </p:sp>
      <p:sp>
        <p:nvSpPr>
          <p:cNvPr id="17" name="object 17"/>
          <p:cNvSpPr txBox="1"/>
          <p:nvPr/>
        </p:nvSpPr>
        <p:spPr>
          <a:xfrm>
            <a:off x="6784330" y="1018806"/>
            <a:ext cx="4645670" cy="1093120"/>
          </a:xfrm>
          <a:prstGeom prst="rect">
            <a:avLst/>
          </a:prstGeom>
        </p:spPr>
        <p:txBody>
          <a:bodyPr vert="horz" wrap="square" lIns="0" tIns="12700" rIns="0" bIns="0" rtlCol="0">
            <a:spAutoFit/>
          </a:bodyPr>
          <a:lstStyle/>
          <a:p>
            <a:pPr marL="12700" marR="5080" algn="ctr">
              <a:lnSpc>
                <a:spcPct val="116700"/>
              </a:lnSpc>
              <a:spcBef>
                <a:spcPts val="100"/>
              </a:spcBef>
            </a:pPr>
            <a:r>
              <a:rPr sz="2000" spc="-100" dirty="0">
                <a:solidFill>
                  <a:srgbClr val="69C6C2"/>
                </a:solidFill>
                <a:latin typeface="Grammarsaurus" pitchFamily="2" charset="0"/>
                <a:cs typeface="Gill Sans MT"/>
              </a:rPr>
              <a:t>Water would cause the least amount of tooth decay because it has no sugar, so plaque bacteria can’t make damaging acids.</a:t>
            </a:r>
            <a:endParaRPr sz="2000" spc="-100" dirty="0">
              <a:latin typeface="Grammarsaurus" pitchFamily="2" charset="0"/>
              <a:cs typeface="Gill Sans MT"/>
            </a:endParaRPr>
          </a:p>
        </p:txBody>
      </p:sp>
      <p:grpSp>
        <p:nvGrpSpPr>
          <p:cNvPr id="18" name="object 18"/>
          <p:cNvGrpSpPr/>
          <p:nvPr/>
        </p:nvGrpSpPr>
        <p:grpSpPr>
          <a:xfrm>
            <a:off x="4670069" y="144018"/>
            <a:ext cx="2853055" cy="772160"/>
            <a:chOff x="4670069" y="144018"/>
            <a:chExt cx="2853055" cy="772160"/>
          </a:xfrm>
        </p:grpSpPr>
        <p:sp>
          <p:nvSpPr>
            <p:cNvPr id="19" name="object 19"/>
            <p:cNvSpPr/>
            <p:nvPr/>
          </p:nvSpPr>
          <p:spPr>
            <a:xfrm>
              <a:off x="4813807" y="152273"/>
              <a:ext cx="2564765" cy="755650"/>
            </a:xfrm>
            <a:custGeom>
              <a:avLst/>
              <a:gdLst/>
              <a:ahLst/>
              <a:cxnLst/>
              <a:rect l="l" t="t" r="r" b="b"/>
              <a:pathLst>
                <a:path w="2564765" h="755650">
                  <a:moveTo>
                    <a:pt x="2525445"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2525445" y="755141"/>
                  </a:lnTo>
                  <a:lnTo>
                    <a:pt x="2540637" y="752074"/>
                  </a:lnTo>
                  <a:lnTo>
                    <a:pt x="2553047" y="743708"/>
                  </a:lnTo>
                  <a:lnTo>
                    <a:pt x="2561416" y="731299"/>
                  </a:lnTo>
                  <a:lnTo>
                    <a:pt x="2564485" y="716102"/>
                  </a:lnTo>
                  <a:lnTo>
                    <a:pt x="2564485" y="39039"/>
                  </a:lnTo>
                  <a:lnTo>
                    <a:pt x="2561416" y="23847"/>
                  </a:lnTo>
                  <a:lnTo>
                    <a:pt x="2553047" y="11437"/>
                  </a:lnTo>
                  <a:lnTo>
                    <a:pt x="2540637" y="3069"/>
                  </a:lnTo>
                  <a:lnTo>
                    <a:pt x="2525445" y="0"/>
                  </a:lnTo>
                  <a:close/>
                </a:path>
              </a:pathLst>
            </a:custGeom>
            <a:solidFill>
              <a:srgbClr val="E8ECDD"/>
            </a:solidFill>
          </p:spPr>
          <p:txBody>
            <a:bodyPr wrap="square" lIns="0" tIns="0" rIns="0" bIns="0" rtlCol="0"/>
            <a:lstStyle/>
            <a:p>
              <a:endParaRPr/>
            </a:p>
          </p:txBody>
        </p:sp>
        <p:sp>
          <p:nvSpPr>
            <p:cNvPr id="20" name="object 20"/>
            <p:cNvSpPr/>
            <p:nvPr/>
          </p:nvSpPr>
          <p:spPr>
            <a:xfrm>
              <a:off x="4813807" y="152273"/>
              <a:ext cx="2564765" cy="755650"/>
            </a:xfrm>
            <a:custGeom>
              <a:avLst/>
              <a:gdLst/>
              <a:ahLst/>
              <a:cxnLst/>
              <a:rect l="l" t="t" r="r" b="b"/>
              <a:pathLst>
                <a:path w="2564765" h="755650">
                  <a:moveTo>
                    <a:pt x="2525445"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2525445" y="0"/>
                  </a:lnTo>
                  <a:lnTo>
                    <a:pt x="2540637" y="3069"/>
                  </a:lnTo>
                  <a:lnTo>
                    <a:pt x="2553047" y="11437"/>
                  </a:lnTo>
                  <a:lnTo>
                    <a:pt x="2561416" y="23847"/>
                  </a:lnTo>
                  <a:lnTo>
                    <a:pt x="2564485" y="39039"/>
                  </a:lnTo>
                  <a:lnTo>
                    <a:pt x="2564485" y="716102"/>
                  </a:lnTo>
                  <a:lnTo>
                    <a:pt x="2561416" y="731299"/>
                  </a:lnTo>
                  <a:lnTo>
                    <a:pt x="2553047" y="743708"/>
                  </a:lnTo>
                  <a:lnTo>
                    <a:pt x="2540637" y="752074"/>
                  </a:lnTo>
                  <a:lnTo>
                    <a:pt x="2525445" y="755141"/>
                  </a:lnTo>
                  <a:close/>
                </a:path>
              </a:pathLst>
            </a:custGeom>
            <a:ln w="15951">
              <a:solidFill>
                <a:srgbClr val="221F1F"/>
              </a:solidFill>
            </a:ln>
          </p:spPr>
          <p:txBody>
            <a:bodyPr wrap="square" lIns="0" tIns="0" rIns="0" bIns="0" rtlCol="0"/>
            <a:lstStyle/>
            <a:p>
              <a:endParaRPr/>
            </a:p>
          </p:txBody>
        </p:sp>
        <p:sp>
          <p:nvSpPr>
            <p:cNvPr id="21" name="object 21"/>
            <p:cNvSpPr/>
            <p:nvPr/>
          </p:nvSpPr>
          <p:spPr>
            <a:xfrm>
              <a:off x="4678324" y="152273"/>
              <a:ext cx="2836545" cy="755650"/>
            </a:xfrm>
            <a:custGeom>
              <a:avLst/>
              <a:gdLst/>
              <a:ahLst/>
              <a:cxnLst/>
              <a:rect l="l" t="t" r="r" b="b"/>
              <a:pathLst>
                <a:path w="2836545" h="755650">
                  <a:moveTo>
                    <a:pt x="2797289"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2797289" y="755141"/>
                  </a:lnTo>
                  <a:lnTo>
                    <a:pt x="2812486" y="752074"/>
                  </a:lnTo>
                  <a:lnTo>
                    <a:pt x="2824895" y="743708"/>
                  </a:lnTo>
                  <a:lnTo>
                    <a:pt x="2833261" y="731299"/>
                  </a:lnTo>
                  <a:lnTo>
                    <a:pt x="2836329" y="716102"/>
                  </a:lnTo>
                  <a:lnTo>
                    <a:pt x="2836329" y="39039"/>
                  </a:lnTo>
                  <a:lnTo>
                    <a:pt x="2833261" y="23847"/>
                  </a:lnTo>
                  <a:lnTo>
                    <a:pt x="2824895" y="11437"/>
                  </a:lnTo>
                  <a:lnTo>
                    <a:pt x="2812486" y="3069"/>
                  </a:lnTo>
                  <a:lnTo>
                    <a:pt x="2797289" y="0"/>
                  </a:lnTo>
                  <a:close/>
                </a:path>
              </a:pathLst>
            </a:custGeom>
            <a:solidFill>
              <a:srgbClr val="E8ECDD"/>
            </a:solidFill>
          </p:spPr>
          <p:txBody>
            <a:bodyPr wrap="square" lIns="0" tIns="0" rIns="0" bIns="0" rtlCol="0"/>
            <a:lstStyle/>
            <a:p>
              <a:endParaRPr/>
            </a:p>
          </p:txBody>
        </p:sp>
        <p:sp>
          <p:nvSpPr>
            <p:cNvPr id="22" name="object 22"/>
            <p:cNvSpPr/>
            <p:nvPr/>
          </p:nvSpPr>
          <p:spPr>
            <a:xfrm>
              <a:off x="4678324" y="152273"/>
              <a:ext cx="2836545" cy="755650"/>
            </a:xfrm>
            <a:custGeom>
              <a:avLst/>
              <a:gdLst/>
              <a:ahLst/>
              <a:cxnLst/>
              <a:rect l="l" t="t" r="r" b="b"/>
              <a:pathLst>
                <a:path w="2836545" h="755650">
                  <a:moveTo>
                    <a:pt x="2797289"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2797289" y="0"/>
                  </a:lnTo>
                  <a:lnTo>
                    <a:pt x="2812486" y="3069"/>
                  </a:lnTo>
                  <a:lnTo>
                    <a:pt x="2824895" y="11437"/>
                  </a:lnTo>
                  <a:lnTo>
                    <a:pt x="2833261" y="23847"/>
                  </a:lnTo>
                  <a:lnTo>
                    <a:pt x="2836329" y="39039"/>
                  </a:lnTo>
                  <a:lnTo>
                    <a:pt x="2836329" y="716102"/>
                  </a:lnTo>
                  <a:lnTo>
                    <a:pt x="2833261" y="731299"/>
                  </a:lnTo>
                  <a:lnTo>
                    <a:pt x="2824895" y="743708"/>
                  </a:lnTo>
                  <a:lnTo>
                    <a:pt x="2812486" y="752074"/>
                  </a:lnTo>
                  <a:lnTo>
                    <a:pt x="2797289" y="755141"/>
                  </a:lnTo>
                  <a:close/>
                </a:path>
              </a:pathLst>
            </a:custGeom>
            <a:ln w="15951">
              <a:solidFill>
                <a:srgbClr val="221F1F"/>
              </a:solidFill>
            </a:ln>
          </p:spPr>
          <p:txBody>
            <a:bodyPr wrap="square" lIns="0" tIns="0" rIns="0" bIns="0" rtlCol="0"/>
            <a:lstStyle/>
            <a:p>
              <a:endParaRPr/>
            </a:p>
          </p:txBody>
        </p:sp>
      </p:grpSp>
      <p:grpSp>
        <p:nvGrpSpPr>
          <p:cNvPr id="24" name="object 24"/>
          <p:cNvGrpSpPr/>
          <p:nvPr/>
        </p:nvGrpSpPr>
        <p:grpSpPr>
          <a:xfrm>
            <a:off x="7371943" y="251955"/>
            <a:ext cx="1660525" cy="556260"/>
            <a:chOff x="7371943" y="251955"/>
            <a:chExt cx="1660525" cy="556260"/>
          </a:xfrm>
        </p:grpSpPr>
        <p:sp>
          <p:nvSpPr>
            <p:cNvPr id="25" name="object 25"/>
            <p:cNvSpPr/>
            <p:nvPr/>
          </p:nvSpPr>
          <p:spPr>
            <a:xfrm>
              <a:off x="7378293" y="258305"/>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099"/>
                  </a:lnTo>
                  <a:lnTo>
                    <a:pt x="0" y="505002"/>
                  </a:lnTo>
                  <a:lnTo>
                    <a:pt x="2993" y="519833"/>
                  </a:lnTo>
                  <a:lnTo>
                    <a:pt x="11158" y="531944"/>
                  </a:lnTo>
                  <a:lnTo>
                    <a:pt x="23268" y="540108"/>
                  </a:lnTo>
                  <a:lnTo>
                    <a:pt x="38100" y="543102"/>
                  </a:lnTo>
                  <a:lnTo>
                    <a:pt x="1609102" y="543102"/>
                  </a:lnTo>
                  <a:lnTo>
                    <a:pt x="1623928" y="540108"/>
                  </a:lnTo>
                  <a:lnTo>
                    <a:pt x="1636039" y="531944"/>
                  </a:lnTo>
                  <a:lnTo>
                    <a:pt x="1644207" y="519833"/>
                  </a:lnTo>
                  <a:lnTo>
                    <a:pt x="1647202" y="505002"/>
                  </a:lnTo>
                  <a:lnTo>
                    <a:pt x="1647202" y="38099"/>
                  </a:lnTo>
                  <a:lnTo>
                    <a:pt x="1644207" y="23268"/>
                  </a:lnTo>
                  <a:lnTo>
                    <a:pt x="1636039" y="11158"/>
                  </a:lnTo>
                  <a:lnTo>
                    <a:pt x="1623928" y="2993"/>
                  </a:lnTo>
                  <a:lnTo>
                    <a:pt x="1609102" y="0"/>
                  </a:lnTo>
                  <a:close/>
                </a:path>
              </a:pathLst>
            </a:custGeom>
            <a:solidFill>
              <a:srgbClr val="85A484"/>
            </a:solidFill>
          </p:spPr>
          <p:txBody>
            <a:bodyPr wrap="square" lIns="0" tIns="0" rIns="0" bIns="0" rtlCol="0"/>
            <a:lstStyle/>
            <a:p>
              <a:endParaRPr/>
            </a:p>
          </p:txBody>
        </p:sp>
        <p:sp>
          <p:nvSpPr>
            <p:cNvPr id="26" name="object 26"/>
            <p:cNvSpPr/>
            <p:nvPr/>
          </p:nvSpPr>
          <p:spPr>
            <a:xfrm>
              <a:off x="7378293" y="258305"/>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099"/>
                  </a:lnTo>
                  <a:lnTo>
                    <a:pt x="2993" y="23268"/>
                  </a:lnTo>
                  <a:lnTo>
                    <a:pt x="11158" y="11158"/>
                  </a:lnTo>
                  <a:lnTo>
                    <a:pt x="23268" y="2993"/>
                  </a:lnTo>
                  <a:lnTo>
                    <a:pt x="38100" y="0"/>
                  </a:lnTo>
                  <a:lnTo>
                    <a:pt x="1609102" y="0"/>
                  </a:lnTo>
                  <a:lnTo>
                    <a:pt x="1623928" y="2993"/>
                  </a:lnTo>
                  <a:lnTo>
                    <a:pt x="1636039" y="11158"/>
                  </a:lnTo>
                  <a:lnTo>
                    <a:pt x="1644207" y="23268"/>
                  </a:lnTo>
                  <a:lnTo>
                    <a:pt x="1647202" y="38099"/>
                  </a:lnTo>
                  <a:lnTo>
                    <a:pt x="1647202" y="505002"/>
                  </a:lnTo>
                  <a:lnTo>
                    <a:pt x="1644207" y="519833"/>
                  </a:lnTo>
                  <a:lnTo>
                    <a:pt x="1636039" y="531944"/>
                  </a:lnTo>
                  <a:lnTo>
                    <a:pt x="1623928" y="540108"/>
                  </a:lnTo>
                  <a:lnTo>
                    <a:pt x="1609102" y="543102"/>
                  </a:lnTo>
                </a:path>
              </a:pathLst>
            </a:custGeom>
            <a:ln w="12699">
              <a:solidFill>
                <a:srgbClr val="221F1F"/>
              </a:solidFill>
            </a:ln>
          </p:spPr>
          <p:txBody>
            <a:bodyPr wrap="square" lIns="0" tIns="0" rIns="0" bIns="0" rtlCol="0"/>
            <a:lstStyle/>
            <a:p>
              <a:endParaRPr/>
            </a:p>
          </p:txBody>
        </p:sp>
      </p:grpSp>
      <p:sp>
        <p:nvSpPr>
          <p:cNvPr id="27" name="object 27"/>
          <p:cNvSpPr txBox="1"/>
          <p:nvPr/>
        </p:nvSpPr>
        <p:spPr>
          <a:xfrm>
            <a:off x="7644892" y="311213"/>
            <a:ext cx="1194308" cy="366767"/>
          </a:xfrm>
          <a:prstGeom prst="rect">
            <a:avLst/>
          </a:prstGeom>
        </p:spPr>
        <p:txBody>
          <a:bodyPr vert="horz" wrap="square" lIns="0" tIns="12700" rIns="0" bIns="0" rtlCol="0">
            <a:spAutoFit/>
          </a:bodyPr>
          <a:lstStyle/>
          <a:p>
            <a:pPr marL="12700">
              <a:lnSpc>
                <a:spcPct val="100000"/>
              </a:lnSpc>
              <a:spcBef>
                <a:spcPts val="100"/>
              </a:spcBef>
            </a:pPr>
            <a:r>
              <a:rPr sz="2300" b="1" dirty="0">
                <a:solidFill>
                  <a:srgbClr val="F4EEE6"/>
                </a:solidFill>
                <a:latin typeface="Grammarsaurus" pitchFamily="2" charset="0"/>
                <a:cs typeface="Gill Sans MT"/>
              </a:rPr>
              <a:t>answers</a:t>
            </a:r>
            <a:endParaRPr sz="2300" dirty="0">
              <a:latin typeface="Grammarsaurus" pitchFamily="2" charset="0"/>
              <a:cs typeface="Gill Sans MT"/>
            </a:endParaRPr>
          </a:p>
        </p:txBody>
      </p:sp>
      <p:grpSp>
        <p:nvGrpSpPr>
          <p:cNvPr id="28" name="object 28"/>
          <p:cNvGrpSpPr/>
          <p:nvPr/>
        </p:nvGrpSpPr>
        <p:grpSpPr>
          <a:xfrm>
            <a:off x="1935226" y="1450924"/>
            <a:ext cx="9662795" cy="5119370"/>
            <a:chOff x="1935226" y="1450924"/>
            <a:chExt cx="9662795" cy="5119370"/>
          </a:xfrm>
        </p:grpSpPr>
        <p:pic>
          <p:nvPicPr>
            <p:cNvPr id="29" name="object 29"/>
            <p:cNvPicPr/>
            <p:nvPr/>
          </p:nvPicPr>
          <p:blipFill>
            <a:blip r:embed="rId4" cstate="print"/>
            <a:stretch>
              <a:fillRect/>
            </a:stretch>
          </p:blipFill>
          <p:spPr>
            <a:xfrm>
              <a:off x="1935226" y="1450924"/>
              <a:ext cx="317359" cy="293852"/>
            </a:xfrm>
            <a:prstGeom prst="rect">
              <a:avLst/>
            </a:prstGeom>
          </p:spPr>
        </p:pic>
        <p:pic>
          <p:nvPicPr>
            <p:cNvPr id="30" name="object 30"/>
            <p:cNvPicPr/>
            <p:nvPr/>
          </p:nvPicPr>
          <p:blipFill>
            <a:blip r:embed="rId5" cstate="print"/>
            <a:stretch>
              <a:fillRect/>
            </a:stretch>
          </p:blipFill>
          <p:spPr>
            <a:xfrm>
              <a:off x="9354273" y="2168709"/>
              <a:ext cx="2243658" cy="4401032"/>
            </a:xfrm>
            <a:prstGeom prst="rect">
              <a:avLst/>
            </a:prstGeom>
          </p:spPr>
        </p:pic>
      </p:grpSp>
      <p:sp>
        <p:nvSpPr>
          <p:cNvPr id="31" name="object 31"/>
          <p:cNvSpPr/>
          <p:nvPr/>
        </p:nvSpPr>
        <p:spPr>
          <a:xfrm>
            <a:off x="2760027" y="3484867"/>
            <a:ext cx="6393815" cy="2734945"/>
          </a:xfrm>
          <a:custGeom>
            <a:avLst/>
            <a:gdLst/>
            <a:ahLst/>
            <a:cxnLst/>
            <a:rect l="l" t="t" r="r" b="b"/>
            <a:pathLst>
              <a:path w="6393815" h="2734945">
                <a:moveTo>
                  <a:pt x="6393396" y="0"/>
                </a:moveTo>
                <a:lnTo>
                  <a:pt x="3196691" y="0"/>
                </a:lnTo>
                <a:lnTo>
                  <a:pt x="0" y="0"/>
                </a:lnTo>
                <a:lnTo>
                  <a:pt x="0" y="455790"/>
                </a:lnTo>
                <a:lnTo>
                  <a:pt x="0" y="2734729"/>
                </a:lnTo>
                <a:lnTo>
                  <a:pt x="3196679" y="2734729"/>
                </a:lnTo>
                <a:lnTo>
                  <a:pt x="6393396" y="2734729"/>
                </a:lnTo>
                <a:lnTo>
                  <a:pt x="6393396" y="2278951"/>
                </a:lnTo>
                <a:lnTo>
                  <a:pt x="6393396" y="455790"/>
                </a:lnTo>
                <a:lnTo>
                  <a:pt x="6393396" y="0"/>
                </a:lnTo>
                <a:close/>
              </a:path>
            </a:pathLst>
          </a:custGeom>
          <a:solidFill>
            <a:srgbClr val="FFFFFF"/>
          </a:solidFill>
        </p:spPr>
        <p:txBody>
          <a:bodyPr wrap="square" lIns="0" tIns="0" rIns="0" bIns="0" rtlCol="0"/>
          <a:lstStyle/>
          <a:p>
            <a:endParaRPr/>
          </a:p>
        </p:txBody>
      </p:sp>
      <p:graphicFrame>
        <p:nvGraphicFramePr>
          <p:cNvPr id="32" name="object 32"/>
          <p:cNvGraphicFramePr>
            <a:graphicFrameLocks noGrp="1"/>
          </p:cNvGraphicFramePr>
          <p:nvPr>
            <p:extLst>
              <p:ext uri="{D42A27DB-BD31-4B8C-83A1-F6EECF244321}">
                <p14:modId xmlns:p14="http://schemas.microsoft.com/office/powerpoint/2010/main" val="739836973"/>
              </p:ext>
            </p:extLst>
          </p:nvPr>
        </p:nvGraphicFramePr>
        <p:xfrm>
          <a:off x="2753677" y="3478517"/>
          <a:ext cx="6393180" cy="2731770"/>
        </p:xfrm>
        <a:graphic>
          <a:graphicData uri="http://schemas.openxmlformats.org/drawingml/2006/table">
            <a:tbl>
              <a:tblPr firstRow="1" bandRow="1">
                <a:tableStyleId>{2D5ABB26-0587-4C30-8999-92F81FD0307C}</a:tableStyleId>
              </a:tblPr>
              <a:tblGrid>
                <a:gridCol w="3196590">
                  <a:extLst>
                    <a:ext uri="{9D8B030D-6E8A-4147-A177-3AD203B41FA5}">
                      <a16:colId xmlns:a16="http://schemas.microsoft.com/office/drawing/2014/main" val="20000"/>
                    </a:ext>
                  </a:extLst>
                </a:gridCol>
                <a:gridCol w="3196590">
                  <a:extLst>
                    <a:ext uri="{9D8B030D-6E8A-4147-A177-3AD203B41FA5}">
                      <a16:colId xmlns:a16="http://schemas.microsoft.com/office/drawing/2014/main" val="20001"/>
                    </a:ext>
                  </a:extLst>
                </a:gridCol>
              </a:tblGrid>
              <a:tr h="455295">
                <a:tc>
                  <a:txBody>
                    <a:bodyPr/>
                    <a:lstStyle/>
                    <a:p>
                      <a:pPr algn="ctr">
                        <a:lnSpc>
                          <a:spcPct val="100000"/>
                        </a:lnSpc>
                        <a:spcBef>
                          <a:spcPts val="455"/>
                        </a:spcBef>
                      </a:pPr>
                      <a:r>
                        <a:rPr sz="1800" spc="0" baseline="0" dirty="0">
                          <a:solidFill>
                            <a:srgbClr val="1D242C"/>
                          </a:solidFill>
                          <a:latin typeface="Grammarsaurus" pitchFamily="2" charset="0"/>
                          <a:cs typeface="Gill Sans MT"/>
                        </a:rPr>
                        <a:t>drink</a:t>
                      </a:r>
                      <a:endParaRPr sz="1800" spc="0" baseline="0" dirty="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gn="ctr">
                        <a:lnSpc>
                          <a:spcPct val="100000"/>
                        </a:lnSpc>
                        <a:spcBef>
                          <a:spcPts val="455"/>
                        </a:spcBef>
                      </a:pPr>
                      <a:r>
                        <a:rPr sz="1800" spc="0" baseline="0" dirty="0">
                          <a:solidFill>
                            <a:srgbClr val="1D242C"/>
                          </a:solidFill>
                          <a:latin typeface="Grammarsaurus" pitchFamily="2" charset="0"/>
                          <a:cs typeface="Gill Sans MT"/>
                        </a:rPr>
                        <a:t>Amount of sugar per 100 ml</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0"/>
                  </a:ext>
                </a:extLst>
              </a:tr>
              <a:tr h="455295">
                <a:tc>
                  <a:txBody>
                    <a:bodyPr/>
                    <a:lstStyle/>
                    <a:p>
                      <a:pPr algn="ctr">
                        <a:lnSpc>
                          <a:spcPct val="100000"/>
                        </a:lnSpc>
                        <a:spcBef>
                          <a:spcPts val="455"/>
                        </a:spcBef>
                      </a:pPr>
                      <a:r>
                        <a:rPr sz="1800" spc="0" baseline="0" dirty="0">
                          <a:solidFill>
                            <a:srgbClr val="1D242C"/>
                          </a:solidFill>
                          <a:latin typeface="Grammarsaurus" pitchFamily="2" charset="0"/>
                          <a:cs typeface="Gill Sans MT"/>
                        </a:rPr>
                        <a:t>water</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algn="ctr">
                        <a:lnSpc>
                          <a:spcPct val="100000"/>
                        </a:lnSpc>
                        <a:spcBef>
                          <a:spcPts val="455"/>
                        </a:spcBef>
                      </a:pPr>
                      <a:r>
                        <a:rPr sz="1800" spc="0" baseline="0" dirty="0">
                          <a:solidFill>
                            <a:srgbClr val="1D242C"/>
                          </a:solidFill>
                          <a:latin typeface="Grammarsaurus" pitchFamily="2" charset="0"/>
                          <a:cs typeface="Gill Sans MT"/>
                        </a:rPr>
                        <a:t>0 g</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1"/>
                  </a:ext>
                </a:extLst>
              </a:tr>
              <a:tr h="455295">
                <a:tc>
                  <a:txBody>
                    <a:bodyPr/>
                    <a:lstStyle/>
                    <a:p>
                      <a:pPr algn="ctr">
                        <a:lnSpc>
                          <a:spcPct val="100000"/>
                        </a:lnSpc>
                        <a:spcBef>
                          <a:spcPts val="455"/>
                        </a:spcBef>
                      </a:pPr>
                      <a:r>
                        <a:rPr sz="1800" spc="0" baseline="0" dirty="0">
                          <a:solidFill>
                            <a:srgbClr val="1D242C"/>
                          </a:solidFill>
                          <a:latin typeface="Grammarsaurus" pitchFamily="2" charset="0"/>
                          <a:cs typeface="Gill Sans MT"/>
                        </a:rPr>
                        <a:t>milk (whole milk)</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647065">
                        <a:lnSpc>
                          <a:spcPct val="100000"/>
                        </a:lnSpc>
                        <a:spcBef>
                          <a:spcPts val="455"/>
                        </a:spcBef>
                      </a:pPr>
                      <a:r>
                        <a:rPr sz="1800" spc="0" baseline="0" dirty="0">
                          <a:solidFill>
                            <a:srgbClr val="1D242C"/>
                          </a:solidFill>
                          <a:latin typeface="Grammarsaurus" pitchFamily="2" charset="0"/>
                          <a:cs typeface="Gill Sans MT"/>
                        </a:rPr>
                        <a:t>4.7 g (natural sugar)</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2"/>
                  </a:ext>
                </a:extLst>
              </a:tr>
              <a:tr h="455295">
                <a:tc>
                  <a:txBody>
                    <a:bodyPr/>
                    <a:lstStyle/>
                    <a:p>
                      <a:pPr marR="1905" algn="ctr">
                        <a:lnSpc>
                          <a:spcPct val="100000"/>
                        </a:lnSpc>
                        <a:spcBef>
                          <a:spcPts val="455"/>
                        </a:spcBef>
                      </a:pPr>
                      <a:r>
                        <a:rPr sz="1800" spc="0" baseline="0" dirty="0">
                          <a:solidFill>
                            <a:srgbClr val="1D242C"/>
                          </a:solidFill>
                          <a:latin typeface="Grammarsaurus" pitchFamily="2" charset="0"/>
                          <a:cs typeface="Gill Sans MT"/>
                        </a:rPr>
                        <a:t>coke</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1294130">
                        <a:lnSpc>
                          <a:spcPct val="100000"/>
                        </a:lnSpc>
                        <a:spcBef>
                          <a:spcPts val="455"/>
                        </a:spcBef>
                      </a:pPr>
                      <a:r>
                        <a:rPr sz="1800" spc="0" baseline="0" dirty="0">
                          <a:solidFill>
                            <a:srgbClr val="1D242C"/>
                          </a:solidFill>
                          <a:latin typeface="Grammarsaurus" pitchFamily="2" charset="0"/>
                          <a:cs typeface="Gill Sans MT"/>
                        </a:rPr>
                        <a:t>10.6 g</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3"/>
                  </a:ext>
                </a:extLst>
              </a:tr>
              <a:tr h="455295">
                <a:tc>
                  <a:txBody>
                    <a:bodyPr/>
                    <a:lstStyle/>
                    <a:p>
                      <a:pPr algn="ctr">
                        <a:lnSpc>
                          <a:spcPct val="100000"/>
                        </a:lnSpc>
                        <a:spcBef>
                          <a:spcPts val="455"/>
                        </a:spcBef>
                      </a:pPr>
                      <a:r>
                        <a:rPr sz="1800" spc="0" baseline="0" dirty="0">
                          <a:solidFill>
                            <a:srgbClr val="1D242C"/>
                          </a:solidFill>
                          <a:latin typeface="Grammarsaurus" pitchFamily="2" charset="0"/>
                          <a:cs typeface="Gill Sans MT"/>
                        </a:rPr>
                        <a:t>lemonade</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1294130">
                        <a:lnSpc>
                          <a:spcPct val="100000"/>
                        </a:lnSpc>
                        <a:spcBef>
                          <a:spcPts val="455"/>
                        </a:spcBef>
                      </a:pPr>
                      <a:r>
                        <a:rPr sz="1800" spc="0" baseline="0" dirty="0">
                          <a:solidFill>
                            <a:srgbClr val="1D242C"/>
                          </a:solidFill>
                          <a:latin typeface="Grammarsaurus" pitchFamily="2" charset="0"/>
                          <a:cs typeface="Gill Sans MT"/>
                        </a:rPr>
                        <a:t>10.6 g</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4"/>
                  </a:ext>
                </a:extLst>
              </a:tr>
              <a:tr h="455295">
                <a:tc>
                  <a:txBody>
                    <a:bodyPr/>
                    <a:lstStyle/>
                    <a:p>
                      <a:pPr algn="ctr">
                        <a:lnSpc>
                          <a:spcPct val="100000"/>
                        </a:lnSpc>
                        <a:spcBef>
                          <a:spcPts val="455"/>
                        </a:spcBef>
                      </a:pPr>
                      <a:r>
                        <a:rPr sz="1800" spc="0" baseline="0" dirty="0">
                          <a:solidFill>
                            <a:srgbClr val="1D242C"/>
                          </a:solidFill>
                          <a:latin typeface="Grammarsaurus" pitchFamily="2" charset="0"/>
                          <a:cs typeface="Gill Sans MT"/>
                        </a:rPr>
                        <a:t>blackcurrant squash</a:t>
                      </a:r>
                      <a:endParaRPr sz="1800" spc="0" baseline="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tc>
                  <a:txBody>
                    <a:bodyPr/>
                    <a:lstStyle/>
                    <a:p>
                      <a:pPr marL="626110">
                        <a:lnSpc>
                          <a:spcPct val="100000"/>
                        </a:lnSpc>
                        <a:spcBef>
                          <a:spcPts val="455"/>
                        </a:spcBef>
                      </a:pPr>
                      <a:r>
                        <a:rPr sz="1800" spc="0" baseline="0" dirty="0">
                          <a:solidFill>
                            <a:srgbClr val="1D242C"/>
                          </a:solidFill>
                          <a:latin typeface="Grammarsaurus" pitchFamily="2" charset="0"/>
                          <a:cs typeface="Gill Sans MT"/>
                        </a:rPr>
                        <a:t>0.2 g ( when diluted)</a:t>
                      </a:r>
                      <a:endParaRPr sz="1800" spc="0" baseline="0" dirty="0">
                        <a:latin typeface="Grammarsaurus" pitchFamily="2" charset="0"/>
                        <a:cs typeface="Gill Sans MT"/>
                      </a:endParaRPr>
                    </a:p>
                  </a:txBody>
                  <a:tcPr marL="0" marR="0" marT="577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5"/>
                  </a:ext>
                </a:extLst>
              </a:tr>
            </a:tbl>
          </a:graphicData>
        </a:graphic>
      </p:graphicFrame>
      <p:sp>
        <p:nvSpPr>
          <p:cNvPr id="33" name="object 33"/>
          <p:cNvSpPr txBox="1"/>
          <p:nvPr/>
        </p:nvSpPr>
        <p:spPr>
          <a:xfrm>
            <a:off x="2743200" y="3058062"/>
            <a:ext cx="6519466" cy="291746"/>
          </a:xfrm>
          <a:prstGeom prst="rect">
            <a:avLst/>
          </a:prstGeom>
        </p:spPr>
        <p:txBody>
          <a:bodyPr vert="horz" wrap="square" lIns="0" tIns="14604" rIns="0" bIns="0" rtlCol="0">
            <a:spAutoFit/>
          </a:bodyPr>
          <a:lstStyle/>
          <a:p>
            <a:pPr marL="12700">
              <a:lnSpc>
                <a:spcPct val="100000"/>
              </a:lnSpc>
              <a:spcBef>
                <a:spcPts val="114"/>
              </a:spcBef>
            </a:pPr>
            <a:r>
              <a:rPr sz="1800" spc="-50" dirty="0">
                <a:solidFill>
                  <a:srgbClr val="1D242C"/>
                </a:solidFill>
                <a:latin typeface="Grammarsaurus" pitchFamily="2" charset="0"/>
                <a:cs typeface="Gill Sans MT"/>
              </a:rPr>
              <a:t>A table to show the amount of sugar in grams per 100 ml of liquid</a:t>
            </a:r>
            <a:endParaRPr sz="1800" spc="-50" dirty="0">
              <a:latin typeface="Grammarsaurus" pitchFamily="2" charset="0"/>
              <a:cs typeface="Gill Sans MT"/>
            </a:endParaRPr>
          </a:p>
        </p:txBody>
      </p:sp>
      <p:sp>
        <p:nvSpPr>
          <p:cNvPr id="36" name="object 22"/>
          <p:cNvSpPr txBox="1">
            <a:spLocks noGrp="1"/>
          </p:cNvSpPr>
          <p:nvPr>
            <p:ph type="title"/>
          </p:nvPr>
        </p:nvSpPr>
        <p:spPr>
          <a:xfrm>
            <a:off x="4612982" y="209486"/>
            <a:ext cx="2966034" cy="589280"/>
          </a:xfrm>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Challenge</a:t>
            </a:r>
          </a:p>
        </p:txBody>
      </p:sp>
      <p:sp>
        <p:nvSpPr>
          <p:cNvPr id="37"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33</a:t>
            </a:r>
            <a:endParaRPr sz="2400" dirty="0">
              <a:latin typeface="Grammarsaurus" pitchFamily="2" charset="0"/>
              <a:cs typeface="Gill Sans MT"/>
            </a:endParaRPr>
          </a:p>
        </p:txBody>
      </p:sp>
      <p:sp>
        <p:nvSpPr>
          <p:cNvPr id="38"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grpSp>
        <p:nvGrpSpPr>
          <p:cNvPr id="3" name="object 3"/>
          <p:cNvGrpSpPr/>
          <p:nvPr/>
        </p:nvGrpSpPr>
        <p:grpSpPr>
          <a:xfrm>
            <a:off x="0" y="0"/>
            <a:ext cx="12192000" cy="6858000"/>
            <a:chOff x="0" y="0"/>
            <a:chExt cx="12192000" cy="6858000"/>
          </a:xfrm>
        </p:grpSpPr>
        <p:sp>
          <p:nvSpPr>
            <p:cNvPr id="4" name="object 4"/>
            <p:cNvSpPr/>
            <p:nvPr/>
          </p:nvSpPr>
          <p:spPr>
            <a:xfrm>
              <a:off x="246367" y="312035"/>
              <a:ext cx="11699875" cy="6234430"/>
            </a:xfrm>
            <a:custGeom>
              <a:avLst/>
              <a:gdLst/>
              <a:ahLst/>
              <a:cxnLst/>
              <a:rect l="l" t="t" r="r" b="b"/>
              <a:pathLst>
                <a:path w="11699875" h="6234430">
                  <a:moveTo>
                    <a:pt x="11476748" y="0"/>
                  </a:moveTo>
                  <a:lnTo>
                    <a:pt x="222516" y="0"/>
                  </a:lnTo>
                  <a:lnTo>
                    <a:pt x="177673" y="4520"/>
                  </a:lnTo>
                  <a:lnTo>
                    <a:pt x="135906" y="17485"/>
                  </a:lnTo>
                  <a:lnTo>
                    <a:pt x="98108" y="38000"/>
                  </a:lnTo>
                  <a:lnTo>
                    <a:pt x="65176" y="65171"/>
                  </a:lnTo>
                  <a:lnTo>
                    <a:pt x="38004" y="98103"/>
                  </a:lnTo>
                  <a:lnTo>
                    <a:pt x="17487" y="135900"/>
                  </a:lnTo>
                  <a:lnTo>
                    <a:pt x="4521" y="177670"/>
                  </a:lnTo>
                  <a:lnTo>
                    <a:pt x="0" y="222516"/>
                  </a:lnTo>
                  <a:lnTo>
                    <a:pt x="0" y="6011418"/>
                  </a:lnTo>
                  <a:lnTo>
                    <a:pt x="4521" y="6056260"/>
                  </a:lnTo>
                  <a:lnTo>
                    <a:pt x="17487" y="6098028"/>
                  </a:lnTo>
                  <a:lnTo>
                    <a:pt x="38004" y="6135825"/>
                  </a:lnTo>
                  <a:lnTo>
                    <a:pt x="65176" y="6168758"/>
                  </a:lnTo>
                  <a:lnTo>
                    <a:pt x="98108" y="6195930"/>
                  </a:lnTo>
                  <a:lnTo>
                    <a:pt x="135906" y="6216447"/>
                  </a:lnTo>
                  <a:lnTo>
                    <a:pt x="177673" y="6229413"/>
                  </a:lnTo>
                  <a:lnTo>
                    <a:pt x="222516" y="6233934"/>
                  </a:lnTo>
                  <a:lnTo>
                    <a:pt x="11476748" y="6233934"/>
                  </a:lnTo>
                  <a:lnTo>
                    <a:pt x="11521595" y="6229413"/>
                  </a:lnTo>
                  <a:lnTo>
                    <a:pt x="11563364" y="6216447"/>
                  </a:lnTo>
                  <a:lnTo>
                    <a:pt x="11601162" y="6195930"/>
                  </a:lnTo>
                  <a:lnTo>
                    <a:pt x="11634093" y="6168758"/>
                  </a:lnTo>
                  <a:lnTo>
                    <a:pt x="11661264" y="6135825"/>
                  </a:lnTo>
                  <a:lnTo>
                    <a:pt x="11681779" y="6098028"/>
                  </a:lnTo>
                  <a:lnTo>
                    <a:pt x="11694744" y="6056260"/>
                  </a:lnTo>
                  <a:lnTo>
                    <a:pt x="11699265" y="6011418"/>
                  </a:lnTo>
                  <a:lnTo>
                    <a:pt x="11699265" y="222516"/>
                  </a:lnTo>
                  <a:lnTo>
                    <a:pt x="11694744" y="177670"/>
                  </a:lnTo>
                  <a:lnTo>
                    <a:pt x="11681779" y="135900"/>
                  </a:lnTo>
                  <a:lnTo>
                    <a:pt x="11661264" y="98103"/>
                  </a:lnTo>
                  <a:lnTo>
                    <a:pt x="11634093" y="65171"/>
                  </a:lnTo>
                  <a:lnTo>
                    <a:pt x="11601162" y="38000"/>
                  </a:lnTo>
                  <a:lnTo>
                    <a:pt x="11563364" y="17485"/>
                  </a:lnTo>
                  <a:lnTo>
                    <a:pt x="11521595" y="4520"/>
                  </a:lnTo>
                  <a:lnTo>
                    <a:pt x="11476748" y="0"/>
                  </a:lnTo>
                  <a:close/>
                </a:path>
              </a:pathLst>
            </a:custGeom>
            <a:solidFill>
              <a:srgbClr val="FFFFFF"/>
            </a:solidFill>
          </p:spPr>
          <p:txBody>
            <a:bodyPr wrap="square" lIns="0" tIns="0" rIns="0" bIns="0" rtlCol="0"/>
            <a:lstStyle/>
            <a:p>
              <a:endParaRPr/>
            </a:p>
          </p:txBody>
        </p:sp>
        <p:sp>
          <p:nvSpPr>
            <p:cNvPr id="5" name="object 5"/>
            <p:cNvSpPr/>
            <p:nvPr/>
          </p:nvSpPr>
          <p:spPr>
            <a:xfrm>
              <a:off x="246367" y="312035"/>
              <a:ext cx="11699875" cy="6234430"/>
            </a:xfrm>
            <a:custGeom>
              <a:avLst/>
              <a:gdLst/>
              <a:ahLst/>
              <a:cxnLst/>
              <a:rect l="l" t="t" r="r" b="b"/>
              <a:pathLst>
                <a:path w="11699875" h="6234430">
                  <a:moveTo>
                    <a:pt x="11476748" y="6233934"/>
                  </a:moveTo>
                  <a:lnTo>
                    <a:pt x="222516" y="6233934"/>
                  </a:lnTo>
                  <a:lnTo>
                    <a:pt x="177673" y="6229413"/>
                  </a:lnTo>
                  <a:lnTo>
                    <a:pt x="135906" y="6216447"/>
                  </a:lnTo>
                  <a:lnTo>
                    <a:pt x="98108" y="6195930"/>
                  </a:lnTo>
                  <a:lnTo>
                    <a:pt x="65176" y="6168758"/>
                  </a:lnTo>
                  <a:lnTo>
                    <a:pt x="38004" y="6135825"/>
                  </a:lnTo>
                  <a:lnTo>
                    <a:pt x="17487" y="6098028"/>
                  </a:lnTo>
                  <a:lnTo>
                    <a:pt x="4521" y="6056260"/>
                  </a:lnTo>
                  <a:lnTo>
                    <a:pt x="0" y="6011418"/>
                  </a:lnTo>
                  <a:lnTo>
                    <a:pt x="0" y="222516"/>
                  </a:lnTo>
                  <a:lnTo>
                    <a:pt x="4521" y="177670"/>
                  </a:lnTo>
                  <a:lnTo>
                    <a:pt x="17487" y="135900"/>
                  </a:lnTo>
                  <a:lnTo>
                    <a:pt x="38004" y="98103"/>
                  </a:lnTo>
                  <a:lnTo>
                    <a:pt x="65176" y="65171"/>
                  </a:lnTo>
                  <a:lnTo>
                    <a:pt x="98108" y="38000"/>
                  </a:lnTo>
                  <a:lnTo>
                    <a:pt x="135906" y="17485"/>
                  </a:lnTo>
                  <a:lnTo>
                    <a:pt x="177673" y="4520"/>
                  </a:lnTo>
                  <a:lnTo>
                    <a:pt x="222516" y="0"/>
                  </a:lnTo>
                  <a:lnTo>
                    <a:pt x="11476748" y="0"/>
                  </a:lnTo>
                  <a:lnTo>
                    <a:pt x="11521595" y="4520"/>
                  </a:lnTo>
                  <a:lnTo>
                    <a:pt x="11563364" y="17485"/>
                  </a:lnTo>
                  <a:lnTo>
                    <a:pt x="11601162" y="38000"/>
                  </a:lnTo>
                  <a:lnTo>
                    <a:pt x="11634093" y="65171"/>
                  </a:lnTo>
                  <a:lnTo>
                    <a:pt x="11661264" y="98103"/>
                  </a:lnTo>
                  <a:lnTo>
                    <a:pt x="11681779" y="135900"/>
                  </a:lnTo>
                  <a:lnTo>
                    <a:pt x="11694744" y="177670"/>
                  </a:lnTo>
                  <a:lnTo>
                    <a:pt x="11699265" y="222516"/>
                  </a:lnTo>
                  <a:lnTo>
                    <a:pt x="11699265" y="6011418"/>
                  </a:lnTo>
                  <a:lnTo>
                    <a:pt x="11694744" y="6056260"/>
                  </a:lnTo>
                  <a:lnTo>
                    <a:pt x="11681779" y="6098028"/>
                  </a:lnTo>
                  <a:lnTo>
                    <a:pt x="11661264" y="6135825"/>
                  </a:lnTo>
                  <a:lnTo>
                    <a:pt x="11634093" y="6168758"/>
                  </a:lnTo>
                  <a:lnTo>
                    <a:pt x="11601162" y="6195930"/>
                  </a:lnTo>
                  <a:lnTo>
                    <a:pt x="11563364" y="6216447"/>
                  </a:lnTo>
                  <a:lnTo>
                    <a:pt x="11521595" y="6229413"/>
                  </a:lnTo>
                  <a:lnTo>
                    <a:pt x="11476748" y="6233934"/>
                  </a:lnTo>
                  <a:close/>
                </a:path>
              </a:pathLst>
            </a:custGeom>
            <a:ln w="12700">
              <a:solidFill>
                <a:srgbClr val="06152F"/>
              </a:solidFill>
            </a:ln>
          </p:spPr>
          <p:txBody>
            <a:bodyPr wrap="square" lIns="0" tIns="0" rIns="0" bIns="0" rtlCol="0"/>
            <a:lstStyle/>
            <a:p>
              <a:endParaRPr/>
            </a:p>
          </p:txBody>
        </p:sp>
        <p:pic>
          <p:nvPicPr>
            <p:cNvPr id="6" name="object 6"/>
            <p:cNvPicPr/>
            <p:nvPr/>
          </p:nvPicPr>
          <p:blipFill>
            <a:blip r:embed="rId2" cstate="print"/>
            <a:stretch>
              <a:fillRect/>
            </a:stretch>
          </p:blipFill>
          <p:spPr>
            <a:xfrm>
              <a:off x="0" y="0"/>
              <a:ext cx="12192000" cy="6857999"/>
            </a:xfrm>
            <a:prstGeom prst="rect">
              <a:avLst/>
            </a:prstGeom>
          </p:spPr>
        </p:pic>
        <p:sp>
          <p:nvSpPr>
            <p:cNvPr id="7" name="object 7"/>
            <p:cNvSpPr/>
            <p:nvPr/>
          </p:nvSpPr>
          <p:spPr>
            <a:xfrm>
              <a:off x="246367" y="312035"/>
              <a:ext cx="11699875" cy="6234430"/>
            </a:xfrm>
            <a:custGeom>
              <a:avLst/>
              <a:gdLst/>
              <a:ahLst/>
              <a:cxnLst/>
              <a:rect l="l" t="t" r="r" b="b"/>
              <a:pathLst>
                <a:path w="11699875" h="6234430">
                  <a:moveTo>
                    <a:pt x="11476748" y="0"/>
                  </a:moveTo>
                  <a:lnTo>
                    <a:pt x="222516" y="0"/>
                  </a:lnTo>
                  <a:lnTo>
                    <a:pt x="177673" y="4520"/>
                  </a:lnTo>
                  <a:lnTo>
                    <a:pt x="135906" y="17485"/>
                  </a:lnTo>
                  <a:lnTo>
                    <a:pt x="98108" y="38000"/>
                  </a:lnTo>
                  <a:lnTo>
                    <a:pt x="65176" y="65171"/>
                  </a:lnTo>
                  <a:lnTo>
                    <a:pt x="38004" y="98103"/>
                  </a:lnTo>
                  <a:lnTo>
                    <a:pt x="17487" y="135900"/>
                  </a:lnTo>
                  <a:lnTo>
                    <a:pt x="4521" y="177670"/>
                  </a:lnTo>
                  <a:lnTo>
                    <a:pt x="0" y="222516"/>
                  </a:lnTo>
                  <a:lnTo>
                    <a:pt x="0" y="6011418"/>
                  </a:lnTo>
                  <a:lnTo>
                    <a:pt x="4521" y="6056260"/>
                  </a:lnTo>
                  <a:lnTo>
                    <a:pt x="17487" y="6098028"/>
                  </a:lnTo>
                  <a:lnTo>
                    <a:pt x="38004" y="6135825"/>
                  </a:lnTo>
                  <a:lnTo>
                    <a:pt x="65176" y="6168758"/>
                  </a:lnTo>
                  <a:lnTo>
                    <a:pt x="98108" y="6195930"/>
                  </a:lnTo>
                  <a:lnTo>
                    <a:pt x="135906" y="6216447"/>
                  </a:lnTo>
                  <a:lnTo>
                    <a:pt x="177673" y="6229413"/>
                  </a:lnTo>
                  <a:lnTo>
                    <a:pt x="222516" y="6233934"/>
                  </a:lnTo>
                  <a:lnTo>
                    <a:pt x="11476748" y="6233934"/>
                  </a:lnTo>
                  <a:lnTo>
                    <a:pt x="11521595" y="6229413"/>
                  </a:lnTo>
                  <a:lnTo>
                    <a:pt x="11563364" y="6216447"/>
                  </a:lnTo>
                  <a:lnTo>
                    <a:pt x="11601162" y="6195930"/>
                  </a:lnTo>
                  <a:lnTo>
                    <a:pt x="11634093" y="6168758"/>
                  </a:lnTo>
                  <a:lnTo>
                    <a:pt x="11661264" y="6135825"/>
                  </a:lnTo>
                  <a:lnTo>
                    <a:pt x="11681779" y="6098028"/>
                  </a:lnTo>
                  <a:lnTo>
                    <a:pt x="11694744" y="6056260"/>
                  </a:lnTo>
                  <a:lnTo>
                    <a:pt x="11699265" y="6011418"/>
                  </a:lnTo>
                  <a:lnTo>
                    <a:pt x="11699265" y="222516"/>
                  </a:lnTo>
                  <a:lnTo>
                    <a:pt x="11694744" y="177670"/>
                  </a:lnTo>
                  <a:lnTo>
                    <a:pt x="11681779" y="135900"/>
                  </a:lnTo>
                  <a:lnTo>
                    <a:pt x="11661264" y="98103"/>
                  </a:lnTo>
                  <a:lnTo>
                    <a:pt x="11634093" y="65171"/>
                  </a:lnTo>
                  <a:lnTo>
                    <a:pt x="11601162" y="38000"/>
                  </a:lnTo>
                  <a:lnTo>
                    <a:pt x="11563364" y="17485"/>
                  </a:lnTo>
                  <a:lnTo>
                    <a:pt x="11521595" y="4520"/>
                  </a:lnTo>
                  <a:lnTo>
                    <a:pt x="11476748" y="0"/>
                  </a:lnTo>
                  <a:close/>
                </a:path>
              </a:pathLst>
            </a:custGeom>
            <a:solidFill>
              <a:srgbClr val="FFFFFF"/>
            </a:solidFill>
          </p:spPr>
          <p:txBody>
            <a:bodyPr wrap="square" lIns="0" tIns="0" rIns="0" bIns="0" rtlCol="0"/>
            <a:lstStyle/>
            <a:p>
              <a:endParaRPr/>
            </a:p>
          </p:txBody>
        </p:sp>
        <p:sp>
          <p:nvSpPr>
            <p:cNvPr id="8" name="object 8"/>
            <p:cNvSpPr/>
            <p:nvPr/>
          </p:nvSpPr>
          <p:spPr>
            <a:xfrm>
              <a:off x="246367" y="312035"/>
              <a:ext cx="11699875" cy="6234430"/>
            </a:xfrm>
            <a:custGeom>
              <a:avLst/>
              <a:gdLst/>
              <a:ahLst/>
              <a:cxnLst/>
              <a:rect l="l" t="t" r="r" b="b"/>
              <a:pathLst>
                <a:path w="11699875" h="6234430">
                  <a:moveTo>
                    <a:pt x="11476748" y="6233934"/>
                  </a:moveTo>
                  <a:lnTo>
                    <a:pt x="222516" y="6233934"/>
                  </a:lnTo>
                  <a:lnTo>
                    <a:pt x="177673" y="6229413"/>
                  </a:lnTo>
                  <a:lnTo>
                    <a:pt x="135906" y="6216447"/>
                  </a:lnTo>
                  <a:lnTo>
                    <a:pt x="98108" y="6195930"/>
                  </a:lnTo>
                  <a:lnTo>
                    <a:pt x="65176" y="6168758"/>
                  </a:lnTo>
                  <a:lnTo>
                    <a:pt x="38004" y="6135825"/>
                  </a:lnTo>
                  <a:lnTo>
                    <a:pt x="17487" y="6098028"/>
                  </a:lnTo>
                  <a:lnTo>
                    <a:pt x="4521" y="6056260"/>
                  </a:lnTo>
                  <a:lnTo>
                    <a:pt x="0" y="6011418"/>
                  </a:lnTo>
                  <a:lnTo>
                    <a:pt x="0" y="222516"/>
                  </a:lnTo>
                  <a:lnTo>
                    <a:pt x="4521" y="177670"/>
                  </a:lnTo>
                  <a:lnTo>
                    <a:pt x="17487" y="135900"/>
                  </a:lnTo>
                  <a:lnTo>
                    <a:pt x="38004" y="98103"/>
                  </a:lnTo>
                  <a:lnTo>
                    <a:pt x="65176" y="65171"/>
                  </a:lnTo>
                  <a:lnTo>
                    <a:pt x="98108" y="38000"/>
                  </a:lnTo>
                  <a:lnTo>
                    <a:pt x="135906" y="17485"/>
                  </a:lnTo>
                  <a:lnTo>
                    <a:pt x="177673" y="4520"/>
                  </a:lnTo>
                  <a:lnTo>
                    <a:pt x="222516" y="0"/>
                  </a:lnTo>
                  <a:lnTo>
                    <a:pt x="11476748" y="0"/>
                  </a:lnTo>
                  <a:lnTo>
                    <a:pt x="11521595" y="4520"/>
                  </a:lnTo>
                  <a:lnTo>
                    <a:pt x="11563364" y="17485"/>
                  </a:lnTo>
                  <a:lnTo>
                    <a:pt x="11601162" y="38000"/>
                  </a:lnTo>
                  <a:lnTo>
                    <a:pt x="11634093" y="65171"/>
                  </a:lnTo>
                  <a:lnTo>
                    <a:pt x="11661264" y="98103"/>
                  </a:lnTo>
                  <a:lnTo>
                    <a:pt x="11681779" y="135900"/>
                  </a:lnTo>
                  <a:lnTo>
                    <a:pt x="11694744" y="177670"/>
                  </a:lnTo>
                  <a:lnTo>
                    <a:pt x="11699265" y="222516"/>
                  </a:lnTo>
                  <a:lnTo>
                    <a:pt x="11699265" y="6011418"/>
                  </a:lnTo>
                  <a:lnTo>
                    <a:pt x="11694744" y="6056260"/>
                  </a:lnTo>
                  <a:lnTo>
                    <a:pt x="11681779" y="6098028"/>
                  </a:lnTo>
                  <a:lnTo>
                    <a:pt x="11661264" y="6135825"/>
                  </a:lnTo>
                  <a:lnTo>
                    <a:pt x="11634093" y="6168758"/>
                  </a:lnTo>
                  <a:lnTo>
                    <a:pt x="11601162" y="6195930"/>
                  </a:lnTo>
                  <a:lnTo>
                    <a:pt x="11563364" y="6216447"/>
                  </a:lnTo>
                  <a:lnTo>
                    <a:pt x="11521595" y="6229413"/>
                  </a:lnTo>
                  <a:lnTo>
                    <a:pt x="11476748" y="6233934"/>
                  </a:lnTo>
                  <a:close/>
                </a:path>
              </a:pathLst>
            </a:custGeom>
            <a:ln w="12700">
              <a:solidFill>
                <a:srgbClr val="06152F"/>
              </a:solidFill>
            </a:ln>
          </p:spPr>
          <p:txBody>
            <a:bodyPr wrap="square" lIns="0" tIns="0" rIns="0" bIns="0" rtlCol="0"/>
            <a:lstStyle/>
            <a:p>
              <a:endParaRPr/>
            </a:p>
          </p:txBody>
        </p:sp>
        <p:sp>
          <p:nvSpPr>
            <p:cNvPr id="9" name="object 9"/>
            <p:cNvSpPr/>
            <p:nvPr/>
          </p:nvSpPr>
          <p:spPr>
            <a:xfrm>
              <a:off x="11640439" y="0"/>
              <a:ext cx="551815" cy="660400"/>
            </a:xfrm>
            <a:custGeom>
              <a:avLst/>
              <a:gdLst/>
              <a:ahLst/>
              <a:cxnLst/>
              <a:rect l="l" t="t" r="r" b="b"/>
              <a:pathLst>
                <a:path w="551815" h="660400">
                  <a:moveTo>
                    <a:pt x="551561"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092" y="660323"/>
                  </a:lnTo>
                  <a:lnTo>
                    <a:pt x="551561" y="660323"/>
                  </a:lnTo>
                  <a:lnTo>
                    <a:pt x="551561" y="0"/>
                  </a:lnTo>
                  <a:close/>
                </a:path>
              </a:pathLst>
            </a:custGeom>
            <a:solidFill>
              <a:srgbClr val="E8ECDD"/>
            </a:solidFill>
          </p:spPr>
          <p:txBody>
            <a:bodyPr wrap="square" lIns="0" tIns="0" rIns="0" bIns="0" rtlCol="0"/>
            <a:lstStyle/>
            <a:p>
              <a:endParaRPr/>
            </a:p>
          </p:txBody>
        </p:sp>
        <p:sp>
          <p:nvSpPr>
            <p:cNvPr id="10" name="object 10"/>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grpSp>
        <p:nvGrpSpPr>
          <p:cNvPr id="12" name="object 12"/>
          <p:cNvGrpSpPr/>
          <p:nvPr/>
        </p:nvGrpSpPr>
        <p:grpSpPr>
          <a:xfrm>
            <a:off x="2831147" y="145922"/>
            <a:ext cx="6529705" cy="6605905"/>
            <a:chOff x="2831147" y="145922"/>
            <a:chExt cx="6529705" cy="6605905"/>
          </a:xfrm>
        </p:grpSpPr>
        <p:sp>
          <p:nvSpPr>
            <p:cNvPr id="13" name="object 13"/>
            <p:cNvSpPr/>
            <p:nvPr/>
          </p:nvSpPr>
          <p:spPr>
            <a:xfrm>
              <a:off x="4974628" y="6394502"/>
              <a:ext cx="2242820" cy="350520"/>
            </a:xfrm>
            <a:custGeom>
              <a:avLst/>
              <a:gdLst/>
              <a:ahLst/>
              <a:cxnLst/>
              <a:rect l="l" t="t" r="r" b="b"/>
              <a:pathLst>
                <a:path w="2242820" h="350520">
                  <a:moveTo>
                    <a:pt x="2122779" y="0"/>
                  </a:moveTo>
                  <a:lnTo>
                    <a:pt x="119964" y="0"/>
                  </a:lnTo>
                  <a:lnTo>
                    <a:pt x="73385" y="9468"/>
                  </a:lnTo>
                  <a:lnTo>
                    <a:pt x="35240" y="35248"/>
                  </a:lnTo>
                  <a:lnTo>
                    <a:pt x="9466" y="73402"/>
                  </a:lnTo>
                  <a:lnTo>
                    <a:pt x="0" y="119989"/>
                  </a:lnTo>
                  <a:lnTo>
                    <a:pt x="0" y="230492"/>
                  </a:lnTo>
                  <a:lnTo>
                    <a:pt x="9466" y="277077"/>
                  </a:lnTo>
                  <a:lnTo>
                    <a:pt x="35240" y="315226"/>
                  </a:lnTo>
                  <a:lnTo>
                    <a:pt x="73385" y="341002"/>
                  </a:lnTo>
                  <a:lnTo>
                    <a:pt x="119964" y="350469"/>
                  </a:lnTo>
                  <a:lnTo>
                    <a:pt x="2122779" y="350469"/>
                  </a:lnTo>
                  <a:lnTo>
                    <a:pt x="2169365" y="341002"/>
                  </a:lnTo>
                  <a:lnTo>
                    <a:pt x="2207514" y="315226"/>
                  </a:lnTo>
                  <a:lnTo>
                    <a:pt x="2233289" y="277077"/>
                  </a:lnTo>
                  <a:lnTo>
                    <a:pt x="2242756" y="230492"/>
                  </a:lnTo>
                  <a:lnTo>
                    <a:pt x="2242756" y="119989"/>
                  </a:lnTo>
                  <a:lnTo>
                    <a:pt x="2233289" y="73402"/>
                  </a:lnTo>
                  <a:lnTo>
                    <a:pt x="2207514" y="35248"/>
                  </a:lnTo>
                  <a:lnTo>
                    <a:pt x="2169365" y="9468"/>
                  </a:lnTo>
                  <a:lnTo>
                    <a:pt x="2122779" y="0"/>
                  </a:lnTo>
                  <a:close/>
                </a:path>
              </a:pathLst>
            </a:custGeom>
            <a:solidFill>
              <a:srgbClr val="E8ECDD"/>
            </a:solidFill>
          </p:spPr>
          <p:txBody>
            <a:bodyPr wrap="square" lIns="0" tIns="0" rIns="0" bIns="0" rtlCol="0"/>
            <a:lstStyle/>
            <a:p>
              <a:endParaRPr/>
            </a:p>
          </p:txBody>
        </p:sp>
        <p:sp>
          <p:nvSpPr>
            <p:cNvPr id="14" name="object 14"/>
            <p:cNvSpPr/>
            <p:nvPr/>
          </p:nvSpPr>
          <p:spPr>
            <a:xfrm>
              <a:off x="4974628" y="6394502"/>
              <a:ext cx="2242820" cy="350520"/>
            </a:xfrm>
            <a:custGeom>
              <a:avLst/>
              <a:gdLst/>
              <a:ahLst/>
              <a:cxnLst/>
              <a:rect l="l" t="t" r="r" b="b"/>
              <a:pathLst>
                <a:path w="2242820" h="350520">
                  <a:moveTo>
                    <a:pt x="2122779" y="350469"/>
                  </a:moveTo>
                  <a:lnTo>
                    <a:pt x="119964" y="350469"/>
                  </a:lnTo>
                  <a:lnTo>
                    <a:pt x="73385" y="341002"/>
                  </a:lnTo>
                  <a:lnTo>
                    <a:pt x="35240" y="315226"/>
                  </a:lnTo>
                  <a:lnTo>
                    <a:pt x="9466" y="277077"/>
                  </a:lnTo>
                  <a:lnTo>
                    <a:pt x="0" y="230492"/>
                  </a:lnTo>
                  <a:lnTo>
                    <a:pt x="0" y="119989"/>
                  </a:lnTo>
                  <a:lnTo>
                    <a:pt x="9466" y="73402"/>
                  </a:lnTo>
                  <a:lnTo>
                    <a:pt x="35240" y="35248"/>
                  </a:lnTo>
                  <a:lnTo>
                    <a:pt x="73385" y="9468"/>
                  </a:lnTo>
                  <a:lnTo>
                    <a:pt x="119964" y="0"/>
                  </a:lnTo>
                  <a:lnTo>
                    <a:pt x="2122779" y="0"/>
                  </a:lnTo>
                  <a:lnTo>
                    <a:pt x="2169365" y="9468"/>
                  </a:lnTo>
                  <a:lnTo>
                    <a:pt x="2207514" y="35248"/>
                  </a:lnTo>
                  <a:lnTo>
                    <a:pt x="2233289" y="73402"/>
                  </a:lnTo>
                  <a:lnTo>
                    <a:pt x="2242756" y="119989"/>
                  </a:lnTo>
                  <a:lnTo>
                    <a:pt x="2242756" y="230492"/>
                  </a:lnTo>
                  <a:lnTo>
                    <a:pt x="2233289" y="277077"/>
                  </a:lnTo>
                  <a:lnTo>
                    <a:pt x="2207514" y="315226"/>
                  </a:lnTo>
                  <a:lnTo>
                    <a:pt x="2169365" y="341002"/>
                  </a:lnTo>
                  <a:lnTo>
                    <a:pt x="2122779" y="350469"/>
                  </a:lnTo>
                  <a:close/>
                </a:path>
              </a:pathLst>
            </a:custGeom>
            <a:ln w="12700">
              <a:solidFill>
                <a:srgbClr val="221F1F"/>
              </a:solidFill>
            </a:ln>
          </p:spPr>
          <p:txBody>
            <a:bodyPr wrap="square" lIns="0" tIns="0" rIns="0" bIns="0" rtlCol="0"/>
            <a:lstStyle/>
            <a:p>
              <a:endParaRPr/>
            </a:p>
          </p:txBody>
        </p:sp>
        <p:pic>
          <p:nvPicPr>
            <p:cNvPr id="15" name="object 15"/>
            <p:cNvPicPr/>
            <p:nvPr/>
          </p:nvPicPr>
          <p:blipFill>
            <a:blip r:embed="rId3" cstate="print"/>
            <a:stretch>
              <a:fillRect/>
            </a:stretch>
          </p:blipFill>
          <p:spPr>
            <a:xfrm>
              <a:off x="5059743" y="6434772"/>
              <a:ext cx="270797" cy="270793"/>
            </a:xfrm>
            <a:prstGeom prst="rect">
              <a:avLst/>
            </a:prstGeom>
          </p:spPr>
        </p:pic>
        <p:sp>
          <p:nvSpPr>
            <p:cNvPr id="16" name="object 16"/>
            <p:cNvSpPr/>
            <p:nvPr/>
          </p:nvSpPr>
          <p:spPr>
            <a:xfrm>
              <a:off x="2837497" y="152272"/>
              <a:ext cx="6517005" cy="755650"/>
            </a:xfrm>
            <a:custGeom>
              <a:avLst/>
              <a:gdLst/>
              <a:ahLst/>
              <a:cxnLst/>
              <a:rect l="l" t="t" r="r" b="b"/>
              <a:pathLst>
                <a:path w="6517005" h="755650">
                  <a:moveTo>
                    <a:pt x="6477965"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6477965" y="755141"/>
                  </a:lnTo>
                  <a:lnTo>
                    <a:pt x="6493157" y="752074"/>
                  </a:lnTo>
                  <a:lnTo>
                    <a:pt x="6505567" y="743708"/>
                  </a:lnTo>
                  <a:lnTo>
                    <a:pt x="6513935" y="731299"/>
                  </a:lnTo>
                  <a:lnTo>
                    <a:pt x="6517005" y="716102"/>
                  </a:lnTo>
                  <a:lnTo>
                    <a:pt x="6517005" y="39039"/>
                  </a:lnTo>
                  <a:lnTo>
                    <a:pt x="6513935" y="23847"/>
                  </a:lnTo>
                  <a:lnTo>
                    <a:pt x="6505567" y="11437"/>
                  </a:lnTo>
                  <a:lnTo>
                    <a:pt x="6493157" y="3069"/>
                  </a:lnTo>
                  <a:lnTo>
                    <a:pt x="6477965" y="0"/>
                  </a:lnTo>
                  <a:close/>
                </a:path>
              </a:pathLst>
            </a:custGeom>
            <a:solidFill>
              <a:srgbClr val="E8ECDD"/>
            </a:solidFill>
          </p:spPr>
          <p:txBody>
            <a:bodyPr wrap="square" lIns="0" tIns="0" rIns="0" bIns="0" rtlCol="0"/>
            <a:lstStyle/>
            <a:p>
              <a:endParaRPr/>
            </a:p>
          </p:txBody>
        </p:sp>
        <p:sp>
          <p:nvSpPr>
            <p:cNvPr id="17" name="object 17"/>
            <p:cNvSpPr/>
            <p:nvPr/>
          </p:nvSpPr>
          <p:spPr>
            <a:xfrm>
              <a:off x="2837497" y="152272"/>
              <a:ext cx="6517005" cy="755650"/>
            </a:xfrm>
            <a:custGeom>
              <a:avLst/>
              <a:gdLst/>
              <a:ahLst/>
              <a:cxnLst/>
              <a:rect l="l" t="t" r="r" b="b"/>
              <a:pathLst>
                <a:path w="6517005" h="755650">
                  <a:moveTo>
                    <a:pt x="6477965"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6477965" y="0"/>
                  </a:lnTo>
                  <a:lnTo>
                    <a:pt x="6493157" y="3069"/>
                  </a:lnTo>
                  <a:lnTo>
                    <a:pt x="6505567" y="11437"/>
                  </a:lnTo>
                  <a:lnTo>
                    <a:pt x="6513935" y="23847"/>
                  </a:lnTo>
                  <a:lnTo>
                    <a:pt x="6517005" y="39039"/>
                  </a:lnTo>
                  <a:lnTo>
                    <a:pt x="6517005" y="716102"/>
                  </a:lnTo>
                  <a:lnTo>
                    <a:pt x="6513935" y="731299"/>
                  </a:lnTo>
                  <a:lnTo>
                    <a:pt x="6505567" y="743708"/>
                  </a:lnTo>
                  <a:lnTo>
                    <a:pt x="6493157" y="752074"/>
                  </a:lnTo>
                  <a:lnTo>
                    <a:pt x="6477965" y="755141"/>
                  </a:lnTo>
                  <a:close/>
                </a:path>
              </a:pathLst>
            </a:custGeom>
            <a:ln w="12699">
              <a:solidFill>
                <a:srgbClr val="221F1F"/>
              </a:solidFill>
            </a:ln>
          </p:spPr>
          <p:txBody>
            <a:bodyPr wrap="square" lIns="0" tIns="0" rIns="0" bIns="0" rtlCol="0"/>
            <a:lstStyle/>
            <a:p>
              <a:endParaRPr/>
            </a:p>
          </p:txBody>
        </p:sp>
      </p:grpSp>
      <p:sp>
        <p:nvSpPr>
          <p:cNvPr id="18" name="object 18"/>
          <p:cNvSpPr txBox="1">
            <a:spLocks noGrp="1"/>
          </p:cNvSpPr>
          <p:nvPr>
            <p:ph type="title"/>
          </p:nvPr>
        </p:nvSpPr>
        <p:spPr>
          <a:xfrm>
            <a:off x="2837497" y="209499"/>
            <a:ext cx="6523355" cy="582211"/>
          </a:xfrm>
          <a:prstGeom prst="rect">
            <a:avLst/>
          </a:prstGeom>
        </p:spPr>
        <p:txBody>
          <a:bodyPr vert="horz" wrap="square" lIns="0" tIns="12700" rIns="0" bIns="0" rtlCol="0">
            <a:spAutoFit/>
          </a:bodyPr>
          <a:lstStyle/>
          <a:p>
            <a:pPr marL="12700" algn="ctr">
              <a:lnSpc>
                <a:spcPct val="100000"/>
              </a:lnSpc>
              <a:spcBef>
                <a:spcPts val="100"/>
              </a:spcBef>
            </a:pPr>
            <a:r>
              <a:rPr spc="-100" dirty="0">
                <a:latin typeface="Grammarsaurus" pitchFamily="2" charset="0"/>
              </a:rPr>
              <a:t>Key vocabulary for this lesson</a:t>
            </a:r>
          </a:p>
        </p:txBody>
      </p:sp>
      <p:grpSp>
        <p:nvGrpSpPr>
          <p:cNvPr id="19" name="object 19"/>
          <p:cNvGrpSpPr/>
          <p:nvPr/>
        </p:nvGrpSpPr>
        <p:grpSpPr>
          <a:xfrm>
            <a:off x="2034705" y="1569631"/>
            <a:ext cx="2018664" cy="479425"/>
            <a:chOff x="2034705" y="1569631"/>
            <a:chExt cx="2018664" cy="479425"/>
          </a:xfrm>
        </p:grpSpPr>
        <p:sp>
          <p:nvSpPr>
            <p:cNvPr id="20" name="object 20"/>
            <p:cNvSpPr/>
            <p:nvPr/>
          </p:nvSpPr>
          <p:spPr>
            <a:xfrm>
              <a:off x="2041055" y="1575981"/>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E8ECDD"/>
            </a:solidFill>
          </p:spPr>
          <p:txBody>
            <a:bodyPr wrap="square" lIns="0" tIns="0" rIns="0" bIns="0" rtlCol="0"/>
            <a:lstStyle/>
            <a:p>
              <a:endParaRPr/>
            </a:p>
          </p:txBody>
        </p:sp>
        <p:sp>
          <p:nvSpPr>
            <p:cNvPr id="21" name="object 21"/>
            <p:cNvSpPr/>
            <p:nvPr/>
          </p:nvSpPr>
          <p:spPr>
            <a:xfrm>
              <a:off x="2041055" y="1575981"/>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a:p>
          </p:txBody>
        </p:sp>
      </p:grpSp>
      <p:sp>
        <p:nvSpPr>
          <p:cNvPr id="22" name="object 22"/>
          <p:cNvSpPr txBox="1"/>
          <p:nvPr/>
        </p:nvSpPr>
        <p:spPr>
          <a:xfrm>
            <a:off x="4197234" y="1577673"/>
            <a:ext cx="5278589" cy="362279"/>
          </a:xfrm>
          <a:prstGeom prst="rect">
            <a:avLst/>
          </a:prstGeom>
        </p:spPr>
        <p:txBody>
          <a:bodyPr vert="horz" wrap="square" lIns="0" tIns="15875" rIns="0" bIns="0" rtlCol="0">
            <a:spAutoFit/>
          </a:bodyPr>
          <a:lstStyle/>
          <a:p>
            <a:pPr marL="12700">
              <a:lnSpc>
                <a:spcPct val="100000"/>
              </a:lnSpc>
              <a:spcBef>
                <a:spcPts val="125"/>
              </a:spcBef>
            </a:pPr>
            <a:r>
              <a:rPr sz="2250" spc="-100" dirty="0">
                <a:solidFill>
                  <a:srgbClr val="2E3C40"/>
                </a:solidFill>
                <a:latin typeface="Grammarsaurus" pitchFamily="2" charset="0"/>
                <a:cs typeface="Gill Sans MT"/>
              </a:rPr>
              <a:t>– what you usually eat and drink every day</a:t>
            </a:r>
            <a:endParaRPr sz="2250" spc="-100" dirty="0">
              <a:latin typeface="Grammarsaurus" pitchFamily="2" charset="0"/>
              <a:cs typeface="Gill Sans MT"/>
            </a:endParaRPr>
          </a:p>
        </p:txBody>
      </p:sp>
      <p:sp>
        <p:nvSpPr>
          <p:cNvPr id="23" name="object 23"/>
          <p:cNvSpPr txBox="1"/>
          <p:nvPr/>
        </p:nvSpPr>
        <p:spPr>
          <a:xfrm>
            <a:off x="2653726" y="1600249"/>
            <a:ext cx="784553" cy="362279"/>
          </a:xfrm>
          <a:prstGeom prst="rect">
            <a:avLst/>
          </a:prstGeom>
        </p:spPr>
        <p:txBody>
          <a:bodyPr vert="horz" wrap="square" lIns="0" tIns="15875" rIns="0" bIns="0" rtlCol="0">
            <a:spAutoFit/>
          </a:bodyPr>
          <a:lstStyle/>
          <a:p>
            <a:pPr marL="12700" algn="ctr">
              <a:lnSpc>
                <a:spcPct val="100000"/>
              </a:lnSpc>
              <a:spcBef>
                <a:spcPts val="125"/>
              </a:spcBef>
            </a:pPr>
            <a:r>
              <a:rPr sz="2250" b="1" dirty="0">
                <a:solidFill>
                  <a:srgbClr val="1D242C"/>
                </a:solidFill>
                <a:latin typeface="Grammarsaurus" pitchFamily="2" charset="0"/>
                <a:cs typeface="Gill Sans MT"/>
              </a:rPr>
              <a:t>diet</a:t>
            </a:r>
            <a:endParaRPr sz="2250" dirty="0">
              <a:latin typeface="Grammarsaurus" pitchFamily="2" charset="0"/>
              <a:cs typeface="Gill Sans MT"/>
            </a:endParaRPr>
          </a:p>
        </p:txBody>
      </p:sp>
      <p:grpSp>
        <p:nvGrpSpPr>
          <p:cNvPr id="24" name="object 24"/>
          <p:cNvGrpSpPr/>
          <p:nvPr/>
        </p:nvGrpSpPr>
        <p:grpSpPr>
          <a:xfrm>
            <a:off x="2034705" y="2481694"/>
            <a:ext cx="2018664" cy="479425"/>
            <a:chOff x="2034705" y="2481694"/>
            <a:chExt cx="2018664" cy="479425"/>
          </a:xfrm>
        </p:grpSpPr>
        <p:sp>
          <p:nvSpPr>
            <p:cNvPr id="25" name="object 25"/>
            <p:cNvSpPr/>
            <p:nvPr/>
          </p:nvSpPr>
          <p:spPr>
            <a:xfrm>
              <a:off x="2041055" y="2488044"/>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E8ECDD"/>
            </a:solidFill>
          </p:spPr>
          <p:txBody>
            <a:bodyPr wrap="square" lIns="0" tIns="0" rIns="0" bIns="0" rtlCol="0"/>
            <a:lstStyle/>
            <a:p>
              <a:endParaRPr/>
            </a:p>
          </p:txBody>
        </p:sp>
        <p:sp>
          <p:nvSpPr>
            <p:cNvPr id="26" name="object 26"/>
            <p:cNvSpPr/>
            <p:nvPr/>
          </p:nvSpPr>
          <p:spPr>
            <a:xfrm>
              <a:off x="2041055" y="2488044"/>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a:p>
          </p:txBody>
        </p:sp>
      </p:grpSp>
      <p:sp>
        <p:nvSpPr>
          <p:cNvPr id="27" name="object 27"/>
          <p:cNvSpPr txBox="1"/>
          <p:nvPr/>
        </p:nvSpPr>
        <p:spPr>
          <a:xfrm>
            <a:off x="4197235" y="2489787"/>
            <a:ext cx="4016134" cy="362279"/>
          </a:xfrm>
          <a:prstGeom prst="rect">
            <a:avLst/>
          </a:prstGeom>
        </p:spPr>
        <p:txBody>
          <a:bodyPr vert="horz" wrap="square" lIns="0" tIns="15875" rIns="0" bIns="0" rtlCol="0">
            <a:spAutoFit/>
          </a:bodyPr>
          <a:lstStyle/>
          <a:p>
            <a:pPr marL="12700">
              <a:lnSpc>
                <a:spcPct val="100000"/>
              </a:lnSpc>
              <a:spcBef>
                <a:spcPts val="125"/>
              </a:spcBef>
            </a:pPr>
            <a:r>
              <a:rPr sz="2250" spc="-100" dirty="0">
                <a:solidFill>
                  <a:srgbClr val="2E3C40"/>
                </a:solidFill>
                <a:latin typeface="Grammarsaurus" pitchFamily="2" charset="0"/>
                <a:cs typeface="Gill Sans MT"/>
              </a:rPr>
              <a:t>– something that can be changed</a:t>
            </a:r>
            <a:endParaRPr sz="2250" spc="-100">
              <a:latin typeface="Grammarsaurus" pitchFamily="2" charset="0"/>
              <a:cs typeface="Gill Sans MT"/>
            </a:endParaRPr>
          </a:p>
        </p:txBody>
      </p:sp>
      <p:sp>
        <p:nvSpPr>
          <p:cNvPr id="28" name="object 28"/>
          <p:cNvSpPr txBox="1"/>
          <p:nvPr/>
        </p:nvSpPr>
        <p:spPr>
          <a:xfrm>
            <a:off x="2239791" y="2512363"/>
            <a:ext cx="1615259" cy="362279"/>
          </a:xfrm>
          <a:prstGeom prst="rect">
            <a:avLst/>
          </a:prstGeom>
        </p:spPr>
        <p:txBody>
          <a:bodyPr vert="horz" wrap="square" lIns="0" tIns="15875" rIns="0" bIns="0" rtlCol="0">
            <a:spAutoFit/>
          </a:bodyPr>
          <a:lstStyle/>
          <a:p>
            <a:pPr marL="12700" algn="ctr">
              <a:lnSpc>
                <a:spcPct val="100000"/>
              </a:lnSpc>
              <a:spcBef>
                <a:spcPts val="125"/>
              </a:spcBef>
            </a:pPr>
            <a:r>
              <a:rPr sz="2250" b="1" dirty="0">
                <a:solidFill>
                  <a:srgbClr val="1D242C"/>
                </a:solidFill>
                <a:latin typeface="Grammarsaurus" pitchFamily="2" charset="0"/>
                <a:cs typeface="Gill Sans MT"/>
              </a:rPr>
              <a:t>variable</a:t>
            </a:r>
            <a:endParaRPr sz="2250">
              <a:latin typeface="Grammarsaurus" pitchFamily="2" charset="0"/>
              <a:cs typeface="Gill Sans MT"/>
            </a:endParaRPr>
          </a:p>
        </p:txBody>
      </p:sp>
      <p:grpSp>
        <p:nvGrpSpPr>
          <p:cNvPr id="29" name="object 29"/>
          <p:cNvGrpSpPr/>
          <p:nvPr/>
        </p:nvGrpSpPr>
        <p:grpSpPr>
          <a:xfrm>
            <a:off x="2034705" y="3393757"/>
            <a:ext cx="2018664" cy="479425"/>
            <a:chOff x="2034705" y="3393757"/>
            <a:chExt cx="2018664" cy="479425"/>
          </a:xfrm>
        </p:grpSpPr>
        <p:sp>
          <p:nvSpPr>
            <p:cNvPr id="30" name="object 30"/>
            <p:cNvSpPr/>
            <p:nvPr/>
          </p:nvSpPr>
          <p:spPr>
            <a:xfrm>
              <a:off x="2041055" y="3400107"/>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E8ECDD"/>
            </a:solidFill>
          </p:spPr>
          <p:txBody>
            <a:bodyPr wrap="square" lIns="0" tIns="0" rIns="0" bIns="0" rtlCol="0"/>
            <a:lstStyle/>
            <a:p>
              <a:endParaRPr/>
            </a:p>
          </p:txBody>
        </p:sp>
        <p:sp>
          <p:nvSpPr>
            <p:cNvPr id="31" name="object 31"/>
            <p:cNvSpPr/>
            <p:nvPr/>
          </p:nvSpPr>
          <p:spPr>
            <a:xfrm>
              <a:off x="2041055" y="3400107"/>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a:p>
          </p:txBody>
        </p:sp>
      </p:grpSp>
      <p:sp>
        <p:nvSpPr>
          <p:cNvPr id="32" name="object 32"/>
          <p:cNvSpPr txBox="1"/>
          <p:nvPr/>
        </p:nvSpPr>
        <p:spPr>
          <a:xfrm>
            <a:off x="4197235" y="3403578"/>
            <a:ext cx="5165596" cy="362279"/>
          </a:xfrm>
          <a:prstGeom prst="rect">
            <a:avLst/>
          </a:prstGeom>
        </p:spPr>
        <p:txBody>
          <a:bodyPr vert="horz" wrap="square" lIns="0" tIns="15875" rIns="0" bIns="0" rtlCol="0">
            <a:spAutoFit/>
          </a:bodyPr>
          <a:lstStyle/>
          <a:p>
            <a:pPr marL="12700">
              <a:lnSpc>
                <a:spcPct val="100000"/>
              </a:lnSpc>
              <a:spcBef>
                <a:spcPts val="125"/>
              </a:spcBef>
            </a:pPr>
            <a:r>
              <a:rPr sz="2250" spc="-100" dirty="0">
                <a:solidFill>
                  <a:srgbClr val="2E3C40"/>
                </a:solidFill>
                <a:latin typeface="Grammarsaurus" pitchFamily="2" charset="0"/>
                <a:cs typeface="Gill Sans MT"/>
              </a:rPr>
              <a:t>– taking care of your body so you feel well</a:t>
            </a:r>
            <a:endParaRPr sz="2250" spc="-100">
              <a:latin typeface="Grammarsaurus" pitchFamily="2" charset="0"/>
              <a:cs typeface="Gill Sans MT"/>
            </a:endParaRPr>
          </a:p>
        </p:txBody>
      </p:sp>
      <p:sp>
        <p:nvSpPr>
          <p:cNvPr id="33" name="object 33"/>
          <p:cNvSpPr txBox="1"/>
          <p:nvPr/>
        </p:nvSpPr>
        <p:spPr>
          <a:xfrm>
            <a:off x="2284425" y="3424417"/>
            <a:ext cx="1526177" cy="362279"/>
          </a:xfrm>
          <a:prstGeom prst="rect">
            <a:avLst/>
          </a:prstGeom>
        </p:spPr>
        <p:txBody>
          <a:bodyPr vert="horz" wrap="square" lIns="0" tIns="15875" rIns="0" bIns="0" rtlCol="0">
            <a:spAutoFit/>
          </a:bodyPr>
          <a:lstStyle/>
          <a:p>
            <a:pPr marL="12700" algn="ctr">
              <a:lnSpc>
                <a:spcPct val="100000"/>
              </a:lnSpc>
              <a:spcBef>
                <a:spcPts val="125"/>
              </a:spcBef>
            </a:pPr>
            <a:r>
              <a:rPr sz="2250" b="1" dirty="0">
                <a:solidFill>
                  <a:srgbClr val="1D242C"/>
                </a:solidFill>
                <a:latin typeface="Grammarsaurus" pitchFamily="2" charset="0"/>
                <a:cs typeface="Gill Sans MT"/>
              </a:rPr>
              <a:t>healthy</a:t>
            </a:r>
            <a:endParaRPr sz="2250">
              <a:latin typeface="Grammarsaurus" pitchFamily="2" charset="0"/>
              <a:cs typeface="Gill Sans MT"/>
            </a:endParaRPr>
          </a:p>
        </p:txBody>
      </p:sp>
      <p:grpSp>
        <p:nvGrpSpPr>
          <p:cNvPr id="34" name="object 34"/>
          <p:cNvGrpSpPr/>
          <p:nvPr/>
        </p:nvGrpSpPr>
        <p:grpSpPr>
          <a:xfrm>
            <a:off x="2034705" y="4305820"/>
            <a:ext cx="2018664" cy="479425"/>
            <a:chOff x="2034705" y="4305820"/>
            <a:chExt cx="2018664" cy="479425"/>
          </a:xfrm>
        </p:grpSpPr>
        <p:sp>
          <p:nvSpPr>
            <p:cNvPr id="35" name="object 35"/>
            <p:cNvSpPr/>
            <p:nvPr/>
          </p:nvSpPr>
          <p:spPr>
            <a:xfrm>
              <a:off x="2041055" y="4312170"/>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E8ECDD"/>
            </a:solidFill>
          </p:spPr>
          <p:txBody>
            <a:bodyPr wrap="square" lIns="0" tIns="0" rIns="0" bIns="0" rtlCol="0"/>
            <a:lstStyle/>
            <a:p>
              <a:endParaRPr/>
            </a:p>
          </p:txBody>
        </p:sp>
        <p:sp>
          <p:nvSpPr>
            <p:cNvPr id="36" name="object 36"/>
            <p:cNvSpPr/>
            <p:nvPr/>
          </p:nvSpPr>
          <p:spPr>
            <a:xfrm>
              <a:off x="2041055" y="4312170"/>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a:p>
          </p:txBody>
        </p:sp>
      </p:grpSp>
      <p:sp>
        <p:nvSpPr>
          <p:cNvPr id="37" name="object 37"/>
          <p:cNvSpPr txBox="1"/>
          <p:nvPr/>
        </p:nvSpPr>
        <p:spPr>
          <a:xfrm>
            <a:off x="4197234" y="4318270"/>
            <a:ext cx="5784965" cy="362279"/>
          </a:xfrm>
          <a:prstGeom prst="rect">
            <a:avLst/>
          </a:prstGeom>
        </p:spPr>
        <p:txBody>
          <a:bodyPr vert="horz" wrap="square" lIns="0" tIns="15875" rIns="0" bIns="0" rtlCol="0">
            <a:spAutoFit/>
          </a:bodyPr>
          <a:lstStyle/>
          <a:p>
            <a:pPr marL="12700">
              <a:lnSpc>
                <a:spcPct val="100000"/>
              </a:lnSpc>
              <a:spcBef>
                <a:spcPts val="125"/>
              </a:spcBef>
            </a:pPr>
            <a:r>
              <a:rPr sz="2250" spc="-100" dirty="0">
                <a:solidFill>
                  <a:srgbClr val="2E3C40"/>
                </a:solidFill>
                <a:latin typeface="Grammarsaurus" pitchFamily="2" charset="0"/>
                <a:cs typeface="Gill Sans MT"/>
              </a:rPr>
              <a:t>– a statement saying what we think will happen</a:t>
            </a:r>
            <a:endParaRPr sz="2250" spc="-100">
              <a:latin typeface="Grammarsaurus" pitchFamily="2" charset="0"/>
              <a:cs typeface="Gill Sans MT"/>
            </a:endParaRPr>
          </a:p>
        </p:txBody>
      </p:sp>
      <p:sp>
        <p:nvSpPr>
          <p:cNvPr id="38" name="object 38"/>
          <p:cNvSpPr txBox="1"/>
          <p:nvPr/>
        </p:nvSpPr>
        <p:spPr>
          <a:xfrm>
            <a:off x="2049678" y="4336215"/>
            <a:ext cx="1997341" cy="362279"/>
          </a:xfrm>
          <a:prstGeom prst="rect">
            <a:avLst/>
          </a:prstGeom>
        </p:spPr>
        <p:txBody>
          <a:bodyPr vert="horz" wrap="square" lIns="0" tIns="15875" rIns="0" bIns="0" rtlCol="0">
            <a:spAutoFit/>
          </a:bodyPr>
          <a:lstStyle/>
          <a:p>
            <a:pPr marL="12700" algn="ctr">
              <a:lnSpc>
                <a:spcPct val="100000"/>
              </a:lnSpc>
              <a:spcBef>
                <a:spcPts val="125"/>
              </a:spcBef>
            </a:pPr>
            <a:r>
              <a:rPr sz="2250" b="1" dirty="0">
                <a:solidFill>
                  <a:srgbClr val="1D242C"/>
                </a:solidFill>
                <a:latin typeface="Grammarsaurus" pitchFamily="2" charset="0"/>
                <a:cs typeface="Gill Sans MT"/>
              </a:rPr>
              <a:t>prediction</a:t>
            </a:r>
            <a:endParaRPr sz="2250">
              <a:latin typeface="Grammarsaurus" pitchFamily="2" charset="0"/>
              <a:cs typeface="Gill Sans MT"/>
            </a:endParaRPr>
          </a:p>
        </p:txBody>
      </p:sp>
      <p:grpSp>
        <p:nvGrpSpPr>
          <p:cNvPr id="39" name="object 39"/>
          <p:cNvGrpSpPr/>
          <p:nvPr/>
        </p:nvGrpSpPr>
        <p:grpSpPr>
          <a:xfrm>
            <a:off x="2034705" y="5217879"/>
            <a:ext cx="2018664" cy="479425"/>
            <a:chOff x="2034705" y="5217879"/>
            <a:chExt cx="2018664" cy="479425"/>
          </a:xfrm>
        </p:grpSpPr>
        <p:sp>
          <p:nvSpPr>
            <p:cNvPr id="40" name="object 40"/>
            <p:cNvSpPr/>
            <p:nvPr/>
          </p:nvSpPr>
          <p:spPr>
            <a:xfrm>
              <a:off x="2041055" y="5224229"/>
              <a:ext cx="2005964" cy="466725"/>
            </a:xfrm>
            <a:custGeom>
              <a:avLst/>
              <a:gdLst/>
              <a:ahLst/>
              <a:cxnLst/>
              <a:rect l="l" t="t" r="r" b="b"/>
              <a:pathLst>
                <a:path w="2005964" h="466725">
                  <a:moveTo>
                    <a:pt x="1971827" y="0"/>
                  </a:moveTo>
                  <a:lnTo>
                    <a:pt x="33553" y="0"/>
                  </a:lnTo>
                  <a:lnTo>
                    <a:pt x="20525" y="2647"/>
                  </a:lnTo>
                  <a:lnTo>
                    <a:pt x="9856" y="9856"/>
                  </a:lnTo>
                  <a:lnTo>
                    <a:pt x="2647" y="20525"/>
                  </a:lnTo>
                  <a:lnTo>
                    <a:pt x="0" y="33553"/>
                  </a:lnTo>
                  <a:lnTo>
                    <a:pt x="0" y="433019"/>
                  </a:lnTo>
                  <a:lnTo>
                    <a:pt x="2647" y="446054"/>
                  </a:lnTo>
                  <a:lnTo>
                    <a:pt x="9856" y="456726"/>
                  </a:lnTo>
                  <a:lnTo>
                    <a:pt x="20525" y="463937"/>
                  </a:lnTo>
                  <a:lnTo>
                    <a:pt x="33553" y="466585"/>
                  </a:lnTo>
                  <a:lnTo>
                    <a:pt x="1971827" y="466585"/>
                  </a:lnTo>
                  <a:lnTo>
                    <a:pt x="1984855" y="463937"/>
                  </a:lnTo>
                  <a:lnTo>
                    <a:pt x="1995524" y="456728"/>
                  </a:lnTo>
                  <a:lnTo>
                    <a:pt x="2002733" y="446059"/>
                  </a:lnTo>
                  <a:lnTo>
                    <a:pt x="2005380" y="433031"/>
                  </a:lnTo>
                  <a:lnTo>
                    <a:pt x="2005380" y="33566"/>
                  </a:lnTo>
                  <a:lnTo>
                    <a:pt x="2002733" y="20531"/>
                  </a:lnTo>
                  <a:lnTo>
                    <a:pt x="1995524" y="9858"/>
                  </a:lnTo>
                  <a:lnTo>
                    <a:pt x="1984855" y="2647"/>
                  </a:lnTo>
                  <a:lnTo>
                    <a:pt x="1971827" y="0"/>
                  </a:lnTo>
                  <a:close/>
                </a:path>
              </a:pathLst>
            </a:custGeom>
            <a:solidFill>
              <a:srgbClr val="E8ECDD"/>
            </a:solidFill>
          </p:spPr>
          <p:txBody>
            <a:bodyPr wrap="square" lIns="0" tIns="0" rIns="0" bIns="0" rtlCol="0"/>
            <a:lstStyle/>
            <a:p>
              <a:endParaRPr/>
            </a:p>
          </p:txBody>
        </p:sp>
        <p:sp>
          <p:nvSpPr>
            <p:cNvPr id="41" name="object 41"/>
            <p:cNvSpPr/>
            <p:nvPr/>
          </p:nvSpPr>
          <p:spPr>
            <a:xfrm>
              <a:off x="2041055" y="5224229"/>
              <a:ext cx="2005964" cy="466725"/>
            </a:xfrm>
            <a:custGeom>
              <a:avLst/>
              <a:gdLst/>
              <a:ahLst/>
              <a:cxnLst/>
              <a:rect l="l" t="t" r="r" b="b"/>
              <a:pathLst>
                <a:path w="2005964" h="466725">
                  <a:moveTo>
                    <a:pt x="1971827" y="466585"/>
                  </a:moveTo>
                  <a:lnTo>
                    <a:pt x="33553" y="466585"/>
                  </a:lnTo>
                  <a:lnTo>
                    <a:pt x="20525" y="463937"/>
                  </a:lnTo>
                  <a:lnTo>
                    <a:pt x="9856" y="456726"/>
                  </a:lnTo>
                  <a:lnTo>
                    <a:pt x="2647" y="446054"/>
                  </a:lnTo>
                  <a:lnTo>
                    <a:pt x="0" y="433019"/>
                  </a:lnTo>
                  <a:lnTo>
                    <a:pt x="0" y="33553"/>
                  </a:lnTo>
                  <a:lnTo>
                    <a:pt x="2647" y="20525"/>
                  </a:lnTo>
                  <a:lnTo>
                    <a:pt x="9856" y="9856"/>
                  </a:lnTo>
                  <a:lnTo>
                    <a:pt x="20525" y="2647"/>
                  </a:lnTo>
                  <a:lnTo>
                    <a:pt x="33553" y="0"/>
                  </a:lnTo>
                  <a:lnTo>
                    <a:pt x="1971827" y="0"/>
                  </a:lnTo>
                  <a:lnTo>
                    <a:pt x="1984855" y="2647"/>
                  </a:lnTo>
                  <a:lnTo>
                    <a:pt x="1995524" y="9858"/>
                  </a:lnTo>
                  <a:lnTo>
                    <a:pt x="2002733" y="20531"/>
                  </a:lnTo>
                  <a:lnTo>
                    <a:pt x="2005380" y="33566"/>
                  </a:lnTo>
                  <a:lnTo>
                    <a:pt x="2005380" y="433031"/>
                  </a:lnTo>
                  <a:lnTo>
                    <a:pt x="2002733" y="446059"/>
                  </a:lnTo>
                  <a:lnTo>
                    <a:pt x="1995524" y="456728"/>
                  </a:lnTo>
                  <a:lnTo>
                    <a:pt x="1984855" y="463937"/>
                  </a:lnTo>
                  <a:lnTo>
                    <a:pt x="1971827" y="466585"/>
                  </a:lnTo>
                  <a:close/>
                </a:path>
              </a:pathLst>
            </a:custGeom>
            <a:ln w="12700">
              <a:solidFill>
                <a:srgbClr val="221F1F"/>
              </a:solidFill>
            </a:ln>
          </p:spPr>
          <p:txBody>
            <a:bodyPr wrap="square" lIns="0" tIns="0" rIns="0" bIns="0" rtlCol="0"/>
            <a:lstStyle/>
            <a:p>
              <a:endParaRPr/>
            </a:p>
          </p:txBody>
        </p:sp>
      </p:grpSp>
      <p:sp>
        <p:nvSpPr>
          <p:cNvPr id="42" name="object 42"/>
          <p:cNvSpPr txBox="1"/>
          <p:nvPr/>
        </p:nvSpPr>
        <p:spPr>
          <a:xfrm>
            <a:off x="4197235" y="5230244"/>
            <a:ext cx="3828511" cy="362279"/>
          </a:xfrm>
          <a:prstGeom prst="rect">
            <a:avLst/>
          </a:prstGeom>
        </p:spPr>
        <p:txBody>
          <a:bodyPr vert="horz" wrap="square" lIns="0" tIns="15875" rIns="0" bIns="0" rtlCol="0">
            <a:spAutoFit/>
          </a:bodyPr>
          <a:lstStyle/>
          <a:p>
            <a:pPr marL="12700">
              <a:lnSpc>
                <a:spcPct val="100000"/>
              </a:lnSpc>
              <a:spcBef>
                <a:spcPts val="125"/>
              </a:spcBef>
            </a:pPr>
            <a:r>
              <a:rPr sz="2250" spc="-100" dirty="0">
                <a:solidFill>
                  <a:srgbClr val="2E3C40"/>
                </a:solidFill>
                <a:latin typeface="Grammarsaurus" pitchFamily="2" charset="0"/>
                <a:cs typeface="Gill Sans MT"/>
              </a:rPr>
              <a:t>– to look carefully at something</a:t>
            </a:r>
            <a:endParaRPr sz="2250" spc="-100">
              <a:latin typeface="Grammarsaurus" pitchFamily="2" charset="0"/>
              <a:cs typeface="Gill Sans MT"/>
            </a:endParaRPr>
          </a:p>
        </p:txBody>
      </p:sp>
      <p:sp>
        <p:nvSpPr>
          <p:cNvPr id="43" name="object 43"/>
          <p:cNvSpPr txBox="1"/>
          <p:nvPr/>
        </p:nvSpPr>
        <p:spPr>
          <a:xfrm>
            <a:off x="2313223" y="5248478"/>
            <a:ext cx="1541205" cy="362279"/>
          </a:xfrm>
          <a:prstGeom prst="rect">
            <a:avLst/>
          </a:prstGeom>
        </p:spPr>
        <p:txBody>
          <a:bodyPr vert="horz" wrap="square" lIns="0" tIns="15875" rIns="0" bIns="0" rtlCol="0">
            <a:spAutoFit/>
          </a:bodyPr>
          <a:lstStyle/>
          <a:p>
            <a:pPr marL="12700" algn="ctr">
              <a:lnSpc>
                <a:spcPct val="100000"/>
              </a:lnSpc>
              <a:spcBef>
                <a:spcPts val="125"/>
              </a:spcBef>
            </a:pPr>
            <a:r>
              <a:rPr sz="2250" b="1" dirty="0">
                <a:solidFill>
                  <a:srgbClr val="1D242C"/>
                </a:solidFill>
                <a:latin typeface="Grammarsaurus" pitchFamily="2" charset="0"/>
                <a:cs typeface="Gill Sans MT"/>
              </a:rPr>
              <a:t>observe</a:t>
            </a:r>
            <a:endParaRPr sz="2250">
              <a:latin typeface="Grammarsaurus" pitchFamily="2" charset="0"/>
              <a:cs typeface="Gill Sans MT"/>
            </a:endParaRPr>
          </a:p>
        </p:txBody>
      </p:sp>
      <p:grpSp>
        <p:nvGrpSpPr>
          <p:cNvPr id="44" name="object 44"/>
          <p:cNvGrpSpPr/>
          <p:nvPr/>
        </p:nvGrpSpPr>
        <p:grpSpPr>
          <a:xfrm>
            <a:off x="1242313" y="1473606"/>
            <a:ext cx="631825" cy="4314825"/>
            <a:chOff x="1242313" y="1473606"/>
            <a:chExt cx="631825" cy="4314825"/>
          </a:xfrm>
        </p:grpSpPr>
        <p:pic>
          <p:nvPicPr>
            <p:cNvPr id="45" name="object 45"/>
            <p:cNvPicPr/>
            <p:nvPr/>
          </p:nvPicPr>
          <p:blipFill>
            <a:blip r:embed="rId4" cstate="print"/>
            <a:stretch>
              <a:fillRect/>
            </a:stretch>
          </p:blipFill>
          <p:spPr>
            <a:xfrm>
              <a:off x="1359369" y="3311804"/>
              <a:ext cx="450824" cy="643191"/>
            </a:xfrm>
            <a:prstGeom prst="rect">
              <a:avLst/>
            </a:prstGeom>
          </p:spPr>
        </p:pic>
        <p:pic>
          <p:nvPicPr>
            <p:cNvPr id="46" name="object 46"/>
            <p:cNvPicPr/>
            <p:nvPr/>
          </p:nvPicPr>
          <p:blipFill>
            <a:blip r:embed="rId5" cstate="print"/>
            <a:stretch>
              <a:fillRect/>
            </a:stretch>
          </p:blipFill>
          <p:spPr>
            <a:xfrm>
              <a:off x="1619377" y="4574647"/>
              <a:ext cx="245022" cy="254050"/>
            </a:xfrm>
            <a:prstGeom prst="rect">
              <a:avLst/>
            </a:prstGeom>
          </p:spPr>
        </p:pic>
        <p:sp>
          <p:nvSpPr>
            <p:cNvPr id="47" name="object 47"/>
            <p:cNvSpPr/>
            <p:nvPr/>
          </p:nvSpPr>
          <p:spPr>
            <a:xfrm>
              <a:off x="1622894" y="4590338"/>
              <a:ext cx="241935" cy="238760"/>
            </a:xfrm>
            <a:custGeom>
              <a:avLst/>
              <a:gdLst/>
              <a:ahLst/>
              <a:cxnLst/>
              <a:rect l="l" t="t" r="r" b="b"/>
              <a:pathLst>
                <a:path w="241935" h="238760">
                  <a:moveTo>
                    <a:pt x="217182" y="112979"/>
                  </a:moveTo>
                  <a:lnTo>
                    <a:pt x="80352" y="0"/>
                  </a:lnTo>
                  <a:lnTo>
                    <a:pt x="0" y="80340"/>
                  </a:lnTo>
                  <a:lnTo>
                    <a:pt x="115493" y="214668"/>
                  </a:lnTo>
                  <a:lnTo>
                    <a:pt x="138129" y="232339"/>
                  </a:lnTo>
                  <a:lnTo>
                    <a:pt x="165709" y="238359"/>
                  </a:lnTo>
                  <a:lnTo>
                    <a:pt x="194232" y="232845"/>
                  </a:lnTo>
                  <a:lnTo>
                    <a:pt x="219697" y="215912"/>
                  </a:lnTo>
                  <a:lnTo>
                    <a:pt x="236426" y="190651"/>
                  </a:lnTo>
                  <a:lnTo>
                    <a:pt x="241504" y="162564"/>
                  </a:lnTo>
                  <a:lnTo>
                    <a:pt x="235051" y="135418"/>
                  </a:lnTo>
                  <a:lnTo>
                    <a:pt x="217182" y="112979"/>
                  </a:lnTo>
                  <a:close/>
                </a:path>
              </a:pathLst>
            </a:custGeom>
            <a:ln w="19050">
              <a:solidFill>
                <a:srgbClr val="000000"/>
              </a:solidFill>
            </a:ln>
          </p:spPr>
          <p:txBody>
            <a:bodyPr wrap="square" lIns="0" tIns="0" rIns="0" bIns="0" rtlCol="0"/>
            <a:lstStyle/>
            <a:p>
              <a:endParaRPr/>
            </a:p>
          </p:txBody>
        </p:sp>
        <p:sp>
          <p:nvSpPr>
            <p:cNvPr id="48" name="object 48"/>
            <p:cNvSpPr/>
            <p:nvPr/>
          </p:nvSpPr>
          <p:spPr>
            <a:xfrm>
              <a:off x="1621637" y="4624234"/>
              <a:ext cx="24130" cy="24130"/>
            </a:xfrm>
            <a:custGeom>
              <a:avLst/>
              <a:gdLst/>
              <a:ahLst/>
              <a:cxnLst/>
              <a:rect l="l" t="t" r="r" b="b"/>
              <a:pathLst>
                <a:path w="24130" h="24129">
                  <a:moveTo>
                    <a:pt x="23850" y="23850"/>
                  </a:moveTo>
                  <a:lnTo>
                    <a:pt x="0" y="0"/>
                  </a:lnTo>
                </a:path>
              </a:pathLst>
            </a:custGeom>
            <a:ln w="18834">
              <a:solidFill>
                <a:srgbClr val="000000"/>
              </a:solidFill>
            </a:ln>
          </p:spPr>
          <p:txBody>
            <a:bodyPr wrap="square" lIns="0" tIns="0" rIns="0" bIns="0" rtlCol="0"/>
            <a:lstStyle/>
            <a:p>
              <a:endParaRPr/>
            </a:p>
          </p:txBody>
        </p:sp>
        <p:sp>
          <p:nvSpPr>
            <p:cNvPr id="49" name="object 49"/>
            <p:cNvSpPr/>
            <p:nvPr/>
          </p:nvSpPr>
          <p:spPr>
            <a:xfrm>
              <a:off x="1281894" y="4263350"/>
              <a:ext cx="407034" cy="402590"/>
            </a:xfrm>
            <a:custGeom>
              <a:avLst/>
              <a:gdLst/>
              <a:ahLst/>
              <a:cxnLst/>
              <a:rect l="l" t="t" r="r" b="b"/>
              <a:pathLst>
                <a:path w="407035" h="402589">
                  <a:moveTo>
                    <a:pt x="225195" y="0"/>
                  </a:moveTo>
                  <a:lnTo>
                    <a:pt x="180609" y="135"/>
                  </a:lnTo>
                  <a:lnTo>
                    <a:pt x="136860" y="9890"/>
                  </a:lnTo>
                  <a:lnTo>
                    <a:pt x="95613" y="29286"/>
                  </a:lnTo>
                  <a:lnTo>
                    <a:pt x="58539" y="58345"/>
                  </a:lnTo>
                  <a:lnTo>
                    <a:pt x="29092" y="94951"/>
                  </a:lnTo>
                  <a:lnTo>
                    <a:pt x="9593" y="135839"/>
                  </a:lnTo>
                  <a:lnTo>
                    <a:pt x="0" y="179298"/>
                  </a:lnTo>
                  <a:lnTo>
                    <a:pt x="267" y="223613"/>
                  </a:lnTo>
                  <a:lnTo>
                    <a:pt x="10352" y="267071"/>
                  </a:lnTo>
                  <a:lnTo>
                    <a:pt x="30210" y="307960"/>
                  </a:lnTo>
                  <a:lnTo>
                    <a:pt x="59797" y="344565"/>
                  </a:lnTo>
                  <a:lnTo>
                    <a:pt x="96937" y="373551"/>
                  </a:lnTo>
                  <a:lnTo>
                    <a:pt x="138337" y="392742"/>
                  </a:lnTo>
                  <a:lnTo>
                    <a:pt x="182263" y="402181"/>
                  </a:lnTo>
                  <a:lnTo>
                    <a:pt x="226980" y="401914"/>
                  </a:lnTo>
                  <a:lnTo>
                    <a:pt x="270753" y="391983"/>
                  </a:lnTo>
                  <a:lnTo>
                    <a:pt x="311849" y="372433"/>
                  </a:lnTo>
                  <a:lnTo>
                    <a:pt x="348531" y="343308"/>
                  </a:lnTo>
                  <a:lnTo>
                    <a:pt x="377578" y="306703"/>
                  </a:lnTo>
                  <a:lnTo>
                    <a:pt x="396920" y="265816"/>
                  </a:lnTo>
                  <a:lnTo>
                    <a:pt x="406534" y="222359"/>
                  </a:lnTo>
                  <a:lnTo>
                    <a:pt x="406398" y="178046"/>
                  </a:lnTo>
                  <a:lnTo>
                    <a:pt x="396491" y="134587"/>
                  </a:lnTo>
                  <a:lnTo>
                    <a:pt x="376790" y="93697"/>
                  </a:lnTo>
                  <a:lnTo>
                    <a:pt x="347274" y="57088"/>
                  </a:lnTo>
                  <a:lnTo>
                    <a:pt x="310195" y="28498"/>
                  </a:lnTo>
                  <a:lnTo>
                    <a:pt x="268946" y="9461"/>
                  </a:lnTo>
                  <a:lnTo>
                    <a:pt x="225195" y="0"/>
                  </a:lnTo>
                  <a:close/>
                </a:path>
              </a:pathLst>
            </a:custGeom>
            <a:solidFill>
              <a:srgbClr val="FDE97C"/>
            </a:solidFill>
          </p:spPr>
          <p:txBody>
            <a:bodyPr wrap="square" lIns="0" tIns="0" rIns="0" bIns="0" rtlCol="0"/>
            <a:lstStyle/>
            <a:p>
              <a:endParaRPr/>
            </a:p>
          </p:txBody>
        </p:sp>
        <p:sp>
          <p:nvSpPr>
            <p:cNvPr id="50" name="object 50"/>
            <p:cNvSpPr/>
            <p:nvPr/>
          </p:nvSpPr>
          <p:spPr>
            <a:xfrm>
              <a:off x="1281894" y="4263350"/>
              <a:ext cx="407034" cy="402590"/>
            </a:xfrm>
            <a:custGeom>
              <a:avLst/>
              <a:gdLst/>
              <a:ahLst/>
              <a:cxnLst/>
              <a:rect l="l" t="t" r="r" b="b"/>
              <a:pathLst>
                <a:path w="407035" h="402589">
                  <a:moveTo>
                    <a:pt x="347274" y="57088"/>
                  </a:moveTo>
                  <a:lnTo>
                    <a:pt x="376790" y="93697"/>
                  </a:lnTo>
                  <a:lnTo>
                    <a:pt x="396491" y="134587"/>
                  </a:lnTo>
                  <a:lnTo>
                    <a:pt x="406398" y="178046"/>
                  </a:lnTo>
                  <a:lnTo>
                    <a:pt x="406534" y="222359"/>
                  </a:lnTo>
                  <a:lnTo>
                    <a:pt x="396920" y="265816"/>
                  </a:lnTo>
                  <a:lnTo>
                    <a:pt x="377578" y="306703"/>
                  </a:lnTo>
                  <a:lnTo>
                    <a:pt x="348531" y="343308"/>
                  </a:lnTo>
                  <a:lnTo>
                    <a:pt x="311849" y="372433"/>
                  </a:lnTo>
                  <a:lnTo>
                    <a:pt x="270753" y="391983"/>
                  </a:lnTo>
                  <a:lnTo>
                    <a:pt x="226980" y="401914"/>
                  </a:lnTo>
                  <a:lnTo>
                    <a:pt x="182263" y="402181"/>
                  </a:lnTo>
                  <a:lnTo>
                    <a:pt x="138337" y="392742"/>
                  </a:lnTo>
                  <a:lnTo>
                    <a:pt x="96937" y="373551"/>
                  </a:lnTo>
                  <a:lnTo>
                    <a:pt x="59797" y="344565"/>
                  </a:lnTo>
                  <a:lnTo>
                    <a:pt x="30210" y="307960"/>
                  </a:lnTo>
                  <a:lnTo>
                    <a:pt x="10352" y="267071"/>
                  </a:lnTo>
                  <a:lnTo>
                    <a:pt x="267" y="223613"/>
                  </a:lnTo>
                  <a:lnTo>
                    <a:pt x="0" y="179298"/>
                  </a:lnTo>
                  <a:lnTo>
                    <a:pt x="9593" y="135839"/>
                  </a:lnTo>
                  <a:lnTo>
                    <a:pt x="29092" y="94951"/>
                  </a:lnTo>
                  <a:lnTo>
                    <a:pt x="58539" y="58345"/>
                  </a:lnTo>
                  <a:lnTo>
                    <a:pt x="95613" y="29286"/>
                  </a:lnTo>
                  <a:lnTo>
                    <a:pt x="136860" y="9890"/>
                  </a:lnTo>
                  <a:lnTo>
                    <a:pt x="180609" y="135"/>
                  </a:lnTo>
                  <a:lnTo>
                    <a:pt x="225195" y="0"/>
                  </a:lnTo>
                  <a:lnTo>
                    <a:pt x="268946" y="9461"/>
                  </a:lnTo>
                  <a:lnTo>
                    <a:pt x="310195" y="28498"/>
                  </a:lnTo>
                  <a:lnTo>
                    <a:pt x="347274" y="57088"/>
                  </a:lnTo>
                  <a:close/>
                </a:path>
              </a:pathLst>
            </a:custGeom>
            <a:ln w="19050">
              <a:solidFill>
                <a:srgbClr val="000000"/>
              </a:solidFill>
            </a:ln>
          </p:spPr>
          <p:txBody>
            <a:bodyPr wrap="square" lIns="0" tIns="0" rIns="0" bIns="0" rtlCol="0"/>
            <a:lstStyle/>
            <a:p>
              <a:endParaRPr/>
            </a:p>
          </p:txBody>
        </p:sp>
        <p:sp>
          <p:nvSpPr>
            <p:cNvPr id="51" name="object 51"/>
            <p:cNvSpPr/>
            <p:nvPr/>
          </p:nvSpPr>
          <p:spPr>
            <a:xfrm>
              <a:off x="1325589" y="4305215"/>
              <a:ext cx="320040" cy="320040"/>
            </a:xfrm>
            <a:custGeom>
              <a:avLst/>
              <a:gdLst/>
              <a:ahLst/>
              <a:cxnLst/>
              <a:rect l="l" t="t" r="r" b="b"/>
              <a:pathLst>
                <a:path w="320039" h="320039">
                  <a:moveTo>
                    <a:pt x="158747" y="0"/>
                  </a:moveTo>
                  <a:lnTo>
                    <a:pt x="107611" y="8612"/>
                  </a:lnTo>
                  <a:lnTo>
                    <a:pt x="61301" y="34056"/>
                  </a:lnTo>
                  <a:lnTo>
                    <a:pt x="30473" y="65297"/>
                  </a:lnTo>
                  <a:lnTo>
                    <a:pt x="10053" y="101677"/>
                  </a:lnTo>
                  <a:lnTo>
                    <a:pt x="0" y="141109"/>
                  </a:lnTo>
                  <a:lnTo>
                    <a:pt x="267" y="181508"/>
                  </a:lnTo>
                  <a:lnTo>
                    <a:pt x="10812" y="220786"/>
                  </a:lnTo>
                  <a:lnTo>
                    <a:pt x="31591" y="256858"/>
                  </a:lnTo>
                  <a:lnTo>
                    <a:pt x="62559" y="287637"/>
                  </a:lnTo>
                  <a:lnTo>
                    <a:pt x="109576" y="311628"/>
                  </a:lnTo>
                  <a:lnTo>
                    <a:pt x="160947" y="319493"/>
                  </a:lnTo>
                  <a:lnTo>
                    <a:pt x="212083" y="311117"/>
                  </a:lnTo>
                  <a:lnTo>
                    <a:pt x="258393" y="286380"/>
                  </a:lnTo>
                  <a:lnTo>
                    <a:pt x="289221" y="255139"/>
                  </a:lnTo>
                  <a:lnTo>
                    <a:pt x="309641" y="218759"/>
                  </a:lnTo>
                  <a:lnTo>
                    <a:pt x="319694" y="179327"/>
                  </a:lnTo>
                  <a:lnTo>
                    <a:pt x="319427" y="138928"/>
                  </a:lnTo>
                  <a:lnTo>
                    <a:pt x="308882" y="99650"/>
                  </a:lnTo>
                  <a:lnTo>
                    <a:pt x="288103" y="63578"/>
                  </a:lnTo>
                  <a:lnTo>
                    <a:pt x="257135" y="32799"/>
                  </a:lnTo>
                  <a:lnTo>
                    <a:pt x="210118" y="8101"/>
                  </a:lnTo>
                  <a:lnTo>
                    <a:pt x="158747" y="0"/>
                  </a:lnTo>
                  <a:close/>
                </a:path>
              </a:pathLst>
            </a:custGeom>
            <a:solidFill>
              <a:srgbClr val="FFFFFF"/>
            </a:solidFill>
          </p:spPr>
          <p:txBody>
            <a:bodyPr wrap="square" lIns="0" tIns="0" rIns="0" bIns="0" rtlCol="0"/>
            <a:lstStyle/>
            <a:p>
              <a:endParaRPr/>
            </a:p>
          </p:txBody>
        </p:sp>
        <p:sp>
          <p:nvSpPr>
            <p:cNvPr id="52" name="object 52"/>
            <p:cNvSpPr/>
            <p:nvPr/>
          </p:nvSpPr>
          <p:spPr>
            <a:xfrm>
              <a:off x="1325589" y="4305215"/>
              <a:ext cx="320040" cy="320040"/>
            </a:xfrm>
            <a:custGeom>
              <a:avLst/>
              <a:gdLst/>
              <a:ahLst/>
              <a:cxnLst/>
              <a:rect l="l" t="t" r="r" b="b"/>
              <a:pathLst>
                <a:path w="320039" h="320039">
                  <a:moveTo>
                    <a:pt x="257135" y="32799"/>
                  </a:moveTo>
                  <a:lnTo>
                    <a:pt x="288103" y="63578"/>
                  </a:lnTo>
                  <a:lnTo>
                    <a:pt x="308882" y="99650"/>
                  </a:lnTo>
                  <a:lnTo>
                    <a:pt x="319427" y="138928"/>
                  </a:lnTo>
                  <a:lnTo>
                    <a:pt x="319694" y="179327"/>
                  </a:lnTo>
                  <a:lnTo>
                    <a:pt x="309641" y="218759"/>
                  </a:lnTo>
                  <a:lnTo>
                    <a:pt x="289221" y="255139"/>
                  </a:lnTo>
                  <a:lnTo>
                    <a:pt x="258393" y="286380"/>
                  </a:lnTo>
                  <a:lnTo>
                    <a:pt x="212083" y="311117"/>
                  </a:lnTo>
                  <a:lnTo>
                    <a:pt x="160947" y="319493"/>
                  </a:lnTo>
                  <a:lnTo>
                    <a:pt x="109576" y="311628"/>
                  </a:lnTo>
                  <a:lnTo>
                    <a:pt x="62559" y="287637"/>
                  </a:lnTo>
                  <a:lnTo>
                    <a:pt x="31591" y="256858"/>
                  </a:lnTo>
                  <a:lnTo>
                    <a:pt x="10812" y="220786"/>
                  </a:lnTo>
                  <a:lnTo>
                    <a:pt x="267" y="181508"/>
                  </a:lnTo>
                  <a:lnTo>
                    <a:pt x="0" y="141109"/>
                  </a:lnTo>
                  <a:lnTo>
                    <a:pt x="10053" y="101677"/>
                  </a:lnTo>
                  <a:lnTo>
                    <a:pt x="30473" y="65297"/>
                  </a:lnTo>
                  <a:lnTo>
                    <a:pt x="61301" y="34056"/>
                  </a:lnTo>
                  <a:lnTo>
                    <a:pt x="107611" y="8612"/>
                  </a:lnTo>
                  <a:lnTo>
                    <a:pt x="158747" y="0"/>
                  </a:lnTo>
                  <a:lnTo>
                    <a:pt x="210118" y="8101"/>
                  </a:lnTo>
                  <a:lnTo>
                    <a:pt x="257135" y="32799"/>
                  </a:lnTo>
                  <a:close/>
                </a:path>
              </a:pathLst>
            </a:custGeom>
            <a:ln w="18834">
              <a:solidFill>
                <a:srgbClr val="000000"/>
              </a:solidFill>
            </a:ln>
          </p:spPr>
          <p:txBody>
            <a:bodyPr wrap="square" lIns="0" tIns="0" rIns="0" bIns="0" rtlCol="0"/>
            <a:lstStyle/>
            <a:p>
              <a:endParaRPr/>
            </a:p>
          </p:txBody>
        </p:sp>
        <p:pic>
          <p:nvPicPr>
            <p:cNvPr id="53" name="object 53"/>
            <p:cNvPicPr/>
            <p:nvPr/>
          </p:nvPicPr>
          <p:blipFill>
            <a:blip r:embed="rId6" cstate="print"/>
            <a:stretch>
              <a:fillRect/>
            </a:stretch>
          </p:blipFill>
          <p:spPr>
            <a:xfrm>
              <a:off x="1371079" y="4427664"/>
              <a:ext cx="79311" cy="79311"/>
            </a:xfrm>
            <a:prstGeom prst="rect">
              <a:avLst/>
            </a:prstGeom>
          </p:spPr>
        </p:pic>
        <p:pic>
          <p:nvPicPr>
            <p:cNvPr id="54" name="object 54"/>
            <p:cNvPicPr/>
            <p:nvPr/>
          </p:nvPicPr>
          <p:blipFill>
            <a:blip r:embed="rId7" cstate="print"/>
            <a:stretch>
              <a:fillRect/>
            </a:stretch>
          </p:blipFill>
          <p:spPr>
            <a:xfrm>
              <a:off x="1794141" y="4427664"/>
              <a:ext cx="79311" cy="79311"/>
            </a:xfrm>
            <a:prstGeom prst="rect">
              <a:avLst/>
            </a:prstGeom>
          </p:spPr>
        </p:pic>
        <p:sp>
          <p:nvSpPr>
            <p:cNvPr id="55" name="object 55"/>
            <p:cNvSpPr/>
            <p:nvPr/>
          </p:nvSpPr>
          <p:spPr>
            <a:xfrm>
              <a:off x="1440865" y="4385716"/>
              <a:ext cx="363220" cy="138430"/>
            </a:xfrm>
            <a:custGeom>
              <a:avLst/>
              <a:gdLst/>
              <a:ahLst/>
              <a:cxnLst/>
              <a:rect l="l" t="t" r="r" b="b"/>
              <a:pathLst>
                <a:path w="363219" h="138429">
                  <a:moveTo>
                    <a:pt x="0" y="81597"/>
                  </a:moveTo>
                  <a:lnTo>
                    <a:pt x="45199" y="81597"/>
                  </a:lnTo>
                  <a:lnTo>
                    <a:pt x="66535" y="0"/>
                  </a:lnTo>
                  <a:lnTo>
                    <a:pt x="107962" y="138087"/>
                  </a:lnTo>
                  <a:lnTo>
                    <a:pt x="133070" y="81597"/>
                  </a:lnTo>
                  <a:lnTo>
                    <a:pt x="259867" y="81597"/>
                  </a:lnTo>
                  <a:lnTo>
                    <a:pt x="284975" y="17576"/>
                  </a:lnTo>
                  <a:lnTo>
                    <a:pt x="303796" y="138087"/>
                  </a:lnTo>
                  <a:lnTo>
                    <a:pt x="333933" y="81597"/>
                  </a:lnTo>
                  <a:lnTo>
                    <a:pt x="362800" y="81597"/>
                  </a:lnTo>
                </a:path>
              </a:pathLst>
            </a:custGeom>
            <a:ln w="18834">
              <a:solidFill>
                <a:srgbClr val="000000"/>
              </a:solidFill>
            </a:ln>
          </p:spPr>
          <p:txBody>
            <a:bodyPr wrap="square" lIns="0" tIns="0" rIns="0" bIns="0" rtlCol="0"/>
            <a:lstStyle/>
            <a:p>
              <a:endParaRPr/>
            </a:p>
          </p:txBody>
        </p:sp>
        <p:sp>
          <p:nvSpPr>
            <p:cNvPr id="56" name="object 56"/>
            <p:cNvSpPr/>
            <p:nvPr/>
          </p:nvSpPr>
          <p:spPr>
            <a:xfrm>
              <a:off x="1411376" y="5244096"/>
              <a:ext cx="376555" cy="534670"/>
            </a:xfrm>
            <a:custGeom>
              <a:avLst/>
              <a:gdLst/>
              <a:ahLst/>
              <a:cxnLst/>
              <a:rect l="l" t="t" r="r" b="b"/>
              <a:pathLst>
                <a:path w="376555" h="534670">
                  <a:moveTo>
                    <a:pt x="376504" y="0"/>
                  </a:moveTo>
                  <a:lnTo>
                    <a:pt x="0" y="0"/>
                  </a:lnTo>
                  <a:lnTo>
                    <a:pt x="0" y="534504"/>
                  </a:lnTo>
                  <a:lnTo>
                    <a:pt x="376504" y="534504"/>
                  </a:lnTo>
                  <a:lnTo>
                    <a:pt x="376504" y="0"/>
                  </a:lnTo>
                  <a:close/>
                </a:path>
              </a:pathLst>
            </a:custGeom>
            <a:solidFill>
              <a:srgbClr val="58B6D5"/>
            </a:solidFill>
          </p:spPr>
          <p:txBody>
            <a:bodyPr wrap="square" lIns="0" tIns="0" rIns="0" bIns="0" rtlCol="0"/>
            <a:lstStyle/>
            <a:p>
              <a:endParaRPr/>
            </a:p>
          </p:txBody>
        </p:sp>
        <p:sp>
          <p:nvSpPr>
            <p:cNvPr id="57" name="object 57"/>
            <p:cNvSpPr/>
            <p:nvPr/>
          </p:nvSpPr>
          <p:spPr>
            <a:xfrm>
              <a:off x="1340497" y="5212168"/>
              <a:ext cx="376555" cy="534670"/>
            </a:xfrm>
            <a:custGeom>
              <a:avLst/>
              <a:gdLst/>
              <a:ahLst/>
              <a:cxnLst/>
              <a:rect l="l" t="t" r="r" b="b"/>
              <a:pathLst>
                <a:path w="376555" h="534670">
                  <a:moveTo>
                    <a:pt x="376491" y="0"/>
                  </a:moveTo>
                  <a:lnTo>
                    <a:pt x="0" y="0"/>
                  </a:lnTo>
                  <a:lnTo>
                    <a:pt x="0" y="534504"/>
                  </a:lnTo>
                  <a:lnTo>
                    <a:pt x="376491" y="534504"/>
                  </a:lnTo>
                  <a:lnTo>
                    <a:pt x="376491" y="0"/>
                  </a:lnTo>
                  <a:close/>
                </a:path>
              </a:pathLst>
            </a:custGeom>
            <a:solidFill>
              <a:srgbClr val="C0E8F4"/>
            </a:solidFill>
          </p:spPr>
          <p:txBody>
            <a:bodyPr wrap="square" lIns="0" tIns="0" rIns="0" bIns="0" rtlCol="0"/>
            <a:lstStyle/>
            <a:p>
              <a:endParaRPr/>
            </a:p>
          </p:txBody>
        </p:sp>
        <p:sp>
          <p:nvSpPr>
            <p:cNvPr id="58" name="object 58"/>
            <p:cNvSpPr/>
            <p:nvPr/>
          </p:nvSpPr>
          <p:spPr>
            <a:xfrm>
              <a:off x="1616659" y="5260301"/>
              <a:ext cx="50800" cy="75565"/>
            </a:xfrm>
            <a:custGeom>
              <a:avLst/>
              <a:gdLst/>
              <a:ahLst/>
              <a:cxnLst/>
              <a:rect l="l" t="t" r="r" b="b"/>
              <a:pathLst>
                <a:path w="50800" h="75564">
                  <a:moveTo>
                    <a:pt x="50444" y="0"/>
                  </a:moveTo>
                  <a:lnTo>
                    <a:pt x="0" y="0"/>
                  </a:lnTo>
                  <a:lnTo>
                    <a:pt x="0" y="75361"/>
                  </a:lnTo>
                  <a:lnTo>
                    <a:pt x="50444" y="75361"/>
                  </a:lnTo>
                  <a:lnTo>
                    <a:pt x="50444" y="0"/>
                  </a:lnTo>
                  <a:close/>
                </a:path>
              </a:pathLst>
            </a:custGeom>
            <a:solidFill>
              <a:srgbClr val="F9D06A"/>
            </a:solidFill>
          </p:spPr>
          <p:txBody>
            <a:bodyPr wrap="square" lIns="0" tIns="0" rIns="0" bIns="0" rtlCol="0"/>
            <a:lstStyle/>
            <a:p>
              <a:endParaRPr/>
            </a:p>
          </p:txBody>
        </p:sp>
        <p:sp>
          <p:nvSpPr>
            <p:cNvPr id="59" name="object 59"/>
            <p:cNvSpPr/>
            <p:nvPr/>
          </p:nvSpPr>
          <p:spPr>
            <a:xfrm>
              <a:off x="1499336" y="5380913"/>
              <a:ext cx="87630" cy="87630"/>
            </a:xfrm>
            <a:custGeom>
              <a:avLst/>
              <a:gdLst/>
              <a:ahLst/>
              <a:cxnLst/>
              <a:rect l="l" t="t" r="r" b="b"/>
              <a:pathLst>
                <a:path w="87630" h="87629">
                  <a:moveTo>
                    <a:pt x="26327" y="0"/>
                  </a:moveTo>
                  <a:lnTo>
                    <a:pt x="0" y="26339"/>
                  </a:lnTo>
                  <a:lnTo>
                    <a:pt x="61010" y="87337"/>
                  </a:lnTo>
                  <a:lnTo>
                    <a:pt x="87337" y="61010"/>
                  </a:lnTo>
                  <a:lnTo>
                    <a:pt x="26327" y="0"/>
                  </a:lnTo>
                  <a:close/>
                </a:path>
              </a:pathLst>
            </a:custGeom>
            <a:solidFill>
              <a:srgbClr val="2C394A"/>
            </a:solidFill>
          </p:spPr>
          <p:txBody>
            <a:bodyPr wrap="square" lIns="0" tIns="0" rIns="0" bIns="0" rtlCol="0"/>
            <a:lstStyle/>
            <a:p>
              <a:endParaRPr/>
            </a:p>
          </p:txBody>
        </p:sp>
        <p:sp>
          <p:nvSpPr>
            <p:cNvPr id="60" name="object 60"/>
            <p:cNvSpPr/>
            <p:nvPr/>
          </p:nvSpPr>
          <p:spPr>
            <a:xfrm>
              <a:off x="1273670" y="5155260"/>
              <a:ext cx="293370" cy="293370"/>
            </a:xfrm>
            <a:custGeom>
              <a:avLst/>
              <a:gdLst/>
              <a:ahLst/>
              <a:cxnLst/>
              <a:rect l="l" t="t" r="r" b="b"/>
              <a:pathLst>
                <a:path w="293369" h="293370">
                  <a:moveTo>
                    <a:pt x="146431" y="0"/>
                  </a:moveTo>
                  <a:lnTo>
                    <a:pt x="100146" y="7464"/>
                  </a:lnTo>
                  <a:lnTo>
                    <a:pt x="59949" y="28252"/>
                  </a:lnTo>
                  <a:lnTo>
                    <a:pt x="28252" y="59949"/>
                  </a:lnTo>
                  <a:lnTo>
                    <a:pt x="7464" y="100146"/>
                  </a:lnTo>
                  <a:lnTo>
                    <a:pt x="0" y="146431"/>
                  </a:lnTo>
                  <a:lnTo>
                    <a:pt x="7464" y="192715"/>
                  </a:lnTo>
                  <a:lnTo>
                    <a:pt x="28252" y="232912"/>
                  </a:lnTo>
                  <a:lnTo>
                    <a:pt x="59949" y="264609"/>
                  </a:lnTo>
                  <a:lnTo>
                    <a:pt x="100146" y="285397"/>
                  </a:lnTo>
                  <a:lnTo>
                    <a:pt x="146431" y="292862"/>
                  </a:lnTo>
                  <a:lnTo>
                    <a:pt x="192715" y="285397"/>
                  </a:lnTo>
                  <a:lnTo>
                    <a:pt x="232912" y="264609"/>
                  </a:lnTo>
                  <a:lnTo>
                    <a:pt x="264609" y="232912"/>
                  </a:lnTo>
                  <a:lnTo>
                    <a:pt x="285397" y="192715"/>
                  </a:lnTo>
                  <a:lnTo>
                    <a:pt x="292862" y="146431"/>
                  </a:lnTo>
                  <a:lnTo>
                    <a:pt x="285397" y="100146"/>
                  </a:lnTo>
                  <a:lnTo>
                    <a:pt x="264609" y="59949"/>
                  </a:lnTo>
                  <a:lnTo>
                    <a:pt x="232912" y="28252"/>
                  </a:lnTo>
                  <a:lnTo>
                    <a:pt x="192715" y="7464"/>
                  </a:lnTo>
                  <a:lnTo>
                    <a:pt x="146431" y="0"/>
                  </a:lnTo>
                  <a:close/>
                </a:path>
              </a:pathLst>
            </a:custGeom>
            <a:solidFill>
              <a:srgbClr val="EB7461"/>
            </a:solidFill>
          </p:spPr>
          <p:txBody>
            <a:bodyPr wrap="square" lIns="0" tIns="0" rIns="0" bIns="0" rtlCol="0"/>
            <a:lstStyle/>
            <a:p>
              <a:endParaRPr/>
            </a:p>
          </p:txBody>
        </p:sp>
        <p:sp>
          <p:nvSpPr>
            <p:cNvPr id="61" name="object 61"/>
            <p:cNvSpPr/>
            <p:nvPr/>
          </p:nvSpPr>
          <p:spPr>
            <a:xfrm>
              <a:off x="1273670" y="5155260"/>
              <a:ext cx="293370" cy="293370"/>
            </a:xfrm>
            <a:custGeom>
              <a:avLst/>
              <a:gdLst/>
              <a:ahLst/>
              <a:cxnLst/>
              <a:rect l="l" t="t" r="r" b="b"/>
              <a:pathLst>
                <a:path w="293369" h="293370">
                  <a:moveTo>
                    <a:pt x="146431" y="0"/>
                  </a:moveTo>
                  <a:lnTo>
                    <a:pt x="192715" y="7464"/>
                  </a:lnTo>
                  <a:lnTo>
                    <a:pt x="232912" y="28252"/>
                  </a:lnTo>
                  <a:lnTo>
                    <a:pt x="264609" y="59949"/>
                  </a:lnTo>
                  <a:lnTo>
                    <a:pt x="285397" y="100146"/>
                  </a:lnTo>
                  <a:lnTo>
                    <a:pt x="292862" y="146431"/>
                  </a:lnTo>
                  <a:lnTo>
                    <a:pt x="285397" y="192715"/>
                  </a:lnTo>
                  <a:lnTo>
                    <a:pt x="264609" y="232912"/>
                  </a:lnTo>
                  <a:lnTo>
                    <a:pt x="232912" y="264609"/>
                  </a:lnTo>
                  <a:lnTo>
                    <a:pt x="192715" y="285397"/>
                  </a:lnTo>
                  <a:lnTo>
                    <a:pt x="146431" y="292862"/>
                  </a:lnTo>
                  <a:lnTo>
                    <a:pt x="100146" y="285397"/>
                  </a:lnTo>
                  <a:lnTo>
                    <a:pt x="59949" y="264609"/>
                  </a:lnTo>
                  <a:lnTo>
                    <a:pt x="28252" y="232912"/>
                  </a:lnTo>
                  <a:lnTo>
                    <a:pt x="7464" y="192715"/>
                  </a:lnTo>
                  <a:lnTo>
                    <a:pt x="0" y="146431"/>
                  </a:lnTo>
                  <a:lnTo>
                    <a:pt x="7464" y="100146"/>
                  </a:lnTo>
                  <a:lnTo>
                    <a:pt x="28252" y="59949"/>
                  </a:lnTo>
                  <a:lnTo>
                    <a:pt x="59949" y="28252"/>
                  </a:lnTo>
                  <a:lnTo>
                    <a:pt x="100146" y="7464"/>
                  </a:lnTo>
                  <a:lnTo>
                    <a:pt x="146431" y="0"/>
                  </a:lnTo>
                  <a:close/>
                </a:path>
              </a:pathLst>
            </a:custGeom>
            <a:ln w="19050">
              <a:solidFill>
                <a:srgbClr val="000000"/>
              </a:solidFill>
            </a:ln>
          </p:spPr>
          <p:txBody>
            <a:bodyPr wrap="square" lIns="0" tIns="0" rIns="0" bIns="0" rtlCol="0"/>
            <a:lstStyle/>
            <a:p>
              <a:endParaRPr/>
            </a:p>
          </p:txBody>
        </p:sp>
        <p:pic>
          <p:nvPicPr>
            <p:cNvPr id="62" name="object 62"/>
            <p:cNvPicPr/>
            <p:nvPr/>
          </p:nvPicPr>
          <p:blipFill>
            <a:blip r:embed="rId8" cstate="print"/>
            <a:stretch>
              <a:fillRect/>
            </a:stretch>
          </p:blipFill>
          <p:spPr>
            <a:xfrm>
              <a:off x="1308836" y="5190426"/>
              <a:ext cx="452437" cy="452420"/>
            </a:xfrm>
            <a:prstGeom prst="rect">
              <a:avLst/>
            </a:prstGeom>
          </p:spPr>
        </p:pic>
        <p:sp>
          <p:nvSpPr>
            <p:cNvPr id="63" name="object 63"/>
            <p:cNvSpPr/>
            <p:nvPr/>
          </p:nvSpPr>
          <p:spPr>
            <a:xfrm>
              <a:off x="1265783" y="5145862"/>
              <a:ext cx="532130" cy="642620"/>
            </a:xfrm>
            <a:custGeom>
              <a:avLst/>
              <a:gdLst/>
              <a:ahLst/>
              <a:cxnLst/>
              <a:rect l="l" t="t" r="r" b="b"/>
              <a:pathLst>
                <a:path w="532130" h="642620">
                  <a:moveTo>
                    <a:pt x="276263" y="543483"/>
                  </a:moveTo>
                  <a:lnTo>
                    <a:pt x="272046" y="539267"/>
                  </a:lnTo>
                  <a:lnTo>
                    <a:pt x="266852" y="539267"/>
                  </a:lnTo>
                  <a:lnTo>
                    <a:pt x="120611" y="539267"/>
                  </a:lnTo>
                  <a:lnTo>
                    <a:pt x="116408" y="543483"/>
                  </a:lnTo>
                  <a:lnTo>
                    <a:pt x="116408" y="553872"/>
                  </a:lnTo>
                  <a:lnTo>
                    <a:pt x="120611" y="558076"/>
                  </a:lnTo>
                  <a:lnTo>
                    <a:pt x="272046" y="558076"/>
                  </a:lnTo>
                  <a:lnTo>
                    <a:pt x="276263" y="553872"/>
                  </a:lnTo>
                  <a:lnTo>
                    <a:pt x="276263" y="543483"/>
                  </a:lnTo>
                  <a:close/>
                </a:path>
                <a:path w="532130" h="642620">
                  <a:moveTo>
                    <a:pt x="276263" y="493001"/>
                  </a:moveTo>
                  <a:lnTo>
                    <a:pt x="272046" y="488784"/>
                  </a:lnTo>
                  <a:lnTo>
                    <a:pt x="266852" y="488784"/>
                  </a:lnTo>
                  <a:lnTo>
                    <a:pt x="120611" y="488784"/>
                  </a:lnTo>
                  <a:lnTo>
                    <a:pt x="116408" y="493001"/>
                  </a:lnTo>
                  <a:lnTo>
                    <a:pt x="116408" y="503389"/>
                  </a:lnTo>
                  <a:lnTo>
                    <a:pt x="120611" y="507593"/>
                  </a:lnTo>
                  <a:lnTo>
                    <a:pt x="272046" y="507593"/>
                  </a:lnTo>
                  <a:lnTo>
                    <a:pt x="276263" y="503389"/>
                  </a:lnTo>
                  <a:lnTo>
                    <a:pt x="276263" y="493001"/>
                  </a:lnTo>
                  <a:close/>
                </a:path>
                <a:path w="532130" h="642620">
                  <a:moveTo>
                    <a:pt x="276263" y="442518"/>
                  </a:moveTo>
                  <a:lnTo>
                    <a:pt x="272046" y="438302"/>
                  </a:lnTo>
                  <a:lnTo>
                    <a:pt x="266852" y="438302"/>
                  </a:lnTo>
                  <a:lnTo>
                    <a:pt x="120611" y="438302"/>
                  </a:lnTo>
                  <a:lnTo>
                    <a:pt x="116408" y="442518"/>
                  </a:lnTo>
                  <a:lnTo>
                    <a:pt x="116408" y="452894"/>
                  </a:lnTo>
                  <a:lnTo>
                    <a:pt x="120611" y="457111"/>
                  </a:lnTo>
                  <a:lnTo>
                    <a:pt x="272046" y="457111"/>
                  </a:lnTo>
                  <a:lnTo>
                    <a:pt x="276263" y="452894"/>
                  </a:lnTo>
                  <a:lnTo>
                    <a:pt x="276263" y="442518"/>
                  </a:lnTo>
                  <a:close/>
                </a:path>
                <a:path w="532130" h="642620">
                  <a:moveTo>
                    <a:pt x="276263" y="392036"/>
                  </a:moveTo>
                  <a:lnTo>
                    <a:pt x="272046" y="387819"/>
                  </a:lnTo>
                  <a:lnTo>
                    <a:pt x="266852" y="387819"/>
                  </a:lnTo>
                  <a:lnTo>
                    <a:pt x="120611" y="387819"/>
                  </a:lnTo>
                  <a:lnTo>
                    <a:pt x="116408" y="392036"/>
                  </a:lnTo>
                  <a:lnTo>
                    <a:pt x="116408" y="402424"/>
                  </a:lnTo>
                  <a:lnTo>
                    <a:pt x="120611" y="406628"/>
                  </a:lnTo>
                  <a:lnTo>
                    <a:pt x="272046" y="406628"/>
                  </a:lnTo>
                  <a:lnTo>
                    <a:pt x="276263" y="402424"/>
                  </a:lnTo>
                  <a:lnTo>
                    <a:pt x="276263" y="392036"/>
                  </a:lnTo>
                  <a:close/>
                </a:path>
                <a:path w="532130" h="642620">
                  <a:moveTo>
                    <a:pt x="410743" y="543483"/>
                  </a:moveTo>
                  <a:lnTo>
                    <a:pt x="406527" y="539267"/>
                  </a:lnTo>
                  <a:lnTo>
                    <a:pt x="401332" y="539267"/>
                  </a:lnTo>
                  <a:lnTo>
                    <a:pt x="345681" y="539267"/>
                  </a:lnTo>
                  <a:lnTo>
                    <a:pt x="341477" y="543483"/>
                  </a:lnTo>
                  <a:lnTo>
                    <a:pt x="341477" y="553872"/>
                  </a:lnTo>
                  <a:lnTo>
                    <a:pt x="345681" y="558076"/>
                  </a:lnTo>
                  <a:lnTo>
                    <a:pt x="406527" y="558076"/>
                  </a:lnTo>
                  <a:lnTo>
                    <a:pt x="410743" y="553872"/>
                  </a:lnTo>
                  <a:lnTo>
                    <a:pt x="410743" y="543483"/>
                  </a:lnTo>
                  <a:close/>
                </a:path>
                <a:path w="532130" h="642620">
                  <a:moveTo>
                    <a:pt x="410743" y="491248"/>
                  </a:moveTo>
                  <a:lnTo>
                    <a:pt x="406527" y="487032"/>
                  </a:lnTo>
                  <a:lnTo>
                    <a:pt x="401332" y="487032"/>
                  </a:lnTo>
                  <a:lnTo>
                    <a:pt x="345681" y="487032"/>
                  </a:lnTo>
                  <a:lnTo>
                    <a:pt x="341477" y="491248"/>
                  </a:lnTo>
                  <a:lnTo>
                    <a:pt x="341477" y="501624"/>
                  </a:lnTo>
                  <a:lnTo>
                    <a:pt x="345681" y="505841"/>
                  </a:lnTo>
                  <a:lnTo>
                    <a:pt x="406527" y="505841"/>
                  </a:lnTo>
                  <a:lnTo>
                    <a:pt x="410743" y="501624"/>
                  </a:lnTo>
                  <a:lnTo>
                    <a:pt x="410743" y="491248"/>
                  </a:lnTo>
                  <a:close/>
                </a:path>
                <a:path w="532130" h="642620">
                  <a:moveTo>
                    <a:pt x="410743" y="218808"/>
                  </a:moveTo>
                  <a:lnTo>
                    <a:pt x="406527" y="214591"/>
                  </a:lnTo>
                  <a:lnTo>
                    <a:pt x="401332" y="214591"/>
                  </a:lnTo>
                  <a:lnTo>
                    <a:pt x="345681" y="214591"/>
                  </a:lnTo>
                  <a:lnTo>
                    <a:pt x="341477" y="218808"/>
                  </a:lnTo>
                  <a:lnTo>
                    <a:pt x="341477" y="229184"/>
                  </a:lnTo>
                  <a:lnTo>
                    <a:pt x="345681" y="233400"/>
                  </a:lnTo>
                  <a:lnTo>
                    <a:pt x="406527" y="233400"/>
                  </a:lnTo>
                  <a:lnTo>
                    <a:pt x="410743" y="229184"/>
                  </a:lnTo>
                  <a:lnTo>
                    <a:pt x="410743" y="218808"/>
                  </a:lnTo>
                  <a:close/>
                </a:path>
                <a:path w="532130" h="642620">
                  <a:moveTo>
                    <a:pt x="410743" y="109245"/>
                  </a:moveTo>
                  <a:lnTo>
                    <a:pt x="406539" y="105029"/>
                  </a:lnTo>
                  <a:lnTo>
                    <a:pt x="391934" y="105029"/>
                  </a:lnTo>
                  <a:lnTo>
                    <a:pt x="391934" y="123850"/>
                  </a:lnTo>
                  <a:lnTo>
                    <a:pt x="391934" y="180403"/>
                  </a:lnTo>
                  <a:lnTo>
                    <a:pt x="360286" y="180403"/>
                  </a:lnTo>
                  <a:lnTo>
                    <a:pt x="360286" y="123850"/>
                  </a:lnTo>
                  <a:lnTo>
                    <a:pt x="391934" y="123850"/>
                  </a:lnTo>
                  <a:lnTo>
                    <a:pt x="391934" y="105029"/>
                  </a:lnTo>
                  <a:lnTo>
                    <a:pt x="345694" y="105029"/>
                  </a:lnTo>
                  <a:lnTo>
                    <a:pt x="341477" y="109245"/>
                  </a:lnTo>
                  <a:lnTo>
                    <a:pt x="341477" y="195008"/>
                  </a:lnTo>
                  <a:lnTo>
                    <a:pt x="345694" y="199212"/>
                  </a:lnTo>
                  <a:lnTo>
                    <a:pt x="406539" y="199212"/>
                  </a:lnTo>
                  <a:lnTo>
                    <a:pt x="410743" y="195008"/>
                  </a:lnTo>
                  <a:lnTo>
                    <a:pt x="410743" y="180403"/>
                  </a:lnTo>
                  <a:lnTo>
                    <a:pt x="410743" y="123850"/>
                  </a:lnTo>
                  <a:lnTo>
                    <a:pt x="410743" y="109245"/>
                  </a:lnTo>
                  <a:close/>
                </a:path>
                <a:path w="532130" h="642620">
                  <a:moveTo>
                    <a:pt x="531558" y="93040"/>
                  </a:moveTo>
                  <a:lnTo>
                    <a:pt x="527342" y="88836"/>
                  </a:lnTo>
                  <a:lnTo>
                    <a:pt x="512749" y="88836"/>
                  </a:lnTo>
                  <a:lnTo>
                    <a:pt x="512749" y="107645"/>
                  </a:lnTo>
                  <a:lnTo>
                    <a:pt x="512749" y="595617"/>
                  </a:lnTo>
                  <a:lnTo>
                    <a:pt x="512749" y="613752"/>
                  </a:lnTo>
                  <a:lnTo>
                    <a:pt x="512749" y="623341"/>
                  </a:lnTo>
                  <a:lnTo>
                    <a:pt x="154990" y="623341"/>
                  </a:lnTo>
                  <a:lnTo>
                    <a:pt x="154990" y="610222"/>
                  </a:lnTo>
                  <a:lnTo>
                    <a:pt x="456425" y="610222"/>
                  </a:lnTo>
                  <a:lnTo>
                    <a:pt x="460641" y="606005"/>
                  </a:lnTo>
                  <a:lnTo>
                    <a:pt x="460641" y="591400"/>
                  </a:lnTo>
                  <a:lnTo>
                    <a:pt x="460641" y="499732"/>
                  </a:lnTo>
                  <a:lnTo>
                    <a:pt x="476669" y="483692"/>
                  </a:lnTo>
                  <a:lnTo>
                    <a:pt x="503923" y="456438"/>
                  </a:lnTo>
                  <a:lnTo>
                    <a:pt x="504913" y="454050"/>
                  </a:lnTo>
                  <a:lnTo>
                    <a:pt x="504913" y="449059"/>
                  </a:lnTo>
                  <a:lnTo>
                    <a:pt x="503936" y="446659"/>
                  </a:lnTo>
                  <a:lnTo>
                    <a:pt x="482206" y="424942"/>
                  </a:lnTo>
                  <a:lnTo>
                    <a:pt x="482206" y="451548"/>
                  </a:lnTo>
                  <a:lnTo>
                    <a:pt x="450062" y="483692"/>
                  </a:lnTo>
                  <a:lnTo>
                    <a:pt x="441820" y="475462"/>
                  </a:lnTo>
                  <a:lnTo>
                    <a:pt x="441820" y="502056"/>
                  </a:lnTo>
                  <a:lnTo>
                    <a:pt x="441820" y="591400"/>
                  </a:lnTo>
                  <a:lnTo>
                    <a:pt x="84099" y="591400"/>
                  </a:lnTo>
                  <a:lnTo>
                    <a:pt x="84099" y="295059"/>
                  </a:lnTo>
                  <a:lnTo>
                    <a:pt x="100647" y="302247"/>
                  </a:lnTo>
                  <a:lnTo>
                    <a:pt x="117957" y="307441"/>
                  </a:lnTo>
                  <a:lnTo>
                    <a:pt x="135890" y="310616"/>
                  </a:lnTo>
                  <a:lnTo>
                    <a:pt x="154305" y="311683"/>
                  </a:lnTo>
                  <a:lnTo>
                    <a:pt x="178066" y="309892"/>
                  </a:lnTo>
                  <a:lnTo>
                    <a:pt x="200964" y="304609"/>
                  </a:lnTo>
                  <a:lnTo>
                    <a:pt x="222681" y="295960"/>
                  </a:lnTo>
                  <a:lnTo>
                    <a:pt x="224218" y="295059"/>
                  </a:lnTo>
                  <a:lnTo>
                    <a:pt x="228485" y="292544"/>
                  </a:lnTo>
                  <a:lnTo>
                    <a:pt x="242785" y="284149"/>
                  </a:lnTo>
                  <a:lnTo>
                    <a:pt x="243001" y="284149"/>
                  </a:lnTo>
                  <a:lnTo>
                    <a:pt x="265582" y="306730"/>
                  </a:lnTo>
                  <a:lnTo>
                    <a:pt x="260908" y="311404"/>
                  </a:lnTo>
                  <a:lnTo>
                    <a:pt x="259918" y="313791"/>
                  </a:lnTo>
                  <a:lnTo>
                    <a:pt x="259918" y="318782"/>
                  </a:lnTo>
                  <a:lnTo>
                    <a:pt x="260908" y="321183"/>
                  </a:lnTo>
                  <a:lnTo>
                    <a:pt x="441820" y="502056"/>
                  </a:lnTo>
                  <a:lnTo>
                    <a:pt x="441820" y="475462"/>
                  </a:lnTo>
                  <a:lnTo>
                    <a:pt x="365760" y="399402"/>
                  </a:lnTo>
                  <a:lnTo>
                    <a:pt x="379069" y="386092"/>
                  </a:lnTo>
                  <a:lnTo>
                    <a:pt x="397903" y="367258"/>
                  </a:lnTo>
                  <a:lnTo>
                    <a:pt x="482206" y="451548"/>
                  </a:lnTo>
                  <a:lnTo>
                    <a:pt x="482206" y="424942"/>
                  </a:lnTo>
                  <a:lnTo>
                    <a:pt x="460641" y="403377"/>
                  </a:lnTo>
                  <a:lnTo>
                    <a:pt x="460641" y="384568"/>
                  </a:lnTo>
                  <a:lnTo>
                    <a:pt x="460641" y="107645"/>
                  </a:lnTo>
                  <a:lnTo>
                    <a:pt x="512749" y="107645"/>
                  </a:lnTo>
                  <a:lnTo>
                    <a:pt x="512749" y="88836"/>
                  </a:lnTo>
                  <a:lnTo>
                    <a:pt x="460641" y="88836"/>
                  </a:lnTo>
                  <a:lnTo>
                    <a:pt x="460641" y="61112"/>
                  </a:lnTo>
                  <a:lnTo>
                    <a:pt x="456425" y="56908"/>
                  </a:lnTo>
                  <a:lnTo>
                    <a:pt x="441820" y="56908"/>
                  </a:lnTo>
                  <a:lnTo>
                    <a:pt x="441820" y="75717"/>
                  </a:lnTo>
                  <a:lnTo>
                    <a:pt x="441820" y="384568"/>
                  </a:lnTo>
                  <a:lnTo>
                    <a:pt x="424497" y="367258"/>
                  </a:lnTo>
                  <a:lnTo>
                    <a:pt x="393979" y="336740"/>
                  </a:lnTo>
                  <a:lnTo>
                    <a:pt x="384594" y="327367"/>
                  </a:lnTo>
                  <a:lnTo>
                    <a:pt x="384594" y="353961"/>
                  </a:lnTo>
                  <a:lnTo>
                    <a:pt x="352450" y="386092"/>
                  </a:lnTo>
                  <a:lnTo>
                    <a:pt x="335229" y="368871"/>
                  </a:lnTo>
                  <a:lnTo>
                    <a:pt x="348526" y="355574"/>
                  </a:lnTo>
                  <a:lnTo>
                    <a:pt x="367372" y="336740"/>
                  </a:lnTo>
                  <a:lnTo>
                    <a:pt x="384594" y="353961"/>
                  </a:lnTo>
                  <a:lnTo>
                    <a:pt x="384594" y="327367"/>
                  </a:lnTo>
                  <a:lnTo>
                    <a:pt x="354076" y="296849"/>
                  </a:lnTo>
                  <a:lnTo>
                    <a:pt x="354076" y="323443"/>
                  </a:lnTo>
                  <a:lnTo>
                    <a:pt x="321932" y="355574"/>
                  </a:lnTo>
                  <a:lnTo>
                    <a:pt x="282638" y="316280"/>
                  </a:lnTo>
                  <a:lnTo>
                    <a:pt x="305485" y="293433"/>
                  </a:lnTo>
                  <a:lnTo>
                    <a:pt x="314782" y="284149"/>
                  </a:lnTo>
                  <a:lnTo>
                    <a:pt x="354076" y="323443"/>
                  </a:lnTo>
                  <a:lnTo>
                    <a:pt x="354076" y="296849"/>
                  </a:lnTo>
                  <a:lnTo>
                    <a:pt x="341376" y="284149"/>
                  </a:lnTo>
                  <a:lnTo>
                    <a:pt x="324332" y="267106"/>
                  </a:lnTo>
                  <a:lnTo>
                    <a:pt x="317754" y="260527"/>
                  </a:lnTo>
                  <a:lnTo>
                    <a:pt x="311797" y="260527"/>
                  </a:lnTo>
                  <a:lnTo>
                    <a:pt x="305219" y="267106"/>
                  </a:lnTo>
                  <a:lnTo>
                    <a:pt x="297434" y="259321"/>
                  </a:lnTo>
                  <a:lnTo>
                    <a:pt x="291909" y="253796"/>
                  </a:lnTo>
                  <a:lnTo>
                    <a:pt x="291909" y="280403"/>
                  </a:lnTo>
                  <a:lnTo>
                    <a:pt x="278879" y="293433"/>
                  </a:lnTo>
                  <a:lnTo>
                    <a:pt x="269595" y="284149"/>
                  </a:lnTo>
                  <a:lnTo>
                    <a:pt x="257810" y="272351"/>
                  </a:lnTo>
                  <a:lnTo>
                    <a:pt x="260096" y="270319"/>
                  </a:lnTo>
                  <a:lnTo>
                    <a:pt x="262331" y="268224"/>
                  </a:lnTo>
                  <a:lnTo>
                    <a:pt x="266700" y="263855"/>
                  </a:lnTo>
                  <a:lnTo>
                    <a:pt x="268795" y="261620"/>
                  </a:lnTo>
                  <a:lnTo>
                    <a:pt x="270840" y="259321"/>
                  </a:lnTo>
                  <a:lnTo>
                    <a:pt x="291909" y="280403"/>
                  </a:lnTo>
                  <a:lnTo>
                    <a:pt x="291909" y="253796"/>
                  </a:lnTo>
                  <a:lnTo>
                    <a:pt x="282562" y="244449"/>
                  </a:lnTo>
                  <a:lnTo>
                    <a:pt x="294436" y="224218"/>
                  </a:lnTo>
                  <a:lnTo>
                    <a:pt x="303085" y="202501"/>
                  </a:lnTo>
                  <a:lnTo>
                    <a:pt x="308381" y="179603"/>
                  </a:lnTo>
                  <a:lnTo>
                    <a:pt x="310172" y="155841"/>
                  </a:lnTo>
                  <a:lnTo>
                    <a:pt x="308737" y="134594"/>
                  </a:lnTo>
                  <a:lnTo>
                    <a:pt x="304520" y="114007"/>
                  </a:lnTo>
                  <a:lnTo>
                    <a:pt x="297586" y="94310"/>
                  </a:lnTo>
                  <a:lnTo>
                    <a:pt x="288061" y="75717"/>
                  </a:lnTo>
                  <a:lnTo>
                    <a:pt x="347497" y="75717"/>
                  </a:lnTo>
                  <a:lnTo>
                    <a:pt x="374624" y="75717"/>
                  </a:lnTo>
                  <a:lnTo>
                    <a:pt x="441820" y="75717"/>
                  </a:lnTo>
                  <a:lnTo>
                    <a:pt x="441820" y="56908"/>
                  </a:lnTo>
                  <a:lnTo>
                    <a:pt x="374624" y="56908"/>
                  </a:lnTo>
                  <a:lnTo>
                    <a:pt x="347484" y="56908"/>
                  </a:lnTo>
                  <a:lnTo>
                    <a:pt x="274739" y="56908"/>
                  </a:lnTo>
                  <a:lnTo>
                    <a:pt x="271538" y="53009"/>
                  </a:lnTo>
                  <a:lnTo>
                    <a:pt x="268122" y="49250"/>
                  </a:lnTo>
                  <a:lnTo>
                    <a:pt x="264515" y="45643"/>
                  </a:lnTo>
                  <a:lnTo>
                    <a:pt x="240728" y="26098"/>
                  </a:lnTo>
                  <a:lnTo>
                    <a:pt x="230212" y="20472"/>
                  </a:lnTo>
                  <a:lnTo>
                    <a:pt x="213982" y="11785"/>
                  </a:lnTo>
                  <a:lnTo>
                    <a:pt x="184937" y="2997"/>
                  </a:lnTo>
                  <a:lnTo>
                    <a:pt x="154305" y="0"/>
                  </a:lnTo>
                  <a:lnTo>
                    <a:pt x="123659" y="2997"/>
                  </a:lnTo>
                  <a:lnTo>
                    <a:pt x="67868" y="26098"/>
                  </a:lnTo>
                  <a:lnTo>
                    <a:pt x="14528" y="86969"/>
                  </a:lnTo>
                  <a:lnTo>
                    <a:pt x="393" y="133235"/>
                  </a:lnTo>
                  <a:lnTo>
                    <a:pt x="0" y="134594"/>
                  </a:lnTo>
                  <a:lnTo>
                    <a:pt x="939" y="178447"/>
                  </a:lnTo>
                  <a:lnTo>
                    <a:pt x="1054" y="184226"/>
                  </a:lnTo>
                  <a:lnTo>
                    <a:pt x="18262" y="231978"/>
                  </a:lnTo>
                  <a:lnTo>
                    <a:pt x="20802" y="236512"/>
                  </a:lnTo>
                  <a:lnTo>
                    <a:pt x="26530" y="238137"/>
                  </a:lnTo>
                  <a:lnTo>
                    <a:pt x="35598" y="233045"/>
                  </a:lnTo>
                  <a:lnTo>
                    <a:pt x="37211" y="227317"/>
                  </a:lnTo>
                  <a:lnTo>
                    <a:pt x="34671" y="222783"/>
                  </a:lnTo>
                  <a:lnTo>
                    <a:pt x="19545" y="180797"/>
                  </a:lnTo>
                  <a:lnTo>
                    <a:pt x="18630" y="137096"/>
                  </a:lnTo>
                  <a:lnTo>
                    <a:pt x="31407" y="95288"/>
                  </a:lnTo>
                  <a:lnTo>
                    <a:pt x="57391" y="58940"/>
                  </a:lnTo>
                  <a:lnTo>
                    <a:pt x="92938" y="33299"/>
                  </a:lnTo>
                  <a:lnTo>
                    <a:pt x="133311" y="20472"/>
                  </a:lnTo>
                  <a:lnTo>
                    <a:pt x="175285" y="20472"/>
                  </a:lnTo>
                  <a:lnTo>
                    <a:pt x="215658" y="33299"/>
                  </a:lnTo>
                  <a:lnTo>
                    <a:pt x="251206" y="58940"/>
                  </a:lnTo>
                  <a:lnTo>
                    <a:pt x="262826" y="72148"/>
                  </a:lnTo>
                  <a:lnTo>
                    <a:pt x="262991" y="72339"/>
                  </a:lnTo>
                  <a:lnTo>
                    <a:pt x="275170" y="91135"/>
                  </a:lnTo>
                  <a:lnTo>
                    <a:pt x="284060" y="111556"/>
                  </a:lnTo>
                  <a:lnTo>
                    <a:pt x="289496" y="133235"/>
                  </a:lnTo>
                  <a:lnTo>
                    <a:pt x="291350" y="155841"/>
                  </a:lnTo>
                  <a:lnTo>
                    <a:pt x="289496" y="178447"/>
                  </a:lnTo>
                  <a:lnTo>
                    <a:pt x="284060" y="200126"/>
                  </a:lnTo>
                  <a:lnTo>
                    <a:pt x="275170" y="220535"/>
                  </a:lnTo>
                  <a:lnTo>
                    <a:pt x="262991" y="239331"/>
                  </a:lnTo>
                  <a:lnTo>
                    <a:pt x="262636" y="239776"/>
                  </a:lnTo>
                  <a:lnTo>
                    <a:pt x="262470" y="240017"/>
                  </a:lnTo>
                  <a:lnTo>
                    <a:pt x="193941" y="286981"/>
                  </a:lnTo>
                  <a:lnTo>
                    <a:pt x="145948" y="292544"/>
                  </a:lnTo>
                  <a:lnTo>
                    <a:pt x="98793" y="281127"/>
                  </a:lnTo>
                  <a:lnTo>
                    <a:pt x="57391" y="252730"/>
                  </a:lnTo>
                  <a:lnTo>
                    <a:pt x="53721" y="249059"/>
                  </a:lnTo>
                  <a:lnTo>
                    <a:pt x="47764" y="249059"/>
                  </a:lnTo>
                  <a:lnTo>
                    <a:pt x="40411" y="256413"/>
                  </a:lnTo>
                  <a:lnTo>
                    <a:pt x="40411" y="262356"/>
                  </a:lnTo>
                  <a:lnTo>
                    <a:pt x="65290" y="283806"/>
                  </a:lnTo>
                  <a:lnTo>
                    <a:pt x="65290" y="606005"/>
                  </a:lnTo>
                  <a:lnTo>
                    <a:pt x="69494" y="610222"/>
                  </a:lnTo>
                  <a:lnTo>
                    <a:pt x="136169" y="610222"/>
                  </a:lnTo>
                  <a:lnTo>
                    <a:pt x="136169" y="637946"/>
                  </a:lnTo>
                  <a:lnTo>
                    <a:pt x="140385" y="642150"/>
                  </a:lnTo>
                  <a:lnTo>
                    <a:pt x="527342" y="642150"/>
                  </a:lnTo>
                  <a:lnTo>
                    <a:pt x="531558" y="637946"/>
                  </a:lnTo>
                  <a:lnTo>
                    <a:pt x="531558" y="623341"/>
                  </a:lnTo>
                  <a:lnTo>
                    <a:pt x="531558" y="617956"/>
                  </a:lnTo>
                  <a:lnTo>
                    <a:pt x="531558" y="613752"/>
                  </a:lnTo>
                  <a:lnTo>
                    <a:pt x="531558" y="595617"/>
                  </a:lnTo>
                  <a:lnTo>
                    <a:pt x="531558" y="591400"/>
                  </a:lnTo>
                  <a:lnTo>
                    <a:pt x="531558" y="107645"/>
                  </a:lnTo>
                  <a:lnTo>
                    <a:pt x="531558" y="93040"/>
                  </a:lnTo>
                  <a:close/>
                </a:path>
              </a:pathLst>
            </a:custGeom>
            <a:solidFill>
              <a:srgbClr val="000000"/>
            </a:solidFill>
          </p:spPr>
          <p:txBody>
            <a:bodyPr wrap="square" lIns="0" tIns="0" rIns="0" bIns="0" rtlCol="0"/>
            <a:lstStyle/>
            <a:p>
              <a:endParaRPr/>
            </a:p>
          </p:txBody>
        </p:sp>
        <p:pic>
          <p:nvPicPr>
            <p:cNvPr id="64" name="object 64"/>
            <p:cNvPicPr/>
            <p:nvPr/>
          </p:nvPicPr>
          <p:blipFill>
            <a:blip r:embed="rId9" cstate="print"/>
            <a:stretch>
              <a:fillRect/>
            </a:stretch>
          </p:blipFill>
          <p:spPr>
            <a:xfrm>
              <a:off x="1299467" y="5181082"/>
              <a:ext cx="241255" cy="241220"/>
            </a:xfrm>
            <a:prstGeom prst="rect">
              <a:avLst/>
            </a:prstGeom>
          </p:spPr>
        </p:pic>
        <p:pic>
          <p:nvPicPr>
            <p:cNvPr id="65" name="object 65"/>
            <p:cNvPicPr/>
            <p:nvPr/>
          </p:nvPicPr>
          <p:blipFill>
            <a:blip r:embed="rId10" cstate="print"/>
            <a:stretch>
              <a:fillRect/>
            </a:stretch>
          </p:blipFill>
          <p:spPr>
            <a:xfrm>
              <a:off x="1448206" y="2611831"/>
              <a:ext cx="218986" cy="218998"/>
            </a:xfrm>
            <a:prstGeom prst="rect">
              <a:avLst/>
            </a:prstGeom>
          </p:spPr>
        </p:pic>
        <p:sp>
          <p:nvSpPr>
            <p:cNvPr id="66" name="object 66"/>
            <p:cNvSpPr/>
            <p:nvPr/>
          </p:nvSpPr>
          <p:spPr>
            <a:xfrm>
              <a:off x="1248663" y="2485809"/>
              <a:ext cx="183515" cy="471170"/>
            </a:xfrm>
            <a:custGeom>
              <a:avLst/>
              <a:gdLst/>
              <a:ahLst/>
              <a:cxnLst/>
              <a:rect l="l" t="t" r="r" b="b"/>
              <a:pathLst>
                <a:path w="183515" h="471169">
                  <a:moveTo>
                    <a:pt x="97586" y="0"/>
                  </a:moveTo>
                  <a:lnTo>
                    <a:pt x="85521" y="0"/>
                  </a:lnTo>
                  <a:lnTo>
                    <a:pt x="79883" y="3022"/>
                  </a:lnTo>
                  <a:lnTo>
                    <a:pt x="342" y="122313"/>
                  </a:lnTo>
                  <a:lnTo>
                    <a:pt x="0" y="129438"/>
                  </a:lnTo>
                  <a:lnTo>
                    <a:pt x="6286" y="141173"/>
                  </a:lnTo>
                  <a:lnTo>
                    <a:pt x="12407" y="144843"/>
                  </a:lnTo>
                  <a:lnTo>
                    <a:pt x="37261" y="144843"/>
                  </a:lnTo>
                  <a:lnTo>
                    <a:pt x="37261" y="453021"/>
                  </a:lnTo>
                  <a:lnTo>
                    <a:pt x="38679" y="460047"/>
                  </a:lnTo>
                  <a:lnTo>
                    <a:pt x="42546" y="465783"/>
                  </a:lnTo>
                  <a:lnTo>
                    <a:pt x="48282" y="469650"/>
                  </a:lnTo>
                  <a:lnTo>
                    <a:pt x="55308" y="471068"/>
                  </a:lnTo>
                  <a:lnTo>
                    <a:pt x="127800" y="471068"/>
                  </a:lnTo>
                  <a:lnTo>
                    <a:pt x="134825" y="469650"/>
                  </a:lnTo>
                  <a:lnTo>
                    <a:pt x="140562" y="465783"/>
                  </a:lnTo>
                  <a:lnTo>
                    <a:pt x="144428" y="460047"/>
                  </a:lnTo>
                  <a:lnTo>
                    <a:pt x="145846" y="453021"/>
                  </a:lnTo>
                  <a:lnTo>
                    <a:pt x="145846" y="144843"/>
                  </a:lnTo>
                  <a:lnTo>
                    <a:pt x="170700" y="144843"/>
                  </a:lnTo>
                  <a:lnTo>
                    <a:pt x="176822" y="141173"/>
                  </a:lnTo>
                  <a:lnTo>
                    <a:pt x="183095" y="129438"/>
                  </a:lnTo>
                  <a:lnTo>
                    <a:pt x="182765" y="122313"/>
                  </a:lnTo>
                  <a:lnTo>
                    <a:pt x="103225" y="3022"/>
                  </a:lnTo>
                  <a:lnTo>
                    <a:pt x="97586" y="0"/>
                  </a:lnTo>
                  <a:close/>
                </a:path>
              </a:pathLst>
            </a:custGeom>
            <a:solidFill>
              <a:srgbClr val="49C97A"/>
            </a:solidFill>
          </p:spPr>
          <p:txBody>
            <a:bodyPr wrap="square" lIns="0" tIns="0" rIns="0" bIns="0" rtlCol="0"/>
            <a:lstStyle/>
            <a:p>
              <a:endParaRPr/>
            </a:p>
          </p:txBody>
        </p:sp>
        <p:sp>
          <p:nvSpPr>
            <p:cNvPr id="67" name="object 67"/>
            <p:cNvSpPr/>
            <p:nvPr/>
          </p:nvSpPr>
          <p:spPr>
            <a:xfrm>
              <a:off x="1248663" y="2485809"/>
              <a:ext cx="183515" cy="471170"/>
            </a:xfrm>
            <a:custGeom>
              <a:avLst/>
              <a:gdLst/>
              <a:ahLst/>
              <a:cxnLst/>
              <a:rect l="l" t="t" r="r" b="b"/>
              <a:pathLst>
                <a:path w="183515" h="471169">
                  <a:moveTo>
                    <a:pt x="127800" y="471068"/>
                  </a:moveTo>
                  <a:lnTo>
                    <a:pt x="55308" y="471068"/>
                  </a:lnTo>
                  <a:lnTo>
                    <a:pt x="48282" y="469650"/>
                  </a:lnTo>
                  <a:lnTo>
                    <a:pt x="42546" y="465783"/>
                  </a:lnTo>
                  <a:lnTo>
                    <a:pt x="38679" y="460047"/>
                  </a:lnTo>
                  <a:lnTo>
                    <a:pt x="37261" y="453021"/>
                  </a:lnTo>
                  <a:lnTo>
                    <a:pt x="37261" y="144843"/>
                  </a:lnTo>
                  <a:lnTo>
                    <a:pt x="19062" y="144843"/>
                  </a:lnTo>
                  <a:lnTo>
                    <a:pt x="12407" y="144843"/>
                  </a:lnTo>
                  <a:lnTo>
                    <a:pt x="6286" y="141173"/>
                  </a:lnTo>
                  <a:lnTo>
                    <a:pt x="3149" y="135305"/>
                  </a:lnTo>
                  <a:lnTo>
                    <a:pt x="0" y="129438"/>
                  </a:lnTo>
                  <a:lnTo>
                    <a:pt x="342" y="122313"/>
                  </a:lnTo>
                  <a:lnTo>
                    <a:pt x="4038" y="116776"/>
                  </a:lnTo>
                  <a:lnTo>
                    <a:pt x="76530" y="8039"/>
                  </a:lnTo>
                  <a:lnTo>
                    <a:pt x="79883" y="3022"/>
                  </a:lnTo>
                  <a:lnTo>
                    <a:pt x="85521" y="0"/>
                  </a:lnTo>
                  <a:lnTo>
                    <a:pt x="91554" y="0"/>
                  </a:lnTo>
                  <a:lnTo>
                    <a:pt x="97586" y="0"/>
                  </a:lnTo>
                  <a:lnTo>
                    <a:pt x="103225" y="3022"/>
                  </a:lnTo>
                  <a:lnTo>
                    <a:pt x="106578" y="8039"/>
                  </a:lnTo>
                  <a:lnTo>
                    <a:pt x="179070" y="116776"/>
                  </a:lnTo>
                  <a:lnTo>
                    <a:pt x="182765" y="122313"/>
                  </a:lnTo>
                  <a:lnTo>
                    <a:pt x="183095" y="129438"/>
                  </a:lnTo>
                  <a:lnTo>
                    <a:pt x="179959" y="135305"/>
                  </a:lnTo>
                  <a:lnTo>
                    <a:pt x="176822" y="141173"/>
                  </a:lnTo>
                  <a:lnTo>
                    <a:pt x="170700" y="144843"/>
                  </a:lnTo>
                  <a:lnTo>
                    <a:pt x="164045" y="144843"/>
                  </a:lnTo>
                  <a:lnTo>
                    <a:pt x="145846" y="144843"/>
                  </a:lnTo>
                  <a:lnTo>
                    <a:pt x="145846" y="453021"/>
                  </a:lnTo>
                  <a:lnTo>
                    <a:pt x="144428" y="460047"/>
                  </a:lnTo>
                  <a:lnTo>
                    <a:pt x="140562" y="465783"/>
                  </a:lnTo>
                  <a:lnTo>
                    <a:pt x="134825" y="469650"/>
                  </a:lnTo>
                  <a:lnTo>
                    <a:pt x="127800" y="471068"/>
                  </a:lnTo>
                  <a:close/>
                </a:path>
              </a:pathLst>
            </a:custGeom>
            <a:ln w="12700">
              <a:solidFill>
                <a:srgbClr val="000000"/>
              </a:solidFill>
            </a:ln>
          </p:spPr>
          <p:txBody>
            <a:bodyPr wrap="square" lIns="0" tIns="0" rIns="0" bIns="0" rtlCol="0"/>
            <a:lstStyle/>
            <a:p>
              <a:endParaRPr/>
            </a:p>
          </p:txBody>
        </p:sp>
        <p:sp>
          <p:nvSpPr>
            <p:cNvPr id="68" name="object 68"/>
            <p:cNvSpPr/>
            <p:nvPr/>
          </p:nvSpPr>
          <p:spPr>
            <a:xfrm>
              <a:off x="1683651" y="2485809"/>
              <a:ext cx="183515" cy="471170"/>
            </a:xfrm>
            <a:custGeom>
              <a:avLst/>
              <a:gdLst/>
              <a:ahLst/>
              <a:cxnLst/>
              <a:rect l="l" t="t" r="r" b="b"/>
              <a:pathLst>
                <a:path w="183514" h="471169">
                  <a:moveTo>
                    <a:pt x="127787" y="0"/>
                  </a:moveTo>
                  <a:lnTo>
                    <a:pt x="55295" y="0"/>
                  </a:lnTo>
                  <a:lnTo>
                    <a:pt x="48270" y="1417"/>
                  </a:lnTo>
                  <a:lnTo>
                    <a:pt x="42533" y="5284"/>
                  </a:lnTo>
                  <a:lnTo>
                    <a:pt x="38666" y="11021"/>
                  </a:lnTo>
                  <a:lnTo>
                    <a:pt x="37249" y="18046"/>
                  </a:lnTo>
                  <a:lnTo>
                    <a:pt x="37249" y="326224"/>
                  </a:lnTo>
                  <a:lnTo>
                    <a:pt x="12395" y="326224"/>
                  </a:lnTo>
                  <a:lnTo>
                    <a:pt x="6273" y="329895"/>
                  </a:lnTo>
                  <a:lnTo>
                    <a:pt x="0" y="341629"/>
                  </a:lnTo>
                  <a:lnTo>
                    <a:pt x="330" y="348754"/>
                  </a:lnTo>
                  <a:lnTo>
                    <a:pt x="79870" y="468045"/>
                  </a:lnTo>
                  <a:lnTo>
                    <a:pt x="85496" y="471068"/>
                  </a:lnTo>
                  <a:lnTo>
                    <a:pt x="91541" y="471068"/>
                  </a:lnTo>
                  <a:lnTo>
                    <a:pt x="97574" y="471068"/>
                  </a:lnTo>
                  <a:lnTo>
                    <a:pt x="103200" y="468045"/>
                  </a:lnTo>
                  <a:lnTo>
                    <a:pt x="182740" y="348754"/>
                  </a:lnTo>
                  <a:lnTo>
                    <a:pt x="183083" y="341629"/>
                  </a:lnTo>
                  <a:lnTo>
                    <a:pt x="176809" y="329895"/>
                  </a:lnTo>
                  <a:lnTo>
                    <a:pt x="170687" y="326224"/>
                  </a:lnTo>
                  <a:lnTo>
                    <a:pt x="145834" y="326224"/>
                  </a:lnTo>
                  <a:lnTo>
                    <a:pt x="145834" y="18046"/>
                  </a:lnTo>
                  <a:lnTo>
                    <a:pt x="144416" y="11021"/>
                  </a:lnTo>
                  <a:lnTo>
                    <a:pt x="140549" y="5284"/>
                  </a:lnTo>
                  <a:lnTo>
                    <a:pt x="134813" y="1417"/>
                  </a:lnTo>
                  <a:lnTo>
                    <a:pt x="127787" y="0"/>
                  </a:lnTo>
                  <a:close/>
                </a:path>
              </a:pathLst>
            </a:custGeom>
            <a:solidFill>
              <a:srgbClr val="FF3344"/>
            </a:solidFill>
          </p:spPr>
          <p:txBody>
            <a:bodyPr wrap="square" lIns="0" tIns="0" rIns="0" bIns="0" rtlCol="0"/>
            <a:lstStyle/>
            <a:p>
              <a:endParaRPr/>
            </a:p>
          </p:txBody>
        </p:sp>
        <p:sp>
          <p:nvSpPr>
            <p:cNvPr id="69" name="object 69"/>
            <p:cNvSpPr/>
            <p:nvPr/>
          </p:nvSpPr>
          <p:spPr>
            <a:xfrm>
              <a:off x="1683651" y="2485809"/>
              <a:ext cx="183515" cy="471170"/>
            </a:xfrm>
            <a:custGeom>
              <a:avLst/>
              <a:gdLst/>
              <a:ahLst/>
              <a:cxnLst/>
              <a:rect l="l" t="t" r="r" b="b"/>
              <a:pathLst>
                <a:path w="183514" h="471169">
                  <a:moveTo>
                    <a:pt x="91541" y="471068"/>
                  </a:moveTo>
                  <a:lnTo>
                    <a:pt x="85496" y="471068"/>
                  </a:lnTo>
                  <a:lnTo>
                    <a:pt x="79870" y="468045"/>
                  </a:lnTo>
                  <a:lnTo>
                    <a:pt x="76517" y="463029"/>
                  </a:lnTo>
                  <a:lnTo>
                    <a:pt x="4025" y="354291"/>
                  </a:lnTo>
                  <a:lnTo>
                    <a:pt x="330" y="348754"/>
                  </a:lnTo>
                  <a:lnTo>
                    <a:pt x="0" y="341629"/>
                  </a:lnTo>
                  <a:lnTo>
                    <a:pt x="3136" y="335762"/>
                  </a:lnTo>
                  <a:lnTo>
                    <a:pt x="6273" y="329895"/>
                  </a:lnTo>
                  <a:lnTo>
                    <a:pt x="12395" y="326224"/>
                  </a:lnTo>
                  <a:lnTo>
                    <a:pt x="19049" y="326224"/>
                  </a:lnTo>
                  <a:lnTo>
                    <a:pt x="37249" y="326224"/>
                  </a:lnTo>
                  <a:lnTo>
                    <a:pt x="37249" y="18046"/>
                  </a:lnTo>
                  <a:lnTo>
                    <a:pt x="38666" y="11021"/>
                  </a:lnTo>
                  <a:lnTo>
                    <a:pt x="42533" y="5284"/>
                  </a:lnTo>
                  <a:lnTo>
                    <a:pt x="48270" y="1417"/>
                  </a:lnTo>
                  <a:lnTo>
                    <a:pt x="55295" y="0"/>
                  </a:lnTo>
                  <a:lnTo>
                    <a:pt x="127787" y="0"/>
                  </a:lnTo>
                  <a:lnTo>
                    <a:pt x="134813" y="1417"/>
                  </a:lnTo>
                  <a:lnTo>
                    <a:pt x="140549" y="5284"/>
                  </a:lnTo>
                  <a:lnTo>
                    <a:pt x="144416" y="11021"/>
                  </a:lnTo>
                  <a:lnTo>
                    <a:pt x="145834" y="18046"/>
                  </a:lnTo>
                  <a:lnTo>
                    <a:pt x="145834" y="326224"/>
                  </a:lnTo>
                  <a:lnTo>
                    <a:pt x="164033" y="326224"/>
                  </a:lnTo>
                  <a:lnTo>
                    <a:pt x="170687" y="326224"/>
                  </a:lnTo>
                  <a:lnTo>
                    <a:pt x="176809" y="329895"/>
                  </a:lnTo>
                  <a:lnTo>
                    <a:pt x="179946" y="335762"/>
                  </a:lnTo>
                  <a:lnTo>
                    <a:pt x="183083" y="341629"/>
                  </a:lnTo>
                  <a:lnTo>
                    <a:pt x="106552" y="463029"/>
                  </a:lnTo>
                  <a:lnTo>
                    <a:pt x="97574" y="471068"/>
                  </a:lnTo>
                  <a:lnTo>
                    <a:pt x="91541" y="471068"/>
                  </a:lnTo>
                  <a:close/>
                </a:path>
              </a:pathLst>
            </a:custGeom>
            <a:ln w="12700">
              <a:solidFill>
                <a:srgbClr val="000000"/>
              </a:solidFill>
            </a:ln>
          </p:spPr>
          <p:txBody>
            <a:bodyPr wrap="square" lIns="0" tIns="0" rIns="0" bIns="0" rtlCol="0"/>
            <a:lstStyle/>
            <a:p>
              <a:endParaRPr/>
            </a:p>
          </p:txBody>
        </p:sp>
        <p:pic>
          <p:nvPicPr>
            <p:cNvPr id="70" name="object 70"/>
            <p:cNvPicPr/>
            <p:nvPr/>
          </p:nvPicPr>
          <p:blipFill>
            <a:blip r:embed="rId11" cstate="print"/>
            <a:stretch>
              <a:fillRect/>
            </a:stretch>
          </p:blipFill>
          <p:spPr>
            <a:xfrm>
              <a:off x="1430909" y="2594533"/>
              <a:ext cx="253593" cy="253606"/>
            </a:xfrm>
            <a:prstGeom prst="rect">
              <a:avLst/>
            </a:prstGeom>
          </p:spPr>
        </p:pic>
        <p:sp>
          <p:nvSpPr>
            <p:cNvPr id="71" name="object 71"/>
            <p:cNvSpPr/>
            <p:nvPr/>
          </p:nvSpPr>
          <p:spPr>
            <a:xfrm>
              <a:off x="1430909" y="2594533"/>
              <a:ext cx="254000" cy="254000"/>
            </a:xfrm>
            <a:custGeom>
              <a:avLst/>
              <a:gdLst/>
              <a:ahLst/>
              <a:cxnLst/>
              <a:rect l="l" t="t" r="r" b="b"/>
              <a:pathLst>
                <a:path w="254000" h="254000">
                  <a:moveTo>
                    <a:pt x="253593" y="126796"/>
                  </a:moveTo>
                  <a:lnTo>
                    <a:pt x="243629" y="176151"/>
                  </a:lnTo>
                  <a:lnTo>
                    <a:pt x="216455" y="216455"/>
                  </a:lnTo>
                  <a:lnTo>
                    <a:pt x="176151" y="243629"/>
                  </a:lnTo>
                  <a:lnTo>
                    <a:pt x="126796" y="253593"/>
                  </a:lnTo>
                  <a:lnTo>
                    <a:pt x="77441" y="243629"/>
                  </a:lnTo>
                  <a:lnTo>
                    <a:pt x="37137" y="216455"/>
                  </a:lnTo>
                  <a:lnTo>
                    <a:pt x="9964" y="176151"/>
                  </a:lnTo>
                  <a:lnTo>
                    <a:pt x="0" y="126796"/>
                  </a:lnTo>
                  <a:lnTo>
                    <a:pt x="9964" y="77441"/>
                  </a:lnTo>
                  <a:lnTo>
                    <a:pt x="37137" y="37137"/>
                  </a:lnTo>
                  <a:lnTo>
                    <a:pt x="77441" y="9964"/>
                  </a:lnTo>
                  <a:lnTo>
                    <a:pt x="126796" y="0"/>
                  </a:lnTo>
                  <a:lnTo>
                    <a:pt x="176151" y="9964"/>
                  </a:lnTo>
                  <a:lnTo>
                    <a:pt x="216455" y="37137"/>
                  </a:lnTo>
                  <a:lnTo>
                    <a:pt x="243629" y="77441"/>
                  </a:lnTo>
                  <a:lnTo>
                    <a:pt x="253593" y="126796"/>
                  </a:lnTo>
                  <a:close/>
                </a:path>
              </a:pathLst>
            </a:custGeom>
            <a:ln w="12700">
              <a:solidFill>
                <a:srgbClr val="000000"/>
              </a:solidFill>
            </a:ln>
          </p:spPr>
          <p:txBody>
            <a:bodyPr wrap="square" lIns="0" tIns="0" rIns="0" bIns="0" rtlCol="0"/>
            <a:lstStyle/>
            <a:p>
              <a:endParaRPr/>
            </a:p>
          </p:txBody>
        </p:sp>
        <p:pic>
          <p:nvPicPr>
            <p:cNvPr id="72" name="object 72"/>
            <p:cNvPicPr/>
            <p:nvPr/>
          </p:nvPicPr>
          <p:blipFill>
            <a:blip r:embed="rId12" cstate="print"/>
            <a:stretch>
              <a:fillRect/>
            </a:stretch>
          </p:blipFill>
          <p:spPr>
            <a:xfrm>
              <a:off x="1267625" y="1473606"/>
              <a:ext cx="531255" cy="568960"/>
            </a:xfrm>
            <a:prstGeom prst="rect">
              <a:avLst/>
            </a:prstGeom>
          </p:spPr>
        </p:pic>
      </p:grpSp>
      <p:sp>
        <p:nvSpPr>
          <p:cNvPr id="74"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3</a:t>
            </a:r>
            <a:endParaRPr sz="2400" dirty="0">
              <a:latin typeface="Grammarsaurus" pitchFamily="2" charset="0"/>
              <a:cs typeface="Gill Sans MT"/>
            </a:endParaRPr>
          </a:p>
        </p:txBody>
      </p:sp>
      <p:sp>
        <p:nvSpPr>
          <p:cNvPr id="75"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0" y="144018"/>
            <a:ext cx="11686540" cy="6688455"/>
            <a:chOff x="0" y="144018"/>
            <a:chExt cx="11686540" cy="6688455"/>
          </a:xfrm>
        </p:grpSpPr>
        <p:pic>
          <p:nvPicPr>
            <p:cNvPr id="5" name="object 5"/>
            <p:cNvPicPr/>
            <p:nvPr/>
          </p:nvPicPr>
          <p:blipFill>
            <a:blip r:embed="rId2" cstate="print"/>
            <a:stretch>
              <a:fillRect/>
            </a:stretch>
          </p:blipFill>
          <p:spPr>
            <a:xfrm>
              <a:off x="0" y="1066495"/>
              <a:ext cx="2542904" cy="5765861"/>
            </a:xfrm>
            <a:prstGeom prst="rect">
              <a:avLst/>
            </a:prstGeom>
          </p:spPr>
        </p:pic>
        <p:sp>
          <p:nvSpPr>
            <p:cNvPr id="6" name="object 6"/>
            <p:cNvSpPr/>
            <p:nvPr/>
          </p:nvSpPr>
          <p:spPr>
            <a:xfrm>
              <a:off x="11299211" y="441845"/>
              <a:ext cx="387350" cy="349250"/>
            </a:xfrm>
            <a:custGeom>
              <a:avLst/>
              <a:gdLst/>
              <a:ahLst/>
              <a:cxnLst/>
              <a:rect l="l" t="t" r="r" b="b"/>
              <a:pathLst>
                <a:path w="387350" h="349250">
                  <a:moveTo>
                    <a:pt x="265229" y="0"/>
                  </a:moveTo>
                  <a:lnTo>
                    <a:pt x="122100" y="0"/>
                  </a:lnTo>
                  <a:lnTo>
                    <a:pt x="108919" y="1750"/>
                  </a:lnTo>
                  <a:lnTo>
                    <a:pt x="78336" y="25273"/>
                  </a:lnTo>
                  <a:lnTo>
                    <a:pt x="6772" y="149225"/>
                  </a:lnTo>
                  <a:lnTo>
                    <a:pt x="0" y="174491"/>
                  </a:lnTo>
                  <a:lnTo>
                    <a:pt x="1693" y="187465"/>
                  </a:lnTo>
                  <a:lnTo>
                    <a:pt x="78336" y="323710"/>
                  </a:lnTo>
                  <a:lnTo>
                    <a:pt x="108919" y="347232"/>
                  </a:lnTo>
                  <a:lnTo>
                    <a:pt x="122100" y="348983"/>
                  </a:lnTo>
                  <a:lnTo>
                    <a:pt x="265229" y="348983"/>
                  </a:lnTo>
                  <a:lnTo>
                    <a:pt x="300891" y="334254"/>
                  </a:lnTo>
                  <a:lnTo>
                    <a:pt x="380571" y="199758"/>
                  </a:lnTo>
                  <a:lnTo>
                    <a:pt x="387334" y="174491"/>
                  </a:lnTo>
                  <a:lnTo>
                    <a:pt x="385643" y="161517"/>
                  </a:lnTo>
                  <a:lnTo>
                    <a:pt x="309006" y="25273"/>
                  </a:lnTo>
                  <a:lnTo>
                    <a:pt x="278417" y="1750"/>
                  </a:lnTo>
                  <a:lnTo>
                    <a:pt x="265229" y="0"/>
                  </a:lnTo>
                  <a:close/>
                </a:path>
              </a:pathLst>
            </a:custGeom>
            <a:solidFill>
              <a:srgbClr val="4E6B8E"/>
            </a:solidFill>
          </p:spPr>
          <p:txBody>
            <a:bodyPr wrap="square" lIns="0" tIns="0" rIns="0" bIns="0" rtlCol="0"/>
            <a:lstStyle/>
            <a:p>
              <a:endParaRPr/>
            </a:p>
          </p:txBody>
        </p:sp>
        <p:pic>
          <p:nvPicPr>
            <p:cNvPr id="7" name="object 7"/>
            <p:cNvPicPr/>
            <p:nvPr/>
          </p:nvPicPr>
          <p:blipFill>
            <a:blip r:embed="rId3" cstate="print"/>
            <a:stretch>
              <a:fillRect/>
            </a:stretch>
          </p:blipFill>
          <p:spPr>
            <a:xfrm>
              <a:off x="11378234" y="501675"/>
              <a:ext cx="229311" cy="229311"/>
            </a:xfrm>
            <a:prstGeom prst="rect">
              <a:avLst/>
            </a:prstGeom>
          </p:spPr>
        </p:pic>
        <p:sp>
          <p:nvSpPr>
            <p:cNvPr id="8" name="object 8"/>
            <p:cNvSpPr/>
            <p:nvPr/>
          </p:nvSpPr>
          <p:spPr>
            <a:xfrm>
              <a:off x="4974628" y="152273"/>
              <a:ext cx="2242820" cy="755650"/>
            </a:xfrm>
            <a:custGeom>
              <a:avLst/>
              <a:gdLst/>
              <a:ahLst/>
              <a:cxnLst/>
              <a:rect l="l" t="t" r="r" b="b"/>
              <a:pathLst>
                <a:path w="2242820" h="755650">
                  <a:moveTo>
                    <a:pt x="2203716" y="0"/>
                  </a:moveTo>
                  <a:lnTo>
                    <a:pt x="39039" y="0"/>
                  </a:lnTo>
                  <a:lnTo>
                    <a:pt x="23836" y="3069"/>
                  </a:lnTo>
                  <a:lnTo>
                    <a:pt x="11428" y="11437"/>
                  </a:lnTo>
                  <a:lnTo>
                    <a:pt x="3065" y="23847"/>
                  </a:lnTo>
                  <a:lnTo>
                    <a:pt x="0" y="39039"/>
                  </a:lnTo>
                  <a:lnTo>
                    <a:pt x="0" y="716102"/>
                  </a:lnTo>
                  <a:lnTo>
                    <a:pt x="3065" y="731299"/>
                  </a:lnTo>
                  <a:lnTo>
                    <a:pt x="11428" y="743708"/>
                  </a:lnTo>
                  <a:lnTo>
                    <a:pt x="23836" y="752074"/>
                  </a:lnTo>
                  <a:lnTo>
                    <a:pt x="39039" y="755141"/>
                  </a:lnTo>
                  <a:lnTo>
                    <a:pt x="2203716" y="755141"/>
                  </a:lnTo>
                  <a:lnTo>
                    <a:pt x="2218914" y="752074"/>
                  </a:lnTo>
                  <a:lnTo>
                    <a:pt x="2231323" y="743708"/>
                  </a:lnTo>
                  <a:lnTo>
                    <a:pt x="2239689" y="731299"/>
                  </a:lnTo>
                  <a:lnTo>
                    <a:pt x="2242756" y="716102"/>
                  </a:lnTo>
                  <a:lnTo>
                    <a:pt x="2242756" y="39039"/>
                  </a:lnTo>
                  <a:lnTo>
                    <a:pt x="2239689" y="23847"/>
                  </a:lnTo>
                  <a:lnTo>
                    <a:pt x="2231323" y="11437"/>
                  </a:lnTo>
                  <a:lnTo>
                    <a:pt x="2218914" y="3069"/>
                  </a:lnTo>
                  <a:lnTo>
                    <a:pt x="2203716" y="0"/>
                  </a:lnTo>
                  <a:close/>
                </a:path>
              </a:pathLst>
            </a:custGeom>
            <a:solidFill>
              <a:srgbClr val="E8ECDD"/>
            </a:solidFill>
          </p:spPr>
          <p:txBody>
            <a:bodyPr wrap="square" lIns="0" tIns="0" rIns="0" bIns="0" rtlCol="0"/>
            <a:lstStyle/>
            <a:p>
              <a:endParaRPr/>
            </a:p>
          </p:txBody>
        </p:sp>
        <p:sp>
          <p:nvSpPr>
            <p:cNvPr id="9" name="object 9"/>
            <p:cNvSpPr/>
            <p:nvPr/>
          </p:nvSpPr>
          <p:spPr>
            <a:xfrm>
              <a:off x="4974628" y="152273"/>
              <a:ext cx="2242820" cy="755650"/>
            </a:xfrm>
            <a:custGeom>
              <a:avLst/>
              <a:gdLst/>
              <a:ahLst/>
              <a:cxnLst/>
              <a:rect l="l" t="t" r="r" b="b"/>
              <a:pathLst>
                <a:path w="2242820" h="755650">
                  <a:moveTo>
                    <a:pt x="2203716" y="755141"/>
                  </a:moveTo>
                  <a:lnTo>
                    <a:pt x="39039" y="755141"/>
                  </a:lnTo>
                  <a:lnTo>
                    <a:pt x="23836" y="752074"/>
                  </a:lnTo>
                  <a:lnTo>
                    <a:pt x="11428" y="743708"/>
                  </a:lnTo>
                  <a:lnTo>
                    <a:pt x="3065" y="731299"/>
                  </a:lnTo>
                  <a:lnTo>
                    <a:pt x="0" y="716102"/>
                  </a:lnTo>
                  <a:lnTo>
                    <a:pt x="0" y="39039"/>
                  </a:lnTo>
                  <a:lnTo>
                    <a:pt x="3065" y="23847"/>
                  </a:lnTo>
                  <a:lnTo>
                    <a:pt x="11428" y="11437"/>
                  </a:lnTo>
                  <a:lnTo>
                    <a:pt x="23836" y="3069"/>
                  </a:lnTo>
                  <a:lnTo>
                    <a:pt x="39039" y="0"/>
                  </a:lnTo>
                  <a:lnTo>
                    <a:pt x="2203716" y="0"/>
                  </a:lnTo>
                  <a:lnTo>
                    <a:pt x="2218914" y="3069"/>
                  </a:lnTo>
                  <a:lnTo>
                    <a:pt x="2231323" y="11437"/>
                  </a:lnTo>
                  <a:lnTo>
                    <a:pt x="2239689" y="23847"/>
                  </a:lnTo>
                  <a:lnTo>
                    <a:pt x="2242756" y="39039"/>
                  </a:lnTo>
                  <a:lnTo>
                    <a:pt x="2242756" y="716102"/>
                  </a:lnTo>
                  <a:lnTo>
                    <a:pt x="2239689" y="731299"/>
                  </a:lnTo>
                  <a:lnTo>
                    <a:pt x="2231323" y="743708"/>
                  </a:lnTo>
                  <a:lnTo>
                    <a:pt x="2218914" y="752074"/>
                  </a:lnTo>
                  <a:lnTo>
                    <a:pt x="2203716" y="755141"/>
                  </a:lnTo>
                  <a:close/>
                </a:path>
              </a:pathLst>
            </a:custGeom>
            <a:ln w="15951">
              <a:solidFill>
                <a:srgbClr val="221F1F"/>
              </a:solidFill>
            </a:ln>
          </p:spPr>
          <p:txBody>
            <a:bodyPr wrap="square" lIns="0" tIns="0" rIns="0" bIns="0" rtlCol="0"/>
            <a:lstStyle/>
            <a:p>
              <a:endParaRPr/>
            </a:p>
          </p:txBody>
        </p:sp>
      </p:grpSp>
      <p:sp>
        <p:nvSpPr>
          <p:cNvPr id="10" name="object 10"/>
          <p:cNvSpPr txBox="1">
            <a:spLocks noGrp="1"/>
          </p:cNvSpPr>
          <p:nvPr>
            <p:ph type="title"/>
          </p:nvPr>
        </p:nvSpPr>
        <p:spPr>
          <a:xfrm>
            <a:off x="4425366" y="209486"/>
            <a:ext cx="2966034" cy="589280"/>
          </a:xfrm>
          <a:prstGeom prst="rect">
            <a:avLst/>
          </a:prstGeom>
        </p:spPr>
        <p:txBody>
          <a:bodyPr vert="horz" wrap="square" lIns="0" tIns="12700" rIns="0" bIns="0" rtlCol="0">
            <a:spAutoFit/>
          </a:bodyPr>
          <a:lstStyle/>
          <a:p>
            <a:pPr marL="360000" algn="ctr">
              <a:lnSpc>
                <a:spcPct val="100000"/>
              </a:lnSpc>
              <a:spcBef>
                <a:spcPts val="100"/>
              </a:spcBef>
            </a:pPr>
            <a:r>
              <a:rPr spc="-100" dirty="0">
                <a:latin typeface="Grammarsaurus" pitchFamily="2" charset="0"/>
              </a:rPr>
              <a:t>Testing</a:t>
            </a:r>
          </a:p>
        </p:txBody>
      </p:sp>
      <p:sp>
        <p:nvSpPr>
          <p:cNvPr id="11" name="object 11"/>
          <p:cNvSpPr txBox="1"/>
          <p:nvPr/>
        </p:nvSpPr>
        <p:spPr>
          <a:xfrm>
            <a:off x="11330419" y="771677"/>
            <a:ext cx="321310" cy="135935"/>
          </a:xfrm>
          <a:prstGeom prst="rect">
            <a:avLst/>
          </a:prstGeom>
        </p:spPr>
        <p:txBody>
          <a:bodyPr vert="horz" wrap="square" lIns="0" tIns="12700" rIns="0" bIns="0" rtlCol="0">
            <a:spAutoFit/>
          </a:bodyPr>
          <a:lstStyle/>
          <a:p>
            <a:pPr marL="12700">
              <a:lnSpc>
                <a:spcPct val="100000"/>
              </a:lnSpc>
              <a:spcBef>
                <a:spcPts val="100"/>
              </a:spcBef>
            </a:pPr>
            <a:r>
              <a:rPr sz="800" b="1" spc="-65" dirty="0">
                <a:solidFill>
                  <a:srgbClr val="4E6B8E"/>
                </a:solidFill>
                <a:latin typeface="Grammarsaurus" pitchFamily="2" charset="0"/>
                <a:cs typeface="Gill Sans MT"/>
              </a:rPr>
              <a:t>Testing</a:t>
            </a:r>
            <a:endParaRPr sz="800" dirty="0">
              <a:latin typeface="Grammarsaurus" pitchFamily="2" charset="0"/>
              <a:cs typeface="Gill Sans MT"/>
            </a:endParaRPr>
          </a:p>
        </p:txBody>
      </p:sp>
      <p:grpSp>
        <p:nvGrpSpPr>
          <p:cNvPr id="12" name="object 12"/>
          <p:cNvGrpSpPr/>
          <p:nvPr/>
        </p:nvGrpSpPr>
        <p:grpSpPr>
          <a:xfrm>
            <a:off x="2401989" y="1164551"/>
            <a:ext cx="8793480" cy="2686050"/>
            <a:chOff x="2401989" y="1164551"/>
            <a:chExt cx="8793480" cy="2686050"/>
          </a:xfrm>
        </p:grpSpPr>
        <p:sp>
          <p:nvSpPr>
            <p:cNvPr id="13" name="object 13"/>
            <p:cNvSpPr/>
            <p:nvPr/>
          </p:nvSpPr>
          <p:spPr>
            <a:xfrm>
              <a:off x="2408339" y="1170901"/>
              <a:ext cx="8780780" cy="2673350"/>
            </a:xfrm>
            <a:custGeom>
              <a:avLst/>
              <a:gdLst/>
              <a:ahLst/>
              <a:cxnLst/>
              <a:rect l="l" t="t" r="r" b="b"/>
              <a:pathLst>
                <a:path w="8780780" h="2673350">
                  <a:moveTo>
                    <a:pt x="8650808" y="0"/>
                  </a:moveTo>
                  <a:lnTo>
                    <a:pt x="129552" y="0"/>
                  </a:lnTo>
                  <a:lnTo>
                    <a:pt x="79124" y="10180"/>
                  </a:lnTo>
                  <a:lnTo>
                    <a:pt x="37944" y="37942"/>
                  </a:lnTo>
                  <a:lnTo>
                    <a:pt x="10180" y="79118"/>
                  </a:lnTo>
                  <a:lnTo>
                    <a:pt x="0" y="129539"/>
                  </a:lnTo>
                  <a:lnTo>
                    <a:pt x="0" y="2543416"/>
                  </a:lnTo>
                  <a:lnTo>
                    <a:pt x="10180" y="2593844"/>
                  </a:lnTo>
                  <a:lnTo>
                    <a:pt x="37944" y="2635024"/>
                  </a:lnTo>
                  <a:lnTo>
                    <a:pt x="79124" y="2662788"/>
                  </a:lnTo>
                  <a:lnTo>
                    <a:pt x="129552" y="2672969"/>
                  </a:lnTo>
                  <a:lnTo>
                    <a:pt x="8650808" y="2672969"/>
                  </a:lnTo>
                  <a:lnTo>
                    <a:pt x="8701236" y="2662788"/>
                  </a:lnTo>
                  <a:lnTo>
                    <a:pt x="8742416" y="2635024"/>
                  </a:lnTo>
                  <a:lnTo>
                    <a:pt x="8770180" y="2593844"/>
                  </a:lnTo>
                  <a:lnTo>
                    <a:pt x="8780360" y="2543416"/>
                  </a:lnTo>
                  <a:lnTo>
                    <a:pt x="8780360" y="129539"/>
                  </a:lnTo>
                  <a:lnTo>
                    <a:pt x="8770180" y="79118"/>
                  </a:lnTo>
                  <a:lnTo>
                    <a:pt x="8742416" y="37942"/>
                  </a:lnTo>
                  <a:lnTo>
                    <a:pt x="8701236" y="10180"/>
                  </a:lnTo>
                  <a:lnTo>
                    <a:pt x="8650808" y="0"/>
                  </a:lnTo>
                  <a:close/>
                </a:path>
              </a:pathLst>
            </a:custGeom>
            <a:solidFill>
              <a:srgbClr val="F1F1F1"/>
            </a:solidFill>
          </p:spPr>
          <p:txBody>
            <a:bodyPr wrap="square" lIns="0" tIns="0" rIns="0" bIns="0" rtlCol="0"/>
            <a:lstStyle/>
            <a:p>
              <a:endParaRPr/>
            </a:p>
          </p:txBody>
        </p:sp>
        <p:sp>
          <p:nvSpPr>
            <p:cNvPr id="14" name="object 14"/>
            <p:cNvSpPr/>
            <p:nvPr/>
          </p:nvSpPr>
          <p:spPr>
            <a:xfrm>
              <a:off x="2408339" y="1170901"/>
              <a:ext cx="8780780" cy="2673350"/>
            </a:xfrm>
            <a:custGeom>
              <a:avLst/>
              <a:gdLst/>
              <a:ahLst/>
              <a:cxnLst/>
              <a:rect l="l" t="t" r="r" b="b"/>
              <a:pathLst>
                <a:path w="8780780" h="2673350">
                  <a:moveTo>
                    <a:pt x="129552" y="2672969"/>
                  </a:moveTo>
                  <a:lnTo>
                    <a:pt x="8650808" y="2672969"/>
                  </a:lnTo>
                  <a:lnTo>
                    <a:pt x="8701236" y="2662788"/>
                  </a:lnTo>
                  <a:lnTo>
                    <a:pt x="8742416" y="2635024"/>
                  </a:lnTo>
                  <a:lnTo>
                    <a:pt x="8770180" y="2593844"/>
                  </a:lnTo>
                  <a:lnTo>
                    <a:pt x="8780360" y="2543416"/>
                  </a:lnTo>
                  <a:lnTo>
                    <a:pt x="8780360" y="129539"/>
                  </a:lnTo>
                  <a:lnTo>
                    <a:pt x="8770180" y="79118"/>
                  </a:lnTo>
                  <a:lnTo>
                    <a:pt x="8742416" y="37942"/>
                  </a:lnTo>
                  <a:lnTo>
                    <a:pt x="8701236" y="10180"/>
                  </a:lnTo>
                  <a:lnTo>
                    <a:pt x="8650808" y="0"/>
                  </a:lnTo>
                  <a:lnTo>
                    <a:pt x="129552" y="0"/>
                  </a:lnTo>
                  <a:lnTo>
                    <a:pt x="79124" y="10180"/>
                  </a:lnTo>
                  <a:lnTo>
                    <a:pt x="37944" y="37942"/>
                  </a:lnTo>
                  <a:lnTo>
                    <a:pt x="10180" y="79118"/>
                  </a:lnTo>
                  <a:lnTo>
                    <a:pt x="0" y="129539"/>
                  </a:lnTo>
                  <a:lnTo>
                    <a:pt x="0" y="2543416"/>
                  </a:lnTo>
                  <a:lnTo>
                    <a:pt x="10180" y="2593844"/>
                  </a:lnTo>
                  <a:lnTo>
                    <a:pt x="37944" y="2635024"/>
                  </a:lnTo>
                  <a:lnTo>
                    <a:pt x="79124" y="2662788"/>
                  </a:lnTo>
                  <a:lnTo>
                    <a:pt x="129552" y="2672969"/>
                  </a:lnTo>
                  <a:close/>
                </a:path>
              </a:pathLst>
            </a:custGeom>
            <a:ln w="12700">
              <a:solidFill>
                <a:srgbClr val="06152F"/>
              </a:solidFill>
            </a:ln>
          </p:spPr>
          <p:txBody>
            <a:bodyPr wrap="square" lIns="0" tIns="0" rIns="0" bIns="0" rtlCol="0"/>
            <a:lstStyle/>
            <a:p>
              <a:endParaRPr/>
            </a:p>
          </p:txBody>
        </p:sp>
      </p:grpSp>
      <p:sp>
        <p:nvSpPr>
          <p:cNvPr id="15" name="object 15"/>
          <p:cNvSpPr txBox="1"/>
          <p:nvPr/>
        </p:nvSpPr>
        <p:spPr>
          <a:xfrm>
            <a:off x="2744241" y="1314000"/>
            <a:ext cx="8300009" cy="2328330"/>
          </a:xfrm>
          <a:prstGeom prst="rect">
            <a:avLst/>
          </a:prstGeom>
        </p:spPr>
        <p:txBody>
          <a:bodyPr vert="horz" wrap="square" lIns="0" tIns="12700" rIns="0" bIns="0" rtlCol="0">
            <a:spAutoFit/>
          </a:bodyPr>
          <a:lstStyle/>
          <a:p>
            <a:pPr marL="12700" marR="5080">
              <a:lnSpc>
                <a:spcPct val="110000"/>
              </a:lnSpc>
              <a:spcBef>
                <a:spcPts val="100"/>
              </a:spcBef>
              <a:tabLst>
                <a:tab pos="1128395" algn="l"/>
              </a:tabLst>
            </a:pPr>
            <a:r>
              <a:rPr sz="1900" spc="-100" dirty="0">
                <a:solidFill>
                  <a:srgbClr val="1D242C"/>
                </a:solidFill>
                <a:latin typeface="Grammarsaurus" pitchFamily="2" charset="0"/>
                <a:cs typeface="Gill Sans MT"/>
              </a:rPr>
              <a:t>Hi, it’s </a:t>
            </a:r>
            <a:r>
              <a:rPr sz="1900" b="1" spc="-100" dirty="0">
                <a:solidFill>
                  <a:srgbClr val="1D242C"/>
                </a:solidFill>
                <a:latin typeface="Grammarsaurus" pitchFamily="2" charset="0"/>
                <a:cs typeface="Gill Sans MT"/>
              </a:rPr>
              <a:t>Priya</a:t>
            </a:r>
            <a:r>
              <a:rPr sz="1900" spc="-100" dirty="0">
                <a:solidFill>
                  <a:srgbClr val="1D242C"/>
                </a:solidFill>
                <a:latin typeface="Grammarsaurus" pitchFamily="2" charset="0"/>
                <a:cs typeface="Gill Sans MT"/>
              </a:rPr>
              <a:t>, the </a:t>
            </a:r>
            <a:r>
              <a:rPr sz="1900" b="1" spc="-100" dirty="0">
                <a:solidFill>
                  <a:srgbClr val="1D242C"/>
                </a:solidFill>
                <a:latin typeface="Grammarsaurus" pitchFamily="2" charset="0"/>
                <a:cs typeface="Gill Sans MT"/>
              </a:rPr>
              <a:t>dentist</a:t>
            </a:r>
            <a:r>
              <a:rPr sz="1900" spc="-100" dirty="0">
                <a:solidFill>
                  <a:srgbClr val="1D242C"/>
                </a:solidFill>
                <a:latin typeface="Grammarsaurus" pitchFamily="2" charset="0"/>
                <a:cs typeface="Gill Sans MT"/>
              </a:rPr>
              <a:t>. I work with children and adults to make sure everyone has healthy	teeth. I use </a:t>
            </a:r>
            <a:r>
              <a:rPr sz="1900" b="1" spc="-100" dirty="0">
                <a:solidFill>
                  <a:srgbClr val="1D242C"/>
                </a:solidFill>
                <a:latin typeface="Grammarsaurus" pitchFamily="2" charset="0"/>
                <a:cs typeface="Gill Sans MT"/>
              </a:rPr>
              <a:t>testing </a:t>
            </a:r>
            <a:r>
              <a:rPr sz="1900" spc="-100" dirty="0">
                <a:solidFill>
                  <a:srgbClr val="1D242C"/>
                </a:solidFill>
                <a:latin typeface="Grammarsaurus" pitchFamily="2" charset="0"/>
                <a:cs typeface="Gill Sans MT"/>
              </a:rPr>
              <a:t>all the time in my job! I </a:t>
            </a:r>
            <a:r>
              <a:rPr sz="1900" b="1" spc="-100" dirty="0">
                <a:solidFill>
                  <a:srgbClr val="1D242C"/>
                </a:solidFill>
                <a:latin typeface="Grammarsaurus" pitchFamily="2" charset="0"/>
                <a:cs typeface="Gill Sans MT"/>
              </a:rPr>
              <a:t>test </a:t>
            </a:r>
            <a:r>
              <a:rPr sz="1900" spc="-100" dirty="0">
                <a:solidFill>
                  <a:srgbClr val="1D242C"/>
                </a:solidFill>
                <a:latin typeface="Grammarsaurus" pitchFamily="2" charset="0"/>
                <a:cs typeface="Gill Sans MT"/>
              </a:rPr>
              <a:t>teeth to see if they are strong, if there are any holes, or if anything needs fixing. </a:t>
            </a:r>
            <a:r>
              <a:rPr sz="1900" b="1" spc="-100" dirty="0">
                <a:solidFill>
                  <a:srgbClr val="1D242C"/>
                </a:solidFill>
                <a:latin typeface="Grammarsaurus" pitchFamily="2" charset="0"/>
                <a:cs typeface="Gill Sans MT"/>
              </a:rPr>
              <a:t>Testing </a:t>
            </a:r>
            <a:r>
              <a:rPr sz="1900" spc="-100" dirty="0">
                <a:solidFill>
                  <a:srgbClr val="1D242C"/>
                </a:solidFill>
                <a:latin typeface="Grammarsaurus" pitchFamily="2" charset="0"/>
                <a:cs typeface="Gill Sans MT"/>
              </a:rPr>
              <a:t>is important for a dentist to find out what is happening and how to help.</a:t>
            </a:r>
            <a:endParaRPr sz="1900" spc="-100" dirty="0">
              <a:latin typeface="Grammarsaurus" pitchFamily="2" charset="0"/>
              <a:cs typeface="Gill Sans MT"/>
            </a:endParaRPr>
          </a:p>
          <a:p>
            <a:pPr marL="12700" marR="459740">
              <a:lnSpc>
                <a:spcPct val="110000"/>
              </a:lnSpc>
              <a:spcBef>
                <a:spcPts val="500"/>
              </a:spcBef>
            </a:pPr>
            <a:r>
              <a:rPr sz="1900" spc="-100" dirty="0">
                <a:solidFill>
                  <a:srgbClr val="1D242C"/>
                </a:solidFill>
                <a:latin typeface="Grammarsaurus" pitchFamily="2" charset="0"/>
                <a:cs typeface="Gill Sans MT"/>
              </a:rPr>
              <a:t>I also teach people how to protect their teeth. This includes brushing twice a day, using fluoride toothpaste, eating healthy foods, and visiting the dentist regularly. Protecting teeth keeps them strong and healthy for a long time.</a:t>
            </a:r>
            <a:endParaRPr sz="1900" spc="-100" dirty="0">
              <a:latin typeface="Grammarsaurus" pitchFamily="2" charset="0"/>
              <a:cs typeface="Gill Sans MT"/>
            </a:endParaRPr>
          </a:p>
        </p:txBody>
      </p:sp>
      <p:grpSp>
        <p:nvGrpSpPr>
          <p:cNvPr id="16" name="object 16"/>
          <p:cNvGrpSpPr/>
          <p:nvPr/>
        </p:nvGrpSpPr>
        <p:grpSpPr>
          <a:xfrm>
            <a:off x="1619567" y="1638058"/>
            <a:ext cx="6886575" cy="4456430"/>
            <a:chOff x="1619567" y="1638058"/>
            <a:chExt cx="6886575" cy="4456430"/>
          </a:xfrm>
        </p:grpSpPr>
        <p:sp>
          <p:nvSpPr>
            <p:cNvPr id="17" name="object 17"/>
            <p:cNvSpPr/>
            <p:nvPr/>
          </p:nvSpPr>
          <p:spPr>
            <a:xfrm>
              <a:off x="1647278" y="1638058"/>
              <a:ext cx="951865" cy="342900"/>
            </a:xfrm>
            <a:custGeom>
              <a:avLst/>
              <a:gdLst/>
              <a:ahLst/>
              <a:cxnLst/>
              <a:rect l="l" t="t" r="r" b="b"/>
              <a:pathLst>
                <a:path w="951864" h="342900">
                  <a:moveTo>
                    <a:pt x="843991" y="0"/>
                  </a:moveTo>
                  <a:lnTo>
                    <a:pt x="719748" y="40839"/>
                  </a:lnTo>
                  <a:lnTo>
                    <a:pt x="622745" y="73298"/>
                  </a:lnTo>
                  <a:lnTo>
                    <a:pt x="571449" y="90773"/>
                  </a:lnTo>
                  <a:lnTo>
                    <a:pt x="518936" y="108935"/>
                  </a:lnTo>
                  <a:lnTo>
                    <a:pt x="465694" y="127675"/>
                  </a:lnTo>
                  <a:lnTo>
                    <a:pt x="412208" y="146885"/>
                  </a:lnTo>
                  <a:lnTo>
                    <a:pt x="358964" y="166456"/>
                  </a:lnTo>
                  <a:lnTo>
                    <a:pt x="306446" y="186282"/>
                  </a:lnTo>
                  <a:lnTo>
                    <a:pt x="255143" y="206253"/>
                  </a:lnTo>
                  <a:lnTo>
                    <a:pt x="205538" y="226262"/>
                  </a:lnTo>
                  <a:lnTo>
                    <a:pt x="158117" y="246201"/>
                  </a:lnTo>
                  <a:lnTo>
                    <a:pt x="113368" y="265960"/>
                  </a:lnTo>
                  <a:lnTo>
                    <a:pt x="71774" y="285434"/>
                  </a:lnTo>
                  <a:lnTo>
                    <a:pt x="33823" y="304512"/>
                  </a:lnTo>
                  <a:lnTo>
                    <a:pt x="0" y="323088"/>
                  </a:lnTo>
                  <a:lnTo>
                    <a:pt x="39327" y="320523"/>
                  </a:lnTo>
                  <a:lnTo>
                    <a:pt x="81413" y="318704"/>
                  </a:lnTo>
                  <a:lnTo>
                    <a:pt x="125982" y="317570"/>
                  </a:lnTo>
                  <a:lnTo>
                    <a:pt x="172759" y="317058"/>
                  </a:lnTo>
                  <a:lnTo>
                    <a:pt x="221467" y="317108"/>
                  </a:lnTo>
                  <a:lnTo>
                    <a:pt x="271830" y="317658"/>
                  </a:lnTo>
                  <a:lnTo>
                    <a:pt x="323571" y="318647"/>
                  </a:lnTo>
                  <a:lnTo>
                    <a:pt x="376416" y="320014"/>
                  </a:lnTo>
                  <a:lnTo>
                    <a:pt x="484310" y="323635"/>
                  </a:lnTo>
                  <a:lnTo>
                    <a:pt x="856100" y="339188"/>
                  </a:lnTo>
                  <a:lnTo>
                    <a:pt x="951547" y="342430"/>
                  </a:lnTo>
                  <a:lnTo>
                    <a:pt x="843991" y="0"/>
                  </a:lnTo>
                  <a:close/>
                </a:path>
              </a:pathLst>
            </a:custGeom>
            <a:solidFill>
              <a:srgbClr val="F1F1F1"/>
            </a:solidFill>
          </p:spPr>
          <p:txBody>
            <a:bodyPr wrap="square" lIns="0" tIns="0" rIns="0" bIns="0" rtlCol="0"/>
            <a:lstStyle/>
            <a:p>
              <a:endParaRPr/>
            </a:p>
          </p:txBody>
        </p:sp>
        <p:sp>
          <p:nvSpPr>
            <p:cNvPr id="18" name="object 18"/>
            <p:cNvSpPr/>
            <p:nvPr/>
          </p:nvSpPr>
          <p:spPr>
            <a:xfrm>
              <a:off x="1619567" y="1638058"/>
              <a:ext cx="979805" cy="342900"/>
            </a:xfrm>
            <a:custGeom>
              <a:avLst/>
              <a:gdLst/>
              <a:ahLst/>
              <a:cxnLst/>
              <a:rect l="l" t="t" r="r" b="b"/>
              <a:pathLst>
                <a:path w="979805" h="342900">
                  <a:moveTo>
                    <a:pt x="600038" y="323138"/>
                  </a:moveTo>
                  <a:lnTo>
                    <a:pt x="265544" y="323138"/>
                  </a:lnTo>
                  <a:lnTo>
                    <a:pt x="363188" y="324566"/>
                  </a:lnTo>
                  <a:lnTo>
                    <a:pt x="362601" y="324566"/>
                  </a:lnTo>
                  <a:lnTo>
                    <a:pt x="979258" y="342430"/>
                  </a:lnTo>
                  <a:lnTo>
                    <a:pt x="600038" y="323138"/>
                  </a:lnTo>
                  <a:close/>
                </a:path>
                <a:path w="979805" h="342900">
                  <a:moveTo>
                    <a:pt x="871702" y="0"/>
                  </a:moveTo>
                  <a:lnTo>
                    <a:pt x="632119" y="76145"/>
                  </a:lnTo>
                  <a:lnTo>
                    <a:pt x="489202" y="124468"/>
                  </a:lnTo>
                  <a:lnTo>
                    <a:pt x="388474" y="160266"/>
                  </a:lnTo>
                  <a:lnTo>
                    <a:pt x="335430" y="180027"/>
                  </a:lnTo>
                  <a:lnTo>
                    <a:pt x="282622" y="200433"/>
                  </a:lnTo>
                  <a:lnTo>
                    <a:pt x="230060" y="221500"/>
                  </a:lnTo>
                  <a:lnTo>
                    <a:pt x="177812" y="243437"/>
                  </a:lnTo>
                  <a:lnTo>
                    <a:pt x="125976" y="266417"/>
                  </a:lnTo>
                  <a:lnTo>
                    <a:pt x="74803" y="290973"/>
                  </a:lnTo>
                  <a:lnTo>
                    <a:pt x="24549" y="317639"/>
                  </a:lnTo>
                  <a:lnTo>
                    <a:pt x="0" y="331431"/>
                  </a:lnTo>
                  <a:lnTo>
                    <a:pt x="28193" y="329374"/>
                  </a:lnTo>
                  <a:lnTo>
                    <a:pt x="41697" y="328549"/>
                  </a:lnTo>
                  <a:lnTo>
                    <a:pt x="30861" y="328549"/>
                  </a:lnTo>
                  <a:lnTo>
                    <a:pt x="27216" y="316814"/>
                  </a:lnTo>
                  <a:lnTo>
                    <a:pt x="55905" y="315099"/>
                  </a:lnTo>
                  <a:lnTo>
                    <a:pt x="80376" y="301958"/>
                  </a:lnTo>
                  <a:lnTo>
                    <a:pt x="131030" y="277341"/>
                  </a:lnTo>
                  <a:lnTo>
                    <a:pt x="182492" y="254216"/>
                  </a:lnTo>
                  <a:lnTo>
                    <a:pt x="234429" y="232105"/>
                  </a:lnTo>
                  <a:lnTo>
                    <a:pt x="286743" y="210834"/>
                  </a:lnTo>
                  <a:lnTo>
                    <a:pt x="339332" y="190214"/>
                  </a:lnTo>
                  <a:lnTo>
                    <a:pt x="445008" y="150152"/>
                  </a:lnTo>
                  <a:lnTo>
                    <a:pt x="681650" y="65693"/>
                  </a:lnTo>
                  <a:lnTo>
                    <a:pt x="871702" y="0"/>
                  </a:lnTo>
                  <a:close/>
                </a:path>
                <a:path w="979805" h="342900">
                  <a:moveTo>
                    <a:pt x="55905" y="315099"/>
                  </a:moveTo>
                  <a:lnTo>
                    <a:pt x="27216" y="316814"/>
                  </a:lnTo>
                  <a:lnTo>
                    <a:pt x="30786" y="328307"/>
                  </a:lnTo>
                  <a:lnTo>
                    <a:pt x="30861" y="328549"/>
                  </a:lnTo>
                  <a:lnTo>
                    <a:pt x="55905" y="315099"/>
                  </a:lnTo>
                  <a:close/>
                </a:path>
                <a:path w="979805" h="342900">
                  <a:moveTo>
                    <a:pt x="217992" y="311204"/>
                  </a:moveTo>
                  <a:lnTo>
                    <a:pt x="170307" y="311371"/>
                  </a:lnTo>
                  <a:lnTo>
                    <a:pt x="119136" y="312282"/>
                  </a:lnTo>
                  <a:lnTo>
                    <a:pt x="120919" y="312282"/>
                  </a:lnTo>
                  <a:lnTo>
                    <a:pt x="74913" y="313963"/>
                  </a:lnTo>
                  <a:lnTo>
                    <a:pt x="55905" y="315099"/>
                  </a:lnTo>
                  <a:lnTo>
                    <a:pt x="30861" y="328549"/>
                  </a:lnTo>
                  <a:lnTo>
                    <a:pt x="41697" y="328549"/>
                  </a:lnTo>
                  <a:lnTo>
                    <a:pt x="75537" y="326480"/>
                  </a:lnTo>
                  <a:lnTo>
                    <a:pt x="122970" y="324566"/>
                  </a:lnTo>
                  <a:lnTo>
                    <a:pt x="170466" y="323475"/>
                  </a:lnTo>
                  <a:lnTo>
                    <a:pt x="600038" y="323138"/>
                  </a:lnTo>
                  <a:lnTo>
                    <a:pt x="456152" y="316387"/>
                  </a:lnTo>
                  <a:lnTo>
                    <a:pt x="313306" y="312282"/>
                  </a:lnTo>
                  <a:lnTo>
                    <a:pt x="217992" y="311204"/>
                  </a:lnTo>
                  <a:close/>
                </a:path>
              </a:pathLst>
            </a:custGeom>
            <a:solidFill>
              <a:srgbClr val="06152F"/>
            </a:solidFill>
          </p:spPr>
          <p:txBody>
            <a:bodyPr wrap="square" lIns="0" tIns="0" rIns="0" bIns="0" rtlCol="0"/>
            <a:lstStyle/>
            <a:p>
              <a:endParaRPr/>
            </a:p>
          </p:txBody>
        </p:sp>
        <p:pic>
          <p:nvPicPr>
            <p:cNvPr id="19" name="object 19"/>
            <p:cNvPicPr/>
            <p:nvPr/>
          </p:nvPicPr>
          <p:blipFill>
            <a:blip r:embed="rId4" cstate="print"/>
            <a:stretch>
              <a:fillRect/>
            </a:stretch>
          </p:blipFill>
          <p:spPr>
            <a:xfrm>
              <a:off x="4981765" y="3742270"/>
              <a:ext cx="3517900" cy="2345263"/>
            </a:xfrm>
            <a:prstGeom prst="rect">
              <a:avLst/>
            </a:prstGeom>
          </p:spPr>
        </p:pic>
        <p:sp>
          <p:nvSpPr>
            <p:cNvPr id="20" name="object 20"/>
            <p:cNvSpPr/>
            <p:nvPr/>
          </p:nvSpPr>
          <p:spPr>
            <a:xfrm>
              <a:off x="4981778" y="3742258"/>
              <a:ext cx="3517900" cy="2345690"/>
            </a:xfrm>
            <a:custGeom>
              <a:avLst/>
              <a:gdLst/>
              <a:ahLst/>
              <a:cxnLst/>
              <a:rect l="l" t="t" r="r" b="b"/>
              <a:pathLst>
                <a:path w="3517900" h="2345690">
                  <a:moveTo>
                    <a:pt x="3517900" y="2345270"/>
                  </a:moveTo>
                  <a:lnTo>
                    <a:pt x="0" y="2345270"/>
                  </a:lnTo>
                  <a:lnTo>
                    <a:pt x="0" y="0"/>
                  </a:lnTo>
                  <a:lnTo>
                    <a:pt x="3517900" y="0"/>
                  </a:lnTo>
                  <a:lnTo>
                    <a:pt x="3517900" y="2345270"/>
                  </a:lnTo>
                  <a:close/>
                </a:path>
              </a:pathLst>
            </a:custGeom>
            <a:ln w="12700">
              <a:solidFill>
                <a:srgbClr val="000000"/>
              </a:solidFill>
            </a:ln>
          </p:spPr>
          <p:txBody>
            <a:bodyPr wrap="square" lIns="0" tIns="0" rIns="0" bIns="0" rtlCol="0"/>
            <a:lstStyle/>
            <a:p>
              <a:endParaRPr/>
            </a:p>
          </p:txBody>
        </p:sp>
        <p:pic>
          <p:nvPicPr>
            <p:cNvPr id="21" name="object 21"/>
            <p:cNvPicPr/>
            <p:nvPr/>
          </p:nvPicPr>
          <p:blipFill>
            <a:blip r:embed="rId5" cstate="print"/>
            <a:stretch>
              <a:fillRect/>
            </a:stretch>
          </p:blipFill>
          <p:spPr>
            <a:xfrm>
              <a:off x="3543388" y="1655629"/>
              <a:ext cx="235686" cy="336251"/>
            </a:xfrm>
            <a:prstGeom prst="rect">
              <a:avLst/>
            </a:prstGeom>
          </p:spPr>
        </p:pic>
      </p:grpSp>
      <p:sp>
        <p:nvSpPr>
          <p:cNvPr id="23"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4</a:t>
            </a:r>
            <a:endParaRPr sz="2400" dirty="0">
              <a:latin typeface="Grammarsaurus" pitchFamily="2" charset="0"/>
              <a:cs typeface="Gill Sans MT"/>
            </a:endParaRPr>
          </a:p>
        </p:txBody>
      </p:sp>
      <p:sp>
        <p:nvSpPr>
          <p:cNvPr id="24"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24"/>
                </a:lnTo>
                <a:lnTo>
                  <a:pt x="690" y="27913"/>
                </a:lnTo>
                <a:lnTo>
                  <a:pt x="176"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0"/>
                </a:lnTo>
                <a:lnTo>
                  <a:pt x="13411" y="27913"/>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539322" y="144018"/>
            <a:ext cx="3113405" cy="772160"/>
            <a:chOff x="4539322" y="144018"/>
            <a:chExt cx="3113405" cy="772160"/>
          </a:xfrm>
        </p:grpSpPr>
        <p:sp>
          <p:nvSpPr>
            <p:cNvPr id="5" name="object 5"/>
            <p:cNvSpPr/>
            <p:nvPr/>
          </p:nvSpPr>
          <p:spPr>
            <a:xfrm>
              <a:off x="4547577" y="152273"/>
              <a:ext cx="3096895" cy="755650"/>
            </a:xfrm>
            <a:custGeom>
              <a:avLst/>
              <a:gdLst/>
              <a:ahLst/>
              <a:cxnLst/>
              <a:rect l="l" t="t" r="r" b="b"/>
              <a:pathLst>
                <a:path w="3096895" h="755650">
                  <a:moveTo>
                    <a:pt x="3057817"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3057817" y="755141"/>
                  </a:lnTo>
                  <a:lnTo>
                    <a:pt x="3073014" y="752074"/>
                  </a:lnTo>
                  <a:lnTo>
                    <a:pt x="3085423" y="743708"/>
                  </a:lnTo>
                  <a:lnTo>
                    <a:pt x="3093789" y="731299"/>
                  </a:lnTo>
                  <a:lnTo>
                    <a:pt x="3096856" y="716102"/>
                  </a:lnTo>
                  <a:lnTo>
                    <a:pt x="3096856" y="39039"/>
                  </a:lnTo>
                  <a:lnTo>
                    <a:pt x="3093789" y="23847"/>
                  </a:lnTo>
                  <a:lnTo>
                    <a:pt x="3085423" y="11437"/>
                  </a:lnTo>
                  <a:lnTo>
                    <a:pt x="3073014" y="3069"/>
                  </a:lnTo>
                  <a:lnTo>
                    <a:pt x="3057817" y="0"/>
                  </a:lnTo>
                  <a:close/>
                </a:path>
              </a:pathLst>
            </a:custGeom>
            <a:solidFill>
              <a:srgbClr val="E8ECDD"/>
            </a:solidFill>
          </p:spPr>
          <p:txBody>
            <a:bodyPr wrap="square" lIns="0" tIns="0" rIns="0" bIns="0" rtlCol="0"/>
            <a:lstStyle/>
            <a:p>
              <a:endParaRPr/>
            </a:p>
          </p:txBody>
        </p:sp>
        <p:sp>
          <p:nvSpPr>
            <p:cNvPr id="6" name="object 6"/>
            <p:cNvSpPr/>
            <p:nvPr/>
          </p:nvSpPr>
          <p:spPr>
            <a:xfrm>
              <a:off x="4547577" y="152273"/>
              <a:ext cx="3096895" cy="755650"/>
            </a:xfrm>
            <a:custGeom>
              <a:avLst/>
              <a:gdLst/>
              <a:ahLst/>
              <a:cxnLst/>
              <a:rect l="l" t="t" r="r" b="b"/>
              <a:pathLst>
                <a:path w="3096895" h="755650">
                  <a:moveTo>
                    <a:pt x="3057817"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3057817" y="0"/>
                  </a:lnTo>
                  <a:lnTo>
                    <a:pt x="3073014" y="3069"/>
                  </a:lnTo>
                  <a:lnTo>
                    <a:pt x="3085423" y="11437"/>
                  </a:lnTo>
                  <a:lnTo>
                    <a:pt x="3093789" y="23847"/>
                  </a:lnTo>
                  <a:lnTo>
                    <a:pt x="3096856" y="39039"/>
                  </a:lnTo>
                  <a:lnTo>
                    <a:pt x="3096856" y="716102"/>
                  </a:lnTo>
                  <a:lnTo>
                    <a:pt x="3093789" y="731299"/>
                  </a:lnTo>
                  <a:lnTo>
                    <a:pt x="3085423" y="743708"/>
                  </a:lnTo>
                  <a:lnTo>
                    <a:pt x="3073014" y="752074"/>
                  </a:lnTo>
                  <a:lnTo>
                    <a:pt x="3057817"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Let’s recap</a:t>
            </a:r>
          </a:p>
        </p:txBody>
      </p:sp>
      <p:grpSp>
        <p:nvGrpSpPr>
          <p:cNvPr id="8" name="object 8"/>
          <p:cNvGrpSpPr/>
          <p:nvPr/>
        </p:nvGrpSpPr>
        <p:grpSpPr>
          <a:xfrm>
            <a:off x="1090081" y="1186167"/>
            <a:ext cx="10012045" cy="1408430"/>
            <a:chOff x="1090081" y="1186167"/>
            <a:chExt cx="10012045" cy="1408430"/>
          </a:xfrm>
        </p:grpSpPr>
        <p:sp>
          <p:nvSpPr>
            <p:cNvPr id="9" name="object 9"/>
            <p:cNvSpPr/>
            <p:nvPr/>
          </p:nvSpPr>
          <p:spPr>
            <a:xfrm>
              <a:off x="1096431" y="1192517"/>
              <a:ext cx="9999345" cy="1395730"/>
            </a:xfrm>
            <a:custGeom>
              <a:avLst/>
              <a:gdLst/>
              <a:ahLst/>
              <a:cxnLst/>
              <a:rect l="l" t="t" r="r" b="b"/>
              <a:pathLst>
                <a:path w="9999345" h="1395730">
                  <a:moveTo>
                    <a:pt x="9869589" y="0"/>
                  </a:moveTo>
                  <a:lnTo>
                    <a:pt x="129552" y="0"/>
                  </a:lnTo>
                  <a:lnTo>
                    <a:pt x="79124" y="10180"/>
                  </a:lnTo>
                  <a:lnTo>
                    <a:pt x="37944" y="37944"/>
                  </a:lnTo>
                  <a:lnTo>
                    <a:pt x="10180" y="79124"/>
                  </a:lnTo>
                  <a:lnTo>
                    <a:pt x="0" y="129552"/>
                  </a:lnTo>
                  <a:lnTo>
                    <a:pt x="0" y="1265910"/>
                  </a:lnTo>
                  <a:lnTo>
                    <a:pt x="10180" y="1316339"/>
                  </a:lnTo>
                  <a:lnTo>
                    <a:pt x="37944" y="1357518"/>
                  </a:lnTo>
                  <a:lnTo>
                    <a:pt x="79124" y="1385282"/>
                  </a:lnTo>
                  <a:lnTo>
                    <a:pt x="129552" y="1395463"/>
                  </a:lnTo>
                  <a:lnTo>
                    <a:pt x="9869589" y="1395463"/>
                  </a:lnTo>
                  <a:lnTo>
                    <a:pt x="9920012" y="1385282"/>
                  </a:lnTo>
                  <a:lnTo>
                    <a:pt x="9961192" y="1357518"/>
                  </a:lnTo>
                  <a:lnTo>
                    <a:pt x="9988959" y="1316339"/>
                  </a:lnTo>
                  <a:lnTo>
                    <a:pt x="9999141" y="1265910"/>
                  </a:lnTo>
                  <a:lnTo>
                    <a:pt x="9999141" y="129552"/>
                  </a:lnTo>
                  <a:lnTo>
                    <a:pt x="9988959" y="79124"/>
                  </a:lnTo>
                  <a:lnTo>
                    <a:pt x="9961192" y="37944"/>
                  </a:lnTo>
                  <a:lnTo>
                    <a:pt x="9920012" y="10180"/>
                  </a:lnTo>
                  <a:lnTo>
                    <a:pt x="9869589" y="0"/>
                  </a:lnTo>
                  <a:close/>
                </a:path>
              </a:pathLst>
            </a:custGeom>
            <a:solidFill>
              <a:srgbClr val="E8ECDD"/>
            </a:solidFill>
          </p:spPr>
          <p:txBody>
            <a:bodyPr wrap="square" lIns="0" tIns="0" rIns="0" bIns="0" rtlCol="0"/>
            <a:lstStyle/>
            <a:p>
              <a:endParaRPr/>
            </a:p>
          </p:txBody>
        </p:sp>
        <p:sp>
          <p:nvSpPr>
            <p:cNvPr id="10" name="object 10"/>
            <p:cNvSpPr/>
            <p:nvPr/>
          </p:nvSpPr>
          <p:spPr>
            <a:xfrm>
              <a:off x="1096431" y="1192517"/>
              <a:ext cx="9999345" cy="1395730"/>
            </a:xfrm>
            <a:custGeom>
              <a:avLst/>
              <a:gdLst/>
              <a:ahLst/>
              <a:cxnLst/>
              <a:rect l="l" t="t" r="r" b="b"/>
              <a:pathLst>
                <a:path w="9999345" h="1395730">
                  <a:moveTo>
                    <a:pt x="129552" y="1395463"/>
                  </a:moveTo>
                  <a:lnTo>
                    <a:pt x="9869589" y="1395463"/>
                  </a:lnTo>
                  <a:lnTo>
                    <a:pt x="9920012" y="1385282"/>
                  </a:lnTo>
                  <a:lnTo>
                    <a:pt x="9961192" y="1357518"/>
                  </a:lnTo>
                  <a:lnTo>
                    <a:pt x="9988959" y="1316339"/>
                  </a:lnTo>
                  <a:lnTo>
                    <a:pt x="9999141" y="1265910"/>
                  </a:lnTo>
                  <a:lnTo>
                    <a:pt x="9999141" y="129552"/>
                  </a:lnTo>
                  <a:lnTo>
                    <a:pt x="9988959" y="79124"/>
                  </a:lnTo>
                  <a:lnTo>
                    <a:pt x="9961192" y="37944"/>
                  </a:lnTo>
                  <a:lnTo>
                    <a:pt x="9920012" y="10180"/>
                  </a:lnTo>
                  <a:lnTo>
                    <a:pt x="9869589" y="0"/>
                  </a:lnTo>
                  <a:lnTo>
                    <a:pt x="129552" y="0"/>
                  </a:lnTo>
                  <a:lnTo>
                    <a:pt x="79124" y="10180"/>
                  </a:lnTo>
                  <a:lnTo>
                    <a:pt x="37944" y="37944"/>
                  </a:lnTo>
                  <a:lnTo>
                    <a:pt x="10180" y="79124"/>
                  </a:lnTo>
                  <a:lnTo>
                    <a:pt x="0" y="129552"/>
                  </a:lnTo>
                  <a:lnTo>
                    <a:pt x="0" y="1265910"/>
                  </a:lnTo>
                  <a:lnTo>
                    <a:pt x="10180" y="1316339"/>
                  </a:lnTo>
                  <a:lnTo>
                    <a:pt x="37944" y="1357518"/>
                  </a:lnTo>
                  <a:lnTo>
                    <a:pt x="79124" y="1385282"/>
                  </a:lnTo>
                  <a:lnTo>
                    <a:pt x="129552" y="1395463"/>
                  </a:lnTo>
                  <a:close/>
                </a:path>
              </a:pathLst>
            </a:custGeom>
            <a:ln w="12700">
              <a:solidFill>
                <a:srgbClr val="221F1F"/>
              </a:solidFill>
            </a:ln>
          </p:spPr>
          <p:txBody>
            <a:bodyPr wrap="square" lIns="0" tIns="0" rIns="0" bIns="0" rtlCol="0"/>
            <a:lstStyle/>
            <a:p>
              <a:endParaRPr/>
            </a:p>
          </p:txBody>
        </p:sp>
      </p:grpSp>
      <p:sp>
        <p:nvSpPr>
          <p:cNvPr id="11" name="object 11"/>
          <p:cNvSpPr txBox="1"/>
          <p:nvPr/>
        </p:nvSpPr>
        <p:spPr>
          <a:xfrm>
            <a:off x="1402245" y="1332000"/>
            <a:ext cx="9373870" cy="1056187"/>
          </a:xfrm>
          <a:prstGeom prst="rect">
            <a:avLst/>
          </a:prstGeom>
        </p:spPr>
        <p:txBody>
          <a:bodyPr vert="horz" wrap="square" lIns="0" tIns="12700" rIns="0" bIns="0" rtlCol="0">
            <a:spAutoFit/>
          </a:bodyPr>
          <a:lstStyle/>
          <a:p>
            <a:pPr marL="12700" marR="5080" algn="ctr">
              <a:lnSpc>
                <a:spcPct val="112500"/>
              </a:lnSpc>
              <a:spcBef>
                <a:spcPts val="100"/>
              </a:spcBef>
            </a:pPr>
            <a:r>
              <a:rPr sz="2000" spc="-100" dirty="0">
                <a:solidFill>
                  <a:srgbClr val="1D242C"/>
                </a:solidFill>
                <a:latin typeface="Grammarsaurus" pitchFamily="2" charset="0"/>
                <a:cs typeface="Gill Sans MT"/>
              </a:rPr>
              <a:t>Look at the coloured teeth model. Discuss the names of all the teeth missing from the key below and match each one to its function with your learning partner. Use the word bank to help you. Be ready to share your feedback with the class before the answers are revealed.</a:t>
            </a:r>
            <a:endParaRPr sz="2000" spc="-100" dirty="0">
              <a:latin typeface="Grammarsaurus" pitchFamily="2" charset="0"/>
              <a:cs typeface="Gill Sans MT"/>
            </a:endParaRPr>
          </a:p>
        </p:txBody>
      </p:sp>
      <p:grpSp>
        <p:nvGrpSpPr>
          <p:cNvPr id="12" name="object 12"/>
          <p:cNvGrpSpPr/>
          <p:nvPr/>
        </p:nvGrpSpPr>
        <p:grpSpPr>
          <a:xfrm>
            <a:off x="4368482" y="5489012"/>
            <a:ext cx="4625340" cy="718820"/>
            <a:chOff x="4368482" y="5489012"/>
            <a:chExt cx="4625340" cy="718820"/>
          </a:xfrm>
        </p:grpSpPr>
        <p:sp>
          <p:nvSpPr>
            <p:cNvPr id="13" name="object 13"/>
            <p:cNvSpPr/>
            <p:nvPr/>
          </p:nvSpPr>
          <p:spPr>
            <a:xfrm>
              <a:off x="4374832" y="5495362"/>
              <a:ext cx="4612640" cy="706120"/>
            </a:xfrm>
            <a:custGeom>
              <a:avLst/>
              <a:gdLst/>
              <a:ahLst/>
              <a:cxnLst/>
              <a:rect l="l" t="t" r="r" b="b"/>
              <a:pathLst>
                <a:path w="4612640" h="706120">
                  <a:moveTo>
                    <a:pt x="4560620" y="0"/>
                  </a:moveTo>
                  <a:lnTo>
                    <a:pt x="51917" y="0"/>
                  </a:lnTo>
                  <a:lnTo>
                    <a:pt x="31712" y="4079"/>
                  </a:lnTo>
                  <a:lnTo>
                    <a:pt x="15209" y="15203"/>
                  </a:lnTo>
                  <a:lnTo>
                    <a:pt x="4081" y="31702"/>
                  </a:lnTo>
                  <a:lnTo>
                    <a:pt x="0" y="51904"/>
                  </a:lnTo>
                  <a:lnTo>
                    <a:pt x="0" y="653643"/>
                  </a:lnTo>
                  <a:lnTo>
                    <a:pt x="4081" y="673846"/>
                  </a:lnTo>
                  <a:lnTo>
                    <a:pt x="15209" y="690345"/>
                  </a:lnTo>
                  <a:lnTo>
                    <a:pt x="31712" y="701469"/>
                  </a:lnTo>
                  <a:lnTo>
                    <a:pt x="51917" y="705548"/>
                  </a:lnTo>
                  <a:lnTo>
                    <a:pt x="4560620" y="705548"/>
                  </a:lnTo>
                  <a:lnTo>
                    <a:pt x="4580830" y="701469"/>
                  </a:lnTo>
                  <a:lnTo>
                    <a:pt x="4597333" y="690345"/>
                  </a:lnTo>
                  <a:lnTo>
                    <a:pt x="4608458" y="673846"/>
                  </a:lnTo>
                  <a:lnTo>
                    <a:pt x="4612538" y="653643"/>
                  </a:lnTo>
                  <a:lnTo>
                    <a:pt x="4612538" y="51904"/>
                  </a:lnTo>
                  <a:lnTo>
                    <a:pt x="4608458" y="31702"/>
                  </a:lnTo>
                  <a:lnTo>
                    <a:pt x="4597333" y="15203"/>
                  </a:lnTo>
                  <a:lnTo>
                    <a:pt x="4580830" y="4079"/>
                  </a:lnTo>
                  <a:lnTo>
                    <a:pt x="4560620" y="0"/>
                  </a:lnTo>
                  <a:close/>
                </a:path>
              </a:pathLst>
            </a:custGeom>
            <a:solidFill>
              <a:srgbClr val="5B5B5B"/>
            </a:solidFill>
          </p:spPr>
          <p:txBody>
            <a:bodyPr wrap="square" lIns="0" tIns="0" rIns="0" bIns="0" rtlCol="0"/>
            <a:lstStyle/>
            <a:p>
              <a:endParaRPr/>
            </a:p>
          </p:txBody>
        </p:sp>
        <p:sp>
          <p:nvSpPr>
            <p:cNvPr id="14" name="object 14"/>
            <p:cNvSpPr/>
            <p:nvPr/>
          </p:nvSpPr>
          <p:spPr>
            <a:xfrm>
              <a:off x="4374832" y="5495362"/>
              <a:ext cx="4612640" cy="706120"/>
            </a:xfrm>
            <a:custGeom>
              <a:avLst/>
              <a:gdLst/>
              <a:ahLst/>
              <a:cxnLst/>
              <a:rect l="l" t="t" r="r" b="b"/>
              <a:pathLst>
                <a:path w="4612640" h="706120">
                  <a:moveTo>
                    <a:pt x="4560620" y="705548"/>
                  </a:moveTo>
                  <a:lnTo>
                    <a:pt x="51917" y="705548"/>
                  </a:lnTo>
                  <a:lnTo>
                    <a:pt x="31712" y="701469"/>
                  </a:lnTo>
                  <a:lnTo>
                    <a:pt x="15209" y="690345"/>
                  </a:lnTo>
                  <a:lnTo>
                    <a:pt x="4081" y="673846"/>
                  </a:lnTo>
                  <a:lnTo>
                    <a:pt x="0" y="653643"/>
                  </a:lnTo>
                  <a:lnTo>
                    <a:pt x="0" y="51904"/>
                  </a:lnTo>
                  <a:lnTo>
                    <a:pt x="4081" y="31702"/>
                  </a:lnTo>
                  <a:lnTo>
                    <a:pt x="15209" y="15203"/>
                  </a:lnTo>
                  <a:lnTo>
                    <a:pt x="31712" y="4079"/>
                  </a:lnTo>
                  <a:lnTo>
                    <a:pt x="51917" y="0"/>
                  </a:lnTo>
                  <a:lnTo>
                    <a:pt x="4560620" y="0"/>
                  </a:lnTo>
                  <a:lnTo>
                    <a:pt x="4580830" y="4079"/>
                  </a:lnTo>
                  <a:lnTo>
                    <a:pt x="4597333" y="15203"/>
                  </a:lnTo>
                  <a:lnTo>
                    <a:pt x="4608458" y="31702"/>
                  </a:lnTo>
                  <a:lnTo>
                    <a:pt x="4612538" y="51904"/>
                  </a:lnTo>
                  <a:lnTo>
                    <a:pt x="4612538" y="653643"/>
                  </a:lnTo>
                  <a:lnTo>
                    <a:pt x="4608458" y="673846"/>
                  </a:lnTo>
                  <a:lnTo>
                    <a:pt x="4597333" y="690345"/>
                  </a:lnTo>
                  <a:lnTo>
                    <a:pt x="4580830" y="701469"/>
                  </a:lnTo>
                  <a:lnTo>
                    <a:pt x="4560620" y="705548"/>
                  </a:lnTo>
                  <a:close/>
                </a:path>
              </a:pathLst>
            </a:custGeom>
            <a:ln w="12700">
              <a:solidFill>
                <a:srgbClr val="000000"/>
              </a:solidFill>
            </a:ln>
          </p:spPr>
          <p:txBody>
            <a:bodyPr wrap="square" lIns="0" tIns="0" rIns="0" bIns="0" rtlCol="0"/>
            <a:lstStyle/>
            <a:p>
              <a:endParaRPr/>
            </a:p>
          </p:txBody>
        </p:sp>
      </p:grpSp>
      <p:sp>
        <p:nvSpPr>
          <p:cNvPr id="15" name="object 15"/>
          <p:cNvSpPr txBox="1"/>
          <p:nvPr/>
        </p:nvSpPr>
        <p:spPr>
          <a:xfrm>
            <a:off x="4383223" y="5561906"/>
            <a:ext cx="4596130" cy="533400"/>
          </a:xfrm>
          <a:prstGeom prst="rect">
            <a:avLst/>
          </a:prstGeom>
        </p:spPr>
        <p:txBody>
          <a:bodyPr vert="horz" wrap="square" lIns="0" tIns="13970" rIns="0" bIns="0" rtlCol="0">
            <a:spAutoFit/>
          </a:bodyPr>
          <a:lstStyle/>
          <a:p>
            <a:pPr marL="174625">
              <a:lnSpc>
                <a:spcPts val="1989"/>
              </a:lnSpc>
              <a:spcBef>
                <a:spcPts val="110"/>
              </a:spcBef>
            </a:pPr>
            <a:r>
              <a:rPr sz="1700" b="1" spc="-50" dirty="0">
                <a:solidFill>
                  <a:srgbClr val="FFFFFF"/>
                </a:solidFill>
                <a:latin typeface="Grammarsaurus" pitchFamily="2" charset="0"/>
                <a:cs typeface="Gill Sans MT"/>
              </a:rPr>
              <a:t>Word bank</a:t>
            </a:r>
            <a:endParaRPr sz="1700" spc="-50" dirty="0">
              <a:latin typeface="Grammarsaurus" pitchFamily="2" charset="0"/>
              <a:cs typeface="Gill Sans MT"/>
            </a:endParaRPr>
          </a:p>
          <a:p>
            <a:pPr marL="174625">
              <a:lnSpc>
                <a:spcPts val="1989"/>
              </a:lnSpc>
            </a:pPr>
            <a:r>
              <a:rPr sz="1700" b="1" spc="-50" dirty="0">
                <a:solidFill>
                  <a:srgbClr val="FFFFFF"/>
                </a:solidFill>
                <a:latin typeface="Grammarsaurus" pitchFamily="2" charset="0"/>
                <a:cs typeface="Gill Sans MT"/>
              </a:rPr>
              <a:t>wisdom, incisors, molars, canines, premolars</a:t>
            </a:r>
            <a:endParaRPr sz="1700" spc="-50" dirty="0">
              <a:latin typeface="Grammarsaurus" pitchFamily="2" charset="0"/>
              <a:cs typeface="Gill Sans MT"/>
            </a:endParaRPr>
          </a:p>
        </p:txBody>
      </p:sp>
      <p:grpSp>
        <p:nvGrpSpPr>
          <p:cNvPr id="16" name="object 16"/>
          <p:cNvGrpSpPr/>
          <p:nvPr/>
        </p:nvGrpSpPr>
        <p:grpSpPr>
          <a:xfrm>
            <a:off x="650891" y="441845"/>
            <a:ext cx="10855960" cy="5685155"/>
            <a:chOff x="650891" y="441845"/>
            <a:chExt cx="10855960" cy="5685155"/>
          </a:xfrm>
        </p:grpSpPr>
        <p:pic>
          <p:nvPicPr>
            <p:cNvPr id="17" name="object 17"/>
            <p:cNvPicPr/>
            <p:nvPr/>
          </p:nvPicPr>
          <p:blipFill>
            <a:blip r:embed="rId2" cstate="print"/>
            <a:stretch>
              <a:fillRect/>
            </a:stretch>
          </p:blipFill>
          <p:spPr>
            <a:xfrm>
              <a:off x="650891" y="2624670"/>
              <a:ext cx="3502008" cy="3501999"/>
            </a:xfrm>
            <a:prstGeom prst="rect">
              <a:avLst/>
            </a:prstGeom>
          </p:spPr>
        </p:pic>
        <p:sp>
          <p:nvSpPr>
            <p:cNvPr id="18" name="object 18"/>
            <p:cNvSpPr/>
            <p:nvPr/>
          </p:nvSpPr>
          <p:spPr>
            <a:xfrm>
              <a:off x="4421390" y="4103840"/>
              <a:ext cx="280670" cy="280670"/>
            </a:xfrm>
            <a:custGeom>
              <a:avLst/>
              <a:gdLst/>
              <a:ahLst/>
              <a:cxnLst/>
              <a:rect l="l" t="t" r="r" b="b"/>
              <a:pathLst>
                <a:path w="280670" h="280670">
                  <a:moveTo>
                    <a:pt x="280530" y="0"/>
                  </a:moveTo>
                  <a:lnTo>
                    <a:pt x="0" y="0"/>
                  </a:lnTo>
                  <a:lnTo>
                    <a:pt x="0" y="280530"/>
                  </a:lnTo>
                  <a:lnTo>
                    <a:pt x="280530" y="280530"/>
                  </a:lnTo>
                  <a:lnTo>
                    <a:pt x="280530" y="0"/>
                  </a:lnTo>
                  <a:close/>
                </a:path>
              </a:pathLst>
            </a:custGeom>
            <a:solidFill>
              <a:srgbClr val="9C67AA"/>
            </a:solidFill>
          </p:spPr>
          <p:txBody>
            <a:bodyPr wrap="square" lIns="0" tIns="0" rIns="0" bIns="0" rtlCol="0"/>
            <a:lstStyle/>
            <a:p>
              <a:endParaRPr/>
            </a:p>
          </p:txBody>
        </p:sp>
        <p:sp>
          <p:nvSpPr>
            <p:cNvPr id="19" name="object 19"/>
            <p:cNvSpPr/>
            <p:nvPr/>
          </p:nvSpPr>
          <p:spPr>
            <a:xfrm>
              <a:off x="4421390" y="4103840"/>
              <a:ext cx="280670" cy="280670"/>
            </a:xfrm>
            <a:custGeom>
              <a:avLst/>
              <a:gdLst/>
              <a:ahLst/>
              <a:cxnLst/>
              <a:rect l="l" t="t" r="r" b="b"/>
              <a:pathLst>
                <a:path w="280670" h="280670">
                  <a:moveTo>
                    <a:pt x="280530" y="280530"/>
                  </a:moveTo>
                  <a:lnTo>
                    <a:pt x="0" y="280530"/>
                  </a:lnTo>
                  <a:lnTo>
                    <a:pt x="0" y="0"/>
                  </a:lnTo>
                  <a:lnTo>
                    <a:pt x="280530" y="0"/>
                  </a:lnTo>
                  <a:lnTo>
                    <a:pt x="280530" y="280530"/>
                  </a:lnTo>
                  <a:close/>
                </a:path>
              </a:pathLst>
            </a:custGeom>
            <a:ln w="12700">
              <a:solidFill>
                <a:srgbClr val="221F1F"/>
              </a:solidFill>
            </a:ln>
          </p:spPr>
          <p:txBody>
            <a:bodyPr wrap="square" lIns="0" tIns="0" rIns="0" bIns="0" rtlCol="0"/>
            <a:lstStyle/>
            <a:p>
              <a:endParaRPr/>
            </a:p>
          </p:txBody>
        </p:sp>
        <p:sp>
          <p:nvSpPr>
            <p:cNvPr id="20" name="object 20"/>
            <p:cNvSpPr/>
            <p:nvPr/>
          </p:nvSpPr>
          <p:spPr>
            <a:xfrm>
              <a:off x="4421390" y="4526305"/>
              <a:ext cx="280670" cy="280670"/>
            </a:xfrm>
            <a:custGeom>
              <a:avLst/>
              <a:gdLst/>
              <a:ahLst/>
              <a:cxnLst/>
              <a:rect l="l" t="t" r="r" b="b"/>
              <a:pathLst>
                <a:path w="280670" h="280670">
                  <a:moveTo>
                    <a:pt x="280530" y="0"/>
                  </a:moveTo>
                  <a:lnTo>
                    <a:pt x="0" y="0"/>
                  </a:lnTo>
                  <a:lnTo>
                    <a:pt x="0" y="280517"/>
                  </a:lnTo>
                  <a:lnTo>
                    <a:pt x="280530" y="280517"/>
                  </a:lnTo>
                  <a:lnTo>
                    <a:pt x="280530" y="0"/>
                  </a:lnTo>
                  <a:close/>
                </a:path>
              </a:pathLst>
            </a:custGeom>
            <a:solidFill>
              <a:srgbClr val="8FC542"/>
            </a:solidFill>
          </p:spPr>
          <p:txBody>
            <a:bodyPr wrap="square" lIns="0" tIns="0" rIns="0" bIns="0" rtlCol="0"/>
            <a:lstStyle/>
            <a:p>
              <a:endParaRPr/>
            </a:p>
          </p:txBody>
        </p:sp>
        <p:sp>
          <p:nvSpPr>
            <p:cNvPr id="21" name="object 21"/>
            <p:cNvSpPr/>
            <p:nvPr/>
          </p:nvSpPr>
          <p:spPr>
            <a:xfrm>
              <a:off x="11129267" y="441845"/>
              <a:ext cx="377825" cy="340360"/>
            </a:xfrm>
            <a:custGeom>
              <a:avLst/>
              <a:gdLst/>
              <a:ahLst/>
              <a:cxnLst/>
              <a:rect l="l" t="t" r="r" b="b"/>
              <a:pathLst>
                <a:path w="377825" h="340359">
                  <a:moveTo>
                    <a:pt x="258429" y="0"/>
                  </a:moveTo>
                  <a:lnTo>
                    <a:pt x="118970" y="0"/>
                  </a:lnTo>
                  <a:lnTo>
                    <a:pt x="106123" y="1704"/>
                  </a:lnTo>
                  <a:lnTo>
                    <a:pt x="6600" y="145389"/>
                  </a:lnTo>
                  <a:lnTo>
                    <a:pt x="0" y="170014"/>
                  </a:lnTo>
                  <a:lnTo>
                    <a:pt x="1650" y="182658"/>
                  </a:lnTo>
                  <a:lnTo>
                    <a:pt x="76323" y="315404"/>
                  </a:lnTo>
                  <a:lnTo>
                    <a:pt x="118970" y="340029"/>
                  </a:lnTo>
                  <a:lnTo>
                    <a:pt x="258429" y="340029"/>
                  </a:lnTo>
                  <a:lnTo>
                    <a:pt x="301063" y="315404"/>
                  </a:lnTo>
                  <a:lnTo>
                    <a:pt x="370798" y="194640"/>
                  </a:lnTo>
                  <a:lnTo>
                    <a:pt x="377390" y="170014"/>
                  </a:lnTo>
                  <a:lnTo>
                    <a:pt x="375742" y="157371"/>
                  </a:lnTo>
                  <a:lnTo>
                    <a:pt x="301063" y="24625"/>
                  </a:lnTo>
                  <a:lnTo>
                    <a:pt x="258429" y="0"/>
                  </a:lnTo>
                  <a:close/>
                </a:path>
              </a:pathLst>
            </a:custGeom>
            <a:solidFill>
              <a:srgbClr val="E182A4"/>
            </a:solidFill>
          </p:spPr>
          <p:txBody>
            <a:bodyPr wrap="square" lIns="0" tIns="0" rIns="0" bIns="0" rtlCol="0"/>
            <a:lstStyle/>
            <a:p>
              <a:endParaRPr/>
            </a:p>
          </p:txBody>
        </p:sp>
        <p:pic>
          <p:nvPicPr>
            <p:cNvPr id="22" name="object 22"/>
            <p:cNvPicPr/>
            <p:nvPr/>
          </p:nvPicPr>
          <p:blipFill>
            <a:blip r:embed="rId3" cstate="print"/>
            <a:stretch>
              <a:fillRect/>
            </a:stretch>
          </p:blipFill>
          <p:spPr>
            <a:xfrm>
              <a:off x="11193606" y="496976"/>
              <a:ext cx="222829" cy="222491"/>
            </a:xfrm>
            <a:prstGeom prst="rect">
              <a:avLst/>
            </a:prstGeom>
          </p:spPr>
        </p:pic>
      </p:grpSp>
      <p:sp>
        <p:nvSpPr>
          <p:cNvPr id="23" name="object 23"/>
          <p:cNvSpPr txBox="1"/>
          <p:nvPr/>
        </p:nvSpPr>
        <p:spPr>
          <a:xfrm>
            <a:off x="4408716" y="2798800"/>
            <a:ext cx="364490" cy="269240"/>
          </a:xfrm>
          <a:prstGeom prst="rect">
            <a:avLst/>
          </a:prstGeom>
        </p:spPr>
        <p:txBody>
          <a:bodyPr vert="horz" wrap="square" lIns="0" tIns="12700" rIns="0" bIns="0" rtlCol="0">
            <a:spAutoFit/>
          </a:bodyPr>
          <a:lstStyle/>
          <a:p>
            <a:pPr marL="12700">
              <a:lnSpc>
                <a:spcPct val="100000"/>
              </a:lnSpc>
              <a:spcBef>
                <a:spcPts val="100"/>
              </a:spcBef>
            </a:pPr>
            <a:r>
              <a:rPr sz="1600" b="1" u="heavy" dirty="0">
                <a:solidFill>
                  <a:srgbClr val="1C242C"/>
                </a:solidFill>
                <a:uFill>
                  <a:solidFill>
                    <a:srgbClr val="1C242C"/>
                  </a:solidFill>
                </a:uFill>
                <a:latin typeface="Grammarsaurus" pitchFamily="2" charset="0"/>
                <a:cs typeface="Gill Sans MT"/>
              </a:rPr>
              <a:t>Key</a:t>
            </a:r>
            <a:endParaRPr sz="1600" dirty="0">
              <a:latin typeface="Grammarsaurus" pitchFamily="2" charset="0"/>
              <a:cs typeface="Gill Sans MT"/>
            </a:endParaRPr>
          </a:p>
        </p:txBody>
      </p:sp>
      <p:grpSp>
        <p:nvGrpSpPr>
          <p:cNvPr id="24" name="object 24"/>
          <p:cNvGrpSpPr/>
          <p:nvPr/>
        </p:nvGrpSpPr>
        <p:grpSpPr>
          <a:xfrm>
            <a:off x="4415040" y="3252571"/>
            <a:ext cx="293370" cy="293370"/>
            <a:chOff x="4415040" y="3252571"/>
            <a:chExt cx="293370" cy="293370"/>
          </a:xfrm>
        </p:grpSpPr>
        <p:sp>
          <p:nvSpPr>
            <p:cNvPr id="25" name="object 25"/>
            <p:cNvSpPr/>
            <p:nvPr/>
          </p:nvSpPr>
          <p:spPr>
            <a:xfrm>
              <a:off x="4421390" y="3258921"/>
              <a:ext cx="280670" cy="280670"/>
            </a:xfrm>
            <a:custGeom>
              <a:avLst/>
              <a:gdLst/>
              <a:ahLst/>
              <a:cxnLst/>
              <a:rect l="l" t="t" r="r" b="b"/>
              <a:pathLst>
                <a:path w="280670" h="280670">
                  <a:moveTo>
                    <a:pt x="280530" y="0"/>
                  </a:moveTo>
                  <a:lnTo>
                    <a:pt x="0" y="0"/>
                  </a:lnTo>
                  <a:lnTo>
                    <a:pt x="0" y="280530"/>
                  </a:lnTo>
                  <a:lnTo>
                    <a:pt x="280530" y="280530"/>
                  </a:lnTo>
                  <a:lnTo>
                    <a:pt x="280530" y="0"/>
                  </a:lnTo>
                  <a:close/>
                </a:path>
              </a:pathLst>
            </a:custGeom>
            <a:solidFill>
              <a:srgbClr val="00B4E1"/>
            </a:solidFill>
          </p:spPr>
          <p:txBody>
            <a:bodyPr wrap="square" lIns="0" tIns="0" rIns="0" bIns="0" rtlCol="0"/>
            <a:lstStyle/>
            <a:p>
              <a:endParaRPr/>
            </a:p>
          </p:txBody>
        </p:sp>
        <p:sp>
          <p:nvSpPr>
            <p:cNvPr id="26" name="object 26"/>
            <p:cNvSpPr/>
            <p:nvPr/>
          </p:nvSpPr>
          <p:spPr>
            <a:xfrm>
              <a:off x="4421390" y="3258921"/>
              <a:ext cx="280670" cy="280670"/>
            </a:xfrm>
            <a:custGeom>
              <a:avLst/>
              <a:gdLst/>
              <a:ahLst/>
              <a:cxnLst/>
              <a:rect l="l" t="t" r="r" b="b"/>
              <a:pathLst>
                <a:path w="280670" h="280670">
                  <a:moveTo>
                    <a:pt x="280530" y="280530"/>
                  </a:moveTo>
                  <a:lnTo>
                    <a:pt x="0" y="280530"/>
                  </a:lnTo>
                  <a:lnTo>
                    <a:pt x="0" y="0"/>
                  </a:lnTo>
                  <a:lnTo>
                    <a:pt x="280530" y="0"/>
                  </a:lnTo>
                  <a:lnTo>
                    <a:pt x="280530" y="280530"/>
                  </a:lnTo>
                  <a:close/>
                </a:path>
              </a:pathLst>
            </a:custGeom>
            <a:ln w="12700">
              <a:solidFill>
                <a:srgbClr val="221F1F"/>
              </a:solidFill>
            </a:ln>
          </p:spPr>
          <p:txBody>
            <a:bodyPr wrap="square" lIns="0" tIns="0" rIns="0" bIns="0" rtlCol="0"/>
            <a:lstStyle/>
            <a:p>
              <a:endParaRPr/>
            </a:p>
          </p:txBody>
        </p:sp>
      </p:grpSp>
      <p:grpSp>
        <p:nvGrpSpPr>
          <p:cNvPr id="27" name="object 27"/>
          <p:cNvGrpSpPr/>
          <p:nvPr/>
        </p:nvGrpSpPr>
        <p:grpSpPr>
          <a:xfrm>
            <a:off x="4415040" y="3675036"/>
            <a:ext cx="293370" cy="293370"/>
            <a:chOff x="4415040" y="3675036"/>
            <a:chExt cx="293370" cy="293370"/>
          </a:xfrm>
        </p:grpSpPr>
        <p:sp>
          <p:nvSpPr>
            <p:cNvPr id="28" name="object 28"/>
            <p:cNvSpPr/>
            <p:nvPr/>
          </p:nvSpPr>
          <p:spPr>
            <a:xfrm>
              <a:off x="4421390" y="3681386"/>
              <a:ext cx="280670" cy="280670"/>
            </a:xfrm>
            <a:custGeom>
              <a:avLst/>
              <a:gdLst/>
              <a:ahLst/>
              <a:cxnLst/>
              <a:rect l="l" t="t" r="r" b="b"/>
              <a:pathLst>
                <a:path w="280670" h="280670">
                  <a:moveTo>
                    <a:pt x="280530" y="0"/>
                  </a:moveTo>
                  <a:lnTo>
                    <a:pt x="0" y="0"/>
                  </a:lnTo>
                  <a:lnTo>
                    <a:pt x="0" y="280517"/>
                  </a:lnTo>
                  <a:lnTo>
                    <a:pt x="280530" y="280517"/>
                  </a:lnTo>
                  <a:lnTo>
                    <a:pt x="280530" y="0"/>
                  </a:lnTo>
                  <a:close/>
                </a:path>
              </a:pathLst>
            </a:custGeom>
            <a:solidFill>
              <a:srgbClr val="E9575B"/>
            </a:solidFill>
          </p:spPr>
          <p:txBody>
            <a:bodyPr wrap="square" lIns="0" tIns="0" rIns="0" bIns="0" rtlCol="0"/>
            <a:lstStyle/>
            <a:p>
              <a:endParaRPr/>
            </a:p>
          </p:txBody>
        </p:sp>
        <p:sp>
          <p:nvSpPr>
            <p:cNvPr id="29" name="object 29"/>
            <p:cNvSpPr/>
            <p:nvPr/>
          </p:nvSpPr>
          <p:spPr>
            <a:xfrm>
              <a:off x="4421390" y="3681386"/>
              <a:ext cx="280670" cy="280670"/>
            </a:xfrm>
            <a:custGeom>
              <a:avLst/>
              <a:gdLst/>
              <a:ahLst/>
              <a:cxnLst/>
              <a:rect l="l" t="t" r="r" b="b"/>
              <a:pathLst>
                <a:path w="280670" h="280670">
                  <a:moveTo>
                    <a:pt x="280530" y="280517"/>
                  </a:moveTo>
                  <a:lnTo>
                    <a:pt x="0" y="280517"/>
                  </a:lnTo>
                  <a:lnTo>
                    <a:pt x="0" y="0"/>
                  </a:lnTo>
                  <a:lnTo>
                    <a:pt x="280530" y="0"/>
                  </a:lnTo>
                  <a:lnTo>
                    <a:pt x="280530" y="280517"/>
                  </a:lnTo>
                  <a:close/>
                </a:path>
              </a:pathLst>
            </a:custGeom>
            <a:ln w="12700">
              <a:solidFill>
                <a:srgbClr val="221F1F"/>
              </a:solidFill>
            </a:ln>
          </p:spPr>
          <p:txBody>
            <a:bodyPr wrap="square" lIns="0" tIns="0" rIns="0" bIns="0" rtlCol="0"/>
            <a:lstStyle/>
            <a:p>
              <a:endParaRPr/>
            </a:p>
          </p:txBody>
        </p:sp>
      </p:grpSp>
      <p:sp>
        <p:nvSpPr>
          <p:cNvPr id="30" name="object 30"/>
          <p:cNvSpPr/>
          <p:nvPr/>
        </p:nvSpPr>
        <p:spPr>
          <a:xfrm>
            <a:off x="4421390" y="4526305"/>
            <a:ext cx="280670" cy="280670"/>
          </a:xfrm>
          <a:custGeom>
            <a:avLst/>
            <a:gdLst/>
            <a:ahLst/>
            <a:cxnLst/>
            <a:rect l="l" t="t" r="r" b="b"/>
            <a:pathLst>
              <a:path w="280670" h="280670">
                <a:moveTo>
                  <a:pt x="280530" y="280517"/>
                </a:moveTo>
                <a:lnTo>
                  <a:pt x="0" y="280517"/>
                </a:lnTo>
                <a:lnTo>
                  <a:pt x="0" y="0"/>
                </a:lnTo>
                <a:lnTo>
                  <a:pt x="280530" y="0"/>
                </a:lnTo>
                <a:lnTo>
                  <a:pt x="280530" y="280517"/>
                </a:lnTo>
                <a:close/>
              </a:path>
            </a:pathLst>
          </a:custGeom>
          <a:ln w="12700">
            <a:solidFill>
              <a:srgbClr val="221F1F"/>
            </a:solidFill>
          </a:ln>
        </p:spPr>
        <p:txBody>
          <a:bodyPr wrap="square" lIns="0" tIns="0" rIns="0" bIns="0" rtlCol="0"/>
          <a:lstStyle/>
          <a:p>
            <a:endParaRPr/>
          </a:p>
        </p:txBody>
      </p:sp>
      <p:grpSp>
        <p:nvGrpSpPr>
          <p:cNvPr id="31" name="object 31"/>
          <p:cNvGrpSpPr/>
          <p:nvPr/>
        </p:nvGrpSpPr>
        <p:grpSpPr>
          <a:xfrm>
            <a:off x="4415040" y="4942408"/>
            <a:ext cx="293370" cy="293370"/>
            <a:chOff x="4415040" y="4942408"/>
            <a:chExt cx="293370" cy="293370"/>
          </a:xfrm>
        </p:grpSpPr>
        <p:sp>
          <p:nvSpPr>
            <p:cNvPr id="32" name="object 32"/>
            <p:cNvSpPr/>
            <p:nvPr/>
          </p:nvSpPr>
          <p:spPr>
            <a:xfrm>
              <a:off x="4421390" y="4948758"/>
              <a:ext cx="280670" cy="280670"/>
            </a:xfrm>
            <a:custGeom>
              <a:avLst/>
              <a:gdLst/>
              <a:ahLst/>
              <a:cxnLst/>
              <a:rect l="l" t="t" r="r" b="b"/>
              <a:pathLst>
                <a:path w="280670" h="280670">
                  <a:moveTo>
                    <a:pt x="280530" y="0"/>
                  </a:moveTo>
                  <a:lnTo>
                    <a:pt x="0" y="0"/>
                  </a:lnTo>
                  <a:lnTo>
                    <a:pt x="0" y="280530"/>
                  </a:lnTo>
                  <a:lnTo>
                    <a:pt x="280530" y="280530"/>
                  </a:lnTo>
                  <a:lnTo>
                    <a:pt x="280530" y="0"/>
                  </a:lnTo>
                  <a:close/>
                </a:path>
              </a:pathLst>
            </a:custGeom>
            <a:solidFill>
              <a:srgbClr val="EB7928"/>
            </a:solidFill>
          </p:spPr>
          <p:txBody>
            <a:bodyPr wrap="square" lIns="0" tIns="0" rIns="0" bIns="0" rtlCol="0"/>
            <a:lstStyle/>
            <a:p>
              <a:endParaRPr/>
            </a:p>
          </p:txBody>
        </p:sp>
        <p:sp>
          <p:nvSpPr>
            <p:cNvPr id="33" name="object 33"/>
            <p:cNvSpPr/>
            <p:nvPr/>
          </p:nvSpPr>
          <p:spPr>
            <a:xfrm>
              <a:off x="4421390" y="4948758"/>
              <a:ext cx="280670" cy="280670"/>
            </a:xfrm>
            <a:custGeom>
              <a:avLst/>
              <a:gdLst/>
              <a:ahLst/>
              <a:cxnLst/>
              <a:rect l="l" t="t" r="r" b="b"/>
              <a:pathLst>
                <a:path w="280670" h="280670">
                  <a:moveTo>
                    <a:pt x="280530" y="280530"/>
                  </a:moveTo>
                  <a:lnTo>
                    <a:pt x="0" y="280530"/>
                  </a:lnTo>
                  <a:lnTo>
                    <a:pt x="0" y="0"/>
                  </a:lnTo>
                  <a:lnTo>
                    <a:pt x="280530" y="0"/>
                  </a:lnTo>
                  <a:lnTo>
                    <a:pt x="280530" y="280530"/>
                  </a:lnTo>
                  <a:close/>
                </a:path>
              </a:pathLst>
            </a:custGeom>
            <a:ln w="12700">
              <a:solidFill>
                <a:srgbClr val="221F1F"/>
              </a:solidFill>
            </a:ln>
          </p:spPr>
          <p:txBody>
            <a:bodyPr wrap="square" lIns="0" tIns="0" rIns="0" bIns="0" rtlCol="0"/>
            <a:lstStyle/>
            <a:p>
              <a:endParaRPr/>
            </a:p>
          </p:txBody>
        </p:sp>
      </p:grpSp>
      <p:sp>
        <p:nvSpPr>
          <p:cNvPr id="34" name="object 34"/>
          <p:cNvSpPr txBox="1"/>
          <p:nvPr/>
        </p:nvSpPr>
        <p:spPr>
          <a:xfrm>
            <a:off x="8117089" y="2895600"/>
            <a:ext cx="2659025" cy="2377126"/>
          </a:xfrm>
          <a:prstGeom prst="rect">
            <a:avLst/>
          </a:prstGeom>
        </p:spPr>
        <p:txBody>
          <a:bodyPr vert="horz" wrap="square" lIns="0" tIns="12700" rIns="0" bIns="0" rtlCol="0">
            <a:spAutoFit/>
          </a:bodyPr>
          <a:lstStyle/>
          <a:p>
            <a:pPr marL="12700">
              <a:lnSpc>
                <a:spcPct val="250000"/>
              </a:lnSpc>
              <a:spcBef>
                <a:spcPts val="100"/>
              </a:spcBef>
            </a:pPr>
            <a:r>
              <a:rPr sz="1600" b="1" dirty="0">
                <a:solidFill>
                  <a:srgbClr val="1C242C"/>
                </a:solidFill>
                <a:latin typeface="Grammarsaurus" pitchFamily="2" charset="0"/>
                <a:cs typeface="Gill Sans MT"/>
              </a:rPr>
              <a:t>tearing and ripping food</a:t>
            </a:r>
            <a:endParaRPr sz="1600" dirty="0">
              <a:latin typeface="Grammarsaurus" pitchFamily="2" charset="0"/>
              <a:cs typeface="Gill Sans MT"/>
            </a:endParaRPr>
          </a:p>
          <a:p>
            <a:pPr marL="12700" marR="5080">
              <a:lnSpc>
                <a:spcPct val="250000"/>
              </a:lnSpc>
            </a:pPr>
            <a:r>
              <a:rPr sz="1600" b="1" dirty="0">
                <a:solidFill>
                  <a:srgbClr val="1C242C"/>
                </a:solidFill>
                <a:latin typeface="Grammarsaurus" pitchFamily="2" charset="0"/>
                <a:cs typeface="Gill Sans MT"/>
              </a:rPr>
              <a:t>holding and crushing food grinding </a:t>
            </a:r>
            <a:r>
              <a:rPr sz="1600" b="1" dirty="0" smtClean="0">
                <a:solidFill>
                  <a:srgbClr val="1C242C"/>
                </a:solidFill>
                <a:latin typeface="Grammarsaurus" pitchFamily="2" charset="0"/>
                <a:cs typeface="Gill Sans MT"/>
              </a:rPr>
              <a:t>food</a:t>
            </a:r>
            <a:endParaRPr sz="1600" dirty="0">
              <a:latin typeface="Grammarsaurus" pitchFamily="2" charset="0"/>
              <a:cs typeface="Gill Sans MT"/>
            </a:endParaRPr>
          </a:p>
          <a:p>
            <a:pPr marL="12700">
              <a:lnSpc>
                <a:spcPct val="250000"/>
              </a:lnSpc>
            </a:pPr>
            <a:r>
              <a:rPr sz="1600" b="1" dirty="0">
                <a:solidFill>
                  <a:srgbClr val="1C242C"/>
                </a:solidFill>
                <a:latin typeface="Grammarsaurus" pitchFamily="2" charset="0"/>
                <a:cs typeface="Gill Sans MT"/>
              </a:rPr>
              <a:t>biting and cutting food</a:t>
            </a:r>
            <a:endParaRPr sz="1600" dirty="0">
              <a:latin typeface="Grammarsaurus" pitchFamily="2" charset="0"/>
              <a:cs typeface="Gill Sans MT"/>
            </a:endParaRPr>
          </a:p>
        </p:txBody>
      </p:sp>
      <p:sp>
        <p:nvSpPr>
          <p:cNvPr id="35" name="object 35"/>
          <p:cNvSpPr txBox="1"/>
          <p:nvPr/>
        </p:nvSpPr>
        <p:spPr>
          <a:xfrm>
            <a:off x="8117102" y="2798851"/>
            <a:ext cx="870369" cy="259045"/>
          </a:xfrm>
          <a:prstGeom prst="rect">
            <a:avLst/>
          </a:prstGeom>
        </p:spPr>
        <p:txBody>
          <a:bodyPr vert="horz" wrap="square" lIns="0" tIns="12700" rIns="0" bIns="0" rtlCol="0">
            <a:spAutoFit/>
          </a:bodyPr>
          <a:lstStyle/>
          <a:p>
            <a:pPr marL="12700">
              <a:lnSpc>
                <a:spcPct val="100000"/>
              </a:lnSpc>
              <a:spcBef>
                <a:spcPts val="100"/>
              </a:spcBef>
            </a:pPr>
            <a:r>
              <a:rPr sz="1600" b="1" u="heavy" dirty="0">
                <a:solidFill>
                  <a:srgbClr val="1C242C"/>
                </a:solidFill>
                <a:uFill>
                  <a:solidFill>
                    <a:srgbClr val="1C242C"/>
                  </a:solidFill>
                </a:uFill>
                <a:latin typeface="Grammarsaurus" pitchFamily="2" charset="0"/>
                <a:cs typeface="Gill Sans MT"/>
              </a:rPr>
              <a:t>Function</a:t>
            </a:r>
            <a:endParaRPr sz="1600" dirty="0">
              <a:latin typeface="Grammarsaurus" pitchFamily="2" charset="0"/>
              <a:cs typeface="Gill Sans MT"/>
            </a:endParaRPr>
          </a:p>
        </p:txBody>
      </p:sp>
      <p:sp>
        <p:nvSpPr>
          <p:cNvPr id="36" name="object 36"/>
          <p:cNvSpPr txBox="1"/>
          <p:nvPr/>
        </p:nvSpPr>
        <p:spPr>
          <a:xfrm>
            <a:off x="10786706" y="780643"/>
            <a:ext cx="1100494" cy="135935"/>
          </a:xfrm>
          <a:prstGeom prst="rect">
            <a:avLst/>
          </a:prstGeom>
        </p:spPr>
        <p:txBody>
          <a:bodyPr vert="horz" wrap="square" lIns="0" tIns="12700" rIns="0" bIns="0" rtlCol="0">
            <a:spAutoFit/>
          </a:bodyPr>
          <a:lstStyle/>
          <a:p>
            <a:pPr marL="12700">
              <a:lnSpc>
                <a:spcPct val="100000"/>
              </a:lnSpc>
              <a:spcBef>
                <a:spcPts val="100"/>
              </a:spcBef>
            </a:pPr>
            <a:r>
              <a:rPr sz="800" b="1" spc="-40" dirty="0">
                <a:solidFill>
                  <a:srgbClr val="E182A4"/>
                </a:solidFill>
                <a:latin typeface="Grammarsaurus" pitchFamily="2" charset="0"/>
                <a:cs typeface="Gill Sans MT"/>
              </a:rPr>
              <a:t>Identifying</a:t>
            </a:r>
            <a:r>
              <a:rPr sz="800" b="1" spc="10" dirty="0">
                <a:solidFill>
                  <a:srgbClr val="E182A4"/>
                </a:solidFill>
                <a:latin typeface="Grammarsaurus" pitchFamily="2" charset="0"/>
                <a:cs typeface="Gill Sans MT"/>
              </a:rPr>
              <a:t> </a:t>
            </a:r>
            <a:r>
              <a:rPr sz="800" b="1" dirty="0">
                <a:solidFill>
                  <a:srgbClr val="E182A4"/>
                </a:solidFill>
                <a:latin typeface="Grammarsaurus" pitchFamily="2" charset="0"/>
                <a:cs typeface="Gill Sans MT"/>
              </a:rPr>
              <a:t>&amp;</a:t>
            </a:r>
            <a:r>
              <a:rPr sz="800" b="1" spc="15" dirty="0">
                <a:solidFill>
                  <a:srgbClr val="E182A4"/>
                </a:solidFill>
                <a:latin typeface="Grammarsaurus" pitchFamily="2" charset="0"/>
                <a:cs typeface="Gill Sans MT"/>
              </a:rPr>
              <a:t> </a:t>
            </a:r>
            <a:r>
              <a:rPr sz="800" b="1" spc="-10" dirty="0">
                <a:solidFill>
                  <a:srgbClr val="E182A4"/>
                </a:solidFill>
                <a:latin typeface="Grammarsaurus" pitchFamily="2" charset="0"/>
                <a:cs typeface="Gill Sans MT"/>
              </a:rPr>
              <a:t>classifying</a:t>
            </a:r>
            <a:endParaRPr sz="800" dirty="0">
              <a:latin typeface="Grammarsaurus" pitchFamily="2" charset="0"/>
              <a:cs typeface="Gill Sans MT"/>
            </a:endParaRPr>
          </a:p>
        </p:txBody>
      </p:sp>
      <p:sp>
        <p:nvSpPr>
          <p:cNvPr id="38"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5</a:t>
            </a:r>
            <a:endParaRPr sz="2400" dirty="0">
              <a:latin typeface="Grammarsaurus" pitchFamily="2" charset="0"/>
              <a:cs typeface="Gill Sans MT"/>
            </a:endParaRPr>
          </a:p>
        </p:txBody>
      </p:sp>
      <p:sp>
        <p:nvSpPr>
          <p:cNvPr id="39"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539322" y="144018"/>
            <a:ext cx="3113405" cy="772160"/>
            <a:chOff x="4539322" y="144018"/>
            <a:chExt cx="3113405" cy="772160"/>
          </a:xfrm>
        </p:grpSpPr>
        <p:sp>
          <p:nvSpPr>
            <p:cNvPr id="5" name="object 5"/>
            <p:cNvSpPr/>
            <p:nvPr/>
          </p:nvSpPr>
          <p:spPr>
            <a:xfrm>
              <a:off x="4547577" y="152273"/>
              <a:ext cx="3096895" cy="755650"/>
            </a:xfrm>
            <a:custGeom>
              <a:avLst/>
              <a:gdLst/>
              <a:ahLst/>
              <a:cxnLst/>
              <a:rect l="l" t="t" r="r" b="b"/>
              <a:pathLst>
                <a:path w="3096895" h="755650">
                  <a:moveTo>
                    <a:pt x="3057817" y="0"/>
                  </a:moveTo>
                  <a:lnTo>
                    <a:pt x="39039" y="0"/>
                  </a:lnTo>
                  <a:lnTo>
                    <a:pt x="23842" y="3069"/>
                  </a:lnTo>
                  <a:lnTo>
                    <a:pt x="11433" y="11437"/>
                  </a:lnTo>
                  <a:lnTo>
                    <a:pt x="3067" y="23847"/>
                  </a:lnTo>
                  <a:lnTo>
                    <a:pt x="0" y="39039"/>
                  </a:lnTo>
                  <a:lnTo>
                    <a:pt x="0" y="716102"/>
                  </a:lnTo>
                  <a:lnTo>
                    <a:pt x="3067" y="731299"/>
                  </a:lnTo>
                  <a:lnTo>
                    <a:pt x="11433" y="743708"/>
                  </a:lnTo>
                  <a:lnTo>
                    <a:pt x="23842" y="752074"/>
                  </a:lnTo>
                  <a:lnTo>
                    <a:pt x="39039" y="755141"/>
                  </a:lnTo>
                  <a:lnTo>
                    <a:pt x="3057817" y="755141"/>
                  </a:lnTo>
                  <a:lnTo>
                    <a:pt x="3073014" y="752074"/>
                  </a:lnTo>
                  <a:lnTo>
                    <a:pt x="3085423" y="743708"/>
                  </a:lnTo>
                  <a:lnTo>
                    <a:pt x="3093789" y="731299"/>
                  </a:lnTo>
                  <a:lnTo>
                    <a:pt x="3096856" y="716102"/>
                  </a:lnTo>
                  <a:lnTo>
                    <a:pt x="3096856" y="39039"/>
                  </a:lnTo>
                  <a:lnTo>
                    <a:pt x="3093789" y="23847"/>
                  </a:lnTo>
                  <a:lnTo>
                    <a:pt x="3085423" y="11437"/>
                  </a:lnTo>
                  <a:lnTo>
                    <a:pt x="3073014" y="3069"/>
                  </a:lnTo>
                  <a:lnTo>
                    <a:pt x="3057817" y="0"/>
                  </a:lnTo>
                  <a:close/>
                </a:path>
              </a:pathLst>
            </a:custGeom>
            <a:solidFill>
              <a:srgbClr val="E8ECDD"/>
            </a:solidFill>
          </p:spPr>
          <p:txBody>
            <a:bodyPr wrap="square" lIns="0" tIns="0" rIns="0" bIns="0" rtlCol="0"/>
            <a:lstStyle/>
            <a:p>
              <a:endParaRPr/>
            </a:p>
          </p:txBody>
        </p:sp>
        <p:sp>
          <p:nvSpPr>
            <p:cNvPr id="6" name="object 6"/>
            <p:cNvSpPr/>
            <p:nvPr/>
          </p:nvSpPr>
          <p:spPr>
            <a:xfrm>
              <a:off x="4547577" y="152273"/>
              <a:ext cx="3096895" cy="755650"/>
            </a:xfrm>
            <a:custGeom>
              <a:avLst/>
              <a:gdLst/>
              <a:ahLst/>
              <a:cxnLst/>
              <a:rect l="l" t="t" r="r" b="b"/>
              <a:pathLst>
                <a:path w="3096895" h="755650">
                  <a:moveTo>
                    <a:pt x="3057817" y="755141"/>
                  </a:moveTo>
                  <a:lnTo>
                    <a:pt x="39039" y="755141"/>
                  </a:lnTo>
                  <a:lnTo>
                    <a:pt x="23842" y="752074"/>
                  </a:lnTo>
                  <a:lnTo>
                    <a:pt x="11433" y="743708"/>
                  </a:lnTo>
                  <a:lnTo>
                    <a:pt x="3067" y="731299"/>
                  </a:lnTo>
                  <a:lnTo>
                    <a:pt x="0" y="716102"/>
                  </a:lnTo>
                  <a:lnTo>
                    <a:pt x="0" y="39039"/>
                  </a:lnTo>
                  <a:lnTo>
                    <a:pt x="3067" y="23847"/>
                  </a:lnTo>
                  <a:lnTo>
                    <a:pt x="11433" y="11437"/>
                  </a:lnTo>
                  <a:lnTo>
                    <a:pt x="23842" y="3069"/>
                  </a:lnTo>
                  <a:lnTo>
                    <a:pt x="39039" y="0"/>
                  </a:lnTo>
                  <a:lnTo>
                    <a:pt x="3057817" y="0"/>
                  </a:lnTo>
                  <a:lnTo>
                    <a:pt x="3073014" y="3069"/>
                  </a:lnTo>
                  <a:lnTo>
                    <a:pt x="3085423" y="11437"/>
                  </a:lnTo>
                  <a:lnTo>
                    <a:pt x="3093789" y="23847"/>
                  </a:lnTo>
                  <a:lnTo>
                    <a:pt x="3096856" y="39039"/>
                  </a:lnTo>
                  <a:lnTo>
                    <a:pt x="3096856" y="716102"/>
                  </a:lnTo>
                  <a:lnTo>
                    <a:pt x="3093789" y="731299"/>
                  </a:lnTo>
                  <a:lnTo>
                    <a:pt x="3085423" y="743708"/>
                  </a:lnTo>
                  <a:lnTo>
                    <a:pt x="3073014" y="752074"/>
                  </a:lnTo>
                  <a:lnTo>
                    <a:pt x="3057817" y="755141"/>
                  </a:lnTo>
                  <a:close/>
                </a:path>
              </a:pathLst>
            </a:custGeom>
            <a:ln w="15951">
              <a:solidFill>
                <a:srgbClr val="221F1F"/>
              </a:solidFill>
            </a:ln>
          </p:spPr>
          <p:txBody>
            <a:bodyPr wrap="square" lIns="0" tIns="0" rIns="0" bIns="0" rtlCol="0"/>
            <a:lstStyle/>
            <a:p>
              <a:endParaRPr/>
            </a:p>
          </p:txBody>
        </p:sp>
      </p:grpSp>
      <p:pic>
        <p:nvPicPr>
          <p:cNvPr id="8" name="object 8"/>
          <p:cNvPicPr/>
          <p:nvPr/>
        </p:nvPicPr>
        <p:blipFill>
          <a:blip r:embed="rId2" cstate="print"/>
          <a:stretch>
            <a:fillRect/>
          </a:stretch>
        </p:blipFill>
        <p:spPr>
          <a:xfrm>
            <a:off x="200722" y="1620774"/>
            <a:ext cx="3502012" cy="3502012"/>
          </a:xfrm>
          <a:prstGeom prst="rect">
            <a:avLst/>
          </a:prstGeom>
        </p:spPr>
      </p:pic>
      <p:sp>
        <p:nvSpPr>
          <p:cNvPr id="9" name="object 9"/>
          <p:cNvSpPr txBox="1"/>
          <p:nvPr/>
        </p:nvSpPr>
        <p:spPr>
          <a:xfrm>
            <a:off x="3746715" y="1827781"/>
            <a:ext cx="473012" cy="319318"/>
          </a:xfrm>
          <a:prstGeom prst="rect">
            <a:avLst/>
          </a:prstGeom>
        </p:spPr>
        <p:txBody>
          <a:bodyPr vert="horz" wrap="square" lIns="0" tIns="11430" rIns="0" bIns="0" rtlCol="0">
            <a:spAutoFit/>
          </a:bodyPr>
          <a:lstStyle/>
          <a:p>
            <a:pPr marL="12700">
              <a:lnSpc>
                <a:spcPct val="100000"/>
              </a:lnSpc>
              <a:spcBef>
                <a:spcPts val="90"/>
              </a:spcBef>
            </a:pPr>
            <a:r>
              <a:rPr sz="2000" b="1" u="heavy" dirty="0">
                <a:solidFill>
                  <a:srgbClr val="1C242C"/>
                </a:solidFill>
                <a:uFill>
                  <a:solidFill>
                    <a:srgbClr val="1C242C"/>
                  </a:solidFill>
                </a:uFill>
                <a:latin typeface="Grammarsaurus" pitchFamily="2" charset="0"/>
                <a:cs typeface="Gill Sans MT"/>
              </a:rPr>
              <a:t>Key</a:t>
            </a:r>
            <a:endParaRPr sz="2000" dirty="0">
              <a:latin typeface="Grammarsaurus" pitchFamily="2" charset="0"/>
              <a:cs typeface="Gill Sans MT"/>
            </a:endParaRPr>
          </a:p>
        </p:txBody>
      </p:sp>
      <p:sp>
        <p:nvSpPr>
          <p:cNvPr id="10" name="object 10"/>
          <p:cNvSpPr txBox="1"/>
          <p:nvPr/>
        </p:nvSpPr>
        <p:spPr>
          <a:xfrm>
            <a:off x="4191215" y="2232000"/>
            <a:ext cx="1224775" cy="2592441"/>
          </a:xfrm>
          <a:prstGeom prst="rect">
            <a:avLst/>
          </a:prstGeom>
        </p:spPr>
        <p:txBody>
          <a:bodyPr vert="horz" wrap="square" lIns="0" tIns="11430" rIns="0" bIns="0" rtlCol="0">
            <a:spAutoFit/>
          </a:bodyPr>
          <a:lstStyle/>
          <a:p>
            <a:pPr marL="12700">
              <a:lnSpc>
                <a:spcPct val="170000"/>
              </a:lnSpc>
              <a:spcBef>
                <a:spcPts val="90"/>
              </a:spcBef>
            </a:pPr>
            <a:r>
              <a:rPr sz="2000" b="1" dirty="0">
                <a:solidFill>
                  <a:srgbClr val="1C242C"/>
                </a:solidFill>
                <a:latin typeface="Grammarsaurus" pitchFamily="2" charset="0"/>
                <a:cs typeface="Gill Sans MT"/>
              </a:rPr>
              <a:t>incisors</a:t>
            </a:r>
            <a:endParaRPr sz="2000" dirty="0">
              <a:latin typeface="Grammarsaurus" pitchFamily="2" charset="0"/>
              <a:cs typeface="Gill Sans MT"/>
            </a:endParaRPr>
          </a:p>
          <a:p>
            <a:pPr marL="12700" marR="5080">
              <a:lnSpc>
                <a:spcPct val="170000"/>
              </a:lnSpc>
              <a:spcBef>
                <a:spcPts val="225"/>
              </a:spcBef>
            </a:pPr>
            <a:r>
              <a:rPr sz="2000" b="1" dirty="0">
                <a:solidFill>
                  <a:srgbClr val="1C242C"/>
                </a:solidFill>
                <a:latin typeface="Grammarsaurus" pitchFamily="2" charset="0"/>
                <a:cs typeface="Gill Sans MT"/>
              </a:rPr>
              <a:t>premolars molars canines wisdom</a:t>
            </a:r>
            <a:endParaRPr sz="2000" dirty="0">
              <a:latin typeface="Grammarsaurus" pitchFamily="2" charset="0"/>
              <a:cs typeface="Gill Sans MT"/>
            </a:endParaRPr>
          </a:p>
        </p:txBody>
      </p:sp>
      <p:grpSp>
        <p:nvGrpSpPr>
          <p:cNvPr id="11" name="object 11"/>
          <p:cNvGrpSpPr/>
          <p:nvPr/>
        </p:nvGrpSpPr>
        <p:grpSpPr>
          <a:xfrm>
            <a:off x="3753078" y="2390838"/>
            <a:ext cx="361950" cy="361950"/>
            <a:chOff x="3753078" y="2390838"/>
            <a:chExt cx="361950" cy="361950"/>
          </a:xfrm>
        </p:grpSpPr>
        <p:sp>
          <p:nvSpPr>
            <p:cNvPr id="12" name="object 12"/>
            <p:cNvSpPr/>
            <p:nvPr/>
          </p:nvSpPr>
          <p:spPr>
            <a:xfrm>
              <a:off x="3759428" y="2397188"/>
              <a:ext cx="349250" cy="349250"/>
            </a:xfrm>
            <a:custGeom>
              <a:avLst/>
              <a:gdLst/>
              <a:ahLst/>
              <a:cxnLst/>
              <a:rect l="l" t="t" r="r" b="b"/>
              <a:pathLst>
                <a:path w="349250" h="349250">
                  <a:moveTo>
                    <a:pt x="349046" y="0"/>
                  </a:moveTo>
                  <a:lnTo>
                    <a:pt x="0" y="0"/>
                  </a:lnTo>
                  <a:lnTo>
                    <a:pt x="0" y="349046"/>
                  </a:lnTo>
                  <a:lnTo>
                    <a:pt x="349046" y="349046"/>
                  </a:lnTo>
                  <a:lnTo>
                    <a:pt x="349046" y="0"/>
                  </a:lnTo>
                  <a:close/>
                </a:path>
              </a:pathLst>
            </a:custGeom>
            <a:solidFill>
              <a:srgbClr val="00B4E1"/>
            </a:solidFill>
          </p:spPr>
          <p:txBody>
            <a:bodyPr wrap="square" lIns="0" tIns="0" rIns="0" bIns="0" rtlCol="0"/>
            <a:lstStyle/>
            <a:p>
              <a:endParaRPr/>
            </a:p>
          </p:txBody>
        </p:sp>
        <p:sp>
          <p:nvSpPr>
            <p:cNvPr id="13" name="object 13"/>
            <p:cNvSpPr/>
            <p:nvPr/>
          </p:nvSpPr>
          <p:spPr>
            <a:xfrm>
              <a:off x="3759428" y="2397188"/>
              <a:ext cx="349250" cy="349250"/>
            </a:xfrm>
            <a:custGeom>
              <a:avLst/>
              <a:gdLst/>
              <a:ahLst/>
              <a:cxnLst/>
              <a:rect l="l" t="t" r="r" b="b"/>
              <a:pathLst>
                <a:path w="349250" h="349250">
                  <a:moveTo>
                    <a:pt x="349046" y="349046"/>
                  </a:moveTo>
                  <a:lnTo>
                    <a:pt x="0" y="349046"/>
                  </a:lnTo>
                  <a:lnTo>
                    <a:pt x="0" y="0"/>
                  </a:lnTo>
                  <a:lnTo>
                    <a:pt x="349046" y="0"/>
                  </a:lnTo>
                  <a:lnTo>
                    <a:pt x="349046" y="349046"/>
                  </a:lnTo>
                  <a:close/>
                </a:path>
              </a:pathLst>
            </a:custGeom>
            <a:ln w="12700">
              <a:solidFill>
                <a:srgbClr val="221F1F"/>
              </a:solidFill>
            </a:ln>
          </p:spPr>
          <p:txBody>
            <a:bodyPr wrap="square" lIns="0" tIns="0" rIns="0" bIns="0" rtlCol="0"/>
            <a:lstStyle/>
            <a:p>
              <a:endParaRPr/>
            </a:p>
          </p:txBody>
        </p:sp>
      </p:grpSp>
      <p:grpSp>
        <p:nvGrpSpPr>
          <p:cNvPr id="14" name="object 14"/>
          <p:cNvGrpSpPr/>
          <p:nvPr/>
        </p:nvGrpSpPr>
        <p:grpSpPr>
          <a:xfrm>
            <a:off x="3753078" y="2916491"/>
            <a:ext cx="361950" cy="361950"/>
            <a:chOff x="3753078" y="2916491"/>
            <a:chExt cx="361950" cy="361950"/>
          </a:xfrm>
        </p:grpSpPr>
        <p:sp>
          <p:nvSpPr>
            <p:cNvPr id="15" name="object 15"/>
            <p:cNvSpPr/>
            <p:nvPr/>
          </p:nvSpPr>
          <p:spPr>
            <a:xfrm>
              <a:off x="3759428" y="2922841"/>
              <a:ext cx="349250" cy="349250"/>
            </a:xfrm>
            <a:custGeom>
              <a:avLst/>
              <a:gdLst/>
              <a:ahLst/>
              <a:cxnLst/>
              <a:rect l="l" t="t" r="r" b="b"/>
              <a:pathLst>
                <a:path w="349250" h="349250">
                  <a:moveTo>
                    <a:pt x="349046" y="0"/>
                  </a:moveTo>
                  <a:lnTo>
                    <a:pt x="0" y="0"/>
                  </a:lnTo>
                  <a:lnTo>
                    <a:pt x="0" y="349046"/>
                  </a:lnTo>
                  <a:lnTo>
                    <a:pt x="349046" y="349046"/>
                  </a:lnTo>
                  <a:lnTo>
                    <a:pt x="349046" y="0"/>
                  </a:lnTo>
                  <a:close/>
                </a:path>
              </a:pathLst>
            </a:custGeom>
            <a:solidFill>
              <a:srgbClr val="E9575B"/>
            </a:solidFill>
          </p:spPr>
          <p:txBody>
            <a:bodyPr wrap="square" lIns="0" tIns="0" rIns="0" bIns="0" rtlCol="0"/>
            <a:lstStyle/>
            <a:p>
              <a:endParaRPr/>
            </a:p>
          </p:txBody>
        </p:sp>
        <p:sp>
          <p:nvSpPr>
            <p:cNvPr id="16" name="object 16"/>
            <p:cNvSpPr/>
            <p:nvPr/>
          </p:nvSpPr>
          <p:spPr>
            <a:xfrm>
              <a:off x="3759428" y="2922841"/>
              <a:ext cx="349250" cy="349250"/>
            </a:xfrm>
            <a:custGeom>
              <a:avLst/>
              <a:gdLst/>
              <a:ahLst/>
              <a:cxnLst/>
              <a:rect l="l" t="t" r="r" b="b"/>
              <a:pathLst>
                <a:path w="349250" h="349250">
                  <a:moveTo>
                    <a:pt x="349046" y="349046"/>
                  </a:moveTo>
                  <a:lnTo>
                    <a:pt x="0" y="349046"/>
                  </a:lnTo>
                  <a:lnTo>
                    <a:pt x="0" y="0"/>
                  </a:lnTo>
                  <a:lnTo>
                    <a:pt x="349046" y="0"/>
                  </a:lnTo>
                  <a:lnTo>
                    <a:pt x="349046" y="349046"/>
                  </a:lnTo>
                  <a:close/>
                </a:path>
              </a:pathLst>
            </a:custGeom>
            <a:ln w="12700">
              <a:solidFill>
                <a:srgbClr val="221F1F"/>
              </a:solidFill>
            </a:ln>
          </p:spPr>
          <p:txBody>
            <a:bodyPr wrap="square" lIns="0" tIns="0" rIns="0" bIns="0" rtlCol="0"/>
            <a:lstStyle/>
            <a:p>
              <a:endParaRPr/>
            </a:p>
          </p:txBody>
        </p:sp>
      </p:grpSp>
      <p:grpSp>
        <p:nvGrpSpPr>
          <p:cNvPr id="17" name="object 17"/>
          <p:cNvGrpSpPr/>
          <p:nvPr/>
        </p:nvGrpSpPr>
        <p:grpSpPr>
          <a:xfrm>
            <a:off x="3753078" y="3442144"/>
            <a:ext cx="361950" cy="361950"/>
            <a:chOff x="3753078" y="3442144"/>
            <a:chExt cx="361950" cy="361950"/>
          </a:xfrm>
        </p:grpSpPr>
        <p:sp>
          <p:nvSpPr>
            <p:cNvPr id="18" name="object 18"/>
            <p:cNvSpPr/>
            <p:nvPr/>
          </p:nvSpPr>
          <p:spPr>
            <a:xfrm>
              <a:off x="3759428" y="3448494"/>
              <a:ext cx="349250" cy="349250"/>
            </a:xfrm>
            <a:custGeom>
              <a:avLst/>
              <a:gdLst/>
              <a:ahLst/>
              <a:cxnLst/>
              <a:rect l="l" t="t" r="r" b="b"/>
              <a:pathLst>
                <a:path w="349250" h="349250">
                  <a:moveTo>
                    <a:pt x="349046" y="0"/>
                  </a:moveTo>
                  <a:lnTo>
                    <a:pt x="0" y="0"/>
                  </a:lnTo>
                  <a:lnTo>
                    <a:pt x="0" y="349046"/>
                  </a:lnTo>
                  <a:lnTo>
                    <a:pt x="349046" y="349046"/>
                  </a:lnTo>
                  <a:lnTo>
                    <a:pt x="349046" y="0"/>
                  </a:lnTo>
                  <a:close/>
                </a:path>
              </a:pathLst>
            </a:custGeom>
            <a:solidFill>
              <a:srgbClr val="9C67AA"/>
            </a:solidFill>
          </p:spPr>
          <p:txBody>
            <a:bodyPr wrap="square" lIns="0" tIns="0" rIns="0" bIns="0" rtlCol="0"/>
            <a:lstStyle/>
            <a:p>
              <a:endParaRPr/>
            </a:p>
          </p:txBody>
        </p:sp>
        <p:sp>
          <p:nvSpPr>
            <p:cNvPr id="19" name="object 19"/>
            <p:cNvSpPr/>
            <p:nvPr/>
          </p:nvSpPr>
          <p:spPr>
            <a:xfrm>
              <a:off x="3759428" y="3448494"/>
              <a:ext cx="349250" cy="349250"/>
            </a:xfrm>
            <a:custGeom>
              <a:avLst/>
              <a:gdLst/>
              <a:ahLst/>
              <a:cxnLst/>
              <a:rect l="l" t="t" r="r" b="b"/>
              <a:pathLst>
                <a:path w="349250" h="349250">
                  <a:moveTo>
                    <a:pt x="349046" y="349046"/>
                  </a:moveTo>
                  <a:lnTo>
                    <a:pt x="0" y="349046"/>
                  </a:lnTo>
                  <a:lnTo>
                    <a:pt x="0" y="0"/>
                  </a:lnTo>
                  <a:lnTo>
                    <a:pt x="349046" y="0"/>
                  </a:lnTo>
                  <a:lnTo>
                    <a:pt x="349046" y="349046"/>
                  </a:lnTo>
                  <a:close/>
                </a:path>
              </a:pathLst>
            </a:custGeom>
            <a:ln w="12700">
              <a:solidFill>
                <a:srgbClr val="221F1F"/>
              </a:solidFill>
            </a:ln>
          </p:spPr>
          <p:txBody>
            <a:bodyPr wrap="square" lIns="0" tIns="0" rIns="0" bIns="0" rtlCol="0"/>
            <a:lstStyle/>
            <a:p>
              <a:endParaRPr/>
            </a:p>
          </p:txBody>
        </p:sp>
      </p:grpSp>
      <p:grpSp>
        <p:nvGrpSpPr>
          <p:cNvPr id="20" name="object 20"/>
          <p:cNvGrpSpPr/>
          <p:nvPr/>
        </p:nvGrpSpPr>
        <p:grpSpPr>
          <a:xfrm>
            <a:off x="3753078" y="3967784"/>
            <a:ext cx="361950" cy="361950"/>
            <a:chOff x="3753078" y="3967784"/>
            <a:chExt cx="361950" cy="361950"/>
          </a:xfrm>
        </p:grpSpPr>
        <p:sp>
          <p:nvSpPr>
            <p:cNvPr id="21" name="object 21"/>
            <p:cNvSpPr/>
            <p:nvPr/>
          </p:nvSpPr>
          <p:spPr>
            <a:xfrm>
              <a:off x="3759428" y="3974134"/>
              <a:ext cx="349250" cy="349250"/>
            </a:xfrm>
            <a:custGeom>
              <a:avLst/>
              <a:gdLst/>
              <a:ahLst/>
              <a:cxnLst/>
              <a:rect l="l" t="t" r="r" b="b"/>
              <a:pathLst>
                <a:path w="349250" h="349250">
                  <a:moveTo>
                    <a:pt x="349046" y="0"/>
                  </a:moveTo>
                  <a:lnTo>
                    <a:pt x="0" y="0"/>
                  </a:lnTo>
                  <a:lnTo>
                    <a:pt x="0" y="349046"/>
                  </a:lnTo>
                  <a:lnTo>
                    <a:pt x="349046" y="349046"/>
                  </a:lnTo>
                  <a:lnTo>
                    <a:pt x="349046" y="0"/>
                  </a:lnTo>
                  <a:close/>
                </a:path>
              </a:pathLst>
            </a:custGeom>
            <a:solidFill>
              <a:srgbClr val="8FC542"/>
            </a:solidFill>
          </p:spPr>
          <p:txBody>
            <a:bodyPr wrap="square" lIns="0" tIns="0" rIns="0" bIns="0" rtlCol="0"/>
            <a:lstStyle/>
            <a:p>
              <a:endParaRPr/>
            </a:p>
          </p:txBody>
        </p:sp>
        <p:sp>
          <p:nvSpPr>
            <p:cNvPr id="22" name="object 22"/>
            <p:cNvSpPr/>
            <p:nvPr/>
          </p:nvSpPr>
          <p:spPr>
            <a:xfrm>
              <a:off x="3759428" y="3974134"/>
              <a:ext cx="349250" cy="349250"/>
            </a:xfrm>
            <a:custGeom>
              <a:avLst/>
              <a:gdLst/>
              <a:ahLst/>
              <a:cxnLst/>
              <a:rect l="l" t="t" r="r" b="b"/>
              <a:pathLst>
                <a:path w="349250" h="349250">
                  <a:moveTo>
                    <a:pt x="349046" y="349046"/>
                  </a:moveTo>
                  <a:lnTo>
                    <a:pt x="0" y="349046"/>
                  </a:lnTo>
                  <a:lnTo>
                    <a:pt x="0" y="0"/>
                  </a:lnTo>
                  <a:lnTo>
                    <a:pt x="349046" y="0"/>
                  </a:lnTo>
                  <a:lnTo>
                    <a:pt x="349046" y="349046"/>
                  </a:lnTo>
                  <a:close/>
                </a:path>
              </a:pathLst>
            </a:custGeom>
            <a:ln w="12700">
              <a:solidFill>
                <a:srgbClr val="221F1F"/>
              </a:solidFill>
            </a:ln>
          </p:spPr>
          <p:txBody>
            <a:bodyPr wrap="square" lIns="0" tIns="0" rIns="0" bIns="0" rtlCol="0"/>
            <a:lstStyle/>
            <a:p>
              <a:endParaRPr/>
            </a:p>
          </p:txBody>
        </p:sp>
      </p:grpSp>
      <p:grpSp>
        <p:nvGrpSpPr>
          <p:cNvPr id="23" name="object 23"/>
          <p:cNvGrpSpPr/>
          <p:nvPr/>
        </p:nvGrpSpPr>
        <p:grpSpPr>
          <a:xfrm>
            <a:off x="3753078" y="4493437"/>
            <a:ext cx="361950" cy="361950"/>
            <a:chOff x="3753078" y="4493437"/>
            <a:chExt cx="361950" cy="361950"/>
          </a:xfrm>
        </p:grpSpPr>
        <p:sp>
          <p:nvSpPr>
            <p:cNvPr id="24" name="object 24"/>
            <p:cNvSpPr/>
            <p:nvPr/>
          </p:nvSpPr>
          <p:spPr>
            <a:xfrm>
              <a:off x="3759428" y="4499787"/>
              <a:ext cx="349250" cy="349250"/>
            </a:xfrm>
            <a:custGeom>
              <a:avLst/>
              <a:gdLst/>
              <a:ahLst/>
              <a:cxnLst/>
              <a:rect l="l" t="t" r="r" b="b"/>
              <a:pathLst>
                <a:path w="349250" h="349250">
                  <a:moveTo>
                    <a:pt x="349046" y="0"/>
                  </a:moveTo>
                  <a:lnTo>
                    <a:pt x="0" y="0"/>
                  </a:lnTo>
                  <a:lnTo>
                    <a:pt x="0" y="349046"/>
                  </a:lnTo>
                  <a:lnTo>
                    <a:pt x="349046" y="349046"/>
                  </a:lnTo>
                  <a:lnTo>
                    <a:pt x="349046" y="0"/>
                  </a:lnTo>
                  <a:close/>
                </a:path>
              </a:pathLst>
            </a:custGeom>
            <a:solidFill>
              <a:srgbClr val="EB7928"/>
            </a:solidFill>
          </p:spPr>
          <p:txBody>
            <a:bodyPr wrap="square" lIns="0" tIns="0" rIns="0" bIns="0" rtlCol="0"/>
            <a:lstStyle/>
            <a:p>
              <a:endParaRPr/>
            </a:p>
          </p:txBody>
        </p:sp>
        <p:sp>
          <p:nvSpPr>
            <p:cNvPr id="25" name="object 25"/>
            <p:cNvSpPr/>
            <p:nvPr/>
          </p:nvSpPr>
          <p:spPr>
            <a:xfrm>
              <a:off x="3759428" y="4499787"/>
              <a:ext cx="349250" cy="349250"/>
            </a:xfrm>
            <a:custGeom>
              <a:avLst/>
              <a:gdLst/>
              <a:ahLst/>
              <a:cxnLst/>
              <a:rect l="l" t="t" r="r" b="b"/>
              <a:pathLst>
                <a:path w="349250" h="349250">
                  <a:moveTo>
                    <a:pt x="349046" y="349046"/>
                  </a:moveTo>
                  <a:lnTo>
                    <a:pt x="0" y="349046"/>
                  </a:lnTo>
                  <a:lnTo>
                    <a:pt x="0" y="0"/>
                  </a:lnTo>
                  <a:lnTo>
                    <a:pt x="349046" y="0"/>
                  </a:lnTo>
                  <a:lnTo>
                    <a:pt x="349046" y="349046"/>
                  </a:lnTo>
                  <a:close/>
                </a:path>
              </a:pathLst>
            </a:custGeom>
            <a:ln w="12700">
              <a:solidFill>
                <a:srgbClr val="221F1F"/>
              </a:solidFill>
            </a:ln>
          </p:spPr>
          <p:txBody>
            <a:bodyPr wrap="square" lIns="0" tIns="0" rIns="0" bIns="0" rtlCol="0"/>
            <a:lstStyle/>
            <a:p>
              <a:endParaRPr/>
            </a:p>
          </p:txBody>
        </p:sp>
      </p:grpSp>
      <p:sp>
        <p:nvSpPr>
          <p:cNvPr id="26" name="object 26"/>
          <p:cNvSpPr txBox="1"/>
          <p:nvPr/>
        </p:nvSpPr>
        <p:spPr>
          <a:xfrm>
            <a:off x="8360942" y="3079346"/>
            <a:ext cx="3273147" cy="319318"/>
          </a:xfrm>
          <a:prstGeom prst="rect">
            <a:avLst/>
          </a:prstGeom>
        </p:spPr>
        <p:txBody>
          <a:bodyPr vert="horz" wrap="square" lIns="0" tIns="11430" rIns="0" bIns="0" rtlCol="0">
            <a:spAutoFit/>
          </a:bodyPr>
          <a:lstStyle/>
          <a:p>
            <a:pPr marL="12700">
              <a:lnSpc>
                <a:spcPct val="100000"/>
              </a:lnSpc>
              <a:spcBef>
                <a:spcPts val="90"/>
              </a:spcBef>
            </a:pPr>
            <a:r>
              <a:rPr sz="2000" b="1" dirty="0">
                <a:solidFill>
                  <a:srgbClr val="1C242C"/>
                </a:solidFill>
                <a:latin typeface="Grammarsaurus" pitchFamily="2" charset="0"/>
                <a:cs typeface="Gill Sans MT"/>
              </a:rPr>
              <a:t>holding and crushing food</a:t>
            </a:r>
            <a:endParaRPr sz="2000" dirty="0">
              <a:latin typeface="Grammarsaurus" pitchFamily="2" charset="0"/>
              <a:cs typeface="Gill Sans MT"/>
            </a:endParaRPr>
          </a:p>
        </p:txBody>
      </p:sp>
      <p:sp>
        <p:nvSpPr>
          <p:cNvPr id="27" name="object 27"/>
          <p:cNvSpPr txBox="1"/>
          <p:nvPr/>
        </p:nvSpPr>
        <p:spPr>
          <a:xfrm>
            <a:off x="8360942" y="3783236"/>
            <a:ext cx="1926057" cy="319318"/>
          </a:xfrm>
          <a:prstGeom prst="rect">
            <a:avLst/>
          </a:prstGeom>
        </p:spPr>
        <p:txBody>
          <a:bodyPr vert="horz" wrap="square" lIns="0" tIns="11430" rIns="0" bIns="0" rtlCol="0">
            <a:spAutoFit/>
          </a:bodyPr>
          <a:lstStyle/>
          <a:p>
            <a:pPr marL="12700">
              <a:lnSpc>
                <a:spcPct val="100000"/>
              </a:lnSpc>
              <a:spcBef>
                <a:spcPts val="90"/>
              </a:spcBef>
            </a:pPr>
            <a:r>
              <a:rPr sz="2000" b="1" dirty="0">
                <a:solidFill>
                  <a:srgbClr val="1C242C"/>
                </a:solidFill>
                <a:latin typeface="Grammarsaurus" pitchFamily="2" charset="0"/>
                <a:cs typeface="Gill Sans MT"/>
              </a:rPr>
              <a:t>grinding food</a:t>
            </a:r>
            <a:endParaRPr sz="2000" dirty="0">
              <a:latin typeface="Grammarsaurus" pitchFamily="2" charset="0"/>
              <a:cs typeface="Gill Sans MT"/>
            </a:endParaRPr>
          </a:p>
        </p:txBody>
      </p:sp>
      <p:sp>
        <p:nvSpPr>
          <p:cNvPr id="28" name="object 28"/>
          <p:cNvSpPr txBox="1"/>
          <p:nvPr/>
        </p:nvSpPr>
        <p:spPr>
          <a:xfrm>
            <a:off x="8360942" y="4481564"/>
            <a:ext cx="3055494" cy="319318"/>
          </a:xfrm>
          <a:prstGeom prst="rect">
            <a:avLst/>
          </a:prstGeom>
        </p:spPr>
        <p:txBody>
          <a:bodyPr vert="horz" wrap="square" lIns="0" tIns="11430" rIns="0" bIns="0" rtlCol="0">
            <a:spAutoFit/>
          </a:bodyPr>
          <a:lstStyle/>
          <a:p>
            <a:pPr marL="12700">
              <a:lnSpc>
                <a:spcPct val="100000"/>
              </a:lnSpc>
              <a:spcBef>
                <a:spcPts val="90"/>
              </a:spcBef>
            </a:pPr>
            <a:r>
              <a:rPr sz="2000" b="1" dirty="0">
                <a:solidFill>
                  <a:srgbClr val="1C242C"/>
                </a:solidFill>
                <a:latin typeface="Grammarsaurus" pitchFamily="2" charset="0"/>
                <a:cs typeface="Gill Sans MT"/>
              </a:rPr>
              <a:t>biting and cutting food</a:t>
            </a:r>
            <a:endParaRPr sz="2000" dirty="0">
              <a:latin typeface="Grammarsaurus" pitchFamily="2" charset="0"/>
              <a:cs typeface="Gill Sans MT"/>
            </a:endParaRPr>
          </a:p>
        </p:txBody>
      </p:sp>
      <p:sp>
        <p:nvSpPr>
          <p:cNvPr id="29" name="object 29"/>
          <p:cNvSpPr txBox="1"/>
          <p:nvPr/>
        </p:nvSpPr>
        <p:spPr>
          <a:xfrm>
            <a:off x="8360943" y="1827817"/>
            <a:ext cx="3146146" cy="870751"/>
          </a:xfrm>
          <a:prstGeom prst="rect">
            <a:avLst/>
          </a:prstGeom>
        </p:spPr>
        <p:txBody>
          <a:bodyPr vert="horz" wrap="square" lIns="0" tIns="11430" rIns="0" bIns="0" rtlCol="0">
            <a:spAutoFit/>
          </a:bodyPr>
          <a:lstStyle/>
          <a:p>
            <a:pPr marL="12700">
              <a:lnSpc>
                <a:spcPct val="100000"/>
              </a:lnSpc>
              <a:spcBef>
                <a:spcPts val="90"/>
              </a:spcBef>
            </a:pPr>
            <a:r>
              <a:rPr sz="2000" b="1" u="heavy" dirty="0">
                <a:solidFill>
                  <a:srgbClr val="1C242C"/>
                </a:solidFill>
                <a:uFill>
                  <a:solidFill>
                    <a:srgbClr val="1C242C"/>
                  </a:solidFill>
                </a:uFill>
                <a:latin typeface="Grammarsaurus" pitchFamily="2" charset="0"/>
                <a:cs typeface="Gill Sans MT"/>
              </a:rPr>
              <a:t>Function</a:t>
            </a:r>
            <a:endParaRPr sz="2000" dirty="0">
              <a:latin typeface="Grammarsaurus" pitchFamily="2" charset="0"/>
              <a:cs typeface="Gill Sans MT"/>
            </a:endParaRPr>
          </a:p>
          <a:p>
            <a:pPr marL="12700">
              <a:lnSpc>
                <a:spcPct val="100000"/>
              </a:lnSpc>
              <a:spcBef>
                <a:spcPts val="1910"/>
              </a:spcBef>
            </a:pPr>
            <a:r>
              <a:rPr sz="2000" b="1" dirty="0">
                <a:solidFill>
                  <a:srgbClr val="1C242C"/>
                </a:solidFill>
                <a:latin typeface="Grammarsaurus" pitchFamily="2" charset="0"/>
                <a:cs typeface="Gill Sans MT"/>
              </a:rPr>
              <a:t>tearing and ripping food</a:t>
            </a:r>
            <a:endParaRPr sz="2000" dirty="0">
              <a:latin typeface="Grammarsaurus" pitchFamily="2" charset="0"/>
              <a:cs typeface="Gill Sans MT"/>
            </a:endParaRPr>
          </a:p>
        </p:txBody>
      </p:sp>
      <p:grpSp>
        <p:nvGrpSpPr>
          <p:cNvPr id="30" name="object 30"/>
          <p:cNvGrpSpPr/>
          <p:nvPr/>
        </p:nvGrpSpPr>
        <p:grpSpPr>
          <a:xfrm>
            <a:off x="5192344" y="259651"/>
            <a:ext cx="3988435" cy="4421505"/>
            <a:chOff x="5192344" y="259651"/>
            <a:chExt cx="3988435" cy="4421505"/>
          </a:xfrm>
        </p:grpSpPr>
        <p:sp>
          <p:nvSpPr>
            <p:cNvPr id="31" name="object 31"/>
            <p:cNvSpPr/>
            <p:nvPr/>
          </p:nvSpPr>
          <p:spPr>
            <a:xfrm>
              <a:off x="5198694" y="2571724"/>
              <a:ext cx="3006090" cy="2103120"/>
            </a:xfrm>
            <a:custGeom>
              <a:avLst/>
              <a:gdLst/>
              <a:ahLst/>
              <a:cxnLst/>
              <a:rect l="l" t="t" r="r" b="b"/>
              <a:pathLst>
                <a:path w="3006090" h="2103120">
                  <a:moveTo>
                    <a:pt x="0" y="0"/>
                  </a:moveTo>
                  <a:lnTo>
                    <a:pt x="3005924" y="2102599"/>
                  </a:lnTo>
                </a:path>
              </a:pathLst>
            </a:custGeom>
            <a:solidFill>
              <a:srgbClr val="FFFFFF"/>
            </a:solidFill>
          </p:spPr>
          <p:txBody>
            <a:bodyPr wrap="square" lIns="0" tIns="0" rIns="0" bIns="0" rtlCol="0"/>
            <a:lstStyle/>
            <a:p>
              <a:endParaRPr/>
            </a:p>
          </p:txBody>
        </p:sp>
        <p:sp>
          <p:nvSpPr>
            <p:cNvPr id="32" name="object 32"/>
            <p:cNvSpPr/>
            <p:nvPr/>
          </p:nvSpPr>
          <p:spPr>
            <a:xfrm>
              <a:off x="5198694" y="2571724"/>
              <a:ext cx="3006090" cy="2103120"/>
            </a:xfrm>
            <a:custGeom>
              <a:avLst/>
              <a:gdLst/>
              <a:ahLst/>
              <a:cxnLst/>
              <a:rect l="l" t="t" r="r" b="b"/>
              <a:pathLst>
                <a:path w="3006090" h="2103120">
                  <a:moveTo>
                    <a:pt x="0" y="0"/>
                  </a:moveTo>
                  <a:lnTo>
                    <a:pt x="3005924" y="2102599"/>
                  </a:lnTo>
                </a:path>
              </a:pathLst>
            </a:custGeom>
            <a:ln w="12700">
              <a:solidFill>
                <a:srgbClr val="000000"/>
              </a:solidFill>
            </a:ln>
          </p:spPr>
          <p:txBody>
            <a:bodyPr wrap="square" lIns="0" tIns="0" rIns="0" bIns="0" rtlCol="0"/>
            <a:lstStyle/>
            <a:p>
              <a:endParaRPr/>
            </a:p>
          </p:txBody>
        </p:sp>
        <p:sp>
          <p:nvSpPr>
            <p:cNvPr id="33" name="object 33"/>
            <p:cNvSpPr/>
            <p:nvPr/>
          </p:nvSpPr>
          <p:spPr>
            <a:xfrm>
              <a:off x="5444502" y="3130003"/>
              <a:ext cx="2795270" cy="142240"/>
            </a:xfrm>
            <a:custGeom>
              <a:avLst/>
              <a:gdLst/>
              <a:ahLst/>
              <a:cxnLst/>
              <a:rect l="l" t="t" r="r" b="b"/>
              <a:pathLst>
                <a:path w="2795270" h="142239">
                  <a:moveTo>
                    <a:pt x="0" y="0"/>
                  </a:moveTo>
                  <a:lnTo>
                    <a:pt x="2795231" y="141871"/>
                  </a:lnTo>
                </a:path>
              </a:pathLst>
            </a:custGeom>
            <a:solidFill>
              <a:srgbClr val="FFFFFF"/>
            </a:solidFill>
          </p:spPr>
          <p:txBody>
            <a:bodyPr wrap="square" lIns="0" tIns="0" rIns="0" bIns="0" rtlCol="0"/>
            <a:lstStyle/>
            <a:p>
              <a:endParaRPr/>
            </a:p>
          </p:txBody>
        </p:sp>
        <p:sp>
          <p:nvSpPr>
            <p:cNvPr id="34" name="object 34"/>
            <p:cNvSpPr/>
            <p:nvPr/>
          </p:nvSpPr>
          <p:spPr>
            <a:xfrm>
              <a:off x="5444502" y="3130003"/>
              <a:ext cx="2795270" cy="142240"/>
            </a:xfrm>
            <a:custGeom>
              <a:avLst/>
              <a:gdLst/>
              <a:ahLst/>
              <a:cxnLst/>
              <a:rect l="l" t="t" r="r" b="b"/>
              <a:pathLst>
                <a:path w="2795270" h="142239">
                  <a:moveTo>
                    <a:pt x="0" y="0"/>
                  </a:moveTo>
                  <a:lnTo>
                    <a:pt x="2795231" y="141871"/>
                  </a:lnTo>
                </a:path>
              </a:pathLst>
            </a:custGeom>
            <a:ln w="12700">
              <a:solidFill>
                <a:srgbClr val="000000"/>
              </a:solidFill>
            </a:ln>
          </p:spPr>
          <p:txBody>
            <a:bodyPr wrap="square" lIns="0" tIns="0" rIns="0" bIns="0" rtlCol="0"/>
            <a:lstStyle/>
            <a:p>
              <a:endParaRPr/>
            </a:p>
          </p:txBody>
        </p:sp>
        <p:sp>
          <p:nvSpPr>
            <p:cNvPr id="35" name="object 35"/>
            <p:cNvSpPr/>
            <p:nvPr/>
          </p:nvSpPr>
          <p:spPr>
            <a:xfrm>
              <a:off x="5198694" y="3623017"/>
              <a:ext cx="3041650" cy="327025"/>
            </a:xfrm>
            <a:custGeom>
              <a:avLst/>
              <a:gdLst/>
              <a:ahLst/>
              <a:cxnLst/>
              <a:rect l="l" t="t" r="r" b="b"/>
              <a:pathLst>
                <a:path w="3041650" h="327025">
                  <a:moveTo>
                    <a:pt x="0" y="0"/>
                  </a:moveTo>
                  <a:lnTo>
                    <a:pt x="3041040" y="326415"/>
                  </a:lnTo>
                </a:path>
              </a:pathLst>
            </a:custGeom>
            <a:solidFill>
              <a:srgbClr val="FFFFFF"/>
            </a:solidFill>
          </p:spPr>
          <p:txBody>
            <a:bodyPr wrap="square" lIns="0" tIns="0" rIns="0" bIns="0" rtlCol="0"/>
            <a:lstStyle/>
            <a:p>
              <a:endParaRPr/>
            </a:p>
          </p:txBody>
        </p:sp>
        <p:sp>
          <p:nvSpPr>
            <p:cNvPr id="36" name="object 36"/>
            <p:cNvSpPr/>
            <p:nvPr/>
          </p:nvSpPr>
          <p:spPr>
            <a:xfrm>
              <a:off x="5198694" y="3623017"/>
              <a:ext cx="3041650" cy="327025"/>
            </a:xfrm>
            <a:custGeom>
              <a:avLst/>
              <a:gdLst/>
              <a:ahLst/>
              <a:cxnLst/>
              <a:rect l="l" t="t" r="r" b="b"/>
              <a:pathLst>
                <a:path w="3041650" h="327025">
                  <a:moveTo>
                    <a:pt x="0" y="0"/>
                  </a:moveTo>
                  <a:lnTo>
                    <a:pt x="3041040" y="326415"/>
                  </a:lnTo>
                </a:path>
              </a:pathLst>
            </a:custGeom>
            <a:ln w="12700">
              <a:solidFill>
                <a:srgbClr val="000000"/>
              </a:solidFill>
            </a:ln>
          </p:spPr>
          <p:txBody>
            <a:bodyPr wrap="square" lIns="0" tIns="0" rIns="0" bIns="0" rtlCol="0"/>
            <a:lstStyle/>
            <a:p>
              <a:endParaRPr/>
            </a:p>
          </p:txBody>
        </p:sp>
        <p:sp>
          <p:nvSpPr>
            <p:cNvPr id="37" name="object 37"/>
            <p:cNvSpPr/>
            <p:nvPr/>
          </p:nvSpPr>
          <p:spPr>
            <a:xfrm>
              <a:off x="5198694" y="2571724"/>
              <a:ext cx="3069590" cy="1577340"/>
            </a:xfrm>
            <a:custGeom>
              <a:avLst/>
              <a:gdLst/>
              <a:ahLst/>
              <a:cxnLst/>
              <a:rect l="l" t="t" r="r" b="b"/>
              <a:pathLst>
                <a:path w="3069590" h="1577339">
                  <a:moveTo>
                    <a:pt x="3069132" y="0"/>
                  </a:moveTo>
                  <a:lnTo>
                    <a:pt x="0" y="1576946"/>
                  </a:lnTo>
                </a:path>
              </a:pathLst>
            </a:custGeom>
            <a:solidFill>
              <a:srgbClr val="FFFFFF"/>
            </a:solidFill>
          </p:spPr>
          <p:txBody>
            <a:bodyPr wrap="square" lIns="0" tIns="0" rIns="0" bIns="0" rtlCol="0"/>
            <a:lstStyle/>
            <a:p>
              <a:endParaRPr/>
            </a:p>
          </p:txBody>
        </p:sp>
        <p:sp>
          <p:nvSpPr>
            <p:cNvPr id="38" name="object 38"/>
            <p:cNvSpPr/>
            <p:nvPr/>
          </p:nvSpPr>
          <p:spPr>
            <a:xfrm>
              <a:off x="5198694" y="2571724"/>
              <a:ext cx="3069590" cy="1577340"/>
            </a:xfrm>
            <a:custGeom>
              <a:avLst/>
              <a:gdLst/>
              <a:ahLst/>
              <a:cxnLst/>
              <a:rect l="l" t="t" r="r" b="b"/>
              <a:pathLst>
                <a:path w="3069590" h="1577339">
                  <a:moveTo>
                    <a:pt x="0" y="1576946"/>
                  </a:moveTo>
                  <a:lnTo>
                    <a:pt x="3069132" y="0"/>
                  </a:lnTo>
                </a:path>
              </a:pathLst>
            </a:custGeom>
            <a:ln w="12700">
              <a:solidFill>
                <a:srgbClr val="000000"/>
              </a:solidFill>
            </a:ln>
          </p:spPr>
          <p:txBody>
            <a:bodyPr wrap="square" lIns="0" tIns="0" rIns="0" bIns="0" rtlCol="0"/>
            <a:lstStyle/>
            <a:p>
              <a:endParaRPr/>
            </a:p>
          </p:txBody>
        </p:sp>
        <p:sp>
          <p:nvSpPr>
            <p:cNvPr id="39" name="object 39"/>
            <p:cNvSpPr/>
            <p:nvPr/>
          </p:nvSpPr>
          <p:spPr>
            <a:xfrm>
              <a:off x="5198694" y="4033697"/>
              <a:ext cx="3041650" cy="640715"/>
            </a:xfrm>
            <a:custGeom>
              <a:avLst/>
              <a:gdLst/>
              <a:ahLst/>
              <a:cxnLst/>
              <a:rect l="l" t="t" r="r" b="b"/>
              <a:pathLst>
                <a:path w="3041650" h="640714">
                  <a:moveTo>
                    <a:pt x="3041040" y="0"/>
                  </a:moveTo>
                  <a:lnTo>
                    <a:pt x="0" y="640613"/>
                  </a:lnTo>
                </a:path>
              </a:pathLst>
            </a:custGeom>
            <a:solidFill>
              <a:srgbClr val="FFFFFF"/>
            </a:solidFill>
          </p:spPr>
          <p:txBody>
            <a:bodyPr wrap="square" lIns="0" tIns="0" rIns="0" bIns="0" rtlCol="0"/>
            <a:lstStyle/>
            <a:p>
              <a:endParaRPr/>
            </a:p>
          </p:txBody>
        </p:sp>
        <p:sp>
          <p:nvSpPr>
            <p:cNvPr id="40" name="object 40"/>
            <p:cNvSpPr/>
            <p:nvPr/>
          </p:nvSpPr>
          <p:spPr>
            <a:xfrm>
              <a:off x="5198694" y="4033697"/>
              <a:ext cx="3041650" cy="640715"/>
            </a:xfrm>
            <a:custGeom>
              <a:avLst/>
              <a:gdLst/>
              <a:ahLst/>
              <a:cxnLst/>
              <a:rect l="l" t="t" r="r" b="b"/>
              <a:pathLst>
                <a:path w="3041650" h="640714">
                  <a:moveTo>
                    <a:pt x="0" y="640613"/>
                  </a:moveTo>
                  <a:lnTo>
                    <a:pt x="3041040" y="0"/>
                  </a:lnTo>
                </a:path>
              </a:pathLst>
            </a:custGeom>
            <a:ln w="12700">
              <a:solidFill>
                <a:srgbClr val="000000"/>
              </a:solidFill>
            </a:ln>
          </p:spPr>
          <p:txBody>
            <a:bodyPr wrap="square" lIns="0" tIns="0" rIns="0" bIns="0" rtlCol="0"/>
            <a:lstStyle/>
            <a:p>
              <a:endParaRPr/>
            </a:p>
          </p:txBody>
        </p:sp>
        <p:sp>
          <p:nvSpPr>
            <p:cNvPr id="41" name="object 41"/>
            <p:cNvSpPr/>
            <p:nvPr/>
          </p:nvSpPr>
          <p:spPr>
            <a:xfrm>
              <a:off x="7527125" y="266001"/>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099"/>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099"/>
                  </a:lnTo>
                  <a:lnTo>
                    <a:pt x="1644208" y="23268"/>
                  </a:lnTo>
                  <a:lnTo>
                    <a:pt x="1636044" y="11158"/>
                  </a:lnTo>
                  <a:lnTo>
                    <a:pt x="1623933" y="2993"/>
                  </a:lnTo>
                  <a:lnTo>
                    <a:pt x="1609102" y="0"/>
                  </a:lnTo>
                  <a:close/>
                </a:path>
              </a:pathLst>
            </a:custGeom>
            <a:solidFill>
              <a:srgbClr val="85A484"/>
            </a:solidFill>
          </p:spPr>
          <p:txBody>
            <a:bodyPr wrap="square" lIns="0" tIns="0" rIns="0" bIns="0" rtlCol="0"/>
            <a:lstStyle/>
            <a:p>
              <a:endParaRPr/>
            </a:p>
          </p:txBody>
        </p:sp>
        <p:sp>
          <p:nvSpPr>
            <p:cNvPr id="42" name="object 42"/>
            <p:cNvSpPr/>
            <p:nvPr/>
          </p:nvSpPr>
          <p:spPr>
            <a:xfrm>
              <a:off x="7527125" y="266001"/>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099"/>
                  </a:lnTo>
                  <a:lnTo>
                    <a:pt x="2993" y="23268"/>
                  </a:lnTo>
                  <a:lnTo>
                    <a:pt x="11158" y="11158"/>
                  </a:lnTo>
                  <a:lnTo>
                    <a:pt x="23268" y="2993"/>
                  </a:lnTo>
                  <a:lnTo>
                    <a:pt x="38100" y="0"/>
                  </a:lnTo>
                  <a:lnTo>
                    <a:pt x="1609102" y="0"/>
                  </a:lnTo>
                  <a:lnTo>
                    <a:pt x="1623933" y="2993"/>
                  </a:lnTo>
                  <a:lnTo>
                    <a:pt x="1636044" y="11158"/>
                  </a:lnTo>
                  <a:lnTo>
                    <a:pt x="1644208" y="23268"/>
                  </a:lnTo>
                  <a:lnTo>
                    <a:pt x="1647202" y="38099"/>
                  </a:lnTo>
                  <a:lnTo>
                    <a:pt x="1647202" y="505002"/>
                  </a:lnTo>
                  <a:lnTo>
                    <a:pt x="1644208" y="519833"/>
                  </a:lnTo>
                  <a:lnTo>
                    <a:pt x="1636044" y="531944"/>
                  </a:lnTo>
                  <a:lnTo>
                    <a:pt x="1623933" y="540108"/>
                  </a:lnTo>
                  <a:lnTo>
                    <a:pt x="1609102" y="543102"/>
                  </a:lnTo>
                </a:path>
              </a:pathLst>
            </a:custGeom>
            <a:ln w="12699">
              <a:solidFill>
                <a:srgbClr val="221F1F"/>
              </a:solidFill>
            </a:ln>
          </p:spPr>
          <p:txBody>
            <a:bodyPr wrap="square" lIns="0" tIns="0" rIns="0" bIns="0" rtlCol="0"/>
            <a:lstStyle/>
            <a:p>
              <a:endParaRPr/>
            </a:p>
          </p:txBody>
        </p:sp>
      </p:grpSp>
      <p:sp>
        <p:nvSpPr>
          <p:cNvPr id="43" name="object 43"/>
          <p:cNvSpPr txBox="1"/>
          <p:nvPr/>
        </p:nvSpPr>
        <p:spPr>
          <a:xfrm>
            <a:off x="7793723" y="318896"/>
            <a:ext cx="1113790" cy="375920"/>
          </a:xfrm>
          <a:prstGeom prst="rect">
            <a:avLst/>
          </a:prstGeom>
        </p:spPr>
        <p:txBody>
          <a:bodyPr vert="horz" wrap="square" lIns="0" tIns="12700" rIns="0" bIns="0" rtlCol="0">
            <a:spAutoFit/>
          </a:bodyPr>
          <a:lstStyle/>
          <a:p>
            <a:pPr marL="12700">
              <a:lnSpc>
                <a:spcPct val="100000"/>
              </a:lnSpc>
              <a:spcBef>
                <a:spcPts val="100"/>
              </a:spcBef>
            </a:pPr>
            <a:r>
              <a:rPr sz="2300" b="1" spc="-10" dirty="0">
                <a:solidFill>
                  <a:srgbClr val="F4EEE6"/>
                </a:solidFill>
                <a:latin typeface="Gill Sans MT"/>
                <a:cs typeface="Gill Sans MT"/>
              </a:rPr>
              <a:t>answers</a:t>
            </a:r>
            <a:endParaRPr sz="2300">
              <a:latin typeface="Gill Sans MT"/>
              <a:cs typeface="Gill Sans MT"/>
            </a:endParaRPr>
          </a:p>
        </p:txBody>
      </p:sp>
      <p:grpSp>
        <p:nvGrpSpPr>
          <p:cNvPr id="44" name="object 44"/>
          <p:cNvGrpSpPr/>
          <p:nvPr/>
        </p:nvGrpSpPr>
        <p:grpSpPr>
          <a:xfrm>
            <a:off x="11129264" y="441845"/>
            <a:ext cx="377825" cy="340360"/>
            <a:chOff x="11129264" y="441845"/>
            <a:chExt cx="377825" cy="340360"/>
          </a:xfrm>
        </p:grpSpPr>
        <p:sp>
          <p:nvSpPr>
            <p:cNvPr id="45" name="object 45"/>
            <p:cNvSpPr/>
            <p:nvPr/>
          </p:nvSpPr>
          <p:spPr>
            <a:xfrm>
              <a:off x="11129264" y="441845"/>
              <a:ext cx="377825" cy="340360"/>
            </a:xfrm>
            <a:custGeom>
              <a:avLst/>
              <a:gdLst/>
              <a:ahLst/>
              <a:cxnLst/>
              <a:rect l="l" t="t" r="r" b="b"/>
              <a:pathLst>
                <a:path w="377825" h="340359">
                  <a:moveTo>
                    <a:pt x="258419" y="0"/>
                  </a:moveTo>
                  <a:lnTo>
                    <a:pt x="118973" y="0"/>
                  </a:lnTo>
                  <a:lnTo>
                    <a:pt x="106120" y="1704"/>
                  </a:lnTo>
                  <a:lnTo>
                    <a:pt x="6591" y="145389"/>
                  </a:lnTo>
                  <a:lnTo>
                    <a:pt x="0" y="170014"/>
                  </a:lnTo>
                  <a:lnTo>
                    <a:pt x="1647" y="182658"/>
                  </a:lnTo>
                  <a:lnTo>
                    <a:pt x="76326" y="315404"/>
                  </a:lnTo>
                  <a:lnTo>
                    <a:pt x="118973" y="340029"/>
                  </a:lnTo>
                  <a:lnTo>
                    <a:pt x="258419" y="340029"/>
                  </a:lnTo>
                  <a:lnTo>
                    <a:pt x="301066" y="315404"/>
                  </a:lnTo>
                  <a:lnTo>
                    <a:pt x="370789" y="194640"/>
                  </a:lnTo>
                  <a:lnTo>
                    <a:pt x="377390" y="170014"/>
                  </a:lnTo>
                  <a:lnTo>
                    <a:pt x="375739" y="157371"/>
                  </a:lnTo>
                  <a:lnTo>
                    <a:pt x="301066" y="24625"/>
                  </a:lnTo>
                  <a:lnTo>
                    <a:pt x="258419" y="0"/>
                  </a:lnTo>
                  <a:close/>
                </a:path>
              </a:pathLst>
            </a:custGeom>
            <a:solidFill>
              <a:srgbClr val="E182A4"/>
            </a:solidFill>
          </p:spPr>
          <p:txBody>
            <a:bodyPr wrap="square" lIns="0" tIns="0" rIns="0" bIns="0" rtlCol="0"/>
            <a:lstStyle/>
            <a:p>
              <a:endParaRPr/>
            </a:p>
          </p:txBody>
        </p:sp>
        <p:pic>
          <p:nvPicPr>
            <p:cNvPr id="46" name="object 46"/>
            <p:cNvPicPr/>
            <p:nvPr/>
          </p:nvPicPr>
          <p:blipFill>
            <a:blip r:embed="rId3" cstate="print"/>
            <a:stretch>
              <a:fillRect/>
            </a:stretch>
          </p:blipFill>
          <p:spPr>
            <a:xfrm>
              <a:off x="11193612" y="496976"/>
              <a:ext cx="222824" cy="222491"/>
            </a:xfrm>
            <a:prstGeom prst="rect">
              <a:avLst/>
            </a:prstGeom>
          </p:spPr>
        </p:pic>
      </p:grpSp>
      <p:sp>
        <p:nvSpPr>
          <p:cNvPr id="50" name="object 7"/>
          <p:cNvSpPr txBox="1">
            <a:spLocks noGrp="1"/>
          </p:cNvSpPr>
          <p:nvPr>
            <p:ph type="title"/>
          </p:nvPr>
        </p:nvSpPr>
        <p:spPr>
          <a:xfrm>
            <a:off x="4612982" y="209486"/>
            <a:ext cx="2966034" cy="589280"/>
          </a:xfrm>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Let’s recap</a:t>
            </a:r>
          </a:p>
        </p:txBody>
      </p:sp>
      <p:sp>
        <p:nvSpPr>
          <p:cNvPr id="51" name="object 36"/>
          <p:cNvSpPr txBox="1"/>
          <p:nvPr/>
        </p:nvSpPr>
        <p:spPr>
          <a:xfrm>
            <a:off x="10786706" y="780643"/>
            <a:ext cx="1100494" cy="135935"/>
          </a:xfrm>
          <a:prstGeom prst="rect">
            <a:avLst/>
          </a:prstGeom>
        </p:spPr>
        <p:txBody>
          <a:bodyPr vert="horz" wrap="square" lIns="0" tIns="12700" rIns="0" bIns="0" rtlCol="0">
            <a:spAutoFit/>
          </a:bodyPr>
          <a:lstStyle/>
          <a:p>
            <a:pPr marL="12700">
              <a:lnSpc>
                <a:spcPct val="100000"/>
              </a:lnSpc>
              <a:spcBef>
                <a:spcPts val="100"/>
              </a:spcBef>
            </a:pPr>
            <a:r>
              <a:rPr sz="800" b="1" spc="-40" dirty="0">
                <a:solidFill>
                  <a:srgbClr val="E182A4"/>
                </a:solidFill>
                <a:latin typeface="Grammarsaurus" pitchFamily="2" charset="0"/>
                <a:cs typeface="Gill Sans MT"/>
              </a:rPr>
              <a:t>Identifying</a:t>
            </a:r>
            <a:r>
              <a:rPr sz="800" b="1" spc="10" dirty="0">
                <a:solidFill>
                  <a:srgbClr val="E182A4"/>
                </a:solidFill>
                <a:latin typeface="Grammarsaurus" pitchFamily="2" charset="0"/>
                <a:cs typeface="Gill Sans MT"/>
              </a:rPr>
              <a:t> </a:t>
            </a:r>
            <a:r>
              <a:rPr sz="800" b="1" dirty="0">
                <a:solidFill>
                  <a:srgbClr val="E182A4"/>
                </a:solidFill>
                <a:latin typeface="Grammarsaurus" pitchFamily="2" charset="0"/>
                <a:cs typeface="Gill Sans MT"/>
              </a:rPr>
              <a:t>&amp;</a:t>
            </a:r>
            <a:r>
              <a:rPr sz="800" b="1" spc="15" dirty="0">
                <a:solidFill>
                  <a:srgbClr val="E182A4"/>
                </a:solidFill>
                <a:latin typeface="Grammarsaurus" pitchFamily="2" charset="0"/>
                <a:cs typeface="Gill Sans MT"/>
              </a:rPr>
              <a:t> </a:t>
            </a:r>
            <a:r>
              <a:rPr sz="800" b="1" spc="-10" dirty="0">
                <a:solidFill>
                  <a:srgbClr val="E182A4"/>
                </a:solidFill>
                <a:latin typeface="Grammarsaurus" pitchFamily="2" charset="0"/>
                <a:cs typeface="Gill Sans MT"/>
              </a:rPr>
              <a:t>classifying</a:t>
            </a:r>
            <a:endParaRPr sz="800" dirty="0">
              <a:latin typeface="Grammarsaurus" pitchFamily="2" charset="0"/>
              <a:cs typeface="Gill Sans MT"/>
            </a:endParaRPr>
          </a:p>
        </p:txBody>
      </p:sp>
      <p:sp>
        <p:nvSpPr>
          <p:cNvPr id="52"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6</a:t>
            </a:r>
            <a:endParaRPr sz="2400" dirty="0">
              <a:latin typeface="Grammarsaurus" pitchFamily="2" charset="0"/>
              <a:cs typeface="Gill Sans MT"/>
            </a:endParaRPr>
          </a:p>
        </p:txBody>
      </p:sp>
      <p:sp>
        <p:nvSpPr>
          <p:cNvPr id="53"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2" y="536954"/>
                </a:lnTo>
                <a:lnTo>
                  <a:pt x="275689" y="566278"/>
                </a:lnTo>
                <a:lnTo>
                  <a:pt x="318434" y="592179"/>
                </a:lnTo>
                <a:lnTo>
                  <a:pt x="363093"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3136214" y="137160"/>
            <a:ext cx="7616825" cy="5340350"/>
            <a:chOff x="3136214" y="137160"/>
            <a:chExt cx="7616825" cy="5340350"/>
          </a:xfrm>
        </p:grpSpPr>
        <p:pic>
          <p:nvPicPr>
            <p:cNvPr id="5" name="object 5"/>
            <p:cNvPicPr/>
            <p:nvPr/>
          </p:nvPicPr>
          <p:blipFill>
            <a:blip r:embed="rId2" cstate="print"/>
            <a:stretch>
              <a:fillRect/>
            </a:stretch>
          </p:blipFill>
          <p:spPr>
            <a:xfrm>
              <a:off x="8621674" y="3877563"/>
              <a:ext cx="2124621" cy="1593481"/>
            </a:xfrm>
            <a:prstGeom prst="rect">
              <a:avLst/>
            </a:prstGeom>
          </p:spPr>
        </p:pic>
        <p:sp>
          <p:nvSpPr>
            <p:cNvPr id="6" name="object 6"/>
            <p:cNvSpPr/>
            <p:nvPr/>
          </p:nvSpPr>
          <p:spPr>
            <a:xfrm>
              <a:off x="8621674" y="3877576"/>
              <a:ext cx="2124710" cy="1593850"/>
            </a:xfrm>
            <a:custGeom>
              <a:avLst/>
              <a:gdLst/>
              <a:ahLst/>
              <a:cxnLst/>
              <a:rect l="l" t="t" r="r" b="b"/>
              <a:pathLst>
                <a:path w="2124709" h="1593850">
                  <a:moveTo>
                    <a:pt x="2124621" y="1593468"/>
                  </a:moveTo>
                  <a:lnTo>
                    <a:pt x="0" y="1593468"/>
                  </a:lnTo>
                  <a:lnTo>
                    <a:pt x="0" y="0"/>
                  </a:lnTo>
                  <a:lnTo>
                    <a:pt x="2124621" y="0"/>
                  </a:lnTo>
                  <a:lnTo>
                    <a:pt x="2124621" y="1593468"/>
                  </a:lnTo>
                  <a:close/>
                </a:path>
              </a:pathLst>
            </a:custGeom>
            <a:ln w="12700">
              <a:solidFill>
                <a:srgbClr val="000000"/>
              </a:solidFill>
            </a:ln>
          </p:spPr>
          <p:txBody>
            <a:bodyPr wrap="square" lIns="0" tIns="0" rIns="0" bIns="0" rtlCol="0"/>
            <a:lstStyle/>
            <a:p>
              <a:endParaRPr/>
            </a:p>
          </p:txBody>
        </p:sp>
        <p:pic>
          <p:nvPicPr>
            <p:cNvPr id="7" name="object 7"/>
            <p:cNvPicPr/>
            <p:nvPr/>
          </p:nvPicPr>
          <p:blipFill>
            <a:blip r:embed="rId3" cstate="print"/>
            <a:stretch>
              <a:fillRect/>
            </a:stretch>
          </p:blipFill>
          <p:spPr>
            <a:xfrm>
              <a:off x="5882119" y="3879126"/>
              <a:ext cx="2124621" cy="1590687"/>
            </a:xfrm>
            <a:prstGeom prst="rect">
              <a:avLst/>
            </a:prstGeom>
          </p:spPr>
        </p:pic>
        <p:sp>
          <p:nvSpPr>
            <p:cNvPr id="8" name="object 8"/>
            <p:cNvSpPr/>
            <p:nvPr/>
          </p:nvSpPr>
          <p:spPr>
            <a:xfrm>
              <a:off x="5882119" y="3877576"/>
              <a:ext cx="2124710" cy="1593850"/>
            </a:xfrm>
            <a:custGeom>
              <a:avLst/>
              <a:gdLst/>
              <a:ahLst/>
              <a:cxnLst/>
              <a:rect l="l" t="t" r="r" b="b"/>
              <a:pathLst>
                <a:path w="2124709" h="1593850">
                  <a:moveTo>
                    <a:pt x="2124621" y="1593468"/>
                  </a:moveTo>
                  <a:lnTo>
                    <a:pt x="0" y="1593468"/>
                  </a:lnTo>
                  <a:lnTo>
                    <a:pt x="0" y="0"/>
                  </a:lnTo>
                  <a:lnTo>
                    <a:pt x="2124621" y="0"/>
                  </a:lnTo>
                  <a:lnTo>
                    <a:pt x="2124621" y="1593468"/>
                  </a:lnTo>
                  <a:close/>
                </a:path>
              </a:pathLst>
            </a:custGeom>
            <a:ln w="12700">
              <a:solidFill>
                <a:srgbClr val="000000"/>
              </a:solidFill>
            </a:ln>
          </p:spPr>
          <p:txBody>
            <a:bodyPr wrap="square" lIns="0" tIns="0" rIns="0" bIns="0" rtlCol="0"/>
            <a:lstStyle/>
            <a:p>
              <a:endParaRPr/>
            </a:p>
          </p:txBody>
        </p:sp>
        <p:pic>
          <p:nvPicPr>
            <p:cNvPr id="9" name="object 9"/>
            <p:cNvPicPr/>
            <p:nvPr/>
          </p:nvPicPr>
          <p:blipFill>
            <a:blip r:embed="rId4" cstate="print"/>
            <a:stretch>
              <a:fillRect/>
            </a:stretch>
          </p:blipFill>
          <p:spPr>
            <a:xfrm>
              <a:off x="3142564" y="3877563"/>
              <a:ext cx="2124621" cy="1593481"/>
            </a:xfrm>
            <a:prstGeom prst="rect">
              <a:avLst/>
            </a:prstGeom>
          </p:spPr>
        </p:pic>
        <p:sp>
          <p:nvSpPr>
            <p:cNvPr id="10" name="object 10"/>
            <p:cNvSpPr/>
            <p:nvPr/>
          </p:nvSpPr>
          <p:spPr>
            <a:xfrm>
              <a:off x="3142564" y="3877576"/>
              <a:ext cx="2124710" cy="1593850"/>
            </a:xfrm>
            <a:custGeom>
              <a:avLst/>
              <a:gdLst/>
              <a:ahLst/>
              <a:cxnLst/>
              <a:rect l="l" t="t" r="r" b="b"/>
              <a:pathLst>
                <a:path w="2124710" h="1593850">
                  <a:moveTo>
                    <a:pt x="2124621" y="1593468"/>
                  </a:moveTo>
                  <a:lnTo>
                    <a:pt x="0" y="1593468"/>
                  </a:lnTo>
                  <a:lnTo>
                    <a:pt x="0" y="0"/>
                  </a:lnTo>
                  <a:lnTo>
                    <a:pt x="2124621" y="0"/>
                  </a:lnTo>
                  <a:lnTo>
                    <a:pt x="2124621" y="1593468"/>
                  </a:lnTo>
                  <a:close/>
                </a:path>
              </a:pathLst>
            </a:custGeom>
            <a:ln w="12700">
              <a:solidFill>
                <a:srgbClr val="000000"/>
              </a:solidFill>
            </a:ln>
          </p:spPr>
          <p:txBody>
            <a:bodyPr wrap="square" lIns="0" tIns="0" rIns="0" bIns="0" rtlCol="0"/>
            <a:lstStyle/>
            <a:p>
              <a:endParaRPr/>
            </a:p>
          </p:txBody>
        </p:sp>
        <p:sp>
          <p:nvSpPr>
            <p:cNvPr id="11" name="object 11"/>
            <p:cNvSpPr/>
            <p:nvPr/>
          </p:nvSpPr>
          <p:spPr>
            <a:xfrm>
              <a:off x="5202758" y="145415"/>
              <a:ext cx="1786889" cy="755650"/>
            </a:xfrm>
            <a:custGeom>
              <a:avLst/>
              <a:gdLst/>
              <a:ahLst/>
              <a:cxnLst/>
              <a:rect l="l" t="t" r="r" b="b"/>
              <a:pathLst>
                <a:path w="1786890" h="755650">
                  <a:moveTo>
                    <a:pt x="1747431" y="0"/>
                  </a:moveTo>
                  <a:lnTo>
                    <a:pt x="39039" y="0"/>
                  </a:lnTo>
                  <a:lnTo>
                    <a:pt x="23847" y="3067"/>
                  </a:lnTo>
                  <a:lnTo>
                    <a:pt x="11437" y="11433"/>
                  </a:lnTo>
                  <a:lnTo>
                    <a:pt x="3069" y="23842"/>
                  </a:lnTo>
                  <a:lnTo>
                    <a:pt x="0" y="39039"/>
                  </a:lnTo>
                  <a:lnTo>
                    <a:pt x="0" y="716102"/>
                  </a:lnTo>
                  <a:lnTo>
                    <a:pt x="3069" y="731299"/>
                  </a:lnTo>
                  <a:lnTo>
                    <a:pt x="11437" y="743708"/>
                  </a:lnTo>
                  <a:lnTo>
                    <a:pt x="23847" y="752074"/>
                  </a:lnTo>
                  <a:lnTo>
                    <a:pt x="39039" y="755141"/>
                  </a:lnTo>
                  <a:lnTo>
                    <a:pt x="1747431" y="755141"/>
                  </a:lnTo>
                  <a:lnTo>
                    <a:pt x="1762628" y="752074"/>
                  </a:lnTo>
                  <a:lnTo>
                    <a:pt x="1775037" y="743708"/>
                  </a:lnTo>
                  <a:lnTo>
                    <a:pt x="1783403" y="731299"/>
                  </a:lnTo>
                  <a:lnTo>
                    <a:pt x="1786470" y="716102"/>
                  </a:lnTo>
                  <a:lnTo>
                    <a:pt x="1786470" y="39039"/>
                  </a:lnTo>
                  <a:lnTo>
                    <a:pt x="1783403" y="23842"/>
                  </a:lnTo>
                  <a:lnTo>
                    <a:pt x="1775037" y="11433"/>
                  </a:lnTo>
                  <a:lnTo>
                    <a:pt x="1762628" y="3067"/>
                  </a:lnTo>
                  <a:lnTo>
                    <a:pt x="1747431" y="0"/>
                  </a:lnTo>
                  <a:close/>
                </a:path>
              </a:pathLst>
            </a:custGeom>
            <a:solidFill>
              <a:srgbClr val="E8ECDD"/>
            </a:solidFill>
          </p:spPr>
          <p:txBody>
            <a:bodyPr wrap="square" lIns="0" tIns="0" rIns="0" bIns="0" rtlCol="0"/>
            <a:lstStyle/>
            <a:p>
              <a:endParaRPr/>
            </a:p>
          </p:txBody>
        </p:sp>
        <p:sp>
          <p:nvSpPr>
            <p:cNvPr id="12" name="object 12"/>
            <p:cNvSpPr/>
            <p:nvPr/>
          </p:nvSpPr>
          <p:spPr>
            <a:xfrm>
              <a:off x="5202758" y="145415"/>
              <a:ext cx="1786889" cy="755650"/>
            </a:xfrm>
            <a:custGeom>
              <a:avLst/>
              <a:gdLst/>
              <a:ahLst/>
              <a:cxnLst/>
              <a:rect l="l" t="t" r="r" b="b"/>
              <a:pathLst>
                <a:path w="1786890" h="755650">
                  <a:moveTo>
                    <a:pt x="1747431" y="755141"/>
                  </a:moveTo>
                  <a:lnTo>
                    <a:pt x="39039" y="755141"/>
                  </a:lnTo>
                  <a:lnTo>
                    <a:pt x="23847" y="752074"/>
                  </a:lnTo>
                  <a:lnTo>
                    <a:pt x="11437" y="743708"/>
                  </a:lnTo>
                  <a:lnTo>
                    <a:pt x="3069" y="731299"/>
                  </a:lnTo>
                  <a:lnTo>
                    <a:pt x="0" y="716102"/>
                  </a:lnTo>
                  <a:lnTo>
                    <a:pt x="0" y="39039"/>
                  </a:lnTo>
                  <a:lnTo>
                    <a:pt x="3069" y="23842"/>
                  </a:lnTo>
                  <a:lnTo>
                    <a:pt x="11437" y="11433"/>
                  </a:lnTo>
                  <a:lnTo>
                    <a:pt x="23847" y="3067"/>
                  </a:lnTo>
                  <a:lnTo>
                    <a:pt x="39039" y="0"/>
                  </a:lnTo>
                  <a:lnTo>
                    <a:pt x="1747431" y="0"/>
                  </a:lnTo>
                  <a:lnTo>
                    <a:pt x="1762628" y="3067"/>
                  </a:lnTo>
                  <a:lnTo>
                    <a:pt x="1775037" y="11433"/>
                  </a:lnTo>
                  <a:lnTo>
                    <a:pt x="1783403" y="23842"/>
                  </a:lnTo>
                  <a:lnTo>
                    <a:pt x="1786470" y="39039"/>
                  </a:lnTo>
                  <a:lnTo>
                    <a:pt x="1786470" y="716102"/>
                  </a:lnTo>
                  <a:lnTo>
                    <a:pt x="1783403" y="731299"/>
                  </a:lnTo>
                  <a:lnTo>
                    <a:pt x="1775037" y="743708"/>
                  </a:lnTo>
                  <a:lnTo>
                    <a:pt x="1762628" y="752074"/>
                  </a:lnTo>
                  <a:lnTo>
                    <a:pt x="1747431" y="755141"/>
                  </a:lnTo>
                  <a:close/>
                </a:path>
              </a:pathLst>
            </a:custGeom>
            <a:ln w="15951">
              <a:solidFill>
                <a:srgbClr val="221F1F"/>
              </a:solidFill>
            </a:ln>
          </p:spPr>
          <p:txBody>
            <a:bodyPr wrap="square" lIns="0" tIns="0" rIns="0" bIns="0" rtlCol="0"/>
            <a:lstStyle/>
            <a:p>
              <a:endParaRPr/>
            </a:p>
          </p:txBody>
        </p:sp>
      </p:grpSp>
      <p:sp>
        <p:nvSpPr>
          <p:cNvPr id="13" name="object 13"/>
          <p:cNvSpPr txBox="1">
            <a:spLocks noGrp="1"/>
          </p:cNvSpPr>
          <p:nvPr>
            <p:ph type="title"/>
          </p:nvPr>
        </p:nvSpPr>
        <p:spPr>
          <a:xfrm>
            <a:off x="4577766" y="209486"/>
            <a:ext cx="2966034" cy="589280"/>
          </a:xfrm>
          <a:prstGeom prst="rect">
            <a:avLst/>
          </a:prstGeom>
        </p:spPr>
        <p:txBody>
          <a:bodyPr vert="horz" wrap="square" lIns="0" tIns="12700" rIns="0" bIns="0" rtlCol="0">
            <a:spAutoFit/>
          </a:bodyPr>
          <a:lstStyle/>
          <a:p>
            <a:pPr marL="934085">
              <a:lnSpc>
                <a:spcPct val="100000"/>
              </a:lnSpc>
              <a:spcBef>
                <a:spcPts val="100"/>
              </a:spcBef>
            </a:pPr>
            <a:r>
              <a:rPr dirty="0">
                <a:latin typeface="Grammarsaurus" pitchFamily="2" charset="0"/>
              </a:rPr>
              <a:t>Teeth</a:t>
            </a:r>
          </a:p>
        </p:txBody>
      </p:sp>
      <p:grpSp>
        <p:nvGrpSpPr>
          <p:cNvPr id="14" name="object 14"/>
          <p:cNvGrpSpPr/>
          <p:nvPr/>
        </p:nvGrpSpPr>
        <p:grpSpPr>
          <a:xfrm>
            <a:off x="0" y="1066495"/>
            <a:ext cx="9690735" cy="5766435"/>
            <a:chOff x="0" y="1066495"/>
            <a:chExt cx="9690735" cy="5766435"/>
          </a:xfrm>
        </p:grpSpPr>
        <p:pic>
          <p:nvPicPr>
            <p:cNvPr id="15" name="object 15"/>
            <p:cNvPicPr/>
            <p:nvPr/>
          </p:nvPicPr>
          <p:blipFill>
            <a:blip r:embed="rId5" cstate="print"/>
            <a:stretch>
              <a:fillRect/>
            </a:stretch>
          </p:blipFill>
          <p:spPr>
            <a:xfrm>
              <a:off x="0" y="1066495"/>
              <a:ext cx="2542904" cy="5765861"/>
            </a:xfrm>
            <a:prstGeom prst="rect">
              <a:avLst/>
            </a:prstGeom>
          </p:spPr>
        </p:pic>
        <p:sp>
          <p:nvSpPr>
            <p:cNvPr id="16" name="object 16"/>
            <p:cNvSpPr/>
            <p:nvPr/>
          </p:nvSpPr>
          <p:spPr>
            <a:xfrm>
              <a:off x="3180600" y="1136459"/>
              <a:ext cx="6503670" cy="2334895"/>
            </a:xfrm>
            <a:custGeom>
              <a:avLst/>
              <a:gdLst/>
              <a:ahLst/>
              <a:cxnLst/>
              <a:rect l="l" t="t" r="r" b="b"/>
              <a:pathLst>
                <a:path w="6503670" h="2334895">
                  <a:moveTo>
                    <a:pt x="6373837" y="0"/>
                  </a:moveTo>
                  <a:lnTo>
                    <a:pt x="129552" y="0"/>
                  </a:lnTo>
                  <a:lnTo>
                    <a:pt x="79124" y="10180"/>
                  </a:lnTo>
                  <a:lnTo>
                    <a:pt x="37944" y="37942"/>
                  </a:lnTo>
                  <a:lnTo>
                    <a:pt x="10180" y="79118"/>
                  </a:lnTo>
                  <a:lnTo>
                    <a:pt x="0" y="129539"/>
                  </a:lnTo>
                  <a:lnTo>
                    <a:pt x="0" y="2204745"/>
                  </a:lnTo>
                  <a:lnTo>
                    <a:pt x="10180" y="2255173"/>
                  </a:lnTo>
                  <a:lnTo>
                    <a:pt x="37944" y="2296353"/>
                  </a:lnTo>
                  <a:lnTo>
                    <a:pt x="79124" y="2324117"/>
                  </a:lnTo>
                  <a:lnTo>
                    <a:pt x="129552" y="2334298"/>
                  </a:lnTo>
                  <a:lnTo>
                    <a:pt x="6373837" y="2334298"/>
                  </a:lnTo>
                  <a:lnTo>
                    <a:pt x="6424264" y="2324117"/>
                  </a:lnTo>
                  <a:lnTo>
                    <a:pt x="6465439" y="2296353"/>
                  </a:lnTo>
                  <a:lnTo>
                    <a:pt x="6493199" y="2255173"/>
                  </a:lnTo>
                  <a:lnTo>
                    <a:pt x="6503377" y="2204745"/>
                  </a:lnTo>
                  <a:lnTo>
                    <a:pt x="6503377" y="129539"/>
                  </a:lnTo>
                  <a:lnTo>
                    <a:pt x="6493199" y="79118"/>
                  </a:lnTo>
                  <a:lnTo>
                    <a:pt x="6465439" y="37942"/>
                  </a:lnTo>
                  <a:lnTo>
                    <a:pt x="6424264" y="10180"/>
                  </a:lnTo>
                  <a:lnTo>
                    <a:pt x="6373837" y="0"/>
                  </a:lnTo>
                  <a:close/>
                </a:path>
              </a:pathLst>
            </a:custGeom>
            <a:solidFill>
              <a:srgbClr val="F1F1F1"/>
            </a:solidFill>
          </p:spPr>
          <p:txBody>
            <a:bodyPr wrap="square" lIns="0" tIns="0" rIns="0" bIns="0" rtlCol="0"/>
            <a:lstStyle/>
            <a:p>
              <a:endParaRPr/>
            </a:p>
          </p:txBody>
        </p:sp>
        <p:sp>
          <p:nvSpPr>
            <p:cNvPr id="17" name="object 17"/>
            <p:cNvSpPr/>
            <p:nvPr/>
          </p:nvSpPr>
          <p:spPr>
            <a:xfrm>
              <a:off x="3180600" y="1136459"/>
              <a:ext cx="6503670" cy="2334895"/>
            </a:xfrm>
            <a:custGeom>
              <a:avLst/>
              <a:gdLst/>
              <a:ahLst/>
              <a:cxnLst/>
              <a:rect l="l" t="t" r="r" b="b"/>
              <a:pathLst>
                <a:path w="6503670" h="2334895">
                  <a:moveTo>
                    <a:pt x="129552" y="2334298"/>
                  </a:moveTo>
                  <a:lnTo>
                    <a:pt x="6373837" y="2334298"/>
                  </a:lnTo>
                  <a:lnTo>
                    <a:pt x="6424264" y="2324117"/>
                  </a:lnTo>
                  <a:lnTo>
                    <a:pt x="6465439" y="2296353"/>
                  </a:lnTo>
                  <a:lnTo>
                    <a:pt x="6493199" y="2255173"/>
                  </a:lnTo>
                  <a:lnTo>
                    <a:pt x="6503377" y="2204745"/>
                  </a:lnTo>
                  <a:lnTo>
                    <a:pt x="6503377" y="129539"/>
                  </a:lnTo>
                  <a:lnTo>
                    <a:pt x="6493199" y="79118"/>
                  </a:lnTo>
                  <a:lnTo>
                    <a:pt x="6465439" y="37942"/>
                  </a:lnTo>
                  <a:lnTo>
                    <a:pt x="6424264" y="10180"/>
                  </a:lnTo>
                  <a:lnTo>
                    <a:pt x="6373837" y="0"/>
                  </a:lnTo>
                  <a:lnTo>
                    <a:pt x="129552" y="0"/>
                  </a:lnTo>
                  <a:lnTo>
                    <a:pt x="79124" y="10180"/>
                  </a:lnTo>
                  <a:lnTo>
                    <a:pt x="37944" y="37942"/>
                  </a:lnTo>
                  <a:lnTo>
                    <a:pt x="10180" y="79118"/>
                  </a:lnTo>
                  <a:lnTo>
                    <a:pt x="0" y="129539"/>
                  </a:lnTo>
                  <a:lnTo>
                    <a:pt x="0" y="2204745"/>
                  </a:lnTo>
                  <a:lnTo>
                    <a:pt x="10180" y="2255173"/>
                  </a:lnTo>
                  <a:lnTo>
                    <a:pt x="37944" y="2296353"/>
                  </a:lnTo>
                  <a:lnTo>
                    <a:pt x="79124" y="2324117"/>
                  </a:lnTo>
                  <a:lnTo>
                    <a:pt x="129552" y="2334298"/>
                  </a:lnTo>
                  <a:close/>
                </a:path>
              </a:pathLst>
            </a:custGeom>
            <a:ln w="12700">
              <a:solidFill>
                <a:srgbClr val="06152F"/>
              </a:solidFill>
            </a:ln>
          </p:spPr>
          <p:txBody>
            <a:bodyPr wrap="square" lIns="0" tIns="0" rIns="0" bIns="0" rtlCol="0"/>
            <a:lstStyle/>
            <a:p>
              <a:endParaRPr/>
            </a:p>
          </p:txBody>
        </p:sp>
      </p:grpSp>
      <p:sp>
        <p:nvSpPr>
          <p:cNvPr id="18" name="object 18"/>
          <p:cNvSpPr txBox="1"/>
          <p:nvPr/>
        </p:nvSpPr>
        <p:spPr>
          <a:xfrm>
            <a:off x="3606927" y="1608315"/>
            <a:ext cx="5841873" cy="1308050"/>
          </a:xfrm>
          <a:prstGeom prst="rect">
            <a:avLst/>
          </a:prstGeom>
        </p:spPr>
        <p:txBody>
          <a:bodyPr vert="horz" wrap="square" lIns="0" tIns="12700" rIns="0" bIns="0" rtlCol="0">
            <a:spAutoFit/>
          </a:bodyPr>
          <a:lstStyle/>
          <a:p>
            <a:pPr marL="12700" marR="5080">
              <a:lnSpc>
                <a:spcPct val="100000"/>
              </a:lnSpc>
              <a:spcBef>
                <a:spcPts val="100"/>
              </a:spcBef>
            </a:pPr>
            <a:r>
              <a:rPr sz="2000" spc="-100" dirty="0">
                <a:solidFill>
                  <a:srgbClr val="1D242C"/>
                </a:solidFill>
                <a:latin typeface="Grammarsaurus" pitchFamily="2" charset="0"/>
                <a:cs typeface="Gill Sans MT"/>
              </a:rPr>
              <a:t>We have already looked at the </a:t>
            </a:r>
            <a:r>
              <a:rPr sz="2000" b="1" spc="-100" dirty="0">
                <a:solidFill>
                  <a:srgbClr val="1D242C"/>
                </a:solidFill>
                <a:latin typeface="Grammarsaurus" pitchFamily="2" charset="0"/>
                <a:cs typeface="Gill Sans MT"/>
              </a:rPr>
              <a:t>different teeth </a:t>
            </a:r>
            <a:r>
              <a:rPr sz="2000" spc="-100" dirty="0">
                <a:solidFill>
                  <a:srgbClr val="1D242C"/>
                </a:solidFill>
                <a:latin typeface="Grammarsaurus" pitchFamily="2" charset="0"/>
                <a:cs typeface="Gill Sans MT"/>
              </a:rPr>
              <a:t>we have and their </a:t>
            </a:r>
            <a:r>
              <a:rPr sz="2000" b="1" spc="-100" dirty="0">
                <a:solidFill>
                  <a:srgbClr val="1D242C"/>
                </a:solidFill>
                <a:latin typeface="Grammarsaurus" pitchFamily="2" charset="0"/>
                <a:cs typeface="Gill Sans MT"/>
              </a:rPr>
              <a:t>functions</a:t>
            </a:r>
            <a:r>
              <a:rPr sz="2000" spc="-100" dirty="0">
                <a:solidFill>
                  <a:srgbClr val="1D242C"/>
                </a:solidFill>
                <a:latin typeface="Grammarsaurus" pitchFamily="2" charset="0"/>
                <a:cs typeface="Gill Sans MT"/>
              </a:rPr>
              <a:t>.</a:t>
            </a:r>
            <a:endParaRPr sz="2000" spc="-100" dirty="0">
              <a:latin typeface="Grammarsaurus" pitchFamily="2" charset="0"/>
              <a:cs typeface="Gill Sans MT"/>
            </a:endParaRPr>
          </a:p>
          <a:p>
            <a:pPr marL="12700" marR="13970">
              <a:lnSpc>
                <a:spcPct val="100000"/>
              </a:lnSpc>
              <a:spcBef>
                <a:spcPts val="500"/>
              </a:spcBef>
            </a:pPr>
            <a:r>
              <a:rPr sz="2000" spc="-100" dirty="0">
                <a:solidFill>
                  <a:srgbClr val="1D242C"/>
                </a:solidFill>
                <a:latin typeface="Grammarsaurus" pitchFamily="2" charset="0"/>
                <a:cs typeface="Gill Sans MT"/>
              </a:rPr>
              <a:t>Today, we will look at our teeth in more detail, and I will show you why it is important that we look after them!</a:t>
            </a:r>
            <a:endParaRPr sz="2000" spc="-100" dirty="0">
              <a:latin typeface="Grammarsaurus" pitchFamily="2" charset="0"/>
              <a:cs typeface="Gill Sans MT"/>
            </a:endParaRPr>
          </a:p>
        </p:txBody>
      </p:sp>
      <p:grpSp>
        <p:nvGrpSpPr>
          <p:cNvPr id="19" name="object 19"/>
          <p:cNvGrpSpPr/>
          <p:nvPr/>
        </p:nvGrpSpPr>
        <p:grpSpPr>
          <a:xfrm>
            <a:off x="2391841" y="1603616"/>
            <a:ext cx="979805" cy="342900"/>
            <a:chOff x="2391841" y="1603616"/>
            <a:chExt cx="979805" cy="342900"/>
          </a:xfrm>
        </p:grpSpPr>
        <p:sp>
          <p:nvSpPr>
            <p:cNvPr id="20" name="object 20"/>
            <p:cNvSpPr/>
            <p:nvPr/>
          </p:nvSpPr>
          <p:spPr>
            <a:xfrm>
              <a:off x="2419540" y="1603616"/>
              <a:ext cx="951865" cy="342900"/>
            </a:xfrm>
            <a:custGeom>
              <a:avLst/>
              <a:gdLst/>
              <a:ahLst/>
              <a:cxnLst/>
              <a:rect l="l" t="t" r="r" b="b"/>
              <a:pathLst>
                <a:path w="951864" h="342900">
                  <a:moveTo>
                    <a:pt x="844003" y="0"/>
                  </a:moveTo>
                  <a:lnTo>
                    <a:pt x="719756" y="40843"/>
                  </a:lnTo>
                  <a:lnTo>
                    <a:pt x="622752" y="73304"/>
                  </a:lnTo>
                  <a:lnTo>
                    <a:pt x="571455" y="90780"/>
                  </a:lnTo>
                  <a:lnTo>
                    <a:pt x="518943" y="108941"/>
                  </a:lnTo>
                  <a:lnTo>
                    <a:pt x="465701" y="127681"/>
                  </a:lnTo>
                  <a:lnTo>
                    <a:pt x="412215" y="146891"/>
                  </a:lnTo>
                  <a:lnTo>
                    <a:pt x="358970" y="166463"/>
                  </a:lnTo>
                  <a:lnTo>
                    <a:pt x="306453" y="186288"/>
                  </a:lnTo>
                  <a:lnTo>
                    <a:pt x="255149" y="206260"/>
                  </a:lnTo>
                  <a:lnTo>
                    <a:pt x="205543" y="226269"/>
                  </a:lnTo>
                  <a:lnTo>
                    <a:pt x="158123" y="246208"/>
                  </a:lnTo>
                  <a:lnTo>
                    <a:pt x="113372" y="265969"/>
                  </a:lnTo>
                  <a:lnTo>
                    <a:pt x="71778" y="285443"/>
                  </a:lnTo>
                  <a:lnTo>
                    <a:pt x="33825" y="304523"/>
                  </a:lnTo>
                  <a:lnTo>
                    <a:pt x="0" y="323100"/>
                  </a:lnTo>
                  <a:lnTo>
                    <a:pt x="39327" y="320534"/>
                  </a:lnTo>
                  <a:lnTo>
                    <a:pt x="81413" y="318713"/>
                  </a:lnTo>
                  <a:lnTo>
                    <a:pt x="125982" y="317577"/>
                  </a:lnTo>
                  <a:lnTo>
                    <a:pt x="172759" y="317064"/>
                  </a:lnTo>
                  <a:lnTo>
                    <a:pt x="221467" y="317113"/>
                  </a:lnTo>
                  <a:lnTo>
                    <a:pt x="271830" y="317662"/>
                  </a:lnTo>
                  <a:lnTo>
                    <a:pt x="323571" y="318651"/>
                  </a:lnTo>
                  <a:lnTo>
                    <a:pt x="376416" y="320017"/>
                  </a:lnTo>
                  <a:lnTo>
                    <a:pt x="484310" y="323637"/>
                  </a:lnTo>
                  <a:lnTo>
                    <a:pt x="856100" y="339188"/>
                  </a:lnTo>
                  <a:lnTo>
                    <a:pt x="951547" y="342430"/>
                  </a:lnTo>
                  <a:lnTo>
                    <a:pt x="844003" y="0"/>
                  </a:lnTo>
                  <a:close/>
                </a:path>
              </a:pathLst>
            </a:custGeom>
            <a:solidFill>
              <a:srgbClr val="F1F1F1"/>
            </a:solidFill>
          </p:spPr>
          <p:txBody>
            <a:bodyPr wrap="square" lIns="0" tIns="0" rIns="0" bIns="0" rtlCol="0"/>
            <a:lstStyle/>
            <a:p>
              <a:endParaRPr/>
            </a:p>
          </p:txBody>
        </p:sp>
        <p:sp>
          <p:nvSpPr>
            <p:cNvPr id="21" name="object 21"/>
            <p:cNvSpPr/>
            <p:nvPr/>
          </p:nvSpPr>
          <p:spPr>
            <a:xfrm>
              <a:off x="2391841" y="1603616"/>
              <a:ext cx="979805" cy="342900"/>
            </a:xfrm>
            <a:custGeom>
              <a:avLst/>
              <a:gdLst/>
              <a:ahLst/>
              <a:cxnLst/>
              <a:rect l="l" t="t" r="r" b="b"/>
              <a:pathLst>
                <a:path w="979804" h="342900">
                  <a:moveTo>
                    <a:pt x="600038" y="323138"/>
                  </a:moveTo>
                  <a:lnTo>
                    <a:pt x="265544" y="323138"/>
                  </a:lnTo>
                  <a:lnTo>
                    <a:pt x="363184" y="324566"/>
                  </a:lnTo>
                  <a:lnTo>
                    <a:pt x="362598" y="324566"/>
                  </a:lnTo>
                  <a:lnTo>
                    <a:pt x="979246" y="342430"/>
                  </a:lnTo>
                  <a:lnTo>
                    <a:pt x="600038" y="323138"/>
                  </a:lnTo>
                  <a:close/>
                </a:path>
                <a:path w="979804" h="342900">
                  <a:moveTo>
                    <a:pt x="871702" y="0"/>
                  </a:moveTo>
                  <a:lnTo>
                    <a:pt x="632119" y="76145"/>
                  </a:lnTo>
                  <a:lnTo>
                    <a:pt x="489202" y="124468"/>
                  </a:lnTo>
                  <a:lnTo>
                    <a:pt x="388474" y="160266"/>
                  </a:lnTo>
                  <a:lnTo>
                    <a:pt x="335430" y="180027"/>
                  </a:lnTo>
                  <a:lnTo>
                    <a:pt x="282622" y="200433"/>
                  </a:lnTo>
                  <a:lnTo>
                    <a:pt x="230060" y="221500"/>
                  </a:lnTo>
                  <a:lnTo>
                    <a:pt x="177812" y="243437"/>
                  </a:lnTo>
                  <a:lnTo>
                    <a:pt x="125976" y="266417"/>
                  </a:lnTo>
                  <a:lnTo>
                    <a:pt x="74803" y="290973"/>
                  </a:lnTo>
                  <a:lnTo>
                    <a:pt x="24549" y="317639"/>
                  </a:lnTo>
                  <a:lnTo>
                    <a:pt x="0" y="331431"/>
                  </a:lnTo>
                  <a:lnTo>
                    <a:pt x="28193" y="329374"/>
                  </a:lnTo>
                  <a:lnTo>
                    <a:pt x="41697" y="328549"/>
                  </a:lnTo>
                  <a:lnTo>
                    <a:pt x="30861" y="328549"/>
                  </a:lnTo>
                  <a:lnTo>
                    <a:pt x="27216" y="316814"/>
                  </a:lnTo>
                  <a:lnTo>
                    <a:pt x="55905" y="315099"/>
                  </a:lnTo>
                  <a:lnTo>
                    <a:pt x="80376" y="301958"/>
                  </a:lnTo>
                  <a:lnTo>
                    <a:pt x="131030" y="277341"/>
                  </a:lnTo>
                  <a:lnTo>
                    <a:pt x="182492" y="254216"/>
                  </a:lnTo>
                  <a:lnTo>
                    <a:pt x="234429" y="232105"/>
                  </a:lnTo>
                  <a:lnTo>
                    <a:pt x="286738" y="210834"/>
                  </a:lnTo>
                  <a:lnTo>
                    <a:pt x="339328" y="190214"/>
                  </a:lnTo>
                  <a:lnTo>
                    <a:pt x="445008" y="150152"/>
                  </a:lnTo>
                  <a:lnTo>
                    <a:pt x="681650" y="65693"/>
                  </a:lnTo>
                  <a:lnTo>
                    <a:pt x="871702" y="0"/>
                  </a:lnTo>
                  <a:close/>
                </a:path>
                <a:path w="979804" h="342900">
                  <a:moveTo>
                    <a:pt x="55905" y="315099"/>
                  </a:moveTo>
                  <a:lnTo>
                    <a:pt x="27216" y="316814"/>
                  </a:lnTo>
                  <a:lnTo>
                    <a:pt x="30786" y="328307"/>
                  </a:lnTo>
                  <a:lnTo>
                    <a:pt x="30861" y="328549"/>
                  </a:lnTo>
                  <a:lnTo>
                    <a:pt x="55905" y="315099"/>
                  </a:lnTo>
                  <a:close/>
                </a:path>
                <a:path w="979804" h="342900">
                  <a:moveTo>
                    <a:pt x="217992" y="311204"/>
                  </a:moveTo>
                  <a:lnTo>
                    <a:pt x="170307" y="311371"/>
                  </a:lnTo>
                  <a:lnTo>
                    <a:pt x="119136" y="312282"/>
                  </a:lnTo>
                  <a:lnTo>
                    <a:pt x="120919" y="312282"/>
                  </a:lnTo>
                  <a:lnTo>
                    <a:pt x="74913" y="313963"/>
                  </a:lnTo>
                  <a:lnTo>
                    <a:pt x="55905" y="315099"/>
                  </a:lnTo>
                  <a:lnTo>
                    <a:pt x="30861" y="328549"/>
                  </a:lnTo>
                  <a:lnTo>
                    <a:pt x="41697" y="328549"/>
                  </a:lnTo>
                  <a:lnTo>
                    <a:pt x="75537" y="326480"/>
                  </a:lnTo>
                  <a:lnTo>
                    <a:pt x="122970" y="324566"/>
                  </a:lnTo>
                  <a:lnTo>
                    <a:pt x="170466" y="323475"/>
                  </a:lnTo>
                  <a:lnTo>
                    <a:pt x="600038" y="323138"/>
                  </a:lnTo>
                  <a:lnTo>
                    <a:pt x="456152" y="316387"/>
                  </a:lnTo>
                  <a:lnTo>
                    <a:pt x="313306" y="312282"/>
                  </a:lnTo>
                  <a:lnTo>
                    <a:pt x="217992" y="311204"/>
                  </a:lnTo>
                  <a:close/>
                </a:path>
              </a:pathLst>
            </a:custGeom>
            <a:solidFill>
              <a:srgbClr val="06152F"/>
            </a:solidFill>
          </p:spPr>
          <p:txBody>
            <a:bodyPr wrap="square" lIns="0" tIns="0" rIns="0" bIns="0" rtlCol="0"/>
            <a:lstStyle/>
            <a:p>
              <a:endParaRPr/>
            </a:p>
          </p:txBody>
        </p:sp>
      </p:grpSp>
      <p:sp>
        <p:nvSpPr>
          <p:cNvPr id="23"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7</a:t>
            </a:r>
            <a:endParaRPr sz="2400" dirty="0">
              <a:latin typeface="Grammarsaurus" pitchFamily="2" charset="0"/>
              <a:cs typeface="Gill Sans MT"/>
            </a:endParaRPr>
          </a:p>
        </p:txBody>
      </p:sp>
      <p:sp>
        <p:nvSpPr>
          <p:cNvPr id="24"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4"/>
                </a:lnTo>
                <a:lnTo>
                  <a:pt x="235078" y="536954"/>
                </a:lnTo>
                <a:lnTo>
                  <a:pt x="275693" y="566278"/>
                </a:lnTo>
                <a:lnTo>
                  <a:pt x="318436" y="592179"/>
                </a:lnTo>
                <a:lnTo>
                  <a:pt x="363094" y="614551"/>
                </a:lnTo>
                <a:lnTo>
                  <a:pt x="409454" y="633287"/>
                </a:lnTo>
                <a:lnTo>
                  <a:pt x="457303" y="648280"/>
                </a:lnTo>
                <a:lnTo>
                  <a:pt x="506428" y="659423"/>
                </a:lnTo>
                <a:lnTo>
                  <a:pt x="557059" y="666673"/>
                </a:lnTo>
                <a:lnTo>
                  <a:pt x="557910" y="666673"/>
                </a:lnTo>
                <a:lnTo>
                  <a:pt x="557910"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00000"/>
          </a:solidFill>
        </p:spPr>
        <p:txBody>
          <a:bodyPr wrap="square" lIns="0" tIns="0" rIns="0" bIns="0" rtlCol="0"/>
          <a:lstStyle/>
          <a:p>
            <a:endParaRPr/>
          </a:p>
        </p:txBody>
      </p:sp>
      <p:grpSp>
        <p:nvGrpSpPr>
          <p:cNvPr id="4" name="object 4"/>
          <p:cNvGrpSpPr/>
          <p:nvPr/>
        </p:nvGrpSpPr>
        <p:grpSpPr>
          <a:xfrm>
            <a:off x="4555197" y="137160"/>
            <a:ext cx="3081655" cy="772160"/>
            <a:chOff x="4555197" y="137160"/>
            <a:chExt cx="3081655" cy="772160"/>
          </a:xfrm>
        </p:grpSpPr>
        <p:sp>
          <p:nvSpPr>
            <p:cNvPr id="5" name="object 5"/>
            <p:cNvSpPr/>
            <p:nvPr/>
          </p:nvSpPr>
          <p:spPr>
            <a:xfrm>
              <a:off x="4563452" y="145415"/>
              <a:ext cx="3065145" cy="755650"/>
            </a:xfrm>
            <a:custGeom>
              <a:avLst/>
              <a:gdLst/>
              <a:ahLst/>
              <a:cxnLst/>
              <a:rect l="l" t="t" r="r" b="b"/>
              <a:pathLst>
                <a:path w="3065145" h="755650">
                  <a:moveTo>
                    <a:pt x="3026067" y="0"/>
                  </a:moveTo>
                  <a:lnTo>
                    <a:pt x="39027" y="0"/>
                  </a:lnTo>
                  <a:lnTo>
                    <a:pt x="23836" y="3067"/>
                  </a:lnTo>
                  <a:lnTo>
                    <a:pt x="11431" y="11433"/>
                  </a:lnTo>
                  <a:lnTo>
                    <a:pt x="3067" y="23842"/>
                  </a:lnTo>
                  <a:lnTo>
                    <a:pt x="0" y="39039"/>
                  </a:lnTo>
                  <a:lnTo>
                    <a:pt x="0" y="716102"/>
                  </a:lnTo>
                  <a:lnTo>
                    <a:pt x="3067" y="731299"/>
                  </a:lnTo>
                  <a:lnTo>
                    <a:pt x="11431" y="743708"/>
                  </a:lnTo>
                  <a:lnTo>
                    <a:pt x="23836" y="752074"/>
                  </a:lnTo>
                  <a:lnTo>
                    <a:pt x="39027" y="755141"/>
                  </a:lnTo>
                  <a:lnTo>
                    <a:pt x="3026067" y="755141"/>
                  </a:lnTo>
                  <a:lnTo>
                    <a:pt x="3041264" y="752074"/>
                  </a:lnTo>
                  <a:lnTo>
                    <a:pt x="3053673" y="743708"/>
                  </a:lnTo>
                  <a:lnTo>
                    <a:pt x="3062039" y="731299"/>
                  </a:lnTo>
                  <a:lnTo>
                    <a:pt x="3065106" y="716102"/>
                  </a:lnTo>
                  <a:lnTo>
                    <a:pt x="3065106" y="39039"/>
                  </a:lnTo>
                  <a:lnTo>
                    <a:pt x="3062039" y="23842"/>
                  </a:lnTo>
                  <a:lnTo>
                    <a:pt x="3053673" y="11433"/>
                  </a:lnTo>
                  <a:lnTo>
                    <a:pt x="3041264" y="3067"/>
                  </a:lnTo>
                  <a:lnTo>
                    <a:pt x="3026067" y="0"/>
                  </a:lnTo>
                  <a:close/>
                </a:path>
              </a:pathLst>
            </a:custGeom>
            <a:solidFill>
              <a:srgbClr val="E8ECDD"/>
            </a:solidFill>
          </p:spPr>
          <p:txBody>
            <a:bodyPr wrap="square" lIns="0" tIns="0" rIns="0" bIns="0" rtlCol="0"/>
            <a:lstStyle/>
            <a:p>
              <a:endParaRPr/>
            </a:p>
          </p:txBody>
        </p:sp>
        <p:sp>
          <p:nvSpPr>
            <p:cNvPr id="6" name="object 6"/>
            <p:cNvSpPr/>
            <p:nvPr/>
          </p:nvSpPr>
          <p:spPr>
            <a:xfrm>
              <a:off x="4563452" y="145415"/>
              <a:ext cx="3065145" cy="755650"/>
            </a:xfrm>
            <a:custGeom>
              <a:avLst/>
              <a:gdLst/>
              <a:ahLst/>
              <a:cxnLst/>
              <a:rect l="l" t="t" r="r" b="b"/>
              <a:pathLst>
                <a:path w="3065145" h="755650">
                  <a:moveTo>
                    <a:pt x="3026067" y="755141"/>
                  </a:moveTo>
                  <a:lnTo>
                    <a:pt x="39027" y="755141"/>
                  </a:lnTo>
                  <a:lnTo>
                    <a:pt x="23836" y="752074"/>
                  </a:lnTo>
                  <a:lnTo>
                    <a:pt x="11431" y="743708"/>
                  </a:lnTo>
                  <a:lnTo>
                    <a:pt x="3067" y="731299"/>
                  </a:lnTo>
                  <a:lnTo>
                    <a:pt x="0" y="716102"/>
                  </a:lnTo>
                  <a:lnTo>
                    <a:pt x="0" y="39039"/>
                  </a:lnTo>
                  <a:lnTo>
                    <a:pt x="3067" y="23842"/>
                  </a:lnTo>
                  <a:lnTo>
                    <a:pt x="11431" y="11433"/>
                  </a:lnTo>
                  <a:lnTo>
                    <a:pt x="23836" y="3067"/>
                  </a:lnTo>
                  <a:lnTo>
                    <a:pt x="39027" y="0"/>
                  </a:lnTo>
                  <a:lnTo>
                    <a:pt x="3026067" y="0"/>
                  </a:lnTo>
                  <a:lnTo>
                    <a:pt x="3041264" y="3067"/>
                  </a:lnTo>
                  <a:lnTo>
                    <a:pt x="3053673" y="11433"/>
                  </a:lnTo>
                  <a:lnTo>
                    <a:pt x="3062039" y="23842"/>
                  </a:lnTo>
                  <a:lnTo>
                    <a:pt x="3065106" y="39039"/>
                  </a:lnTo>
                  <a:lnTo>
                    <a:pt x="3065106" y="716102"/>
                  </a:lnTo>
                  <a:lnTo>
                    <a:pt x="3062039" y="731299"/>
                  </a:lnTo>
                  <a:lnTo>
                    <a:pt x="3053673" y="743708"/>
                  </a:lnTo>
                  <a:lnTo>
                    <a:pt x="3041264" y="752074"/>
                  </a:lnTo>
                  <a:lnTo>
                    <a:pt x="3026067" y="755141"/>
                  </a:lnTo>
                  <a:close/>
                </a:path>
              </a:pathLst>
            </a:custGeom>
            <a:ln w="15951">
              <a:solidFill>
                <a:srgbClr val="221F1F"/>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2700" rIns="0" bIns="0" rtlCol="0">
            <a:spAutoFit/>
          </a:bodyPr>
          <a:lstStyle/>
          <a:p>
            <a:pPr algn="ctr">
              <a:lnSpc>
                <a:spcPct val="100000"/>
              </a:lnSpc>
              <a:spcBef>
                <a:spcPts val="100"/>
              </a:spcBef>
            </a:pPr>
            <a:r>
              <a:rPr spc="-100" dirty="0">
                <a:latin typeface="Grammarsaurus" pitchFamily="2" charset="0"/>
              </a:rPr>
              <a:t>Let’s discuss</a:t>
            </a:r>
          </a:p>
        </p:txBody>
      </p:sp>
      <p:grpSp>
        <p:nvGrpSpPr>
          <p:cNvPr id="8" name="object 8"/>
          <p:cNvGrpSpPr/>
          <p:nvPr/>
        </p:nvGrpSpPr>
        <p:grpSpPr>
          <a:xfrm>
            <a:off x="1585823" y="2520480"/>
            <a:ext cx="9020810" cy="1079500"/>
            <a:chOff x="1585823" y="2520480"/>
            <a:chExt cx="9020810" cy="1079500"/>
          </a:xfrm>
        </p:grpSpPr>
        <p:sp>
          <p:nvSpPr>
            <p:cNvPr id="9" name="object 9"/>
            <p:cNvSpPr/>
            <p:nvPr/>
          </p:nvSpPr>
          <p:spPr>
            <a:xfrm>
              <a:off x="1592173" y="2526830"/>
              <a:ext cx="9008110" cy="1066800"/>
            </a:xfrm>
            <a:custGeom>
              <a:avLst/>
              <a:gdLst/>
              <a:ahLst/>
              <a:cxnLst/>
              <a:rect l="l" t="t" r="r" b="b"/>
              <a:pathLst>
                <a:path w="9008110" h="1066800">
                  <a:moveTo>
                    <a:pt x="8878087" y="0"/>
                  </a:moveTo>
                  <a:lnTo>
                    <a:pt x="129552" y="0"/>
                  </a:lnTo>
                  <a:lnTo>
                    <a:pt x="79124" y="10182"/>
                  </a:lnTo>
                  <a:lnTo>
                    <a:pt x="37944" y="37949"/>
                  </a:lnTo>
                  <a:lnTo>
                    <a:pt x="10180" y="79129"/>
                  </a:lnTo>
                  <a:lnTo>
                    <a:pt x="0" y="129552"/>
                  </a:lnTo>
                  <a:lnTo>
                    <a:pt x="0" y="937132"/>
                  </a:lnTo>
                  <a:lnTo>
                    <a:pt x="10180" y="987561"/>
                  </a:lnTo>
                  <a:lnTo>
                    <a:pt x="37944" y="1028741"/>
                  </a:lnTo>
                  <a:lnTo>
                    <a:pt x="79124" y="1056505"/>
                  </a:lnTo>
                  <a:lnTo>
                    <a:pt x="129552" y="1066685"/>
                  </a:lnTo>
                  <a:lnTo>
                    <a:pt x="8878087" y="1066685"/>
                  </a:lnTo>
                  <a:lnTo>
                    <a:pt x="8928515" y="1056505"/>
                  </a:lnTo>
                  <a:lnTo>
                    <a:pt x="8969695" y="1028741"/>
                  </a:lnTo>
                  <a:lnTo>
                    <a:pt x="8997459" y="987561"/>
                  </a:lnTo>
                  <a:lnTo>
                    <a:pt x="9007640" y="937132"/>
                  </a:lnTo>
                  <a:lnTo>
                    <a:pt x="9007640" y="129552"/>
                  </a:lnTo>
                  <a:lnTo>
                    <a:pt x="8997459" y="79129"/>
                  </a:lnTo>
                  <a:lnTo>
                    <a:pt x="8969695" y="37949"/>
                  </a:lnTo>
                  <a:lnTo>
                    <a:pt x="8928515" y="10182"/>
                  </a:lnTo>
                  <a:lnTo>
                    <a:pt x="8878087" y="0"/>
                  </a:lnTo>
                  <a:close/>
                </a:path>
              </a:pathLst>
            </a:custGeom>
            <a:solidFill>
              <a:srgbClr val="E8ECDD"/>
            </a:solidFill>
          </p:spPr>
          <p:txBody>
            <a:bodyPr wrap="square" lIns="0" tIns="0" rIns="0" bIns="0" rtlCol="0"/>
            <a:lstStyle/>
            <a:p>
              <a:endParaRPr/>
            </a:p>
          </p:txBody>
        </p:sp>
        <p:sp>
          <p:nvSpPr>
            <p:cNvPr id="10" name="object 10"/>
            <p:cNvSpPr/>
            <p:nvPr/>
          </p:nvSpPr>
          <p:spPr>
            <a:xfrm>
              <a:off x="1592173" y="2526830"/>
              <a:ext cx="9008110" cy="1066800"/>
            </a:xfrm>
            <a:custGeom>
              <a:avLst/>
              <a:gdLst/>
              <a:ahLst/>
              <a:cxnLst/>
              <a:rect l="l" t="t" r="r" b="b"/>
              <a:pathLst>
                <a:path w="9008110" h="1066800">
                  <a:moveTo>
                    <a:pt x="129552" y="1066685"/>
                  </a:moveTo>
                  <a:lnTo>
                    <a:pt x="8878087" y="1066685"/>
                  </a:lnTo>
                  <a:lnTo>
                    <a:pt x="8928515" y="1056505"/>
                  </a:lnTo>
                  <a:lnTo>
                    <a:pt x="8969695" y="1028741"/>
                  </a:lnTo>
                  <a:lnTo>
                    <a:pt x="8997459" y="987561"/>
                  </a:lnTo>
                  <a:lnTo>
                    <a:pt x="9007640" y="937132"/>
                  </a:lnTo>
                  <a:lnTo>
                    <a:pt x="9007640" y="129552"/>
                  </a:lnTo>
                  <a:lnTo>
                    <a:pt x="8997459" y="79129"/>
                  </a:lnTo>
                  <a:lnTo>
                    <a:pt x="8969695" y="37949"/>
                  </a:lnTo>
                  <a:lnTo>
                    <a:pt x="8928515" y="10182"/>
                  </a:lnTo>
                  <a:lnTo>
                    <a:pt x="8878087" y="0"/>
                  </a:lnTo>
                  <a:lnTo>
                    <a:pt x="129552" y="0"/>
                  </a:lnTo>
                  <a:lnTo>
                    <a:pt x="79124" y="10182"/>
                  </a:lnTo>
                  <a:lnTo>
                    <a:pt x="37944" y="37949"/>
                  </a:lnTo>
                  <a:lnTo>
                    <a:pt x="10180" y="79129"/>
                  </a:lnTo>
                  <a:lnTo>
                    <a:pt x="0" y="129552"/>
                  </a:lnTo>
                  <a:lnTo>
                    <a:pt x="0" y="937132"/>
                  </a:lnTo>
                  <a:lnTo>
                    <a:pt x="10180" y="987561"/>
                  </a:lnTo>
                  <a:lnTo>
                    <a:pt x="37944" y="1028741"/>
                  </a:lnTo>
                  <a:lnTo>
                    <a:pt x="79124" y="1056505"/>
                  </a:lnTo>
                  <a:lnTo>
                    <a:pt x="129552" y="1066685"/>
                  </a:lnTo>
                  <a:close/>
                </a:path>
              </a:pathLst>
            </a:custGeom>
            <a:ln w="12700">
              <a:solidFill>
                <a:srgbClr val="221F1F"/>
              </a:solidFill>
            </a:ln>
          </p:spPr>
          <p:txBody>
            <a:bodyPr wrap="square" lIns="0" tIns="0" rIns="0" bIns="0" rtlCol="0"/>
            <a:lstStyle/>
            <a:p>
              <a:endParaRPr/>
            </a:p>
          </p:txBody>
        </p:sp>
      </p:grpSp>
      <p:sp>
        <p:nvSpPr>
          <p:cNvPr id="11" name="object 11"/>
          <p:cNvSpPr txBox="1"/>
          <p:nvPr/>
        </p:nvSpPr>
        <p:spPr>
          <a:xfrm>
            <a:off x="2923019" y="2763316"/>
            <a:ext cx="6332220" cy="474489"/>
          </a:xfrm>
          <a:prstGeom prst="rect">
            <a:avLst/>
          </a:prstGeom>
        </p:spPr>
        <p:txBody>
          <a:bodyPr vert="horz" wrap="square" lIns="0" tIns="12700" rIns="0" bIns="0" rtlCol="0">
            <a:spAutoFit/>
          </a:bodyPr>
          <a:lstStyle/>
          <a:p>
            <a:pPr marL="12700" algn="ctr">
              <a:lnSpc>
                <a:spcPct val="100000"/>
              </a:lnSpc>
              <a:spcBef>
                <a:spcPts val="100"/>
              </a:spcBef>
            </a:pPr>
            <a:r>
              <a:rPr sz="3000" b="1" spc="-100" dirty="0">
                <a:solidFill>
                  <a:srgbClr val="1D242C"/>
                </a:solidFill>
                <a:latin typeface="Grammarsaurus" pitchFamily="2" charset="0"/>
                <a:cs typeface="Gill Sans MT"/>
              </a:rPr>
              <a:t>How can we keep our teeth healthy?</a:t>
            </a:r>
            <a:endParaRPr sz="3000" spc="-100" dirty="0">
              <a:latin typeface="Grammarsaurus" pitchFamily="2" charset="0"/>
              <a:cs typeface="Gill Sans MT"/>
            </a:endParaRPr>
          </a:p>
        </p:txBody>
      </p:sp>
      <p:sp>
        <p:nvSpPr>
          <p:cNvPr id="12" name="object 12"/>
          <p:cNvSpPr txBox="1"/>
          <p:nvPr/>
        </p:nvSpPr>
        <p:spPr>
          <a:xfrm>
            <a:off x="3581400" y="4137558"/>
            <a:ext cx="4938167" cy="1449115"/>
          </a:xfrm>
          <a:prstGeom prst="rect">
            <a:avLst/>
          </a:prstGeom>
        </p:spPr>
        <p:txBody>
          <a:bodyPr vert="horz" wrap="square" lIns="0" tIns="12700" rIns="0" bIns="0" rtlCol="0">
            <a:spAutoFit/>
          </a:bodyPr>
          <a:lstStyle/>
          <a:p>
            <a:pPr algn="ctr">
              <a:lnSpc>
                <a:spcPct val="100000"/>
              </a:lnSpc>
              <a:spcBef>
                <a:spcPts val="100"/>
              </a:spcBef>
            </a:pPr>
            <a:r>
              <a:rPr sz="2000" spc="-100" dirty="0">
                <a:solidFill>
                  <a:srgbClr val="1D242C"/>
                </a:solidFill>
                <a:latin typeface="Grammarsaurus" pitchFamily="2" charset="0"/>
                <a:cs typeface="Gill Sans MT"/>
              </a:rPr>
              <a:t>Be ready to share your feedback with the class.</a:t>
            </a:r>
            <a:endParaRPr sz="2000" spc="-100" dirty="0">
              <a:latin typeface="Grammarsaurus" pitchFamily="2" charset="0"/>
              <a:cs typeface="Gill Sans MT"/>
            </a:endParaRPr>
          </a:p>
          <a:p>
            <a:pPr>
              <a:lnSpc>
                <a:spcPct val="100000"/>
              </a:lnSpc>
              <a:spcBef>
                <a:spcPts val="1375"/>
              </a:spcBef>
            </a:pPr>
            <a:endParaRPr sz="2000" spc="-100" dirty="0">
              <a:latin typeface="Grammarsaurus" pitchFamily="2" charset="0"/>
              <a:cs typeface="Gill Sans MT"/>
            </a:endParaRPr>
          </a:p>
          <a:p>
            <a:pPr algn="ctr">
              <a:lnSpc>
                <a:spcPct val="100000"/>
              </a:lnSpc>
            </a:pPr>
            <a:r>
              <a:rPr sz="2000" spc="-100" dirty="0">
                <a:solidFill>
                  <a:srgbClr val="1D242C"/>
                </a:solidFill>
                <a:latin typeface="Grammarsaurus" pitchFamily="2" charset="0"/>
                <a:cs typeface="Gill Sans MT"/>
              </a:rPr>
              <a:t>Use the following sentence starter to help you.</a:t>
            </a:r>
            <a:endParaRPr sz="2000" spc="-100" dirty="0">
              <a:latin typeface="Grammarsaurus" pitchFamily="2" charset="0"/>
              <a:cs typeface="Gill Sans MT"/>
            </a:endParaRPr>
          </a:p>
          <a:p>
            <a:pPr algn="ctr">
              <a:lnSpc>
                <a:spcPct val="100000"/>
              </a:lnSpc>
              <a:spcBef>
                <a:spcPts val="200"/>
              </a:spcBef>
            </a:pPr>
            <a:r>
              <a:rPr sz="2000" b="1" spc="-100" dirty="0">
                <a:solidFill>
                  <a:srgbClr val="1D242C"/>
                </a:solidFill>
                <a:latin typeface="Grammarsaurus" pitchFamily="2" charset="0"/>
                <a:cs typeface="Gill Sans MT"/>
              </a:rPr>
              <a:t>“We can keep our teeth healthy by…”</a:t>
            </a:r>
            <a:endParaRPr sz="2000" spc="-100" dirty="0">
              <a:latin typeface="Grammarsaurus" pitchFamily="2" charset="0"/>
              <a:cs typeface="Gill Sans MT"/>
            </a:endParaRPr>
          </a:p>
        </p:txBody>
      </p:sp>
      <p:sp>
        <p:nvSpPr>
          <p:cNvPr id="13" name="object 13"/>
          <p:cNvSpPr txBox="1"/>
          <p:nvPr/>
        </p:nvSpPr>
        <p:spPr>
          <a:xfrm>
            <a:off x="3200400" y="1634134"/>
            <a:ext cx="5892178" cy="320601"/>
          </a:xfrm>
          <a:prstGeom prst="rect">
            <a:avLst/>
          </a:prstGeom>
        </p:spPr>
        <p:txBody>
          <a:bodyPr vert="horz" wrap="square" lIns="0" tIns="12700" rIns="0" bIns="0" rtlCol="0">
            <a:spAutoFit/>
          </a:bodyPr>
          <a:lstStyle/>
          <a:p>
            <a:pPr marL="12700">
              <a:lnSpc>
                <a:spcPct val="100000"/>
              </a:lnSpc>
              <a:spcBef>
                <a:spcPts val="100"/>
              </a:spcBef>
            </a:pPr>
            <a:r>
              <a:rPr sz="2000" spc="-100" dirty="0">
                <a:solidFill>
                  <a:srgbClr val="1D242C"/>
                </a:solidFill>
                <a:latin typeface="Grammarsaurus" pitchFamily="2" charset="0"/>
                <a:cs typeface="Gill Sans MT"/>
              </a:rPr>
              <a:t>Discuss the following question with your learning partner.</a:t>
            </a:r>
            <a:endParaRPr sz="2000" spc="-100" dirty="0">
              <a:latin typeface="Grammarsaurus" pitchFamily="2" charset="0"/>
              <a:cs typeface="Gill Sans MT"/>
            </a:endParaRPr>
          </a:p>
        </p:txBody>
      </p:sp>
      <p:grpSp>
        <p:nvGrpSpPr>
          <p:cNvPr id="14" name="object 14"/>
          <p:cNvGrpSpPr/>
          <p:nvPr/>
        </p:nvGrpSpPr>
        <p:grpSpPr>
          <a:xfrm>
            <a:off x="95755" y="1003293"/>
            <a:ext cx="11926570" cy="5854065"/>
            <a:chOff x="95755" y="1003293"/>
            <a:chExt cx="11926570" cy="5854065"/>
          </a:xfrm>
        </p:grpSpPr>
        <p:pic>
          <p:nvPicPr>
            <p:cNvPr id="15" name="object 15"/>
            <p:cNvPicPr/>
            <p:nvPr/>
          </p:nvPicPr>
          <p:blipFill>
            <a:blip r:embed="rId2" cstate="print"/>
            <a:stretch>
              <a:fillRect/>
            </a:stretch>
          </p:blipFill>
          <p:spPr>
            <a:xfrm>
              <a:off x="95755" y="1066495"/>
              <a:ext cx="2565806" cy="5765861"/>
            </a:xfrm>
            <a:prstGeom prst="rect">
              <a:avLst/>
            </a:prstGeom>
          </p:spPr>
        </p:pic>
        <p:pic>
          <p:nvPicPr>
            <p:cNvPr id="16" name="object 16"/>
            <p:cNvPicPr/>
            <p:nvPr/>
          </p:nvPicPr>
          <p:blipFill>
            <a:blip r:embed="rId3" cstate="print"/>
            <a:stretch>
              <a:fillRect/>
            </a:stretch>
          </p:blipFill>
          <p:spPr>
            <a:xfrm>
              <a:off x="9416948" y="1003293"/>
              <a:ext cx="2604935" cy="5853785"/>
            </a:xfrm>
            <a:prstGeom prst="rect">
              <a:avLst/>
            </a:prstGeom>
          </p:spPr>
        </p:pic>
      </p:grpSp>
      <p:sp>
        <p:nvSpPr>
          <p:cNvPr id="18" name="object 3"/>
          <p:cNvSpPr txBox="1"/>
          <p:nvPr/>
        </p:nvSpPr>
        <p:spPr>
          <a:xfrm>
            <a:off x="11760201" y="53365"/>
            <a:ext cx="381646" cy="382156"/>
          </a:xfrm>
          <a:prstGeom prst="rect">
            <a:avLst/>
          </a:prstGeom>
        </p:spPr>
        <p:txBody>
          <a:bodyPr vert="horz" wrap="square" lIns="0" tIns="12700" rIns="0" bIns="0" rtlCol="0">
            <a:spAutoFit/>
          </a:bodyPr>
          <a:lstStyle/>
          <a:p>
            <a:pPr marL="12700" algn="ctr">
              <a:lnSpc>
                <a:spcPct val="100000"/>
              </a:lnSpc>
              <a:spcBef>
                <a:spcPts val="100"/>
              </a:spcBef>
            </a:pPr>
            <a:r>
              <a:rPr lang="en-US" sz="2400" b="1" dirty="0" smtClean="0">
                <a:latin typeface="Grammarsaurus" pitchFamily="2" charset="0"/>
                <a:cs typeface="Gill Sans MT"/>
              </a:rPr>
              <a:t>8</a:t>
            </a:r>
            <a:endParaRPr sz="2400" dirty="0">
              <a:latin typeface="Grammarsaurus" pitchFamily="2" charset="0"/>
              <a:cs typeface="Gill Sans MT"/>
            </a:endParaRPr>
          </a:p>
        </p:txBody>
      </p:sp>
      <p:sp>
        <p:nvSpPr>
          <p:cNvPr id="19" name="object 100"/>
          <p:cNvSpPr txBox="1"/>
          <p:nvPr/>
        </p:nvSpPr>
        <p:spPr>
          <a:xfrm>
            <a:off x="5400000" y="6480000"/>
            <a:ext cx="1782127" cy="172483"/>
          </a:xfrm>
          <a:prstGeom prst="rect">
            <a:avLst/>
          </a:prstGeom>
        </p:spPr>
        <p:txBody>
          <a:bodyPr vert="horz" wrap="square" lIns="0" tIns="3175" rIns="0" bIns="0" rtlCol="0">
            <a:spAutoFit/>
          </a:bodyPr>
          <a:lstStyle/>
          <a:p>
            <a:pPr marL="12700">
              <a:lnSpc>
                <a:spcPct val="100000"/>
              </a:lnSpc>
              <a:spcBef>
                <a:spcPts val="25"/>
              </a:spcBef>
            </a:pPr>
            <a:r>
              <a:rPr sz="1100" dirty="0">
                <a:latin typeface="Grammarsaurus" pitchFamily="2" charset="0"/>
                <a:cs typeface="Gill Sans MT"/>
              </a:rPr>
              <a:t>www.grammarsaurus.co.uk</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TotalTime>
  <Words>2128</Words>
  <Application>Microsoft Office PowerPoint</Application>
  <PresentationFormat>Широкий екран</PresentationFormat>
  <Paragraphs>382</Paragraphs>
  <Slides>34</Slides>
  <Notes>0</Notes>
  <HiddenSlides>0</HiddenSlides>
  <MMClips>0</MMClips>
  <ScaleCrop>false</ScaleCrop>
  <HeadingPairs>
    <vt:vector size="6" baseType="variant">
      <vt:variant>
        <vt:lpstr>Використані шрифти</vt:lpstr>
      </vt:variant>
      <vt:variant>
        <vt:i4>2</vt:i4>
      </vt:variant>
      <vt:variant>
        <vt:lpstr>Тема</vt:lpstr>
      </vt:variant>
      <vt:variant>
        <vt:i4>1</vt:i4>
      </vt:variant>
      <vt:variant>
        <vt:lpstr>Заголовки слайдів</vt:lpstr>
      </vt:variant>
      <vt:variant>
        <vt:i4>34</vt:i4>
      </vt:variant>
    </vt:vector>
  </HeadingPairs>
  <TitlesOfParts>
    <vt:vector size="37" baseType="lpstr">
      <vt:lpstr>Gill Sans MT</vt:lpstr>
      <vt:lpstr>Grammarsaurus</vt:lpstr>
      <vt:lpstr>Office Theme</vt:lpstr>
      <vt:lpstr>Animals including</vt:lpstr>
      <vt:lpstr>Scientific enquiry types and skills</vt:lpstr>
      <vt:lpstr>What happens to the food that we eat?</vt:lpstr>
      <vt:lpstr>Key vocabulary for this lesson</vt:lpstr>
      <vt:lpstr>Testing</vt:lpstr>
      <vt:lpstr>Let’s recap</vt:lpstr>
      <vt:lpstr>Let’s recap</vt:lpstr>
      <vt:lpstr>Teeth</vt:lpstr>
      <vt:lpstr>Let’s discuss</vt:lpstr>
      <vt:lpstr>Brushing</vt:lpstr>
      <vt:lpstr>Flossing</vt:lpstr>
      <vt:lpstr>Dentist</vt:lpstr>
      <vt:lpstr>Eating healthily</vt:lpstr>
      <vt:lpstr>Enamel</vt:lpstr>
      <vt:lpstr>Investigating tooth decay</vt:lpstr>
      <vt:lpstr>Let’s discuss</vt:lpstr>
      <vt:lpstr>Let’s discuss</vt:lpstr>
      <vt:lpstr>Investigation 1</vt:lpstr>
      <vt:lpstr>Variables</vt:lpstr>
      <vt:lpstr>Investigation 1</vt:lpstr>
      <vt:lpstr>Fair test</vt:lpstr>
      <vt:lpstr>Fair test</vt:lpstr>
      <vt:lpstr>Investigation 1</vt:lpstr>
      <vt:lpstr>Method</vt:lpstr>
      <vt:lpstr>Method</vt:lpstr>
      <vt:lpstr>Investigation 1</vt:lpstr>
      <vt:lpstr>Measure</vt:lpstr>
      <vt:lpstr>Investigation 1</vt:lpstr>
      <vt:lpstr>Prediction</vt:lpstr>
      <vt:lpstr>Investigation 1</vt:lpstr>
      <vt:lpstr>Investigation 2</vt:lpstr>
      <vt:lpstr>What did you find out?</vt:lpstr>
      <vt:lpstr>Challenge</vt:lpstr>
      <vt:lpstr>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cp:lastModifiedBy>test</cp:lastModifiedBy>
  <cp:revision>9</cp:revision>
  <dcterms:created xsi:type="dcterms:W3CDTF">2026-01-22T12:00:09Z</dcterms:created>
  <dcterms:modified xsi:type="dcterms:W3CDTF">2026-01-22T18:22:50Z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2026-01-22T00:00:00Z</vt:filetime>
  </property>
  <property fmtid="{D5CDD505-2E9C-101B-9397-08002B2CF9AE}" pid="3" name="Creator">
    <vt:lpwstr>Adobe Illustrator 24.1 (Windows)</vt:lpwstr>
  </property>
  <property fmtid="{D5CDD505-2E9C-101B-9397-08002B2CF9AE}" pid="4" name="LastSaved">
    <vt:filetime>2026-01-22T00:00:00Z</vt:filetime>
  </property>
  <property fmtid="{D5CDD505-2E9C-101B-9397-08002B2CF9AE}" pid="5" name="Producer">
    <vt:lpwstr>3-Heights(TM) PDF Security Shell 4.8.25.2 (http://www.pdf-tools.com)</vt:lpwstr>
  </property>
</Properties>
</file>